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3"/>
  </p:notesMasterIdLst>
  <p:handoutMasterIdLst>
    <p:handoutMasterId r:id="rId24"/>
  </p:handoutMasterIdLst>
  <p:sldIdLst>
    <p:sldId id="275" r:id="rId3"/>
    <p:sldId id="296" r:id="rId4"/>
    <p:sldId id="315" r:id="rId5"/>
    <p:sldId id="273" r:id="rId6"/>
    <p:sldId id="257" r:id="rId7"/>
    <p:sldId id="258" r:id="rId8"/>
    <p:sldId id="259" r:id="rId9"/>
    <p:sldId id="278" r:id="rId10"/>
    <p:sldId id="260" r:id="rId11"/>
    <p:sldId id="263" r:id="rId12"/>
    <p:sldId id="264" r:id="rId13"/>
    <p:sldId id="265" r:id="rId14"/>
    <p:sldId id="266" r:id="rId15"/>
    <p:sldId id="267" r:id="rId16"/>
    <p:sldId id="268" r:id="rId17"/>
    <p:sldId id="269" r:id="rId18"/>
    <p:sldId id="270" r:id="rId19"/>
    <p:sldId id="271" r:id="rId20"/>
    <p:sldId id="272" r:id="rId21"/>
    <p:sldId id="277" r:id="rId22"/>
  </p:sldIdLst>
  <p:sldSz cx="9906000" cy="6858000" type="A4"/>
  <p:notesSz cx="10234613" cy="710406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wei" initials="l"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0CC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72" d="100"/>
          <a:sy n="72" d="100"/>
        </p:scale>
        <p:origin x="-1104" y="-90"/>
      </p:cViewPr>
      <p:guideLst>
        <p:guide orient="horz" pos="2081"/>
        <p:guide pos="309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11-29T11:38:35.240" idx="3">
    <p:pos x="7797" y="187"/>
    <p:text/>
  </p:cm>
</p:cmLst>
</file>

<file path=ppt/diagrams/_rels/data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1FB51C-025E-41E1-B6F5-04A27B741662}" type="doc">
      <dgm:prSet loTypeId="urn:microsoft.com/office/officeart/2005/8/layout/bProcess3" loCatId="process" qsTypeId="urn:microsoft.com/office/officeart/2005/8/quickstyle/simple1" qsCatId="simple" csTypeId="urn:microsoft.com/office/officeart/2005/8/colors/accent2_2" csCatId="accent2" phldr="1"/>
      <dgm:spPr/>
      <dgm:t>
        <a:bodyPr/>
        <a:lstStyle/>
        <a:p>
          <a:endParaRPr lang="zh-CN" altLang="en-US"/>
        </a:p>
      </dgm:t>
    </dgm:pt>
    <dgm:pt modelId="{C3A439D5-2016-4630-A831-297A52CA46D2}">
      <dgm:prSet phldrT="[文本]"/>
      <dgm:spPr>
        <a:scene3d>
          <a:camera prst="orthographicFront"/>
          <a:lightRig rig="threePt" dir="t"/>
        </a:scene3d>
        <a:sp3d>
          <a:bevelT w="139700" h="139700" prst="divot"/>
        </a:sp3d>
      </dgm:spPr>
      <dgm:t>
        <a:bodyPr/>
        <a:lstStyle/>
        <a:p>
          <a:r>
            <a:rPr lang="zh-CN" altLang="en-US" dirty="0" smtClean="0">
              <a:hlinkClick xmlns:r="http://schemas.openxmlformats.org/officeDocument/2006/relationships" r:id="rId1" action="ppaction://hlinksldjump"/>
            </a:rPr>
            <a:t>目录</a:t>
          </a:r>
          <a:endParaRPr lang="zh-CN" altLang="en-US" dirty="0"/>
        </a:p>
      </dgm:t>
    </dgm:pt>
    <dgm:pt modelId="{3C719A47-8516-413C-B07D-7F1D5E389429}" type="parTrans" cxnId="{E74329FE-EF09-4603-BA79-565D499F22B3}">
      <dgm:prSet/>
      <dgm:spPr/>
      <dgm:t>
        <a:bodyPr/>
        <a:lstStyle/>
        <a:p>
          <a:endParaRPr lang="zh-CN" altLang="en-US"/>
        </a:p>
      </dgm:t>
    </dgm:pt>
    <dgm:pt modelId="{9EA5D13B-03BE-4138-AC2A-AC5313C8653E}" type="sibTrans" cxnId="{E74329FE-EF09-4603-BA79-565D499F22B3}">
      <dgm:prSet/>
      <dgm:spPr/>
      <dgm:t>
        <a:bodyPr/>
        <a:lstStyle/>
        <a:p>
          <a:endParaRPr lang="zh-CN" altLang="en-US"/>
        </a:p>
      </dgm:t>
    </dgm:pt>
    <dgm:pt modelId="{A65BD5CE-C247-42DD-8A8F-7B8FDF168A92}">
      <dgm:prSet phldrT="[文本]"/>
      <dgm:spPr>
        <a:scene3d>
          <a:camera prst="orthographicFront"/>
          <a:lightRig rig="threePt" dir="t"/>
        </a:scene3d>
        <a:sp3d>
          <a:bevelT w="139700" h="139700" prst="divot"/>
        </a:sp3d>
      </dgm:spPr>
      <dgm:t>
        <a:bodyPr/>
        <a:lstStyle/>
        <a:p>
          <a:r>
            <a:rPr lang="zh-CN" altLang="en-US" dirty="0" smtClean="0">
              <a:hlinkClick xmlns:r="http://schemas.openxmlformats.org/officeDocument/2006/relationships" r:id="" action="ppaction://hlinkshowjump?jump=nextslide"/>
            </a:rPr>
            <a:t>下一页</a:t>
          </a:r>
          <a:endParaRPr lang="zh-CN" altLang="en-US" dirty="0"/>
        </a:p>
      </dgm:t>
    </dgm:pt>
    <dgm:pt modelId="{C6744278-8FCD-42A4-B0D5-35EB1D71982E}" type="parTrans" cxnId="{F0459DC5-27B8-44BA-93BE-7503923AADEB}">
      <dgm:prSet/>
      <dgm:spPr/>
      <dgm:t>
        <a:bodyPr/>
        <a:lstStyle/>
        <a:p>
          <a:endParaRPr lang="zh-CN" altLang="en-US"/>
        </a:p>
      </dgm:t>
    </dgm:pt>
    <dgm:pt modelId="{5AAF3223-2F2B-4007-8F00-8A78791F6670}" type="sibTrans" cxnId="{F0459DC5-27B8-44BA-93BE-7503923AADEB}">
      <dgm:prSet/>
      <dgm:spPr/>
      <dgm:t>
        <a:bodyPr/>
        <a:lstStyle/>
        <a:p>
          <a:endParaRPr lang="zh-CN" altLang="en-US"/>
        </a:p>
      </dgm:t>
    </dgm:pt>
    <dgm:pt modelId="{B4034675-18B1-466D-ACFA-42A339150C8E}">
      <dgm:prSet phldrT="[文本]"/>
      <dgm:spPr>
        <a:scene3d>
          <a:camera prst="orthographicFront"/>
          <a:lightRig rig="threePt" dir="t"/>
        </a:scene3d>
        <a:sp3d>
          <a:bevelT w="139700" h="139700" prst="divot"/>
        </a:sp3d>
      </dgm:spPr>
      <dgm:t>
        <a:bodyPr/>
        <a:lstStyle/>
        <a:p>
          <a:r>
            <a:rPr lang="zh-CN" altLang="en-US" dirty="0" smtClean="0">
              <a:hlinkClick xmlns:r="http://schemas.openxmlformats.org/officeDocument/2006/relationships" r:id="rId2" action="ppaction://hlinksldjump"/>
            </a:rPr>
            <a:t>首页</a:t>
          </a:r>
          <a:endParaRPr lang="zh-CN" altLang="en-US" dirty="0"/>
        </a:p>
      </dgm:t>
    </dgm:pt>
    <dgm:pt modelId="{47FE4F60-E26B-4F74-9362-F5A95ED5ACFE}" type="parTrans" cxnId="{78389860-97B2-4457-A738-72473ADEA061}">
      <dgm:prSet/>
      <dgm:spPr/>
      <dgm:t>
        <a:bodyPr/>
        <a:lstStyle/>
        <a:p>
          <a:endParaRPr lang="zh-CN" altLang="en-US"/>
        </a:p>
      </dgm:t>
    </dgm:pt>
    <dgm:pt modelId="{CBD44899-A073-44C8-9669-EBFDB755E3FC}" type="sibTrans" cxnId="{78389860-97B2-4457-A738-72473ADEA061}">
      <dgm:prSet/>
      <dgm:spPr/>
      <dgm:t>
        <a:bodyPr/>
        <a:lstStyle/>
        <a:p>
          <a:endParaRPr lang="zh-CN" altLang="en-US"/>
        </a:p>
      </dgm:t>
    </dgm:pt>
    <dgm:pt modelId="{592A5CC8-1814-4EAB-9E36-175FCAB95B44}">
      <dgm:prSet phldrT="[文本]"/>
      <dgm:spPr>
        <a:scene3d>
          <a:camera prst="orthographicFront"/>
          <a:lightRig rig="threePt" dir="t"/>
        </a:scene3d>
        <a:sp3d>
          <a:bevelT w="139700" h="139700" prst="divot"/>
        </a:sp3d>
      </dgm:spPr>
      <dgm:t>
        <a:bodyPr/>
        <a:lstStyle/>
        <a:p>
          <a:r>
            <a:rPr lang="zh-CN" altLang="en-US" dirty="0" smtClean="0">
              <a:hlinkClick xmlns:r="http://schemas.openxmlformats.org/officeDocument/2006/relationships" r:id="" action="ppaction://hlinkshowjump?jump=endshow"/>
            </a:rPr>
            <a:t>结束放映</a:t>
          </a:r>
          <a:endParaRPr lang="zh-CN" altLang="en-US" dirty="0"/>
        </a:p>
      </dgm:t>
    </dgm:pt>
    <dgm:pt modelId="{625CAF7A-60A1-46A2-AB56-19518F56B1D0}" type="parTrans" cxnId="{2E1A2F60-73EE-42A2-A01C-6DC47904199F}">
      <dgm:prSet/>
      <dgm:spPr/>
      <dgm:t>
        <a:bodyPr/>
        <a:lstStyle/>
        <a:p>
          <a:endParaRPr lang="zh-CN" altLang="en-US"/>
        </a:p>
      </dgm:t>
    </dgm:pt>
    <dgm:pt modelId="{8E67C5E1-0DCF-4475-B80C-50E65A8F59F6}" type="sibTrans" cxnId="{2E1A2F60-73EE-42A2-A01C-6DC47904199F}">
      <dgm:prSet/>
      <dgm:spPr/>
      <dgm:t>
        <a:bodyPr/>
        <a:lstStyle/>
        <a:p>
          <a:endParaRPr lang="zh-CN" altLang="en-US"/>
        </a:p>
      </dgm:t>
    </dgm:pt>
    <dgm:pt modelId="{84B9BBFD-D998-4AEC-9056-0A2E1BECBB9D}">
      <dgm:prSet phldrT="[文本]"/>
      <dgm:spPr>
        <a:scene3d>
          <a:camera prst="orthographicFront"/>
          <a:lightRig rig="threePt" dir="t"/>
        </a:scene3d>
        <a:sp3d>
          <a:bevelT w="139700" h="139700" prst="divot"/>
        </a:sp3d>
      </dgm:spPr>
      <dgm:t>
        <a:bodyPr/>
        <a:lstStyle/>
        <a:p>
          <a:r>
            <a:rPr lang="zh-CN" altLang="en-US" dirty="0" smtClean="0">
              <a:hlinkClick xmlns:r="http://schemas.openxmlformats.org/officeDocument/2006/relationships" r:id="" action="ppaction://hlinkshowjump?jump=previousslide"/>
            </a:rPr>
            <a:t>上一页</a:t>
          </a:r>
          <a:endParaRPr lang="zh-CN" altLang="en-US" dirty="0"/>
        </a:p>
      </dgm:t>
    </dgm:pt>
    <dgm:pt modelId="{2AB02C4D-6E21-4D3A-B4BF-2A0F8F13A227}" type="sibTrans" cxnId="{C2FB10A3-E592-465F-B72D-B6E391F3AE0D}">
      <dgm:prSet/>
      <dgm:spPr/>
      <dgm:t>
        <a:bodyPr/>
        <a:lstStyle/>
        <a:p>
          <a:endParaRPr lang="zh-CN" altLang="en-US"/>
        </a:p>
      </dgm:t>
    </dgm:pt>
    <dgm:pt modelId="{265D02CF-399F-4594-83CB-C5F3696A1D5F}" type="parTrans" cxnId="{C2FB10A3-E592-465F-B72D-B6E391F3AE0D}">
      <dgm:prSet/>
      <dgm:spPr/>
      <dgm:t>
        <a:bodyPr/>
        <a:lstStyle/>
        <a:p>
          <a:endParaRPr lang="zh-CN" altLang="en-US"/>
        </a:p>
      </dgm:t>
    </dgm:pt>
    <dgm:pt modelId="{E6DBF2D7-9E2E-44AB-A6BD-D8F9FFC16878}" type="pres">
      <dgm:prSet presAssocID="{6F1FB51C-025E-41E1-B6F5-04A27B741662}" presName="Name0" presStyleCnt="0">
        <dgm:presLayoutVars>
          <dgm:dir/>
          <dgm:resizeHandles val="exact"/>
        </dgm:presLayoutVars>
      </dgm:prSet>
      <dgm:spPr/>
      <dgm:t>
        <a:bodyPr/>
        <a:lstStyle/>
        <a:p>
          <a:endParaRPr lang="zh-CN" altLang="en-US"/>
        </a:p>
      </dgm:t>
    </dgm:pt>
    <dgm:pt modelId="{9A777DD3-39E0-4C66-87E4-74C9EF106704}" type="pres">
      <dgm:prSet presAssocID="{C3A439D5-2016-4630-A831-297A52CA46D2}" presName="node" presStyleLbl="node1" presStyleIdx="0" presStyleCnt="5">
        <dgm:presLayoutVars>
          <dgm:bulletEnabled val="1"/>
        </dgm:presLayoutVars>
      </dgm:prSet>
      <dgm:spPr/>
      <dgm:t>
        <a:bodyPr/>
        <a:lstStyle/>
        <a:p>
          <a:endParaRPr lang="zh-CN" altLang="en-US"/>
        </a:p>
      </dgm:t>
    </dgm:pt>
    <dgm:pt modelId="{23D01B61-2777-459D-B245-2000C27AF607}" type="pres">
      <dgm:prSet presAssocID="{9EA5D13B-03BE-4138-AC2A-AC5313C8653E}" presName="sibTrans" presStyleLbl="sibTrans1D1" presStyleIdx="0" presStyleCnt="4"/>
      <dgm:spPr/>
      <dgm:t>
        <a:bodyPr/>
        <a:lstStyle/>
        <a:p>
          <a:endParaRPr lang="zh-CN" altLang="en-US"/>
        </a:p>
      </dgm:t>
    </dgm:pt>
    <dgm:pt modelId="{1CF29356-A1A1-4706-8E0D-39000B409434}" type="pres">
      <dgm:prSet presAssocID="{9EA5D13B-03BE-4138-AC2A-AC5313C8653E}" presName="connectorText" presStyleLbl="sibTrans1D1" presStyleIdx="0" presStyleCnt="4"/>
      <dgm:spPr/>
      <dgm:t>
        <a:bodyPr/>
        <a:lstStyle/>
        <a:p>
          <a:endParaRPr lang="zh-CN" altLang="en-US"/>
        </a:p>
      </dgm:t>
    </dgm:pt>
    <dgm:pt modelId="{19969769-8EB2-4830-A9AB-39B1F7BF07B5}" type="pres">
      <dgm:prSet presAssocID="{84B9BBFD-D998-4AEC-9056-0A2E1BECBB9D}" presName="node" presStyleLbl="node1" presStyleIdx="1" presStyleCnt="5">
        <dgm:presLayoutVars>
          <dgm:bulletEnabled val="1"/>
        </dgm:presLayoutVars>
      </dgm:prSet>
      <dgm:spPr/>
      <dgm:t>
        <a:bodyPr/>
        <a:lstStyle/>
        <a:p>
          <a:endParaRPr lang="zh-CN" altLang="en-US"/>
        </a:p>
      </dgm:t>
    </dgm:pt>
    <dgm:pt modelId="{A2F662C5-4AEF-458B-9FEA-0AA0F7C9CAC7}" type="pres">
      <dgm:prSet presAssocID="{2AB02C4D-6E21-4D3A-B4BF-2A0F8F13A227}" presName="sibTrans" presStyleLbl="sibTrans1D1" presStyleIdx="1" presStyleCnt="4"/>
      <dgm:spPr/>
      <dgm:t>
        <a:bodyPr/>
        <a:lstStyle/>
        <a:p>
          <a:endParaRPr lang="zh-CN" altLang="en-US"/>
        </a:p>
      </dgm:t>
    </dgm:pt>
    <dgm:pt modelId="{076490B1-22C3-4253-8C2E-C6672AC05395}" type="pres">
      <dgm:prSet presAssocID="{2AB02C4D-6E21-4D3A-B4BF-2A0F8F13A227}" presName="connectorText" presStyleLbl="sibTrans1D1" presStyleIdx="1" presStyleCnt="4"/>
      <dgm:spPr/>
      <dgm:t>
        <a:bodyPr/>
        <a:lstStyle/>
        <a:p>
          <a:endParaRPr lang="zh-CN" altLang="en-US"/>
        </a:p>
      </dgm:t>
    </dgm:pt>
    <dgm:pt modelId="{5442A5C9-C450-431F-BE78-B4E628928ED6}" type="pres">
      <dgm:prSet presAssocID="{A65BD5CE-C247-42DD-8A8F-7B8FDF168A92}" presName="node" presStyleLbl="node1" presStyleIdx="2" presStyleCnt="5">
        <dgm:presLayoutVars>
          <dgm:bulletEnabled val="1"/>
        </dgm:presLayoutVars>
      </dgm:prSet>
      <dgm:spPr/>
      <dgm:t>
        <a:bodyPr/>
        <a:lstStyle/>
        <a:p>
          <a:endParaRPr lang="zh-CN" altLang="en-US"/>
        </a:p>
      </dgm:t>
    </dgm:pt>
    <dgm:pt modelId="{7CE7BD22-1D08-46DB-A031-25F724F35514}" type="pres">
      <dgm:prSet presAssocID="{5AAF3223-2F2B-4007-8F00-8A78791F6670}" presName="sibTrans" presStyleLbl="sibTrans1D1" presStyleIdx="2" presStyleCnt="4"/>
      <dgm:spPr/>
      <dgm:t>
        <a:bodyPr/>
        <a:lstStyle/>
        <a:p>
          <a:endParaRPr lang="zh-CN" altLang="en-US"/>
        </a:p>
      </dgm:t>
    </dgm:pt>
    <dgm:pt modelId="{765C7365-10E4-45A4-A6A9-4142961AE180}" type="pres">
      <dgm:prSet presAssocID="{5AAF3223-2F2B-4007-8F00-8A78791F6670}" presName="connectorText" presStyleLbl="sibTrans1D1" presStyleIdx="2" presStyleCnt="4"/>
      <dgm:spPr/>
      <dgm:t>
        <a:bodyPr/>
        <a:lstStyle/>
        <a:p>
          <a:endParaRPr lang="zh-CN" altLang="en-US"/>
        </a:p>
      </dgm:t>
    </dgm:pt>
    <dgm:pt modelId="{57D3DEED-8E15-4875-992B-98CB1129AD33}" type="pres">
      <dgm:prSet presAssocID="{B4034675-18B1-466D-ACFA-42A339150C8E}" presName="node" presStyleLbl="node1" presStyleIdx="3" presStyleCnt="5">
        <dgm:presLayoutVars>
          <dgm:bulletEnabled val="1"/>
        </dgm:presLayoutVars>
      </dgm:prSet>
      <dgm:spPr/>
      <dgm:t>
        <a:bodyPr/>
        <a:lstStyle/>
        <a:p>
          <a:endParaRPr lang="zh-CN" altLang="en-US"/>
        </a:p>
      </dgm:t>
    </dgm:pt>
    <dgm:pt modelId="{76CBF59A-5D61-4404-B4BB-A50CF09D1C9E}" type="pres">
      <dgm:prSet presAssocID="{CBD44899-A073-44C8-9669-EBFDB755E3FC}" presName="sibTrans" presStyleLbl="sibTrans1D1" presStyleIdx="3" presStyleCnt="4"/>
      <dgm:spPr/>
      <dgm:t>
        <a:bodyPr/>
        <a:lstStyle/>
        <a:p>
          <a:endParaRPr lang="zh-CN" altLang="en-US"/>
        </a:p>
      </dgm:t>
    </dgm:pt>
    <dgm:pt modelId="{ACAB4199-B1AD-4828-B532-28A03F41FBA5}" type="pres">
      <dgm:prSet presAssocID="{CBD44899-A073-44C8-9669-EBFDB755E3FC}" presName="connectorText" presStyleLbl="sibTrans1D1" presStyleIdx="3" presStyleCnt="4"/>
      <dgm:spPr/>
      <dgm:t>
        <a:bodyPr/>
        <a:lstStyle/>
        <a:p>
          <a:endParaRPr lang="zh-CN" altLang="en-US"/>
        </a:p>
      </dgm:t>
    </dgm:pt>
    <dgm:pt modelId="{1D2A7443-B468-48DE-A908-BF1621A72B20}" type="pres">
      <dgm:prSet presAssocID="{592A5CC8-1814-4EAB-9E36-175FCAB95B44}" presName="node" presStyleLbl="node1" presStyleIdx="4" presStyleCnt="5">
        <dgm:presLayoutVars>
          <dgm:bulletEnabled val="1"/>
        </dgm:presLayoutVars>
      </dgm:prSet>
      <dgm:spPr/>
      <dgm:t>
        <a:bodyPr/>
        <a:lstStyle/>
        <a:p>
          <a:endParaRPr lang="zh-CN" altLang="en-US"/>
        </a:p>
      </dgm:t>
    </dgm:pt>
  </dgm:ptLst>
  <dgm:cxnLst>
    <dgm:cxn modelId="{78389860-97B2-4457-A738-72473ADEA061}" srcId="{6F1FB51C-025E-41E1-B6F5-04A27B741662}" destId="{B4034675-18B1-466D-ACFA-42A339150C8E}" srcOrd="3" destOrd="0" parTransId="{47FE4F60-E26B-4F74-9362-F5A95ED5ACFE}" sibTransId="{CBD44899-A073-44C8-9669-EBFDB755E3FC}"/>
    <dgm:cxn modelId="{F0459DC5-27B8-44BA-93BE-7503923AADEB}" srcId="{6F1FB51C-025E-41E1-B6F5-04A27B741662}" destId="{A65BD5CE-C247-42DD-8A8F-7B8FDF168A92}" srcOrd="2" destOrd="0" parTransId="{C6744278-8FCD-42A4-B0D5-35EB1D71982E}" sibTransId="{5AAF3223-2F2B-4007-8F00-8A78791F6670}"/>
    <dgm:cxn modelId="{5B22B4B9-9EA5-4B30-A6F1-17566DF4C788}" type="presOf" srcId="{A65BD5CE-C247-42DD-8A8F-7B8FDF168A92}" destId="{5442A5C9-C450-431F-BE78-B4E628928ED6}" srcOrd="0" destOrd="0" presId="urn:microsoft.com/office/officeart/2005/8/layout/bProcess3"/>
    <dgm:cxn modelId="{FB35860A-50F1-49FA-B97F-53AAF4BE4DDF}" type="presOf" srcId="{9EA5D13B-03BE-4138-AC2A-AC5313C8653E}" destId="{23D01B61-2777-459D-B245-2000C27AF607}" srcOrd="0" destOrd="0" presId="urn:microsoft.com/office/officeart/2005/8/layout/bProcess3"/>
    <dgm:cxn modelId="{E74329FE-EF09-4603-BA79-565D499F22B3}" srcId="{6F1FB51C-025E-41E1-B6F5-04A27B741662}" destId="{C3A439D5-2016-4630-A831-297A52CA46D2}" srcOrd="0" destOrd="0" parTransId="{3C719A47-8516-413C-B07D-7F1D5E389429}" sibTransId="{9EA5D13B-03BE-4138-AC2A-AC5313C8653E}"/>
    <dgm:cxn modelId="{C2FB10A3-E592-465F-B72D-B6E391F3AE0D}" srcId="{6F1FB51C-025E-41E1-B6F5-04A27B741662}" destId="{84B9BBFD-D998-4AEC-9056-0A2E1BECBB9D}" srcOrd="1" destOrd="0" parTransId="{265D02CF-399F-4594-83CB-C5F3696A1D5F}" sibTransId="{2AB02C4D-6E21-4D3A-B4BF-2A0F8F13A227}"/>
    <dgm:cxn modelId="{5A079A1E-FE63-44CD-9ED8-EF54E4A2385B}" type="presOf" srcId="{5AAF3223-2F2B-4007-8F00-8A78791F6670}" destId="{7CE7BD22-1D08-46DB-A031-25F724F35514}" srcOrd="0" destOrd="0" presId="urn:microsoft.com/office/officeart/2005/8/layout/bProcess3"/>
    <dgm:cxn modelId="{CAC10564-25E3-4074-8FD6-16F7821654A1}" type="presOf" srcId="{2AB02C4D-6E21-4D3A-B4BF-2A0F8F13A227}" destId="{A2F662C5-4AEF-458B-9FEA-0AA0F7C9CAC7}" srcOrd="0" destOrd="0" presId="urn:microsoft.com/office/officeart/2005/8/layout/bProcess3"/>
    <dgm:cxn modelId="{41FBE2A0-FD47-4CC5-8F36-D011CB7076B3}" type="presOf" srcId="{6F1FB51C-025E-41E1-B6F5-04A27B741662}" destId="{E6DBF2D7-9E2E-44AB-A6BD-D8F9FFC16878}" srcOrd="0" destOrd="0" presId="urn:microsoft.com/office/officeart/2005/8/layout/bProcess3"/>
    <dgm:cxn modelId="{262A5DD6-31ED-4BE0-A742-467CAF0D5C23}" type="presOf" srcId="{C3A439D5-2016-4630-A831-297A52CA46D2}" destId="{9A777DD3-39E0-4C66-87E4-74C9EF106704}" srcOrd="0" destOrd="0" presId="urn:microsoft.com/office/officeart/2005/8/layout/bProcess3"/>
    <dgm:cxn modelId="{507E95C5-5E0E-4369-ACD1-D2BFC0B190E1}" type="presOf" srcId="{CBD44899-A073-44C8-9669-EBFDB755E3FC}" destId="{76CBF59A-5D61-4404-B4BB-A50CF09D1C9E}" srcOrd="0" destOrd="0" presId="urn:microsoft.com/office/officeart/2005/8/layout/bProcess3"/>
    <dgm:cxn modelId="{4F91350B-54B2-43AC-B852-02371B3706E8}" type="presOf" srcId="{2AB02C4D-6E21-4D3A-B4BF-2A0F8F13A227}" destId="{076490B1-22C3-4253-8C2E-C6672AC05395}" srcOrd="1" destOrd="0" presId="urn:microsoft.com/office/officeart/2005/8/layout/bProcess3"/>
    <dgm:cxn modelId="{E01D7C3B-075C-4B8D-9DE1-CCB16EFAEBF9}" type="presOf" srcId="{592A5CC8-1814-4EAB-9E36-175FCAB95B44}" destId="{1D2A7443-B468-48DE-A908-BF1621A72B20}" srcOrd="0" destOrd="0" presId="urn:microsoft.com/office/officeart/2005/8/layout/bProcess3"/>
    <dgm:cxn modelId="{2CEA9DEA-32BC-428F-A3FD-C2D7661DEF9E}" type="presOf" srcId="{5AAF3223-2F2B-4007-8F00-8A78791F6670}" destId="{765C7365-10E4-45A4-A6A9-4142961AE180}" srcOrd="1" destOrd="0" presId="urn:microsoft.com/office/officeart/2005/8/layout/bProcess3"/>
    <dgm:cxn modelId="{1A749824-6058-49FD-A648-0B25633C9F11}" type="presOf" srcId="{CBD44899-A073-44C8-9669-EBFDB755E3FC}" destId="{ACAB4199-B1AD-4828-B532-28A03F41FBA5}" srcOrd="1" destOrd="0" presId="urn:microsoft.com/office/officeart/2005/8/layout/bProcess3"/>
    <dgm:cxn modelId="{8CB6A295-BE14-42FB-A62D-ECF95A72B234}" type="presOf" srcId="{B4034675-18B1-466D-ACFA-42A339150C8E}" destId="{57D3DEED-8E15-4875-992B-98CB1129AD33}" srcOrd="0" destOrd="0" presId="urn:microsoft.com/office/officeart/2005/8/layout/bProcess3"/>
    <dgm:cxn modelId="{78F0D8A9-6C71-4026-A1FE-85CDC35E947C}" type="presOf" srcId="{9EA5D13B-03BE-4138-AC2A-AC5313C8653E}" destId="{1CF29356-A1A1-4706-8E0D-39000B409434}" srcOrd="1" destOrd="0" presId="urn:microsoft.com/office/officeart/2005/8/layout/bProcess3"/>
    <dgm:cxn modelId="{2E1A2F60-73EE-42A2-A01C-6DC47904199F}" srcId="{6F1FB51C-025E-41E1-B6F5-04A27B741662}" destId="{592A5CC8-1814-4EAB-9E36-175FCAB95B44}" srcOrd="4" destOrd="0" parTransId="{625CAF7A-60A1-46A2-AB56-19518F56B1D0}" sibTransId="{8E67C5E1-0DCF-4475-B80C-50E65A8F59F6}"/>
    <dgm:cxn modelId="{DD558F79-2A35-4E00-8DAF-D26C49125954}" type="presOf" srcId="{84B9BBFD-D998-4AEC-9056-0A2E1BECBB9D}" destId="{19969769-8EB2-4830-A9AB-39B1F7BF07B5}" srcOrd="0" destOrd="0" presId="urn:microsoft.com/office/officeart/2005/8/layout/bProcess3"/>
    <dgm:cxn modelId="{B15E19CB-29B7-4E8B-8501-BFFF0AA01F60}" type="presParOf" srcId="{E6DBF2D7-9E2E-44AB-A6BD-D8F9FFC16878}" destId="{9A777DD3-39E0-4C66-87E4-74C9EF106704}" srcOrd="0" destOrd="0" presId="urn:microsoft.com/office/officeart/2005/8/layout/bProcess3"/>
    <dgm:cxn modelId="{90DE6049-C5D9-49C4-9DE6-84AAE698286E}" type="presParOf" srcId="{E6DBF2D7-9E2E-44AB-A6BD-D8F9FFC16878}" destId="{23D01B61-2777-459D-B245-2000C27AF607}" srcOrd="1" destOrd="0" presId="urn:microsoft.com/office/officeart/2005/8/layout/bProcess3"/>
    <dgm:cxn modelId="{5257A4BE-F81E-4CAD-834F-79817275EA4C}" type="presParOf" srcId="{23D01B61-2777-459D-B245-2000C27AF607}" destId="{1CF29356-A1A1-4706-8E0D-39000B409434}" srcOrd="0" destOrd="0" presId="urn:microsoft.com/office/officeart/2005/8/layout/bProcess3"/>
    <dgm:cxn modelId="{05B6F655-66C3-4596-AF27-0667057BCA78}" type="presParOf" srcId="{E6DBF2D7-9E2E-44AB-A6BD-D8F9FFC16878}" destId="{19969769-8EB2-4830-A9AB-39B1F7BF07B5}" srcOrd="2" destOrd="0" presId="urn:microsoft.com/office/officeart/2005/8/layout/bProcess3"/>
    <dgm:cxn modelId="{2DE86C72-C190-4294-A3C6-A1DDE4216CC4}" type="presParOf" srcId="{E6DBF2D7-9E2E-44AB-A6BD-D8F9FFC16878}" destId="{A2F662C5-4AEF-458B-9FEA-0AA0F7C9CAC7}" srcOrd="3" destOrd="0" presId="urn:microsoft.com/office/officeart/2005/8/layout/bProcess3"/>
    <dgm:cxn modelId="{52D9B10B-6F68-4AC0-BAD6-A1521A04C648}" type="presParOf" srcId="{A2F662C5-4AEF-458B-9FEA-0AA0F7C9CAC7}" destId="{076490B1-22C3-4253-8C2E-C6672AC05395}" srcOrd="0" destOrd="0" presId="urn:microsoft.com/office/officeart/2005/8/layout/bProcess3"/>
    <dgm:cxn modelId="{221FFA3B-718B-4C3E-9A5A-A12BD6D0527B}" type="presParOf" srcId="{E6DBF2D7-9E2E-44AB-A6BD-D8F9FFC16878}" destId="{5442A5C9-C450-431F-BE78-B4E628928ED6}" srcOrd="4" destOrd="0" presId="urn:microsoft.com/office/officeart/2005/8/layout/bProcess3"/>
    <dgm:cxn modelId="{CEA81A4B-F8FF-4BC2-8E85-9BB5F10DE9FF}" type="presParOf" srcId="{E6DBF2D7-9E2E-44AB-A6BD-D8F9FFC16878}" destId="{7CE7BD22-1D08-46DB-A031-25F724F35514}" srcOrd="5" destOrd="0" presId="urn:microsoft.com/office/officeart/2005/8/layout/bProcess3"/>
    <dgm:cxn modelId="{43A56405-DBDE-4FCC-BEE7-934E892DFD7D}" type="presParOf" srcId="{7CE7BD22-1D08-46DB-A031-25F724F35514}" destId="{765C7365-10E4-45A4-A6A9-4142961AE180}" srcOrd="0" destOrd="0" presId="urn:microsoft.com/office/officeart/2005/8/layout/bProcess3"/>
    <dgm:cxn modelId="{FBAC5D82-5F75-49F4-B429-E2266B88A25A}" type="presParOf" srcId="{E6DBF2D7-9E2E-44AB-A6BD-D8F9FFC16878}" destId="{57D3DEED-8E15-4875-992B-98CB1129AD33}" srcOrd="6" destOrd="0" presId="urn:microsoft.com/office/officeart/2005/8/layout/bProcess3"/>
    <dgm:cxn modelId="{01E5AE15-6BF0-4B4B-87E8-EB28282B29E6}" type="presParOf" srcId="{E6DBF2D7-9E2E-44AB-A6BD-D8F9FFC16878}" destId="{76CBF59A-5D61-4404-B4BB-A50CF09D1C9E}" srcOrd="7" destOrd="0" presId="urn:microsoft.com/office/officeart/2005/8/layout/bProcess3"/>
    <dgm:cxn modelId="{33DFC3F5-1C72-4CFB-9353-EBDB85855AEC}" type="presParOf" srcId="{76CBF59A-5D61-4404-B4BB-A50CF09D1C9E}" destId="{ACAB4199-B1AD-4828-B532-28A03F41FBA5}" srcOrd="0" destOrd="0" presId="urn:microsoft.com/office/officeart/2005/8/layout/bProcess3"/>
    <dgm:cxn modelId="{2459B3B6-3DFD-4156-9873-EFC0449CB0D2}" type="presParOf" srcId="{E6DBF2D7-9E2E-44AB-A6BD-D8F9FFC16878}" destId="{1D2A7443-B468-48DE-A908-BF1621A72B20}" srcOrd="8"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D01B61-2777-459D-B245-2000C27AF607}">
      <dsp:nvSpPr>
        <dsp:cNvPr id="0" name=""/>
        <dsp:cNvSpPr/>
      </dsp:nvSpPr>
      <dsp:spPr>
        <a:xfrm>
          <a:off x="1029015" y="66923"/>
          <a:ext cx="91440" cy="91440"/>
        </a:xfrm>
        <a:custGeom>
          <a:avLst/>
          <a:gdLst/>
          <a:ahLst/>
          <a:cxnLst/>
          <a:rect l="0" t="0" r="0" b="0"/>
          <a:pathLst>
            <a:path>
              <a:moveTo>
                <a:pt x="45720" y="45720"/>
              </a:moveTo>
              <a:lnTo>
                <a:pt x="101387"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1072579" y="112212"/>
        <a:ext cx="4313" cy="862"/>
      </dsp:txXfrm>
    </dsp:sp>
    <dsp:sp modelId="{9A777DD3-39E0-4C66-87E4-74C9EF106704}">
      <dsp:nvSpPr>
        <dsp:cNvPr id="0" name=""/>
        <dsp:cNvSpPr/>
      </dsp:nvSpPr>
      <dsp:spPr>
        <a:xfrm>
          <a:off x="701460" y="121"/>
          <a:ext cx="375074" cy="22504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w="139700" h="139700" prst="divot"/>
        </a:sp3d>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zh-CN" altLang="en-US" sz="500" kern="1200" dirty="0" smtClean="0">
              <a:hlinkClick xmlns:r="http://schemas.openxmlformats.org/officeDocument/2006/relationships" r:id="" action="ppaction://hlinksldjump"/>
            </a:rPr>
            <a:t>目录</a:t>
          </a:r>
          <a:endParaRPr lang="zh-CN" altLang="en-US" sz="500" kern="1200" dirty="0"/>
        </a:p>
      </dsp:txBody>
      <dsp:txXfrm>
        <a:off x="701460" y="121"/>
        <a:ext cx="375074" cy="225044"/>
      </dsp:txXfrm>
    </dsp:sp>
    <dsp:sp modelId="{A2F662C5-4AEF-458B-9FEA-0AA0F7C9CAC7}">
      <dsp:nvSpPr>
        <dsp:cNvPr id="0" name=""/>
        <dsp:cNvSpPr/>
      </dsp:nvSpPr>
      <dsp:spPr>
        <a:xfrm>
          <a:off x="1490357" y="66923"/>
          <a:ext cx="91440" cy="91440"/>
        </a:xfrm>
        <a:custGeom>
          <a:avLst/>
          <a:gdLst/>
          <a:ahLst/>
          <a:cxnLst/>
          <a:rect l="0" t="0" r="0" b="0"/>
          <a:pathLst>
            <a:path>
              <a:moveTo>
                <a:pt x="45720" y="45720"/>
              </a:moveTo>
              <a:lnTo>
                <a:pt x="101387"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1533921" y="112212"/>
        <a:ext cx="4313" cy="862"/>
      </dsp:txXfrm>
    </dsp:sp>
    <dsp:sp modelId="{19969769-8EB2-4830-A9AB-39B1F7BF07B5}">
      <dsp:nvSpPr>
        <dsp:cNvPr id="0" name=""/>
        <dsp:cNvSpPr/>
      </dsp:nvSpPr>
      <dsp:spPr>
        <a:xfrm>
          <a:off x="1162802" y="121"/>
          <a:ext cx="375074" cy="22504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w="139700" h="139700" prst="divot"/>
        </a:sp3d>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zh-CN" altLang="en-US" sz="500" kern="1200" dirty="0" smtClean="0">
              <a:hlinkClick xmlns:r="http://schemas.openxmlformats.org/officeDocument/2006/relationships" r:id="" action="ppaction://hlinkshowjump?jump=previousslide"/>
            </a:rPr>
            <a:t>上一页</a:t>
          </a:r>
          <a:endParaRPr lang="zh-CN" altLang="en-US" sz="500" kern="1200" dirty="0"/>
        </a:p>
      </dsp:txBody>
      <dsp:txXfrm>
        <a:off x="1162802" y="121"/>
        <a:ext cx="375074" cy="225044"/>
      </dsp:txXfrm>
    </dsp:sp>
    <dsp:sp modelId="{7CE7BD22-1D08-46DB-A031-25F724F35514}">
      <dsp:nvSpPr>
        <dsp:cNvPr id="0" name=""/>
        <dsp:cNvSpPr/>
      </dsp:nvSpPr>
      <dsp:spPr>
        <a:xfrm>
          <a:off x="1951699" y="66923"/>
          <a:ext cx="91440" cy="91440"/>
        </a:xfrm>
        <a:custGeom>
          <a:avLst/>
          <a:gdLst/>
          <a:ahLst/>
          <a:cxnLst/>
          <a:rect l="0" t="0" r="0" b="0"/>
          <a:pathLst>
            <a:path>
              <a:moveTo>
                <a:pt x="45720" y="45720"/>
              </a:moveTo>
              <a:lnTo>
                <a:pt x="101387"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1995263" y="112212"/>
        <a:ext cx="4313" cy="862"/>
      </dsp:txXfrm>
    </dsp:sp>
    <dsp:sp modelId="{5442A5C9-C450-431F-BE78-B4E628928ED6}">
      <dsp:nvSpPr>
        <dsp:cNvPr id="0" name=""/>
        <dsp:cNvSpPr/>
      </dsp:nvSpPr>
      <dsp:spPr>
        <a:xfrm>
          <a:off x="1624145" y="121"/>
          <a:ext cx="375074" cy="22504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w="139700" h="139700" prst="divot"/>
        </a:sp3d>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zh-CN" altLang="en-US" sz="500" kern="1200" dirty="0" smtClean="0">
              <a:hlinkClick xmlns:r="http://schemas.openxmlformats.org/officeDocument/2006/relationships" r:id="" action="ppaction://hlinkshowjump?jump=nextslide"/>
            </a:rPr>
            <a:t>下一页</a:t>
          </a:r>
          <a:endParaRPr lang="zh-CN" altLang="en-US" sz="500" kern="1200" dirty="0"/>
        </a:p>
      </dsp:txBody>
      <dsp:txXfrm>
        <a:off x="1624145" y="121"/>
        <a:ext cx="375074" cy="225044"/>
      </dsp:txXfrm>
    </dsp:sp>
    <dsp:sp modelId="{76CBF59A-5D61-4404-B4BB-A50CF09D1C9E}">
      <dsp:nvSpPr>
        <dsp:cNvPr id="0" name=""/>
        <dsp:cNvSpPr/>
      </dsp:nvSpPr>
      <dsp:spPr>
        <a:xfrm>
          <a:off x="2413042" y="66923"/>
          <a:ext cx="91440" cy="91440"/>
        </a:xfrm>
        <a:custGeom>
          <a:avLst/>
          <a:gdLst/>
          <a:ahLst/>
          <a:cxnLst/>
          <a:rect l="0" t="0" r="0" b="0"/>
          <a:pathLst>
            <a:path>
              <a:moveTo>
                <a:pt x="45720" y="45720"/>
              </a:moveTo>
              <a:lnTo>
                <a:pt x="101387"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2456605" y="112212"/>
        <a:ext cx="4313" cy="862"/>
      </dsp:txXfrm>
    </dsp:sp>
    <dsp:sp modelId="{57D3DEED-8E15-4875-992B-98CB1129AD33}">
      <dsp:nvSpPr>
        <dsp:cNvPr id="0" name=""/>
        <dsp:cNvSpPr/>
      </dsp:nvSpPr>
      <dsp:spPr>
        <a:xfrm>
          <a:off x="2085487" y="121"/>
          <a:ext cx="375074" cy="22504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w="139700" h="139700" prst="divot"/>
        </a:sp3d>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zh-CN" altLang="en-US" sz="500" kern="1200" dirty="0" smtClean="0">
              <a:hlinkClick xmlns:r="http://schemas.openxmlformats.org/officeDocument/2006/relationships" r:id="" action="ppaction://hlinksldjump"/>
            </a:rPr>
            <a:t>首页</a:t>
          </a:r>
          <a:endParaRPr lang="zh-CN" altLang="en-US" sz="500" kern="1200" dirty="0"/>
        </a:p>
      </dsp:txBody>
      <dsp:txXfrm>
        <a:off x="2085487" y="121"/>
        <a:ext cx="375074" cy="225044"/>
      </dsp:txXfrm>
    </dsp:sp>
    <dsp:sp modelId="{1D2A7443-B468-48DE-A908-BF1621A72B20}">
      <dsp:nvSpPr>
        <dsp:cNvPr id="0" name=""/>
        <dsp:cNvSpPr/>
      </dsp:nvSpPr>
      <dsp:spPr>
        <a:xfrm>
          <a:off x="2546829" y="121"/>
          <a:ext cx="375074" cy="22504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w="139700" h="139700" prst="divot"/>
        </a:sp3d>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zh-CN" altLang="en-US" sz="500" kern="1200" dirty="0" smtClean="0">
              <a:hlinkClick xmlns:r="http://schemas.openxmlformats.org/officeDocument/2006/relationships" r:id="" action="ppaction://hlinkshowjump?jump=endshow"/>
            </a:rPr>
            <a:t>结束放映</a:t>
          </a:r>
          <a:endParaRPr lang="zh-CN" altLang="en-US" sz="500" kern="1200" dirty="0"/>
        </a:p>
      </dsp:txBody>
      <dsp:txXfrm>
        <a:off x="2546829" y="121"/>
        <a:ext cx="375074" cy="225044"/>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435475" cy="3556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797550" y="0"/>
            <a:ext cx="4435475" cy="355600"/>
          </a:xfrm>
          <a:prstGeom prst="rect">
            <a:avLst/>
          </a:prstGeom>
        </p:spPr>
        <p:txBody>
          <a:bodyPr vert="horz" lIns="91440" tIns="45720" rIns="91440" bIns="45720" rtlCol="0"/>
          <a:lstStyle>
            <a:lvl1pPr algn="r">
              <a:defRPr sz="1200"/>
            </a:lvl1pPr>
          </a:lstStyle>
          <a:p>
            <a:fld id="{3CF2A406-51CB-403B-9AFD-65E21CA23C9E}" type="datetimeFigureOut">
              <a:rPr lang="zh-CN" altLang="en-US" smtClean="0"/>
              <a:t>2017/1/4</a:t>
            </a:fld>
            <a:endParaRPr lang="zh-CN" altLang="en-US"/>
          </a:p>
        </p:txBody>
      </p:sp>
      <p:sp>
        <p:nvSpPr>
          <p:cNvPr id="4" name="页脚占位符 3"/>
          <p:cNvSpPr>
            <a:spLocks noGrp="1"/>
          </p:cNvSpPr>
          <p:nvPr>
            <p:ph type="ftr" sz="quarter" idx="2"/>
          </p:nvPr>
        </p:nvSpPr>
        <p:spPr>
          <a:xfrm>
            <a:off x="0" y="6746875"/>
            <a:ext cx="4435475" cy="3556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797550" y="6746875"/>
            <a:ext cx="4435475" cy="355600"/>
          </a:xfrm>
          <a:prstGeom prst="rect">
            <a:avLst/>
          </a:prstGeom>
        </p:spPr>
        <p:txBody>
          <a:bodyPr vert="horz" lIns="91440" tIns="45720" rIns="91440" bIns="45720" rtlCol="0" anchor="b"/>
          <a:lstStyle>
            <a:lvl1pPr algn="r">
              <a:defRPr sz="1200"/>
            </a:lvl1pPr>
          </a:lstStyle>
          <a:p>
            <a:fld id="{8789D10F-03ED-40BD-A07A-0A43B845CCCD}" type="slidenum">
              <a:rPr lang="zh-CN" altLang="en-US" smtClean="0"/>
              <a:t>‹#›</a:t>
            </a:fld>
            <a:endParaRPr lang="zh-CN" altLang="en-US"/>
          </a:p>
        </p:txBody>
      </p:sp>
    </p:spTree>
    <p:extLst>
      <p:ext uri="{BB962C8B-B14F-4D97-AF65-F5344CB8AC3E}">
        <p14:creationId xmlns:p14="http://schemas.microsoft.com/office/powerpoint/2010/main" val="16411877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435475" cy="3556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797550" y="0"/>
            <a:ext cx="4435475" cy="355600"/>
          </a:xfrm>
          <a:prstGeom prst="rect">
            <a:avLst/>
          </a:prstGeom>
        </p:spPr>
        <p:txBody>
          <a:bodyPr vert="horz" lIns="91440" tIns="45720" rIns="91440" bIns="45720" rtlCol="0"/>
          <a:lstStyle>
            <a:lvl1pPr algn="r">
              <a:defRPr sz="1200"/>
            </a:lvl1pPr>
          </a:lstStyle>
          <a:p>
            <a:fld id="{A0B079C7-2AB4-4564-8BB8-9738E2CD1C7E}" type="datetimeFigureOut">
              <a:rPr lang="zh-CN" altLang="en-US" smtClean="0"/>
              <a:t>2017/1/4</a:t>
            </a:fld>
            <a:endParaRPr lang="zh-CN" altLang="en-US"/>
          </a:p>
        </p:txBody>
      </p:sp>
      <p:sp>
        <p:nvSpPr>
          <p:cNvPr id="4" name="幻灯片图像占位符 3"/>
          <p:cNvSpPr>
            <a:spLocks noGrp="1" noRot="1" noChangeAspect="1"/>
          </p:cNvSpPr>
          <p:nvPr>
            <p:ph type="sldImg" idx="2"/>
          </p:nvPr>
        </p:nvSpPr>
        <p:spPr>
          <a:xfrm>
            <a:off x="3194050" y="533400"/>
            <a:ext cx="3848100" cy="26638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1023938" y="3375025"/>
            <a:ext cx="8186737" cy="3195638"/>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6746875"/>
            <a:ext cx="4435475" cy="3556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797550" y="6746875"/>
            <a:ext cx="4435475" cy="355600"/>
          </a:xfrm>
          <a:prstGeom prst="rect">
            <a:avLst/>
          </a:prstGeom>
        </p:spPr>
        <p:txBody>
          <a:bodyPr vert="horz" lIns="91440" tIns="45720" rIns="91440" bIns="45720" rtlCol="0" anchor="b"/>
          <a:lstStyle>
            <a:lvl1pPr algn="r">
              <a:defRPr sz="1200"/>
            </a:lvl1pPr>
          </a:lstStyle>
          <a:p>
            <a:fld id="{9CAC066D-5783-40C5-B559-8D1FEF8F801B}" type="slidenum">
              <a:rPr lang="zh-CN" altLang="en-US" smtClean="0"/>
              <a:t>‹#›</a:t>
            </a:fld>
            <a:endParaRPr lang="zh-CN" altLang="en-US"/>
          </a:p>
        </p:txBody>
      </p:sp>
    </p:spTree>
    <p:extLst>
      <p:ext uri="{BB962C8B-B14F-4D97-AF65-F5344CB8AC3E}">
        <p14:creationId xmlns:p14="http://schemas.microsoft.com/office/powerpoint/2010/main" val="21346947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AC066D-5783-40C5-B559-8D1FEF8F801B}" type="slidenum">
              <a:rPr lang="zh-CN" altLang="en-US" smtClean="0"/>
              <a:t>3</a:t>
            </a:fld>
            <a:endParaRPr lang="zh-CN" altLang="en-US"/>
          </a:p>
        </p:txBody>
      </p:sp>
    </p:spTree>
    <p:extLst>
      <p:ext uri="{BB962C8B-B14F-4D97-AF65-F5344CB8AC3E}">
        <p14:creationId xmlns:p14="http://schemas.microsoft.com/office/powerpoint/2010/main" val="944506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AC066D-5783-40C5-B559-8D1FEF8F801B}" type="slidenum">
              <a:rPr lang="zh-CN" altLang="en-US" smtClean="0"/>
              <a:t>7</a:t>
            </a:fld>
            <a:endParaRPr lang="zh-CN" altLang="en-US"/>
          </a:p>
        </p:txBody>
      </p:sp>
    </p:spTree>
    <p:extLst>
      <p:ext uri="{BB962C8B-B14F-4D97-AF65-F5344CB8AC3E}">
        <p14:creationId xmlns:p14="http://schemas.microsoft.com/office/powerpoint/2010/main" val="3426062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238250" y="1122363"/>
            <a:ext cx="74295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2117A85-AEA1-46F5-853D-03E9D0BDC47D}" type="datetime1">
              <a:rPr lang="zh-CN" altLang="en-US" smtClean="0"/>
              <a:t>2017/1/4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1038" y="365125"/>
            <a:ext cx="8543925"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047E19AF-F4EA-4826-A506-5879AABA63E3}" type="datetime1">
              <a:rPr lang="zh-CN" altLang="en-US" smtClean="0"/>
              <a:t>2017/1/4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EFAC386-E6CA-41A9-A756-087D0A724BFD}" type="datetime1">
              <a:rPr lang="zh-CN" altLang="en-US" smtClean="0"/>
              <a:t>2017/1/4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6" name="椭圆 5">
            <a:hlinkClick r:id="rId2" action="ppaction://hlinksldjump"/>
          </p:cNvPr>
          <p:cNvSpPr/>
          <p:nvPr userDrawn="1"/>
        </p:nvSpPr>
        <p:spPr>
          <a:xfrm>
            <a:off x="4338084" y="4423144"/>
            <a:ext cx="2020186" cy="8293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首页</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F65F842-E0D2-48D9-B759-B2BFEE8F26FD}" type="datetime1">
              <a:rPr lang="zh-CN" altLang="en-US" smtClean="0"/>
              <a:t>2017/1/4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345FAF4-65E1-41B4-8634-2E276B8A170D}" type="datetime1">
              <a:rPr lang="zh-CN" altLang="en-US" smtClean="0"/>
              <a:t>2017/1/4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4E10F3C-7296-4525-B818-CE474944DF48}" type="datetime1">
              <a:rPr lang="zh-CN" altLang="en-US" smtClean="0"/>
              <a:t>2017/1/4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5175482-3508-4238-BE9F-E0B938AE9384}" type="datetime1">
              <a:rPr lang="zh-CN" altLang="en-US" smtClean="0"/>
              <a:t>2017/1/4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A1CD943-8FBA-4A4E-8703-1B73C997E142}" type="datetime1">
              <a:rPr lang="zh-CN" altLang="en-US" smtClean="0"/>
              <a:t>2017/1/4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73F05C-3540-4702-B6A1-A05A1335A8EA}" type="datetime1">
              <a:rPr lang="zh-CN" altLang="en-US" smtClean="0"/>
              <a:t>2017/1/4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679D92-786E-4CD9-81FB-392741793957}" type="datetime1">
              <a:rPr lang="zh-CN" altLang="en-US" smtClean="0"/>
              <a:t>2017/1/4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7676436-F406-4EA0-A42D-D63AA5764B77}" type="datetime1">
              <a:rPr lang="zh-CN" altLang="en-US" smtClean="0"/>
              <a:t>2017/1/4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aphicFrame>
        <p:nvGraphicFramePr>
          <p:cNvPr id="9" name="图示 8"/>
          <p:cNvGraphicFramePr/>
          <p:nvPr userDrawn="1">
            <p:extLst>
              <p:ext uri="{D42A27DB-BD31-4B8C-83A1-F6EECF244321}">
                <p14:modId xmlns:p14="http://schemas.microsoft.com/office/powerpoint/2010/main" val="480292001"/>
              </p:ext>
            </p:extLst>
          </p:nvPr>
        </p:nvGraphicFramePr>
        <p:xfrm>
          <a:off x="6262755" y="6553201"/>
          <a:ext cx="3623365" cy="2252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94D91DA-012E-46DB-BE68-3A824440D17E}" type="datetime1">
              <a:rPr lang="zh-CN" altLang="en-US" smtClean="0"/>
              <a:t>2017/1/4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11274B-3AC1-4A00-A3BB-C24FB49B398A}" type="datetime1">
              <a:rPr lang="zh-CN" altLang="en-US" smtClean="0"/>
              <a:t>2017/1/4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C9FD81-7A5E-4CA2-A676-61E12F91CCC7}" type="datetime1">
              <a:rPr lang="zh-CN" altLang="en-US" smtClean="0"/>
              <a:t>2017/1/4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966234-F622-45F8-89F2-DE02FF8911C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75878" y="1709739"/>
            <a:ext cx="8543925"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75878"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FF3B5AF-775B-4BBF-B480-5D3C5372BA37}" type="datetime1">
              <a:rPr lang="zh-CN" altLang="en-US" smtClean="0"/>
              <a:t>2017/1/4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81038" y="1825625"/>
            <a:ext cx="42100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014913" y="1825625"/>
            <a:ext cx="42100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F6F7E34-3340-450C-8C85-87AA0CA86E31}" type="datetime1">
              <a:rPr lang="zh-CN" altLang="en-US" smtClean="0"/>
              <a:t>2017/1/4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2328" y="365126"/>
            <a:ext cx="8543925" cy="1325563"/>
          </a:xfrm>
        </p:spPr>
        <p:txBody>
          <a:bodyPr/>
          <a:lstStyle/>
          <a:p>
            <a:r>
              <a:rPr lang="zh-CN" altLang="en-US"/>
              <a:t>单击此处编辑母版标题样式</a:t>
            </a:r>
          </a:p>
        </p:txBody>
      </p:sp>
      <p:sp>
        <p:nvSpPr>
          <p:cNvPr id="3" name="文本占位符 2"/>
          <p:cNvSpPr>
            <a:spLocks noGrp="1"/>
          </p:cNvSpPr>
          <p:nvPr>
            <p:ph type="body" idx="1"/>
          </p:nvPr>
        </p:nvSpPr>
        <p:spPr>
          <a:xfrm>
            <a:off x="964254" y="1778438"/>
            <a:ext cx="3959779"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964254" y="2665379"/>
            <a:ext cx="3959779"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083762" y="1778438"/>
            <a:ext cx="3979281"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5083762" y="2665379"/>
            <a:ext cx="39792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6D65AEA-9123-4AF4-A541-CFD090024524}" type="datetime1">
              <a:rPr lang="zh-CN" altLang="en-US" smtClean="0"/>
              <a:t>2017/1/4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4672A39-8D51-4661-9EED-0C695D24170F}" type="datetime1">
              <a:rPr lang="zh-CN" altLang="en-US" smtClean="0"/>
              <a:t>2017/1/4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3AE1DB-1568-47E0-B024-D6CCE102A862}" type="datetime1">
              <a:rPr lang="zh-CN" altLang="en-US" smtClean="0"/>
              <a:t>2017/1/4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384346"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211340" y="457201"/>
            <a:ext cx="5014913"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82328" y="2057400"/>
            <a:ext cx="3384346"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DEF4F1D-B16E-42C5-BCBF-071E99DFEFC5}" type="datetime1">
              <a:rPr lang="zh-CN" altLang="en-US" smtClean="0"/>
              <a:t>2017/1/4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8981" y="365125"/>
            <a:ext cx="2135981"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1037" y="365125"/>
            <a:ext cx="628411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E264B58-B14D-4074-AAD9-AFC4B65F9083}" type="datetime1">
              <a:rPr lang="zh-CN" altLang="en-US" smtClean="0"/>
              <a:t>2017/1/4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2000" r="-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A7FBA9-5167-4F5C-944F-65673CDBA716}" type="datetime1">
              <a:rPr lang="zh-CN" altLang="en-US" smtClean="0"/>
              <a:t>2017/1/4</a:t>
            </a:fld>
            <a:endParaRPr lang="zh-CN" altLang="en-US"/>
          </a:p>
        </p:txBody>
      </p:sp>
      <p:sp>
        <p:nvSpPr>
          <p:cNvPr id="5" name="页脚占位符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346059-E664-4E7B-B17E-0481EF2482A1}" type="datetime1">
              <a:rPr lang="zh-CN" altLang="en-US" smtClean="0"/>
              <a:t>2017/1/4</a:t>
            </a:fld>
            <a:endParaRPr lang="zh-CN" altLang="en-US"/>
          </a:p>
        </p:txBody>
      </p:sp>
      <p:sp>
        <p:nvSpPr>
          <p:cNvPr id="5" name="页脚占位符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966234-F622-45F8-89F2-DE02FF8911C2}" type="slidenum">
              <a:rPr lang="zh-CN" altLang="en-US" smtClean="0"/>
              <a:t>‹#›</a:t>
            </a:fld>
            <a:endParaRPr lang="zh-CN" altLang="en-US"/>
          </a:p>
        </p:txBody>
      </p:sp>
      <p:sp>
        <p:nvSpPr>
          <p:cNvPr id="7" name="椭圆 6"/>
          <p:cNvSpPr/>
          <p:nvPr userDrawn="1"/>
        </p:nvSpPr>
        <p:spPr>
          <a:xfrm>
            <a:off x="4611757" y="5128591"/>
            <a:ext cx="1510747" cy="344557"/>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hlinkClick r:id="rId13" action="ppaction://hlinksldjump"/>
              </a:rPr>
              <a:t>幻灯片 </a:t>
            </a:r>
            <a:r>
              <a:rPr lang="en-US" altLang="zh-CN" dirty="0" smtClean="0">
                <a:hlinkClick r:id="rId13" action="ppaction://hlinksldjump"/>
              </a:rPr>
              <a:t>1</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slide" Target="slide4.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2.xml"/><Relationship Id="rId18" Type="http://schemas.openxmlformats.org/officeDocument/2006/relationships/slide" Target="slide18.xml"/><Relationship Id="rId3" Type="http://schemas.openxmlformats.org/officeDocument/2006/relationships/slide" Target="slide1.xml"/><Relationship Id="rId7" Type="http://schemas.openxmlformats.org/officeDocument/2006/relationships/slide" Target="slide6.xml"/><Relationship Id="rId12" Type="http://schemas.openxmlformats.org/officeDocument/2006/relationships/slide" Target="slide11.xml"/><Relationship Id="rId17" Type="http://schemas.openxmlformats.org/officeDocument/2006/relationships/slide" Target="slide16.xml"/><Relationship Id="rId2" Type="http://schemas.openxmlformats.org/officeDocument/2006/relationships/notesSlide" Target="../notesSlides/notesSlide1.xml"/><Relationship Id="rId16" Type="http://schemas.openxmlformats.org/officeDocument/2006/relationships/slide" Target="slide15.xml"/><Relationship Id="rId20" Type="http://schemas.openxmlformats.org/officeDocument/2006/relationships/slide" Target="slide20.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10.xml"/><Relationship Id="rId5" Type="http://schemas.openxmlformats.org/officeDocument/2006/relationships/slide" Target="slide4.xml"/><Relationship Id="rId15" Type="http://schemas.openxmlformats.org/officeDocument/2006/relationships/slide" Target="slide14.xml"/><Relationship Id="rId10" Type="http://schemas.openxmlformats.org/officeDocument/2006/relationships/slide" Target="slide9.xml"/><Relationship Id="rId19" Type="http://schemas.openxmlformats.org/officeDocument/2006/relationships/slide" Target="slide19.xml"/><Relationship Id="rId4" Type="http://schemas.openxmlformats.org/officeDocument/2006/relationships/slide" Target="slide2.xml"/><Relationship Id="rId9" Type="http://schemas.openxmlformats.org/officeDocument/2006/relationships/slide" Target="slide8.xml"/><Relationship Id="rId14" Type="http://schemas.openxmlformats.org/officeDocument/2006/relationships/slide" Target="slide13.xml"/></Relationships>
</file>

<file path=ppt/slides/_rels/slide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slide" Target="slide3.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联系 1"/>
          <p:cNvSpPr/>
          <p:nvPr/>
        </p:nvSpPr>
        <p:spPr>
          <a:xfrm>
            <a:off x="9614647" y="6569205"/>
            <a:ext cx="161365" cy="169277"/>
          </a:xfrm>
          <a:prstGeom prst="flowChartConnecto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0" y="1"/>
            <a:ext cx="9909410" cy="6890356"/>
          </a:xfrm>
          <a:prstGeom prst="rect">
            <a:avLst/>
          </a:prstGeom>
        </p:spPr>
      </p:pic>
      <p:sp>
        <p:nvSpPr>
          <p:cNvPr id="5" name="TextBox 4"/>
          <p:cNvSpPr txBox="1"/>
          <p:nvPr/>
        </p:nvSpPr>
        <p:spPr>
          <a:xfrm>
            <a:off x="6005600" y="3816628"/>
            <a:ext cx="2693505" cy="707886"/>
          </a:xfrm>
          <a:prstGeom prst="rect">
            <a:avLst/>
          </a:prstGeom>
          <a:noFill/>
        </p:spPr>
        <p:txBody>
          <a:bodyPr wrap="square" rtlCol="0">
            <a:spAutoFit/>
          </a:bodyPr>
          <a:lstStyle/>
          <a:p>
            <a:r>
              <a:rPr lang="en-US" altLang="zh-CN" sz="4000" dirty="0">
                <a:solidFill>
                  <a:schemeClr val="bg1"/>
                </a:solidFill>
                <a:latin typeface="华文行楷" panose="02010800040101010101" pitchFamily="2" charset="-122"/>
                <a:ea typeface="华文行楷" panose="02010800040101010101" pitchFamily="2" charset="-122"/>
              </a:rPr>
              <a:t>《</a:t>
            </a:r>
            <a:r>
              <a:rPr lang="zh-CN" altLang="en-US" sz="4000" dirty="0">
                <a:solidFill>
                  <a:schemeClr val="bg1"/>
                </a:solidFill>
                <a:latin typeface="华文行楷" panose="02010800040101010101" pitchFamily="2" charset="-122"/>
                <a:ea typeface="华文行楷" panose="02010800040101010101" pitchFamily="2" charset="-122"/>
              </a:rPr>
              <a:t>左传</a:t>
            </a:r>
            <a:r>
              <a:rPr lang="en-US" altLang="zh-CN" sz="4000" dirty="0">
                <a:solidFill>
                  <a:schemeClr val="bg1"/>
                </a:solidFill>
                <a:latin typeface="华文行楷" panose="02010800040101010101" pitchFamily="2" charset="-122"/>
                <a:ea typeface="华文行楷" panose="02010800040101010101" pitchFamily="2" charset="-122"/>
              </a:rPr>
              <a:t>》</a:t>
            </a:r>
            <a:endParaRPr lang="zh-CN" altLang="en-US" sz="4000" dirty="0">
              <a:solidFill>
                <a:schemeClr val="bg1"/>
              </a:solidFill>
              <a:latin typeface="华文行楷" panose="02010800040101010101" pitchFamily="2" charset="-122"/>
              <a:ea typeface="华文行楷" panose="02010800040101010101" pitchFamily="2" charset="-122"/>
            </a:endParaRPr>
          </a:p>
        </p:txBody>
      </p:sp>
      <p:pic>
        <p:nvPicPr>
          <p:cNvPr id="6" name="图片 5"/>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rot="843725">
            <a:off x="4989797" y="4628912"/>
            <a:ext cx="1729050" cy="1458902"/>
          </a:xfrm>
          <a:prstGeom prst="ellipse">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65791">
            <a:off x="6467872" y="4645523"/>
            <a:ext cx="1443073" cy="1404649"/>
          </a:xfrm>
          <a:prstGeom prst="ellipse">
            <a:avLst/>
          </a:prstGeom>
          <a:effectLst>
            <a:softEdge rad="63500"/>
          </a:effectLst>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3930">
            <a:off x="8063275" y="4830264"/>
            <a:ext cx="1041148" cy="1018039"/>
          </a:xfrm>
          <a:prstGeom prst="parallelogram">
            <a:avLst/>
          </a:prstGeom>
          <a:effectLst>
            <a:softEdge rad="63500"/>
          </a:effectLst>
        </p:spPr>
      </p:pic>
      <p:sp>
        <p:nvSpPr>
          <p:cNvPr id="11" name="TextBox 10"/>
          <p:cNvSpPr txBox="1"/>
          <p:nvPr/>
        </p:nvSpPr>
        <p:spPr>
          <a:xfrm>
            <a:off x="0" y="688538"/>
            <a:ext cx="2802836" cy="307777"/>
          </a:xfrm>
          <a:prstGeom prst="rect">
            <a:avLst/>
          </a:prstGeom>
          <a:noFill/>
        </p:spPr>
        <p:txBody>
          <a:bodyPr wrap="square" rtlCol="0">
            <a:spAutoFit/>
          </a:bodyPr>
          <a:lstStyle/>
          <a:p>
            <a:r>
              <a:rPr lang="zh-CN" altLang="en-US" sz="1400" dirty="0"/>
              <a:t>人教版九年级语文下册</a:t>
            </a:r>
          </a:p>
        </p:txBody>
      </p:sp>
      <p:sp>
        <p:nvSpPr>
          <p:cNvPr id="13" name="TextBox 12"/>
          <p:cNvSpPr txBox="1"/>
          <p:nvPr/>
        </p:nvSpPr>
        <p:spPr>
          <a:xfrm>
            <a:off x="1136374" y="5879692"/>
            <a:ext cx="2802836" cy="461665"/>
          </a:xfrm>
          <a:prstGeom prst="rect">
            <a:avLst/>
          </a:prstGeom>
          <a:noFill/>
        </p:spPr>
        <p:txBody>
          <a:bodyPr wrap="square" rtlCol="0">
            <a:spAutoFit/>
          </a:bodyPr>
          <a:lstStyle/>
          <a:p>
            <a:r>
              <a:rPr lang="zh-CN" altLang="en-US" sz="2400" b="1" dirty="0"/>
              <a:t>制作：李伟</a:t>
            </a:r>
          </a:p>
        </p:txBody>
      </p:sp>
      <p:sp>
        <p:nvSpPr>
          <p:cNvPr id="14" name="TextBox 13"/>
          <p:cNvSpPr txBox="1"/>
          <p:nvPr/>
        </p:nvSpPr>
        <p:spPr>
          <a:xfrm>
            <a:off x="2390664" y="6488523"/>
            <a:ext cx="4818622" cy="338554"/>
          </a:xfrm>
          <a:prstGeom prst="rect">
            <a:avLst/>
          </a:prstGeom>
          <a:noFill/>
        </p:spPr>
        <p:txBody>
          <a:bodyPr wrap="square" rtlCol="0">
            <a:spAutoFit/>
          </a:bodyPr>
          <a:lstStyle/>
          <a:p>
            <a:r>
              <a:rPr lang="zh-CN" altLang="en-US" sz="1600" b="1" dirty="0"/>
              <a:t>单位：辽宁省抚顺市清原满族自治县夏家堡中学</a:t>
            </a:r>
          </a:p>
        </p:txBody>
      </p:sp>
      <p:sp>
        <p:nvSpPr>
          <p:cNvPr id="3" name="灯片编号占位符 2"/>
          <p:cNvSpPr>
            <a:spLocks noGrp="1"/>
          </p:cNvSpPr>
          <p:nvPr>
            <p:ph type="sldNum" sz="quarter" idx="12"/>
          </p:nvPr>
        </p:nvSpPr>
        <p:spPr>
          <a:xfrm>
            <a:off x="7584680" y="6461952"/>
            <a:ext cx="2228850" cy="365125"/>
          </a:xfrm>
        </p:spPr>
        <p:txBody>
          <a:bodyPr/>
          <a:lstStyle/>
          <a:p>
            <a:fld id="{7D9BB5D0-35E4-459D-AEF3-FE4D7C45CC19}" type="slidenum">
              <a:rPr lang="zh-CN" altLang="en-US" b="1" smtClean="0">
                <a:solidFill>
                  <a:schemeClr val="accent4">
                    <a:lumMod val="40000"/>
                    <a:lumOff val="60000"/>
                  </a:schemeClr>
                </a:solidFill>
                <a:hlinkClick r:id="rId6" action="ppaction://hlinksldjump"/>
              </a:rPr>
              <a:t>1</a:t>
            </a:fld>
            <a:endParaRPr lang="zh-CN" altLang="en-US" b="1" dirty="0">
              <a:solidFill>
                <a:schemeClr val="accent4">
                  <a:lumMod val="40000"/>
                  <a:lumOff val="6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2000"/>
                                        <p:tgtEl>
                                          <p:spTgt spid="8"/>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2000"/>
                                        <p:tgtEl>
                                          <p:spTgt spid="9"/>
                                        </p:tgtEl>
                                      </p:cBhvr>
                                    </p:animEffect>
                                  </p:childTnLst>
                                </p:cTn>
                              </p:par>
                            </p:childTnLst>
                          </p:cTn>
                        </p:par>
                        <p:par>
                          <p:cTn id="16" fill="hold">
                            <p:stCondLst>
                              <p:cond delay="6000"/>
                            </p:stCondLst>
                            <p:childTnLst>
                              <p:par>
                                <p:cTn id="17" presetID="21"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2000"/>
                                        <p:tgtEl>
                                          <p:spTgt spid="13"/>
                                        </p:tgtEl>
                                      </p:cBhvr>
                                    </p:animEffect>
                                  </p:childTnLst>
                                </p:cTn>
                              </p:par>
                            </p:childTnLst>
                          </p:cTn>
                        </p:par>
                        <p:par>
                          <p:cTn id="20" fill="hold">
                            <p:stCondLst>
                              <p:cond delay="8000"/>
                            </p:stCondLst>
                            <p:childTnLst>
                              <p:par>
                                <p:cTn id="21" presetID="21"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heel(1)">
                                      <p:cBhvr>
                                        <p:cTn id="2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912" y="268357"/>
            <a:ext cx="9619139" cy="5016758"/>
          </a:xfrm>
          <a:prstGeom prst="rect">
            <a:avLst/>
          </a:prstGeom>
          <a:noFill/>
        </p:spPr>
        <p:txBody>
          <a:bodyPr wrap="square" rtlCol="0">
            <a:spAutoFit/>
          </a:bodyPr>
          <a:lstStyle/>
          <a:p>
            <a:r>
              <a:rPr lang="zh-CN" altLang="en-US" sz="2400" b="1" dirty="0">
                <a:latin typeface="+mn-ea"/>
                <a:sym typeface="+mn-ea"/>
              </a:rPr>
              <a:t>第一段重点词语：</a:t>
            </a:r>
          </a:p>
          <a:p>
            <a:r>
              <a:rPr lang="zh-CN" altLang="en-US" sz="1600" b="1" dirty="0">
                <a:latin typeface="+mn-ea"/>
                <a:sym typeface="+mn-ea"/>
              </a:rPr>
              <a:t>    </a:t>
            </a:r>
            <a:r>
              <a:rPr lang="zh-CN" altLang="en-US" sz="2400" b="1" dirty="0">
                <a:latin typeface="+mn-ea"/>
                <a:sym typeface="+mn-ea"/>
              </a:rPr>
              <a:t>十年春，齐师</a:t>
            </a:r>
            <a:r>
              <a:rPr lang="zh-CN" altLang="en-US" sz="2400" b="1" dirty="0">
                <a:solidFill>
                  <a:srgbClr val="FF0000"/>
                </a:solidFill>
                <a:latin typeface="+mn-ea"/>
                <a:sym typeface="+mn-ea"/>
              </a:rPr>
              <a:t>伐</a:t>
            </a:r>
            <a:r>
              <a:rPr lang="zh-CN" altLang="en-US" sz="2400" b="1" dirty="0">
                <a:latin typeface="+mn-ea"/>
                <a:sym typeface="+mn-ea"/>
              </a:rPr>
              <a:t>我。公</a:t>
            </a:r>
            <a:r>
              <a:rPr lang="zh-CN" altLang="en-US" sz="2400" b="1" dirty="0">
                <a:solidFill>
                  <a:srgbClr val="FF0000"/>
                </a:solidFill>
                <a:latin typeface="+mn-ea"/>
                <a:sym typeface="+mn-ea"/>
              </a:rPr>
              <a:t>将</a:t>
            </a:r>
            <a:r>
              <a:rPr lang="zh-CN" altLang="en-US" sz="2400" b="1" dirty="0">
                <a:latin typeface="+mn-ea"/>
                <a:sym typeface="+mn-ea"/>
              </a:rPr>
              <a:t>战。曹刿请见。其乡人曰：“肉食者</a:t>
            </a:r>
            <a:r>
              <a:rPr lang="zh-CN" altLang="en-US" sz="2400" b="1" dirty="0">
                <a:solidFill>
                  <a:srgbClr val="FF0000"/>
                </a:solidFill>
                <a:latin typeface="+mn-ea"/>
                <a:sym typeface="+mn-ea"/>
              </a:rPr>
              <a:t>谋</a:t>
            </a:r>
            <a:r>
              <a:rPr lang="zh-CN" altLang="en-US" sz="2400" b="1" dirty="0">
                <a:latin typeface="+mn-ea"/>
                <a:sym typeface="+mn-ea"/>
              </a:rPr>
              <a:t>之，</a:t>
            </a:r>
            <a:endParaRPr lang="en-US" altLang="zh-CN" sz="2400" b="1" dirty="0">
              <a:latin typeface="+mn-ea"/>
              <a:sym typeface="+mn-ea"/>
            </a:endParaRPr>
          </a:p>
          <a:p>
            <a:endParaRPr lang="en-US" altLang="zh-CN" sz="2400" b="1" dirty="0">
              <a:latin typeface="+mn-ea"/>
              <a:sym typeface="+mn-ea"/>
            </a:endParaRPr>
          </a:p>
          <a:p>
            <a:r>
              <a:rPr lang="zh-CN" altLang="en-US" sz="2400" b="1" dirty="0">
                <a:latin typeface="+mn-ea"/>
                <a:sym typeface="+mn-ea"/>
              </a:rPr>
              <a:t>又何</a:t>
            </a:r>
            <a:r>
              <a:rPr lang="zh-CN" altLang="en-US" sz="2400" b="1" dirty="0">
                <a:solidFill>
                  <a:srgbClr val="FF0000"/>
                </a:solidFill>
                <a:latin typeface="+mn-ea"/>
                <a:sym typeface="+mn-ea"/>
              </a:rPr>
              <a:t>间</a:t>
            </a:r>
            <a:r>
              <a:rPr lang="zh-CN" altLang="en-US" sz="2400" b="1" dirty="0">
                <a:latin typeface="+mn-ea"/>
                <a:sym typeface="+mn-ea"/>
              </a:rPr>
              <a:t>焉？”刿曰：肉食者</a:t>
            </a:r>
            <a:r>
              <a:rPr lang="zh-CN" altLang="en-US" sz="2400" b="1" dirty="0">
                <a:solidFill>
                  <a:srgbClr val="FF0000"/>
                </a:solidFill>
                <a:latin typeface="+mn-ea"/>
                <a:sym typeface="+mn-ea"/>
              </a:rPr>
              <a:t>鄙</a:t>
            </a:r>
            <a:r>
              <a:rPr lang="zh-CN" altLang="en-US" sz="2400" b="1" dirty="0">
                <a:latin typeface="+mn-ea"/>
                <a:sym typeface="+mn-ea"/>
              </a:rPr>
              <a:t>，未能远</a:t>
            </a:r>
            <a:r>
              <a:rPr lang="zh-CN" altLang="en-US" sz="2400" b="1" dirty="0">
                <a:solidFill>
                  <a:srgbClr val="FF0000"/>
                </a:solidFill>
                <a:latin typeface="+mn-ea"/>
                <a:sym typeface="+mn-ea"/>
              </a:rPr>
              <a:t>谋</a:t>
            </a:r>
            <a:r>
              <a:rPr lang="zh-CN" altLang="en-US" sz="2400" b="1" dirty="0">
                <a:latin typeface="+mn-ea"/>
                <a:sym typeface="+mn-ea"/>
              </a:rPr>
              <a:t>。”</a:t>
            </a:r>
            <a:r>
              <a:rPr lang="zh-CN" altLang="en-US" sz="2400" b="1" dirty="0">
                <a:solidFill>
                  <a:srgbClr val="FF0000"/>
                </a:solidFill>
                <a:latin typeface="+mn-ea"/>
                <a:sym typeface="+mn-ea"/>
              </a:rPr>
              <a:t>乃</a:t>
            </a:r>
            <a:r>
              <a:rPr lang="zh-CN" altLang="en-US" sz="2400" b="1" dirty="0">
                <a:latin typeface="+mn-ea"/>
                <a:sym typeface="+mn-ea"/>
              </a:rPr>
              <a:t>入见。问：“何以</a:t>
            </a:r>
            <a:endParaRPr lang="en-US" altLang="zh-CN" sz="2400" b="1" dirty="0">
              <a:latin typeface="+mn-ea"/>
              <a:sym typeface="+mn-ea"/>
            </a:endParaRPr>
          </a:p>
          <a:p>
            <a:endParaRPr lang="en-US" altLang="zh-CN" sz="2400" b="1" dirty="0">
              <a:latin typeface="+mn-ea"/>
              <a:sym typeface="+mn-ea"/>
            </a:endParaRPr>
          </a:p>
          <a:p>
            <a:r>
              <a:rPr lang="zh-CN" altLang="en-US" sz="2400" b="1" dirty="0">
                <a:latin typeface="+mn-ea"/>
                <a:sym typeface="+mn-ea"/>
              </a:rPr>
              <a:t>战？”公曰：“衣食所</a:t>
            </a:r>
            <a:r>
              <a:rPr lang="zh-CN" altLang="en-US" sz="2400" b="1" dirty="0">
                <a:solidFill>
                  <a:srgbClr val="FF0000"/>
                </a:solidFill>
                <a:latin typeface="+mn-ea"/>
                <a:sym typeface="+mn-ea"/>
              </a:rPr>
              <a:t>安</a:t>
            </a:r>
            <a:r>
              <a:rPr lang="zh-CN" altLang="en-US" sz="2400" b="1" dirty="0">
                <a:latin typeface="+mn-ea"/>
                <a:sym typeface="+mn-ea"/>
              </a:rPr>
              <a:t>，弗敢</a:t>
            </a:r>
            <a:r>
              <a:rPr lang="zh-CN" altLang="en-US" sz="2400" b="1" dirty="0">
                <a:solidFill>
                  <a:srgbClr val="FF0000"/>
                </a:solidFill>
                <a:latin typeface="+mn-ea"/>
                <a:sym typeface="+mn-ea"/>
              </a:rPr>
              <a:t>专</a:t>
            </a:r>
            <a:r>
              <a:rPr lang="zh-CN" altLang="en-US" sz="2400" b="1" dirty="0">
                <a:latin typeface="+mn-ea"/>
                <a:sym typeface="+mn-ea"/>
              </a:rPr>
              <a:t>也，必以分人。”对曰：“小惠未</a:t>
            </a:r>
            <a:endParaRPr lang="en-US" altLang="zh-CN" sz="2400" b="1" dirty="0">
              <a:latin typeface="+mn-ea"/>
              <a:sym typeface="+mn-ea"/>
            </a:endParaRPr>
          </a:p>
          <a:p>
            <a:endParaRPr lang="en-US" altLang="zh-CN" sz="2400" b="1" dirty="0">
              <a:solidFill>
                <a:srgbClr val="FF0000"/>
              </a:solidFill>
              <a:latin typeface="+mn-ea"/>
              <a:sym typeface="+mn-ea"/>
            </a:endParaRPr>
          </a:p>
          <a:p>
            <a:r>
              <a:rPr lang="zh-CN" altLang="en-US" sz="2400" b="1" dirty="0">
                <a:solidFill>
                  <a:srgbClr val="FF0000"/>
                </a:solidFill>
                <a:latin typeface="+mn-ea"/>
                <a:sym typeface="+mn-ea"/>
              </a:rPr>
              <a:t>徧</a:t>
            </a:r>
            <a:r>
              <a:rPr lang="zh-CN" altLang="en-US" sz="2400" b="1" dirty="0">
                <a:latin typeface="+mn-ea"/>
                <a:sym typeface="+mn-ea"/>
              </a:rPr>
              <a:t>，民弗从也。”公曰：“</a:t>
            </a:r>
            <a:r>
              <a:rPr lang="zh-CN" altLang="en-US" sz="2400" b="1" dirty="0">
                <a:solidFill>
                  <a:srgbClr val="FF0000"/>
                </a:solidFill>
                <a:latin typeface="+mn-ea"/>
                <a:sym typeface="+mn-ea"/>
              </a:rPr>
              <a:t>牺牲</a:t>
            </a:r>
            <a:r>
              <a:rPr lang="zh-CN" altLang="en-US" sz="2400" b="1" dirty="0">
                <a:latin typeface="+mn-ea"/>
                <a:sym typeface="+mn-ea"/>
              </a:rPr>
              <a:t>玉帛，弗敢</a:t>
            </a:r>
            <a:r>
              <a:rPr lang="zh-CN" altLang="en-US" sz="2400" b="1" dirty="0">
                <a:solidFill>
                  <a:srgbClr val="FF0000"/>
                </a:solidFill>
                <a:latin typeface="+mn-ea"/>
                <a:sym typeface="+mn-ea"/>
              </a:rPr>
              <a:t>加</a:t>
            </a:r>
            <a:r>
              <a:rPr lang="zh-CN" altLang="en-US" sz="2400" b="1" dirty="0">
                <a:latin typeface="+mn-ea"/>
                <a:sym typeface="+mn-ea"/>
              </a:rPr>
              <a:t>也，必以</a:t>
            </a:r>
            <a:r>
              <a:rPr lang="zh-CN" altLang="en-US" sz="2400" b="1" dirty="0">
                <a:solidFill>
                  <a:srgbClr val="FF0000"/>
                </a:solidFill>
                <a:latin typeface="+mn-ea"/>
                <a:sym typeface="+mn-ea"/>
              </a:rPr>
              <a:t>信</a:t>
            </a:r>
            <a:r>
              <a:rPr lang="zh-CN" altLang="en-US" sz="2400" b="1" dirty="0">
                <a:latin typeface="+mn-ea"/>
                <a:sym typeface="+mn-ea"/>
              </a:rPr>
              <a:t>。”对曰：</a:t>
            </a:r>
            <a:endParaRPr lang="en-US" altLang="zh-CN" sz="2400" b="1" dirty="0">
              <a:latin typeface="+mn-ea"/>
              <a:sym typeface="+mn-ea"/>
            </a:endParaRPr>
          </a:p>
          <a:p>
            <a:endParaRPr lang="en-US" altLang="zh-CN" sz="2400" b="1" dirty="0">
              <a:latin typeface="+mn-ea"/>
              <a:sym typeface="+mn-ea"/>
            </a:endParaRPr>
          </a:p>
          <a:p>
            <a:r>
              <a:rPr lang="zh-CN" altLang="en-US" sz="2400" b="1" dirty="0">
                <a:latin typeface="+mn-ea"/>
                <a:sym typeface="+mn-ea"/>
              </a:rPr>
              <a:t>“小信未</a:t>
            </a:r>
            <a:r>
              <a:rPr lang="zh-CN" altLang="en-US" sz="2400" b="1" dirty="0">
                <a:solidFill>
                  <a:srgbClr val="FF0000"/>
                </a:solidFill>
                <a:latin typeface="+mn-ea"/>
                <a:sym typeface="+mn-ea"/>
              </a:rPr>
              <a:t>孚</a:t>
            </a:r>
            <a:r>
              <a:rPr lang="zh-CN" altLang="en-US" sz="2400" b="1" dirty="0">
                <a:latin typeface="+mn-ea"/>
                <a:sym typeface="+mn-ea"/>
              </a:rPr>
              <a:t>，神弗</a:t>
            </a:r>
            <a:r>
              <a:rPr lang="zh-CN" altLang="en-US" sz="2400" b="1" dirty="0">
                <a:solidFill>
                  <a:srgbClr val="FF0000"/>
                </a:solidFill>
                <a:latin typeface="+mn-ea"/>
                <a:sym typeface="+mn-ea"/>
              </a:rPr>
              <a:t>福</a:t>
            </a:r>
            <a:r>
              <a:rPr lang="zh-CN" altLang="en-US" sz="2400" b="1" dirty="0">
                <a:latin typeface="+mn-ea"/>
                <a:sym typeface="+mn-ea"/>
              </a:rPr>
              <a:t>也。”公曰：“小大之</a:t>
            </a:r>
            <a:r>
              <a:rPr lang="zh-CN" altLang="en-US" sz="2400" b="1" dirty="0">
                <a:solidFill>
                  <a:srgbClr val="FF0000"/>
                </a:solidFill>
                <a:latin typeface="+mn-ea"/>
                <a:sym typeface="+mn-ea"/>
              </a:rPr>
              <a:t>狱</a:t>
            </a:r>
            <a:r>
              <a:rPr lang="zh-CN" altLang="en-US" sz="2400" b="1" dirty="0">
                <a:latin typeface="+mn-ea"/>
                <a:sym typeface="+mn-ea"/>
              </a:rPr>
              <a:t>，</a:t>
            </a:r>
            <a:r>
              <a:rPr lang="zh-CN" altLang="en-US" sz="2400" b="1" dirty="0">
                <a:solidFill>
                  <a:srgbClr val="FF0000"/>
                </a:solidFill>
                <a:latin typeface="+mn-ea"/>
                <a:sym typeface="+mn-ea"/>
              </a:rPr>
              <a:t>虽</a:t>
            </a:r>
            <a:r>
              <a:rPr lang="zh-CN" altLang="en-US" sz="2400" b="1" dirty="0">
                <a:latin typeface="+mn-ea"/>
                <a:sym typeface="+mn-ea"/>
              </a:rPr>
              <a:t>不能察，必以</a:t>
            </a:r>
            <a:r>
              <a:rPr lang="zh-CN" altLang="en-US" sz="2400" b="1" dirty="0">
                <a:solidFill>
                  <a:srgbClr val="FF0000"/>
                </a:solidFill>
                <a:latin typeface="+mn-ea"/>
                <a:sym typeface="+mn-ea"/>
              </a:rPr>
              <a:t>情</a:t>
            </a:r>
            <a:r>
              <a:rPr lang="zh-CN" altLang="en-US" sz="2400" b="1" dirty="0">
                <a:latin typeface="+mn-ea"/>
                <a:sym typeface="+mn-ea"/>
              </a:rPr>
              <a:t>。”</a:t>
            </a:r>
            <a:endParaRPr lang="en-US" altLang="zh-CN" sz="2400" b="1" dirty="0">
              <a:latin typeface="+mn-ea"/>
              <a:sym typeface="+mn-ea"/>
            </a:endParaRPr>
          </a:p>
          <a:p>
            <a:endParaRPr lang="en-US" altLang="zh-CN" sz="2400" b="1" dirty="0">
              <a:latin typeface="+mn-ea"/>
              <a:sym typeface="+mn-ea"/>
            </a:endParaRPr>
          </a:p>
          <a:p>
            <a:r>
              <a:rPr lang="zh-CN" altLang="en-US" sz="2400" b="1" dirty="0">
                <a:latin typeface="+mn-ea"/>
                <a:sym typeface="+mn-ea"/>
              </a:rPr>
              <a:t>对曰：“忠之</a:t>
            </a:r>
            <a:r>
              <a:rPr lang="zh-CN" altLang="en-US" sz="2400" b="1" dirty="0">
                <a:solidFill>
                  <a:srgbClr val="FF0000"/>
                </a:solidFill>
                <a:latin typeface="+mn-ea"/>
                <a:sym typeface="+mn-ea"/>
              </a:rPr>
              <a:t>属</a:t>
            </a:r>
            <a:r>
              <a:rPr lang="zh-CN" altLang="en-US" sz="2400" b="1" dirty="0">
                <a:latin typeface="+mn-ea"/>
                <a:sym typeface="+mn-ea"/>
              </a:rPr>
              <a:t>也。</a:t>
            </a:r>
            <a:r>
              <a:rPr lang="zh-CN" altLang="en-US" sz="2800" b="1" dirty="0">
                <a:solidFill>
                  <a:srgbClr val="FF0000"/>
                </a:solidFill>
                <a:latin typeface="+mn-ea"/>
                <a:sym typeface="+mn-ea"/>
              </a:rPr>
              <a:t>可以</a:t>
            </a:r>
            <a:r>
              <a:rPr lang="zh-CN" altLang="en-US" sz="2800" b="1" dirty="0">
                <a:latin typeface="+mn-ea"/>
                <a:sym typeface="+mn-ea"/>
              </a:rPr>
              <a:t>一战。战则请</a:t>
            </a:r>
            <a:r>
              <a:rPr lang="zh-CN" altLang="en-US" sz="2800" b="1" dirty="0">
                <a:solidFill>
                  <a:srgbClr val="FF0000"/>
                </a:solidFill>
                <a:latin typeface="+mn-ea"/>
                <a:sym typeface="+mn-ea"/>
              </a:rPr>
              <a:t>从</a:t>
            </a:r>
            <a:r>
              <a:rPr lang="zh-CN" altLang="en-US" sz="2800" b="1" dirty="0">
                <a:latin typeface="+mn-ea"/>
                <a:sym typeface="+mn-ea"/>
              </a:rPr>
              <a:t>。”</a:t>
            </a:r>
          </a:p>
          <a:p>
            <a:r>
              <a:rPr lang="zh-CN" altLang="en-US" sz="2800" b="1" dirty="0">
                <a:latin typeface="+mn-ea"/>
              </a:rPr>
              <a:t>                              </a:t>
            </a:r>
          </a:p>
        </p:txBody>
      </p:sp>
      <p:sp>
        <p:nvSpPr>
          <p:cNvPr id="4" name="圆角矩形 3"/>
          <p:cNvSpPr/>
          <p:nvPr/>
        </p:nvSpPr>
        <p:spPr>
          <a:xfrm>
            <a:off x="2159218" y="1022577"/>
            <a:ext cx="1019179" cy="367665"/>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攻打</a:t>
            </a:r>
            <a:endParaRPr lang="zh-CN" altLang="en-US" b="1" dirty="0"/>
          </a:p>
        </p:txBody>
      </p:sp>
      <p:sp>
        <p:nvSpPr>
          <p:cNvPr id="6" name="椭圆 5"/>
          <p:cNvSpPr/>
          <p:nvPr/>
        </p:nvSpPr>
        <p:spPr>
          <a:xfrm>
            <a:off x="3393978" y="1058987"/>
            <a:ext cx="1129762" cy="35179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将要</a:t>
            </a:r>
          </a:p>
        </p:txBody>
      </p:sp>
      <p:sp>
        <p:nvSpPr>
          <p:cNvPr id="2" name="六边形 1"/>
          <p:cNvSpPr/>
          <p:nvPr/>
        </p:nvSpPr>
        <p:spPr>
          <a:xfrm>
            <a:off x="8625443" y="1059649"/>
            <a:ext cx="876365" cy="321310"/>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谋划</a:t>
            </a:r>
            <a:endParaRPr lang="zh-CN" altLang="en-US" b="1" dirty="0"/>
          </a:p>
        </p:txBody>
      </p:sp>
      <p:sp>
        <p:nvSpPr>
          <p:cNvPr id="9" name="椭圆 8"/>
          <p:cNvSpPr/>
          <p:nvPr/>
        </p:nvSpPr>
        <p:spPr>
          <a:xfrm>
            <a:off x="556043" y="1858562"/>
            <a:ext cx="1004841" cy="35147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参与</a:t>
            </a:r>
          </a:p>
        </p:txBody>
      </p:sp>
      <p:sp>
        <p:nvSpPr>
          <p:cNvPr id="10" name="圆角矩形 9"/>
          <p:cNvSpPr/>
          <p:nvPr/>
        </p:nvSpPr>
        <p:spPr>
          <a:xfrm>
            <a:off x="2523637" y="1813145"/>
            <a:ext cx="2509480" cy="39751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鄙陋，这里指目光短浅</a:t>
            </a:r>
          </a:p>
        </p:txBody>
      </p:sp>
      <p:sp>
        <p:nvSpPr>
          <p:cNvPr id="11" name="矩形 10"/>
          <p:cNvSpPr/>
          <p:nvPr/>
        </p:nvSpPr>
        <p:spPr>
          <a:xfrm>
            <a:off x="5160086" y="1861461"/>
            <a:ext cx="820340" cy="35179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谋略</a:t>
            </a:r>
          </a:p>
        </p:txBody>
      </p:sp>
      <p:sp>
        <p:nvSpPr>
          <p:cNvPr id="12" name="圆角矩形 11"/>
          <p:cNvSpPr/>
          <p:nvPr/>
        </p:nvSpPr>
        <p:spPr>
          <a:xfrm>
            <a:off x="6251019" y="1808867"/>
            <a:ext cx="808000" cy="4432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于是</a:t>
            </a:r>
          </a:p>
        </p:txBody>
      </p:sp>
      <p:sp>
        <p:nvSpPr>
          <p:cNvPr id="26" name="圆角矩形 25"/>
          <p:cNvSpPr/>
          <p:nvPr/>
        </p:nvSpPr>
        <p:spPr>
          <a:xfrm>
            <a:off x="2613786" y="4853776"/>
            <a:ext cx="794441" cy="25854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可以</a:t>
            </a:r>
          </a:p>
        </p:txBody>
      </p:sp>
      <p:sp>
        <p:nvSpPr>
          <p:cNvPr id="28" name="圆角矩形 27"/>
          <p:cNvSpPr/>
          <p:nvPr/>
        </p:nvSpPr>
        <p:spPr>
          <a:xfrm>
            <a:off x="5565975" y="4813894"/>
            <a:ext cx="834825" cy="34049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跟从</a:t>
            </a:r>
          </a:p>
        </p:txBody>
      </p:sp>
      <p:sp>
        <p:nvSpPr>
          <p:cNvPr id="41" name="圆角矩形 40"/>
          <p:cNvSpPr/>
          <p:nvPr/>
        </p:nvSpPr>
        <p:spPr>
          <a:xfrm>
            <a:off x="2941500" y="2560817"/>
            <a:ext cx="608806" cy="35179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养</a:t>
            </a:r>
          </a:p>
        </p:txBody>
      </p:sp>
      <p:sp>
        <p:nvSpPr>
          <p:cNvPr id="42" name="圆角矩形 41"/>
          <p:cNvSpPr/>
          <p:nvPr/>
        </p:nvSpPr>
        <p:spPr>
          <a:xfrm>
            <a:off x="4233292" y="2494170"/>
            <a:ext cx="1205747" cy="35179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个人专有   </a:t>
            </a:r>
          </a:p>
        </p:txBody>
      </p:sp>
      <p:sp>
        <p:nvSpPr>
          <p:cNvPr id="43" name="圆角矩形 42"/>
          <p:cNvSpPr/>
          <p:nvPr/>
        </p:nvSpPr>
        <p:spPr>
          <a:xfrm>
            <a:off x="139837" y="3245251"/>
            <a:ext cx="1578769" cy="36703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通</a:t>
            </a: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遍，遍及</a:t>
            </a:r>
          </a:p>
        </p:txBody>
      </p:sp>
      <p:sp>
        <p:nvSpPr>
          <p:cNvPr id="44" name="圆角矩形 43"/>
          <p:cNvSpPr/>
          <p:nvPr/>
        </p:nvSpPr>
        <p:spPr>
          <a:xfrm>
            <a:off x="2606233" y="3320581"/>
            <a:ext cx="3003800" cy="28887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古代指猪、牛、羊等祭祀品</a:t>
            </a:r>
          </a:p>
        </p:txBody>
      </p:sp>
      <p:sp>
        <p:nvSpPr>
          <p:cNvPr id="45" name="圆角矩形 44"/>
          <p:cNvSpPr/>
          <p:nvPr/>
        </p:nvSpPr>
        <p:spPr>
          <a:xfrm>
            <a:off x="5838149" y="3330520"/>
            <a:ext cx="795576" cy="20906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虚报</a:t>
            </a:r>
          </a:p>
        </p:txBody>
      </p:sp>
      <p:sp>
        <p:nvSpPr>
          <p:cNvPr id="46" name="圆角矩形 45"/>
          <p:cNvSpPr/>
          <p:nvPr/>
        </p:nvSpPr>
        <p:spPr>
          <a:xfrm>
            <a:off x="7359745" y="3237508"/>
            <a:ext cx="832723" cy="35179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实情</a:t>
            </a:r>
          </a:p>
        </p:txBody>
      </p:sp>
      <p:sp>
        <p:nvSpPr>
          <p:cNvPr id="47" name="圆角矩形 46"/>
          <p:cNvSpPr/>
          <p:nvPr/>
        </p:nvSpPr>
        <p:spPr>
          <a:xfrm>
            <a:off x="379417" y="3961683"/>
            <a:ext cx="1585218" cy="39814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为人所信服</a:t>
            </a:r>
          </a:p>
        </p:txBody>
      </p:sp>
      <p:sp>
        <p:nvSpPr>
          <p:cNvPr id="48" name="圆角矩形 47"/>
          <p:cNvSpPr/>
          <p:nvPr/>
        </p:nvSpPr>
        <p:spPr>
          <a:xfrm>
            <a:off x="2267184" y="4002020"/>
            <a:ext cx="1469168" cy="39687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赐福、保佑</a:t>
            </a:r>
          </a:p>
        </p:txBody>
      </p:sp>
      <p:sp>
        <p:nvSpPr>
          <p:cNvPr id="49" name="圆角矩形 48"/>
          <p:cNvSpPr/>
          <p:nvPr/>
        </p:nvSpPr>
        <p:spPr>
          <a:xfrm>
            <a:off x="5541843" y="3990129"/>
            <a:ext cx="745530" cy="38290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案件</a:t>
            </a:r>
          </a:p>
        </p:txBody>
      </p:sp>
      <p:sp>
        <p:nvSpPr>
          <p:cNvPr id="50" name="圆角矩形 49"/>
          <p:cNvSpPr/>
          <p:nvPr/>
        </p:nvSpPr>
        <p:spPr>
          <a:xfrm>
            <a:off x="6555443" y="4040005"/>
            <a:ext cx="770811" cy="33302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即使</a:t>
            </a:r>
          </a:p>
        </p:txBody>
      </p:sp>
      <p:sp>
        <p:nvSpPr>
          <p:cNvPr id="51" name="圆角矩形 50"/>
          <p:cNvSpPr/>
          <p:nvPr/>
        </p:nvSpPr>
        <p:spPr>
          <a:xfrm>
            <a:off x="8107419" y="4070264"/>
            <a:ext cx="1375201" cy="38788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实情判断</a:t>
            </a:r>
          </a:p>
        </p:txBody>
      </p:sp>
      <p:sp>
        <p:nvSpPr>
          <p:cNvPr id="52" name="圆角矩形 51"/>
          <p:cNvSpPr/>
          <p:nvPr/>
        </p:nvSpPr>
        <p:spPr>
          <a:xfrm>
            <a:off x="1718575" y="4845516"/>
            <a:ext cx="758944" cy="28289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类</a:t>
            </a:r>
          </a:p>
        </p:txBody>
      </p:sp>
      <p:sp>
        <p:nvSpPr>
          <p:cNvPr id="53" name="圆角矩形 52"/>
          <p:cNvSpPr/>
          <p:nvPr/>
        </p:nvSpPr>
        <p:spPr>
          <a:xfrm>
            <a:off x="3449029" y="4833897"/>
            <a:ext cx="1222455" cy="24342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凭、凭借</a:t>
            </a:r>
          </a:p>
        </p:txBody>
      </p:sp>
      <p:sp>
        <p:nvSpPr>
          <p:cNvPr id="8" name="灯片编号占位符 7"/>
          <p:cNvSpPr>
            <a:spLocks noGrp="1"/>
          </p:cNvSpPr>
          <p:nvPr>
            <p:ph type="sldNum" sz="quarter" idx="12"/>
          </p:nvPr>
        </p:nvSpPr>
        <p:spPr>
          <a:xfrm>
            <a:off x="7574334" y="6463927"/>
            <a:ext cx="2228850" cy="365125"/>
          </a:xfrm>
        </p:spPr>
        <p:txBody>
          <a:bodyPr/>
          <a:lstStyle/>
          <a:p>
            <a:fld id="{7D9BB5D0-35E4-459D-AEF3-FE4D7C45CC19}" type="slidenum">
              <a:rPr lang="zh-CN" altLang="en-US" b="1" smtClean="0">
                <a:hlinkClick r:id="rId2" action="ppaction://hlinksldjump"/>
              </a:rPr>
              <a:t>10</a:t>
            </a:fld>
            <a:endParaRPr lang="zh-CN" altLang="en-US" b="1"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1+#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500" fill="hold"/>
                                        <p:tgtEl>
                                          <p:spTgt spid="42"/>
                                        </p:tgtEl>
                                        <p:attrNameLst>
                                          <p:attrName>ppt_x</p:attrName>
                                        </p:attrNameLst>
                                      </p:cBhvr>
                                      <p:tavLst>
                                        <p:tav tm="0">
                                          <p:val>
                                            <p:strVal val="#ppt_x"/>
                                          </p:val>
                                        </p:tav>
                                        <p:tav tm="100000">
                                          <p:val>
                                            <p:strVal val="#ppt_x"/>
                                          </p:val>
                                        </p:tav>
                                      </p:tavLst>
                                    </p:anim>
                                    <p:anim calcmode="lin" valueType="num">
                                      <p:cBhvr additive="base">
                                        <p:cTn id="56"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fill="hold"/>
                                        <p:tgtEl>
                                          <p:spTgt spid="43"/>
                                        </p:tgtEl>
                                        <p:attrNameLst>
                                          <p:attrName>ppt_x</p:attrName>
                                        </p:attrNameLst>
                                      </p:cBhvr>
                                      <p:tavLst>
                                        <p:tav tm="0">
                                          <p:val>
                                            <p:strVal val="#ppt_x"/>
                                          </p:val>
                                        </p:tav>
                                        <p:tav tm="100000">
                                          <p:val>
                                            <p:strVal val="#ppt_x"/>
                                          </p:val>
                                        </p:tav>
                                      </p:tavLst>
                                    </p:anim>
                                    <p:anim calcmode="lin" valueType="num">
                                      <p:cBhvr additive="base">
                                        <p:cTn id="6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500" fill="hold"/>
                                        <p:tgtEl>
                                          <p:spTgt spid="44"/>
                                        </p:tgtEl>
                                        <p:attrNameLst>
                                          <p:attrName>ppt_x</p:attrName>
                                        </p:attrNameLst>
                                      </p:cBhvr>
                                      <p:tavLst>
                                        <p:tav tm="0">
                                          <p:val>
                                            <p:strVal val="#ppt_x"/>
                                          </p:val>
                                        </p:tav>
                                        <p:tav tm="100000">
                                          <p:val>
                                            <p:strVal val="#ppt_x"/>
                                          </p:val>
                                        </p:tav>
                                      </p:tavLst>
                                    </p:anim>
                                    <p:anim calcmode="lin" valueType="num">
                                      <p:cBhvr additive="base">
                                        <p:cTn id="6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ppt_x"/>
                                          </p:val>
                                        </p:tav>
                                        <p:tav tm="100000">
                                          <p:val>
                                            <p:strVal val="#ppt_x"/>
                                          </p:val>
                                        </p:tav>
                                      </p:tavLst>
                                    </p:anim>
                                    <p:anim calcmode="lin" valueType="num">
                                      <p:cBhvr additive="base">
                                        <p:cTn id="7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6"/>
                                        </p:tgtEl>
                                        <p:attrNameLst>
                                          <p:attrName>style.visibility</p:attrName>
                                        </p:attrNameLst>
                                      </p:cBhvr>
                                      <p:to>
                                        <p:strVal val="visible"/>
                                      </p:to>
                                    </p:set>
                                    <p:anim calcmode="lin" valueType="num">
                                      <p:cBhvr additive="base">
                                        <p:cTn id="79" dur="500" fill="hold"/>
                                        <p:tgtEl>
                                          <p:spTgt spid="46"/>
                                        </p:tgtEl>
                                        <p:attrNameLst>
                                          <p:attrName>ppt_x</p:attrName>
                                        </p:attrNameLst>
                                      </p:cBhvr>
                                      <p:tavLst>
                                        <p:tav tm="0">
                                          <p:val>
                                            <p:strVal val="#ppt_x"/>
                                          </p:val>
                                        </p:tav>
                                        <p:tav tm="100000">
                                          <p:val>
                                            <p:strVal val="#ppt_x"/>
                                          </p:val>
                                        </p:tav>
                                      </p:tavLst>
                                    </p:anim>
                                    <p:anim calcmode="lin" valueType="num">
                                      <p:cBhvr additive="base">
                                        <p:cTn id="8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fill="hold"/>
                                        <p:tgtEl>
                                          <p:spTgt spid="47"/>
                                        </p:tgtEl>
                                        <p:attrNameLst>
                                          <p:attrName>ppt_x</p:attrName>
                                        </p:attrNameLst>
                                      </p:cBhvr>
                                      <p:tavLst>
                                        <p:tav tm="0">
                                          <p:val>
                                            <p:strVal val="#ppt_x"/>
                                          </p:val>
                                        </p:tav>
                                        <p:tav tm="100000">
                                          <p:val>
                                            <p:strVal val="#ppt_x"/>
                                          </p:val>
                                        </p:tav>
                                      </p:tavLst>
                                    </p:anim>
                                    <p:anim calcmode="lin" valueType="num">
                                      <p:cBhvr additive="base">
                                        <p:cTn id="8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additive="base">
                                        <p:cTn id="91" dur="500" fill="hold"/>
                                        <p:tgtEl>
                                          <p:spTgt spid="48"/>
                                        </p:tgtEl>
                                        <p:attrNameLst>
                                          <p:attrName>ppt_x</p:attrName>
                                        </p:attrNameLst>
                                      </p:cBhvr>
                                      <p:tavLst>
                                        <p:tav tm="0">
                                          <p:val>
                                            <p:strVal val="#ppt_x"/>
                                          </p:val>
                                        </p:tav>
                                        <p:tav tm="100000">
                                          <p:val>
                                            <p:strVal val="#ppt_x"/>
                                          </p:val>
                                        </p:tav>
                                      </p:tavLst>
                                    </p:anim>
                                    <p:anim calcmode="lin" valueType="num">
                                      <p:cBhvr additive="base">
                                        <p:cTn id="9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additive="base">
                                        <p:cTn id="97" dur="500" fill="hold"/>
                                        <p:tgtEl>
                                          <p:spTgt spid="49"/>
                                        </p:tgtEl>
                                        <p:attrNameLst>
                                          <p:attrName>ppt_x</p:attrName>
                                        </p:attrNameLst>
                                      </p:cBhvr>
                                      <p:tavLst>
                                        <p:tav tm="0">
                                          <p:val>
                                            <p:strVal val="#ppt_x"/>
                                          </p:val>
                                        </p:tav>
                                        <p:tav tm="100000">
                                          <p:val>
                                            <p:strVal val="#ppt_x"/>
                                          </p:val>
                                        </p:tav>
                                      </p:tavLst>
                                    </p:anim>
                                    <p:anim calcmode="lin" valueType="num">
                                      <p:cBhvr additive="base">
                                        <p:cTn id="9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50"/>
                                        </p:tgtEl>
                                        <p:attrNameLst>
                                          <p:attrName>style.visibility</p:attrName>
                                        </p:attrNameLst>
                                      </p:cBhvr>
                                      <p:to>
                                        <p:strVal val="visible"/>
                                      </p:to>
                                    </p:set>
                                    <p:anim calcmode="lin" valueType="num">
                                      <p:cBhvr additive="base">
                                        <p:cTn id="103" dur="500" fill="hold"/>
                                        <p:tgtEl>
                                          <p:spTgt spid="50"/>
                                        </p:tgtEl>
                                        <p:attrNameLst>
                                          <p:attrName>ppt_x</p:attrName>
                                        </p:attrNameLst>
                                      </p:cBhvr>
                                      <p:tavLst>
                                        <p:tav tm="0">
                                          <p:val>
                                            <p:strVal val="#ppt_x"/>
                                          </p:val>
                                        </p:tav>
                                        <p:tav tm="100000">
                                          <p:val>
                                            <p:strVal val="#ppt_x"/>
                                          </p:val>
                                        </p:tav>
                                      </p:tavLst>
                                    </p:anim>
                                    <p:anim calcmode="lin" valueType="num">
                                      <p:cBhvr additive="base">
                                        <p:cTn id="10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51"/>
                                        </p:tgtEl>
                                        <p:attrNameLst>
                                          <p:attrName>style.visibility</p:attrName>
                                        </p:attrNameLst>
                                      </p:cBhvr>
                                      <p:to>
                                        <p:strVal val="visible"/>
                                      </p:to>
                                    </p:set>
                                    <p:anim calcmode="lin" valueType="num">
                                      <p:cBhvr additive="base">
                                        <p:cTn id="109" dur="500" fill="hold"/>
                                        <p:tgtEl>
                                          <p:spTgt spid="51"/>
                                        </p:tgtEl>
                                        <p:attrNameLst>
                                          <p:attrName>ppt_x</p:attrName>
                                        </p:attrNameLst>
                                      </p:cBhvr>
                                      <p:tavLst>
                                        <p:tav tm="0">
                                          <p:val>
                                            <p:strVal val="#ppt_x"/>
                                          </p:val>
                                        </p:tav>
                                        <p:tav tm="100000">
                                          <p:val>
                                            <p:strVal val="#ppt_x"/>
                                          </p:val>
                                        </p:tav>
                                      </p:tavLst>
                                    </p:anim>
                                    <p:anim calcmode="lin" valueType="num">
                                      <p:cBhvr additive="base">
                                        <p:cTn id="110"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52"/>
                                        </p:tgtEl>
                                        <p:attrNameLst>
                                          <p:attrName>style.visibility</p:attrName>
                                        </p:attrNameLst>
                                      </p:cBhvr>
                                      <p:to>
                                        <p:strVal val="visible"/>
                                      </p:to>
                                    </p:set>
                                    <p:anim calcmode="lin" valueType="num">
                                      <p:cBhvr additive="base">
                                        <p:cTn id="115" dur="500" fill="hold"/>
                                        <p:tgtEl>
                                          <p:spTgt spid="52"/>
                                        </p:tgtEl>
                                        <p:attrNameLst>
                                          <p:attrName>ppt_x</p:attrName>
                                        </p:attrNameLst>
                                      </p:cBhvr>
                                      <p:tavLst>
                                        <p:tav tm="0">
                                          <p:val>
                                            <p:strVal val="#ppt_x"/>
                                          </p:val>
                                        </p:tav>
                                        <p:tav tm="100000">
                                          <p:val>
                                            <p:strVal val="#ppt_x"/>
                                          </p:val>
                                        </p:tav>
                                      </p:tavLst>
                                    </p:anim>
                                    <p:anim calcmode="lin" valueType="num">
                                      <p:cBhvr additive="base">
                                        <p:cTn id="11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6"/>
                                        </p:tgtEl>
                                        <p:attrNameLst>
                                          <p:attrName>style.visibility</p:attrName>
                                        </p:attrNameLst>
                                      </p:cBhvr>
                                      <p:to>
                                        <p:strVal val="visible"/>
                                      </p:to>
                                    </p:set>
                                    <p:anim calcmode="lin" valueType="num">
                                      <p:cBhvr additive="base">
                                        <p:cTn id="121" dur="500" fill="hold"/>
                                        <p:tgtEl>
                                          <p:spTgt spid="26"/>
                                        </p:tgtEl>
                                        <p:attrNameLst>
                                          <p:attrName>ppt_x</p:attrName>
                                        </p:attrNameLst>
                                      </p:cBhvr>
                                      <p:tavLst>
                                        <p:tav tm="0">
                                          <p:val>
                                            <p:strVal val="#ppt_x"/>
                                          </p:val>
                                        </p:tav>
                                        <p:tav tm="100000">
                                          <p:val>
                                            <p:strVal val="#ppt_x"/>
                                          </p:val>
                                        </p:tav>
                                      </p:tavLst>
                                    </p:anim>
                                    <p:anim calcmode="lin" valueType="num">
                                      <p:cBhvr additive="base">
                                        <p:cTn id="1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53"/>
                                        </p:tgtEl>
                                        <p:attrNameLst>
                                          <p:attrName>style.visibility</p:attrName>
                                        </p:attrNameLst>
                                      </p:cBhvr>
                                      <p:to>
                                        <p:strVal val="visible"/>
                                      </p:to>
                                    </p:set>
                                    <p:anim calcmode="lin" valueType="num">
                                      <p:cBhvr additive="base">
                                        <p:cTn id="127" dur="500" fill="hold"/>
                                        <p:tgtEl>
                                          <p:spTgt spid="53"/>
                                        </p:tgtEl>
                                        <p:attrNameLst>
                                          <p:attrName>ppt_x</p:attrName>
                                        </p:attrNameLst>
                                      </p:cBhvr>
                                      <p:tavLst>
                                        <p:tav tm="0">
                                          <p:val>
                                            <p:strVal val="#ppt_x"/>
                                          </p:val>
                                        </p:tav>
                                        <p:tav tm="100000">
                                          <p:val>
                                            <p:strVal val="#ppt_x"/>
                                          </p:val>
                                        </p:tav>
                                      </p:tavLst>
                                    </p:anim>
                                    <p:anim calcmode="lin" valueType="num">
                                      <p:cBhvr additive="base">
                                        <p:cTn id="12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additive="base">
                                        <p:cTn id="133" dur="500" fill="hold"/>
                                        <p:tgtEl>
                                          <p:spTgt spid="28"/>
                                        </p:tgtEl>
                                        <p:attrNameLst>
                                          <p:attrName>ppt_x</p:attrName>
                                        </p:attrNameLst>
                                      </p:cBhvr>
                                      <p:tavLst>
                                        <p:tav tm="0">
                                          <p:val>
                                            <p:strVal val="#ppt_x"/>
                                          </p:val>
                                        </p:tav>
                                        <p:tav tm="100000">
                                          <p:val>
                                            <p:strVal val="#ppt_x"/>
                                          </p:val>
                                        </p:tav>
                                      </p:tavLst>
                                    </p:anim>
                                    <p:anim calcmode="lin" valueType="num">
                                      <p:cBhvr additive="base">
                                        <p:cTn id="13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 grpId="0" animBg="1"/>
      <p:bldP spid="9" grpId="0" animBg="1"/>
      <p:bldP spid="10" grpId="0" animBg="1"/>
      <p:bldP spid="11" grpId="0" animBg="1"/>
      <p:bldP spid="12" grpId="0" animBg="1"/>
      <p:bldP spid="26" grpId="0" animBg="1"/>
      <p:bldP spid="28"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8841" y="951764"/>
            <a:ext cx="9444730" cy="5324535"/>
          </a:xfrm>
          <a:prstGeom prst="rect">
            <a:avLst/>
          </a:prstGeom>
          <a:noFill/>
        </p:spPr>
        <p:txBody>
          <a:bodyPr wrap="square" rtlCol="0">
            <a:spAutoFit/>
          </a:bodyPr>
          <a:lstStyle/>
          <a:p>
            <a:r>
              <a:rPr lang="zh-CN" altLang="en-US" sz="3200" b="1" dirty="0">
                <a:latin typeface="华文行楷" panose="02010800040101010101" pitchFamily="2" charset="-122"/>
                <a:ea typeface="华文行楷" panose="02010800040101010101" pitchFamily="2" charset="-122"/>
              </a:rPr>
              <a:t>翻译第一段并概括主要内容</a:t>
            </a:r>
            <a:r>
              <a:rPr lang="zh-CN" altLang="en-US" sz="3600" b="1" dirty="0"/>
              <a:t>：</a:t>
            </a:r>
          </a:p>
          <a:p>
            <a:endParaRPr lang="zh-CN" altLang="en-US" b="1" dirty="0"/>
          </a:p>
          <a:p>
            <a:r>
              <a:rPr lang="zh-CN" altLang="en-US" sz="2400" b="1" dirty="0"/>
              <a:t>         </a:t>
            </a:r>
            <a:r>
              <a:rPr lang="zh-CN" altLang="en-US" sz="2000" b="1" dirty="0"/>
              <a:t>鲁庄公十年的春天，齐国军队攻打我们鲁国。鲁庄公将要迎战。曹刿请求拜见鲁庄公。他的同乡说：“当权的人自会谋划这件事，你又何必参与呢？”曹刿说：“当权的人目光短浅，不能深谋远虑。”于是入朝去见鲁庄公。曹刿问：“您凭借什么作战？”鲁庄公说：“衣食（这一类）养生的东西，我从来不敢独自专有，一定把它们分给身边的大臣。”曹刿回答说：“这种小恩小惠不能遍及百姓，老百姓是不会顺从您的。”鲁庄公说：“祭祀用的猪牛羊和玉器、丝织品等祭品，我从来不敢虚报夸大数目，一定对上天说实话。”曹刿说：“小小信用，不能取得神灵的信任，神灵是不会保佑您的。”鲁庄公说：“大大小小的诉讼案件，即使不能一一明察，但我一定根据实情（合理裁决）。”曹刿回答说：“这才尽了本职一类的事，可以（凭借这个条件）打一仗。如果作战，请允许我跟随您一同去。”</a:t>
            </a:r>
          </a:p>
          <a:p>
            <a:r>
              <a:rPr lang="zh-CN" altLang="en-US" sz="3200" b="1" dirty="0">
                <a:solidFill>
                  <a:srgbClr val="FF0000"/>
                </a:solidFill>
                <a:latin typeface="华文行楷" panose="02010800040101010101" pitchFamily="2" charset="-122"/>
                <a:ea typeface="华文行楷" panose="02010800040101010101" pitchFamily="2" charset="-122"/>
              </a:rPr>
              <a:t>主要内容：交代了战争发生的时间、背景以及进行战争的必备条件。</a:t>
            </a:r>
            <a:endParaRPr lang="zh-CN" altLang="en-US" b="1" dirty="0">
              <a:latin typeface="华文行楷" panose="02010800040101010101" pitchFamily="2" charset="-122"/>
              <a:ea typeface="华文行楷" panose="02010800040101010101" pitchFamily="2" charset="-122"/>
            </a:endParaRPr>
          </a:p>
          <a:p>
            <a:endParaRPr lang="zh-CN" altLang="en-US" dirty="0"/>
          </a:p>
        </p:txBody>
      </p:sp>
      <p:sp>
        <p:nvSpPr>
          <p:cNvPr id="4" name="灯片编号占位符 3"/>
          <p:cNvSpPr>
            <a:spLocks noGrp="1"/>
          </p:cNvSpPr>
          <p:nvPr>
            <p:ph type="sldNum" sz="quarter" idx="12"/>
          </p:nvPr>
        </p:nvSpPr>
        <p:spPr>
          <a:xfrm>
            <a:off x="7628122" y="6450480"/>
            <a:ext cx="2228850" cy="365125"/>
          </a:xfrm>
        </p:spPr>
        <p:txBody>
          <a:bodyPr/>
          <a:lstStyle/>
          <a:p>
            <a:fld id="{7D9BB5D0-35E4-459D-AEF3-FE4D7C45CC19}" type="slidenum">
              <a:rPr lang="zh-CN" altLang="en-US" b="1" smtClean="0">
                <a:hlinkClick r:id="rId2" action="ppaction://hlinksldjump"/>
              </a:rPr>
              <a:t>11</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ox(in)">
                                      <p:cBhvr>
                                        <p:cTn id="13"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2867" y="868741"/>
            <a:ext cx="9880719" cy="5016758"/>
          </a:xfrm>
          <a:prstGeom prst="rect">
            <a:avLst/>
          </a:prstGeom>
          <a:noFill/>
        </p:spPr>
        <p:txBody>
          <a:bodyPr wrap="square" rtlCol="0">
            <a:spAutoFit/>
          </a:bodyPr>
          <a:lstStyle/>
          <a:p>
            <a:r>
              <a:rPr lang="zh-CN" altLang="en-US" sz="3200" b="1" dirty="0">
                <a:latin typeface="华文行楷" panose="02010800040101010101" pitchFamily="2" charset="-122"/>
                <a:ea typeface="华文行楷" panose="02010800040101010101" pitchFamily="2" charset="-122"/>
              </a:rPr>
              <a:t>第二段重点词：</a:t>
            </a:r>
          </a:p>
          <a:p>
            <a:r>
              <a:rPr lang="zh-CN" altLang="en-US" sz="3200" b="1" dirty="0"/>
              <a:t>       </a:t>
            </a:r>
            <a:endParaRPr lang="en-US" altLang="zh-CN" sz="3200" b="1" dirty="0"/>
          </a:p>
          <a:p>
            <a:r>
              <a:rPr lang="zh-CN" altLang="en-US" sz="3200" b="1" dirty="0"/>
              <a:t>公与之乘。战于长勺。公将</a:t>
            </a:r>
            <a:r>
              <a:rPr lang="zh-CN" altLang="en-US" sz="3200" b="1" dirty="0">
                <a:solidFill>
                  <a:srgbClr val="FF0000"/>
                </a:solidFill>
              </a:rPr>
              <a:t>鼓</a:t>
            </a:r>
            <a:r>
              <a:rPr lang="zh-CN" altLang="en-US" sz="3200" b="1" dirty="0"/>
              <a:t>之。刿曰：“未可。”</a:t>
            </a:r>
            <a:endParaRPr lang="en-US" altLang="zh-CN" sz="3200" b="1" dirty="0"/>
          </a:p>
          <a:p>
            <a:endParaRPr lang="en-US" altLang="zh-CN" sz="3200" b="1" dirty="0"/>
          </a:p>
          <a:p>
            <a:r>
              <a:rPr lang="zh-CN" altLang="en-US" sz="3200" b="1" dirty="0"/>
              <a:t>齐人三鼓。刿曰：“可矣。”齐师</a:t>
            </a:r>
            <a:r>
              <a:rPr lang="zh-CN" altLang="en-US" sz="3200" b="1" dirty="0">
                <a:solidFill>
                  <a:srgbClr val="FF0000"/>
                </a:solidFill>
              </a:rPr>
              <a:t>败绩</a:t>
            </a:r>
            <a:r>
              <a:rPr lang="zh-CN" altLang="en-US" sz="3200" b="1" dirty="0"/>
              <a:t>。公将</a:t>
            </a:r>
            <a:r>
              <a:rPr lang="zh-CN" altLang="en-US" sz="3200" b="1" dirty="0">
                <a:solidFill>
                  <a:srgbClr val="FF0000"/>
                </a:solidFill>
              </a:rPr>
              <a:t>驰</a:t>
            </a:r>
            <a:r>
              <a:rPr lang="zh-CN" altLang="en-US" sz="3200" b="1" dirty="0"/>
              <a:t>之。</a:t>
            </a:r>
            <a:endParaRPr lang="en-US" altLang="zh-CN" sz="3200" b="1" dirty="0"/>
          </a:p>
          <a:p>
            <a:endParaRPr lang="en-US" altLang="zh-CN" sz="3200" b="1" dirty="0"/>
          </a:p>
          <a:p>
            <a:r>
              <a:rPr lang="zh-CN" altLang="en-US" sz="3200" b="1" dirty="0"/>
              <a:t>刿曰：“未可。”下视其</a:t>
            </a:r>
            <a:r>
              <a:rPr lang="zh-CN" altLang="en-US" sz="3200" b="1" dirty="0">
                <a:solidFill>
                  <a:srgbClr val="FF0000"/>
                </a:solidFill>
              </a:rPr>
              <a:t>辙</a:t>
            </a:r>
            <a:r>
              <a:rPr lang="zh-CN" altLang="en-US" sz="3200" b="1" dirty="0"/>
              <a:t>，登轼而望之，曰：“可</a:t>
            </a:r>
            <a:endParaRPr lang="en-US" altLang="zh-CN" sz="3200" b="1" dirty="0"/>
          </a:p>
          <a:p>
            <a:endParaRPr lang="en-US" altLang="zh-CN" sz="3200" b="1" dirty="0"/>
          </a:p>
          <a:p>
            <a:r>
              <a:rPr lang="zh-CN" altLang="en-US" sz="3200" b="1" dirty="0"/>
              <a:t>矣。”</a:t>
            </a:r>
            <a:r>
              <a:rPr lang="zh-CN" altLang="en-US" sz="3200" b="1" dirty="0">
                <a:solidFill>
                  <a:srgbClr val="FF0000"/>
                </a:solidFill>
              </a:rPr>
              <a:t>遂逐</a:t>
            </a:r>
            <a:r>
              <a:rPr lang="zh-CN" altLang="en-US" sz="3200" b="1" dirty="0"/>
              <a:t>齐师。</a:t>
            </a:r>
          </a:p>
          <a:p>
            <a:r>
              <a:rPr lang="zh-CN" altLang="en-US" sz="3200" b="1" dirty="0"/>
              <a:t>                                                                              </a:t>
            </a:r>
          </a:p>
        </p:txBody>
      </p:sp>
      <p:sp>
        <p:nvSpPr>
          <p:cNvPr id="3" name="圆角矩形 2"/>
          <p:cNvSpPr/>
          <p:nvPr/>
        </p:nvSpPr>
        <p:spPr>
          <a:xfrm>
            <a:off x="4956456" y="2366589"/>
            <a:ext cx="1081405" cy="35645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击鼓</a:t>
            </a:r>
          </a:p>
        </p:txBody>
      </p:sp>
      <p:sp>
        <p:nvSpPr>
          <p:cNvPr id="4" name="圆角矩形 3"/>
          <p:cNvSpPr/>
          <p:nvPr/>
        </p:nvSpPr>
        <p:spPr>
          <a:xfrm>
            <a:off x="6042778" y="3338223"/>
            <a:ext cx="1168083" cy="39751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大败</a:t>
            </a:r>
          </a:p>
        </p:txBody>
      </p:sp>
      <p:sp>
        <p:nvSpPr>
          <p:cNvPr id="5" name="圆角矩形 4"/>
          <p:cNvSpPr/>
          <p:nvPr/>
        </p:nvSpPr>
        <p:spPr>
          <a:xfrm>
            <a:off x="7896003" y="3377980"/>
            <a:ext cx="1650613" cy="38227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驱车（追赶）</a:t>
            </a:r>
          </a:p>
        </p:txBody>
      </p:sp>
      <p:sp>
        <p:nvSpPr>
          <p:cNvPr id="6" name="圆角矩形 5"/>
          <p:cNvSpPr/>
          <p:nvPr/>
        </p:nvSpPr>
        <p:spPr>
          <a:xfrm>
            <a:off x="4065105" y="4332906"/>
            <a:ext cx="2085419" cy="3779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车轮轧出的痕迹</a:t>
            </a:r>
          </a:p>
        </p:txBody>
      </p:sp>
      <p:sp>
        <p:nvSpPr>
          <p:cNvPr id="7" name="圆角矩形 6"/>
          <p:cNvSpPr/>
          <p:nvPr/>
        </p:nvSpPr>
        <p:spPr>
          <a:xfrm>
            <a:off x="866236" y="5384302"/>
            <a:ext cx="959761" cy="41973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于是</a:t>
            </a:r>
          </a:p>
        </p:txBody>
      </p:sp>
      <p:sp>
        <p:nvSpPr>
          <p:cNvPr id="8" name="圆角矩形 7"/>
          <p:cNvSpPr/>
          <p:nvPr/>
        </p:nvSpPr>
        <p:spPr>
          <a:xfrm>
            <a:off x="2026591" y="5394378"/>
            <a:ext cx="2075617" cy="40979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追赶、追击</a:t>
            </a:r>
          </a:p>
        </p:txBody>
      </p:sp>
      <p:sp>
        <p:nvSpPr>
          <p:cNvPr id="10" name="灯片编号占位符 9"/>
          <p:cNvSpPr>
            <a:spLocks noGrp="1"/>
          </p:cNvSpPr>
          <p:nvPr>
            <p:ph type="sldNum" sz="quarter" idx="12"/>
          </p:nvPr>
        </p:nvSpPr>
        <p:spPr>
          <a:xfrm>
            <a:off x="7614675" y="6450480"/>
            <a:ext cx="2228850" cy="365125"/>
          </a:xfrm>
        </p:spPr>
        <p:txBody>
          <a:bodyPr/>
          <a:lstStyle/>
          <a:p>
            <a:fld id="{7D9BB5D0-35E4-459D-AEF3-FE4D7C45CC19}" type="slidenum">
              <a:rPr lang="zh-CN" altLang="en-US" b="1" smtClean="0">
                <a:hlinkClick r:id="rId2" action="ppaction://hlinksldjump"/>
              </a:rPr>
              <a:t>12</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21" y="1252330"/>
            <a:ext cx="5363721" cy="4585871"/>
          </a:xfrm>
          <a:prstGeom prst="rect">
            <a:avLst/>
          </a:prstGeom>
          <a:noFill/>
        </p:spPr>
        <p:txBody>
          <a:bodyPr wrap="square" rtlCol="0">
            <a:spAutoFit/>
          </a:bodyPr>
          <a:lstStyle/>
          <a:p>
            <a:r>
              <a:rPr lang="zh-CN" altLang="en-US" sz="2000" b="1" dirty="0"/>
              <a:t>第二段译文及主要内容概括：</a:t>
            </a:r>
          </a:p>
          <a:p>
            <a:r>
              <a:rPr lang="zh-CN" altLang="en-US" sz="2000" b="1" dirty="0"/>
              <a:t>         到了那一天，鲁庄公和曹刿同坐一辆战车，在长勺和齐军作战。鲁庄公将要下令击鼓进军。曹刿说：“现在不行。”等到齐军三次击鼓之后。曹刿说：“可以击鼓进军了。”齐军大败。鲁庄公又要下令驾车马追逐齐军。曹刿说：“还不行。”说完就下了战车，察看齐军车轮碾出的痕迹，又登上战车，扶着车前横木远望齐军的队形，这才说：“可以追击</a:t>
            </a:r>
            <a:r>
              <a:rPr lang="zh-CN" altLang="en-US" sz="2400" b="1" dirty="0"/>
              <a:t>了。”于是追击齐军。</a:t>
            </a:r>
          </a:p>
          <a:p>
            <a:endParaRPr lang="zh-CN" altLang="en-US" sz="2800" b="1" dirty="0"/>
          </a:p>
          <a:p>
            <a:r>
              <a:rPr lang="zh-CN" altLang="en-US" sz="2800" b="1" dirty="0">
                <a:solidFill>
                  <a:srgbClr val="FF0000"/>
                </a:solidFill>
                <a:latin typeface="华文行楷" panose="02010800040101010101" pitchFamily="2" charset="-122"/>
                <a:ea typeface="华文行楷" panose="02010800040101010101" pitchFamily="2" charset="-122"/>
              </a:rPr>
              <a:t>主要内容：简要介绍了齐鲁长勺之战的过程。</a:t>
            </a:r>
          </a:p>
        </p:txBody>
      </p:sp>
      <p:pic>
        <p:nvPicPr>
          <p:cNvPr id="9217" name="Picture 1" descr="C:\Users\Administrator\Desktop\说明文李伟微课\4fa765a5ha6468aee82bf&amp;690.jpg"/>
          <p:cNvPicPr>
            <a:picLocks noChangeAspect="1" noChangeArrowheads="1"/>
          </p:cNvPicPr>
          <p:nvPr/>
        </p:nvPicPr>
        <p:blipFill>
          <a:blip r:embed="rId2" cstate="print">
            <a:clrChange>
              <a:clrFrom>
                <a:srgbClr val="FFFDCC"/>
              </a:clrFrom>
              <a:clrTo>
                <a:srgbClr val="FFFDCC">
                  <a:alpha val="0"/>
                </a:srgbClr>
              </a:clrTo>
            </a:clrChange>
          </a:blip>
          <a:srcRect/>
          <a:stretch>
            <a:fillRect/>
          </a:stretch>
        </p:blipFill>
        <p:spPr bwMode="auto">
          <a:xfrm>
            <a:off x="5989842" y="1354692"/>
            <a:ext cx="3731914" cy="4099586"/>
          </a:xfrm>
          <a:prstGeom prst="rect">
            <a:avLst/>
          </a:prstGeom>
          <a:noFill/>
        </p:spPr>
      </p:pic>
      <p:sp>
        <p:nvSpPr>
          <p:cNvPr id="4" name="灯片编号占位符 3"/>
          <p:cNvSpPr>
            <a:spLocks noGrp="1"/>
          </p:cNvSpPr>
          <p:nvPr>
            <p:ph type="sldNum" sz="quarter" idx="12"/>
          </p:nvPr>
        </p:nvSpPr>
        <p:spPr>
          <a:xfrm>
            <a:off x="7601228" y="6463927"/>
            <a:ext cx="2228850" cy="365125"/>
          </a:xfrm>
        </p:spPr>
        <p:txBody>
          <a:bodyPr/>
          <a:lstStyle/>
          <a:p>
            <a:fld id="{7D9BB5D0-35E4-459D-AEF3-FE4D7C45CC19}" type="slidenum">
              <a:rPr lang="zh-CN" altLang="en-US" smtClean="0">
                <a:hlinkClick r:id="rId3" action="ppaction://hlinksldjump"/>
              </a:rPr>
              <a:t>13</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wheel(1)">
                                      <p:cBhvr>
                                        <p:cTn id="7" dur="2000"/>
                                        <p:tgtEl>
                                          <p:spTgt spid="92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 calcmode="lin" valueType="num">
                                      <p:cBhvr additive="base">
                                        <p:cTn id="16"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additive="base">
                                        <p:cTn id="2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8844" y="685800"/>
            <a:ext cx="9691876" cy="5005626"/>
          </a:xfrm>
          <a:prstGeom prst="flowChartAlternateProcess">
            <a:avLst/>
          </a:prstGeom>
          <a:noFill/>
        </p:spPr>
        <p:txBody>
          <a:bodyPr wrap="square" rtlCol="0">
            <a:spAutoFit/>
          </a:bodyPr>
          <a:lstStyle/>
          <a:p>
            <a:r>
              <a:rPr lang="zh-CN" altLang="en-US" sz="3200" b="1" dirty="0">
                <a:latin typeface="华文行楷" panose="02010800040101010101" pitchFamily="2" charset="-122"/>
                <a:ea typeface="华文行楷" panose="02010800040101010101" pitchFamily="2" charset="-122"/>
              </a:rPr>
              <a:t>第三段重点词语：  </a:t>
            </a:r>
            <a:endParaRPr lang="en-US" altLang="zh-CN" sz="3200" b="1" dirty="0">
              <a:latin typeface="华文行楷" panose="02010800040101010101" pitchFamily="2" charset="-122"/>
              <a:ea typeface="华文行楷" panose="02010800040101010101" pitchFamily="2" charset="-122"/>
            </a:endParaRPr>
          </a:p>
          <a:p>
            <a:r>
              <a:rPr lang="zh-CN" altLang="en-US" sz="3200" b="1" dirty="0"/>
              <a:t>         </a:t>
            </a:r>
            <a:r>
              <a:rPr lang="zh-CN" altLang="en-US" sz="3200" b="1" dirty="0">
                <a:solidFill>
                  <a:srgbClr val="FF0000"/>
                </a:solidFill>
              </a:rPr>
              <a:t>既克</a:t>
            </a:r>
            <a:r>
              <a:rPr lang="zh-CN" altLang="en-US" sz="3200" b="1" dirty="0"/>
              <a:t>，公问</a:t>
            </a:r>
            <a:r>
              <a:rPr lang="zh-CN" altLang="en-US" sz="3200" b="1" dirty="0">
                <a:solidFill>
                  <a:srgbClr val="FF0000"/>
                </a:solidFill>
              </a:rPr>
              <a:t>其故</a:t>
            </a:r>
            <a:r>
              <a:rPr lang="zh-CN" altLang="en-US" sz="3200" b="1" dirty="0"/>
              <a:t>。对曰：“夫战，勇气也。</a:t>
            </a:r>
            <a:endParaRPr lang="en-US" altLang="zh-CN" sz="3200" b="1" dirty="0"/>
          </a:p>
          <a:p>
            <a:endParaRPr lang="en-US" altLang="zh-CN" sz="3200" b="1" dirty="0"/>
          </a:p>
          <a:p>
            <a:r>
              <a:rPr lang="zh-CN" altLang="en-US" sz="3200" b="1" dirty="0"/>
              <a:t>一</a:t>
            </a:r>
            <a:r>
              <a:rPr lang="zh-CN" altLang="en-US" sz="3200" b="1" dirty="0">
                <a:solidFill>
                  <a:srgbClr val="FF0000"/>
                </a:solidFill>
              </a:rPr>
              <a:t>鼓</a:t>
            </a:r>
            <a:r>
              <a:rPr lang="zh-CN" altLang="en-US" sz="3200" b="1" dirty="0"/>
              <a:t>作气，</a:t>
            </a:r>
            <a:r>
              <a:rPr lang="zh-CN" altLang="en-US" sz="3200" b="1" dirty="0">
                <a:solidFill>
                  <a:srgbClr val="FF0000"/>
                </a:solidFill>
              </a:rPr>
              <a:t>再</a:t>
            </a:r>
            <a:r>
              <a:rPr lang="zh-CN" altLang="en-US" sz="3200" b="1" dirty="0"/>
              <a:t>而衰，三而</a:t>
            </a:r>
            <a:r>
              <a:rPr lang="zh-CN" altLang="en-US" sz="3200" b="1" dirty="0">
                <a:solidFill>
                  <a:srgbClr val="FF0000"/>
                </a:solidFill>
              </a:rPr>
              <a:t>竭</a:t>
            </a:r>
            <a:r>
              <a:rPr lang="zh-CN" altLang="en-US" sz="3200" b="1" dirty="0"/>
              <a:t>。彼竭我</a:t>
            </a:r>
            <a:r>
              <a:rPr lang="zh-CN" altLang="en-US" sz="3200" b="1" dirty="0">
                <a:solidFill>
                  <a:srgbClr val="FF0000"/>
                </a:solidFill>
              </a:rPr>
              <a:t>盈</a:t>
            </a:r>
            <a:r>
              <a:rPr lang="zh-CN" altLang="en-US" sz="3200" b="1" dirty="0"/>
              <a:t>，故</a:t>
            </a:r>
            <a:r>
              <a:rPr lang="zh-CN" altLang="en-US" sz="3200" b="1" dirty="0">
                <a:solidFill>
                  <a:schemeClr val="tx1"/>
                </a:solidFill>
              </a:rPr>
              <a:t>克</a:t>
            </a:r>
            <a:r>
              <a:rPr lang="zh-CN" altLang="en-US" sz="3200" b="1" dirty="0"/>
              <a:t>之，</a:t>
            </a:r>
            <a:endParaRPr lang="en-US" altLang="zh-CN" sz="3200" b="1" dirty="0"/>
          </a:p>
          <a:p>
            <a:endParaRPr lang="en-US" altLang="zh-CN" sz="3200" b="1" dirty="0"/>
          </a:p>
          <a:p>
            <a:r>
              <a:rPr lang="zh-CN" altLang="en-US" sz="3200" b="1" dirty="0"/>
              <a:t>夫大国，难</a:t>
            </a:r>
            <a:r>
              <a:rPr lang="zh-CN" altLang="en-US" sz="3200" b="1" dirty="0">
                <a:solidFill>
                  <a:srgbClr val="FF0000"/>
                </a:solidFill>
              </a:rPr>
              <a:t>测</a:t>
            </a:r>
            <a:r>
              <a:rPr lang="zh-CN" altLang="en-US" sz="3200" b="1" dirty="0"/>
              <a:t>也，惧有伏焉。吾视其 辙乱，望其</a:t>
            </a:r>
            <a:endParaRPr lang="en-US" altLang="zh-CN" sz="3200" b="1" dirty="0"/>
          </a:p>
          <a:p>
            <a:endParaRPr lang="en-US" altLang="zh-CN" sz="3200" b="1" dirty="0"/>
          </a:p>
          <a:p>
            <a:r>
              <a:rPr lang="zh-CN" altLang="en-US" sz="3200" b="1" dirty="0"/>
              <a:t>旗</a:t>
            </a:r>
            <a:r>
              <a:rPr lang="zh-CN" altLang="en-US" sz="3200" b="1" dirty="0">
                <a:solidFill>
                  <a:srgbClr val="FF0000"/>
                </a:solidFill>
              </a:rPr>
              <a:t>靡</a:t>
            </a:r>
            <a:r>
              <a:rPr lang="zh-CN" altLang="en-US" sz="3200" b="1" dirty="0"/>
              <a:t>，</a:t>
            </a:r>
            <a:r>
              <a:rPr lang="zh-CN" altLang="en-US" sz="3200" b="1" dirty="0">
                <a:solidFill>
                  <a:srgbClr val="FF0000"/>
                </a:solidFill>
              </a:rPr>
              <a:t>故</a:t>
            </a:r>
            <a:r>
              <a:rPr lang="zh-CN" altLang="en-US" sz="3200" b="1" dirty="0"/>
              <a:t>逐之。”</a:t>
            </a:r>
          </a:p>
          <a:p>
            <a:r>
              <a:rPr lang="zh-CN" altLang="en-US" sz="3200" b="1" dirty="0"/>
              <a:t>                                    </a:t>
            </a:r>
          </a:p>
        </p:txBody>
      </p:sp>
      <p:sp>
        <p:nvSpPr>
          <p:cNvPr id="4" name="流程图: 可选过程 3"/>
          <p:cNvSpPr/>
          <p:nvPr/>
        </p:nvSpPr>
        <p:spPr>
          <a:xfrm>
            <a:off x="606287" y="1642840"/>
            <a:ext cx="715553" cy="367868"/>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已经</a:t>
            </a:r>
          </a:p>
        </p:txBody>
      </p:sp>
      <p:sp>
        <p:nvSpPr>
          <p:cNvPr id="5" name="流程图: 可选过程 4"/>
          <p:cNvSpPr/>
          <p:nvPr/>
        </p:nvSpPr>
        <p:spPr>
          <a:xfrm>
            <a:off x="1947634" y="1957999"/>
            <a:ext cx="656417" cy="325976"/>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rPr>
              <a:t>战胜</a:t>
            </a:r>
          </a:p>
        </p:txBody>
      </p:sp>
      <p:sp>
        <p:nvSpPr>
          <p:cNvPr id="6" name="流程图: 可选过程 5"/>
          <p:cNvSpPr/>
          <p:nvPr/>
        </p:nvSpPr>
        <p:spPr>
          <a:xfrm>
            <a:off x="2925765" y="1952435"/>
            <a:ext cx="1690986" cy="336449"/>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取得战争胜利</a:t>
            </a:r>
          </a:p>
        </p:txBody>
      </p:sp>
      <p:sp>
        <p:nvSpPr>
          <p:cNvPr id="7" name="流程图: 可选过程 6"/>
          <p:cNvSpPr/>
          <p:nvPr/>
        </p:nvSpPr>
        <p:spPr>
          <a:xfrm>
            <a:off x="3945835" y="1005280"/>
            <a:ext cx="833794" cy="378342"/>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原因</a:t>
            </a:r>
          </a:p>
        </p:txBody>
      </p:sp>
      <p:sp>
        <p:nvSpPr>
          <p:cNvPr id="8" name="流程图: 可选过程 7"/>
          <p:cNvSpPr/>
          <p:nvPr/>
        </p:nvSpPr>
        <p:spPr>
          <a:xfrm>
            <a:off x="2564295" y="2942013"/>
            <a:ext cx="1015064" cy="452090"/>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第二次</a:t>
            </a:r>
          </a:p>
        </p:txBody>
      </p:sp>
      <p:sp>
        <p:nvSpPr>
          <p:cNvPr id="9" name="流程图: 可选过程 8"/>
          <p:cNvSpPr/>
          <p:nvPr/>
        </p:nvSpPr>
        <p:spPr>
          <a:xfrm>
            <a:off x="4859738" y="2942012"/>
            <a:ext cx="832723" cy="357832"/>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尽</a:t>
            </a:r>
          </a:p>
        </p:txBody>
      </p:sp>
      <p:sp>
        <p:nvSpPr>
          <p:cNvPr id="10" name="流程图: 可选过程 9"/>
          <p:cNvSpPr/>
          <p:nvPr/>
        </p:nvSpPr>
        <p:spPr>
          <a:xfrm>
            <a:off x="737909" y="2872438"/>
            <a:ext cx="770295" cy="430707"/>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振作</a:t>
            </a:r>
          </a:p>
        </p:txBody>
      </p:sp>
      <p:sp>
        <p:nvSpPr>
          <p:cNvPr id="11" name="流程图: 可选过程 10"/>
          <p:cNvSpPr/>
          <p:nvPr/>
        </p:nvSpPr>
        <p:spPr>
          <a:xfrm>
            <a:off x="6068456" y="2944850"/>
            <a:ext cx="2614905" cy="373965"/>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充满，这里指士气旺盛</a:t>
            </a:r>
          </a:p>
        </p:txBody>
      </p:sp>
      <p:sp>
        <p:nvSpPr>
          <p:cNvPr id="13" name="流程图: 可选过程 12"/>
          <p:cNvSpPr/>
          <p:nvPr/>
        </p:nvSpPr>
        <p:spPr>
          <a:xfrm>
            <a:off x="2233771" y="3958641"/>
            <a:ext cx="1640423" cy="318906"/>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推测，估计</a:t>
            </a:r>
          </a:p>
        </p:txBody>
      </p:sp>
      <p:sp>
        <p:nvSpPr>
          <p:cNvPr id="14" name="流程图: 可选过程 13"/>
          <p:cNvSpPr/>
          <p:nvPr/>
        </p:nvSpPr>
        <p:spPr>
          <a:xfrm>
            <a:off x="701363" y="5072157"/>
            <a:ext cx="830535" cy="305030"/>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倒下</a:t>
            </a:r>
          </a:p>
        </p:txBody>
      </p:sp>
      <p:sp>
        <p:nvSpPr>
          <p:cNvPr id="15" name="流程图: 可选过程 14"/>
          <p:cNvSpPr/>
          <p:nvPr/>
        </p:nvSpPr>
        <p:spPr>
          <a:xfrm>
            <a:off x="1792446" y="5084444"/>
            <a:ext cx="882253" cy="399724"/>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因此</a:t>
            </a:r>
          </a:p>
        </p:txBody>
      </p:sp>
      <p:pic>
        <p:nvPicPr>
          <p:cNvPr id="3074" name="Picture 2" descr="http://img2.imgtn.bdimg.com/it/u=1930262956,2735846054&amp;fm=23&amp;gp=0.jpg"/>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45536" t="20920"/>
          <a:stretch>
            <a:fillRect/>
          </a:stretch>
        </p:blipFill>
        <p:spPr bwMode="auto">
          <a:xfrm>
            <a:off x="6019673" y="3944982"/>
            <a:ext cx="3044814" cy="2339148"/>
          </a:xfrm>
          <a:prstGeom prst="ellipse">
            <a:avLst/>
          </a:prstGeom>
          <a:noFill/>
          <a:extLst>
            <a:ext uri="{909E8E84-426E-40DD-AFC4-6F175D3DCCD1}">
              <a14:hiddenFill xmlns:a14="http://schemas.microsoft.com/office/drawing/2010/main">
                <a:solidFill>
                  <a:srgbClr val="FFFFFF"/>
                </a:solidFill>
              </a14:hiddenFill>
            </a:ext>
          </a:extLst>
        </p:spPr>
      </p:pic>
      <p:sp>
        <p:nvSpPr>
          <p:cNvPr id="12" name="灯片编号占位符 11"/>
          <p:cNvSpPr>
            <a:spLocks noGrp="1"/>
          </p:cNvSpPr>
          <p:nvPr>
            <p:ph type="sldNum" sz="quarter" idx="12"/>
          </p:nvPr>
        </p:nvSpPr>
        <p:spPr>
          <a:xfrm>
            <a:off x="7614675" y="6463927"/>
            <a:ext cx="2228850" cy="365125"/>
          </a:xfrm>
        </p:spPr>
        <p:txBody>
          <a:bodyPr/>
          <a:lstStyle/>
          <a:p>
            <a:fld id="{7D9BB5D0-35E4-459D-AEF3-FE4D7C45CC19}" type="slidenum">
              <a:rPr lang="zh-CN" altLang="en-US" b="1" smtClean="0">
                <a:hlinkClick r:id="rId3" action="ppaction://hlinksldjump"/>
              </a:rPr>
              <a:t>14</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ox(in)">
                                      <p:cBhvr>
                                        <p:cTn id="50" dur="2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blinds(horizontal)">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blinds(horizontal)">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5435" y="824947"/>
            <a:ext cx="6231835" cy="5016758"/>
          </a:xfrm>
          <a:prstGeom prst="rect">
            <a:avLst/>
          </a:prstGeom>
          <a:noFill/>
        </p:spPr>
        <p:txBody>
          <a:bodyPr wrap="square" rtlCol="0">
            <a:spAutoFit/>
          </a:bodyPr>
          <a:lstStyle/>
          <a:p>
            <a:r>
              <a:rPr lang="zh-CN" altLang="en-US" sz="3200" b="1" dirty="0">
                <a:solidFill>
                  <a:srgbClr val="002060"/>
                </a:solidFill>
                <a:latin typeface="华文行楷" panose="02010800040101010101" pitchFamily="2" charset="-122"/>
                <a:ea typeface="华文行楷" panose="02010800040101010101" pitchFamily="2" charset="-122"/>
              </a:rPr>
              <a:t>第三段译文及主要内容：</a:t>
            </a:r>
          </a:p>
          <a:p>
            <a:r>
              <a:rPr lang="zh-CN" altLang="en-US" sz="2400" b="1" dirty="0">
                <a:solidFill>
                  <a:schemeClr val="accent2">
                    <a:lumMod val="75000"/>
                  </a:schemeClr>
                </a:solidFill>
              </a:rPr>
              <a:t>        已经打了胜仗，鲁庄公问他取胜的原因。曹刿回答说：“作战，靠的是士气。第一次击鼓能够振作士兵们的士气。第二次击鼓士兵们的士气就开始低落了，第三次击鼓士兵们的士气就耗尽了。他们的士气已经消失而我军的士气正旺盛，所以才战胜了他们。像齐国这样的大国，他们的情况是难以推测的，怕他们在那里设有伏兵。后来我看到他们的车轮的痕迹混乱了，望见他们的旗帜倒下了，所以下令追击他们。”</a:t>
            </a:r>
          </a:p>
          <a:p>
            <a:endParaRPr lang="zh-CN" altLang="en-US" sz="2400" b="1" dirty="0">
              <a:solidFill>
                <a:schemeClr val="accent2">
                  <a:lumMod val="75000"/>
                </a:schemeClr>
              </a:solidFill>
            </a:endParaRPr>
          </a:p>
          <a:p>
            <a:r>
              <a:rPr lang="zh-CN" altLang="en-US" sz="2400" b="1" dirty="0">
                <a:solidFill>
                  <a:srgbClr val="FF0000"/>
                </a:solidFill>
                <a:latin typeface="华文行楷" panose="02010800040101010101" pitchFamily="2" charset="-122"/>
                <a:ea typeface="华文行楷" panose="02010800040101010101" pitchFamily="2" charset="-122"/>
              </a:rPr>
              <a:t>主要内容：战后，曹刿分析取得胜利的原因。</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8707" y="1195161"/>
            <a:ext cx="1950685" cy="2156791"/>
          </a:xfrm>
          <a:prstGeom prst="ellipse">
            <a:avLst/>
          </a:prstGeom>
        </p:spPr>
      </p:pic>
      <p:pic>
        <p:nvPicPr>
          <p:cNvPr id="14338" name="Picture 2" descr="《曹刿论战》PPT课件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5237" b="13050"/>
          <a:stretch>
            <a:fillRect/>
          </a:stretch>
        </p:blipFill>
        <p:spPr bwMode="auto">
          <a:xfrm>
            <a:off x="7462362" y="4224129"/>
            <a:ext cx="1490377" cy="14386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RelaxedModerately"/>
            <a:lightRig rig="threePt" dir="t"/>
          </a:scene3d>
          <a:sp3d/>
        </p:spPr>
      </p:pic>
      <p:sp>
        <p:nvSpPr>
          <p:cNvPr id="6" name="动作按钮: 后退或前一项 5">
            <a:hlinkClick r:id="rId4" action="ppaction://hlinksldjump" highlightClick="1"/>
          </p:cNvPr>
          <p:cNvSpPr/>
          <p:nvPr/>
        </p:nvSpPr>
        <p:spPr>
          <a:xfrm>
            <a:off x="0" y="6649278"/>
            <a:ext cx="586409" cy="119270"/>
          </a:xfrm>
          <a:prstGeom prst="actionButtonBackPreviou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a:xfrm>
            <a:off x="7628122" y="6463927"/>
            <a:ext cx="2228850" cy="365125"/>
          </a:xfrm>
        </p:spPr>
        <p:txBody>
          <a:bodyPr/>
          <a:lstStyle/>
          <a:p>
            <a:fld id="{7D9BB5D0-35E4-459D-AEF3-FE4D7C45CC19}" type="slidenum">
              <a:rPr lang="zh-CN" altLang="en-US" b="1" smtClean="0">
                <a:hlinkClick r:id="rId5" action="ppaction://hlinksldjump"/>
              </a:rPr>
              <a:t>15</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barn(inVertical)">
                                      <p:cBhvr>
                                        <p:cTn id="12" dur="500"/>
                                        <p:tgtEl>
                                          <p:spTgt spid="1433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calcmode="lin" valueType="num">
                                      <p:cBhvr additive="base">
                                        <p:cTn id="1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 calcmode="lin" valueType="num">
                                      <p:cBhvr additive="base">
                                        <p:cTn id="2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 calcmode="lin" valueType="num">
                                      <p:cBhvr additive="base">
                                        <p:cTn id="2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64096" y="805069"/>
            <a:ext cx="7881730" cy="5078313"/>
          </a:xfrm>
          <a:prstGeom prst="rect">
            <a:avLst/>
          </a:prstGeom>
          <a:noFill/>
        </p:spPr>
        <p:txBody>
          <a:bodyPr wrap="square" rtlCol="0">
            <a:spAutoFit/>
          </a:bodyPr>
          <a:lstStyle/>
          <a:p>
            <a:r>
              <a:rPr lang="zh-CN" altLang="en-US" sz="3600" b="1" dirty="0">
                <a:latin typeface="华文行楷" panose="02010800040101010101" pitchFamily="2" charset="-122"/>
                <a:ea typeface="华文行楷" panose="02010800040101010101" pitchFamily="2" charset="-122"/>
              </a:rPr>
              <a:t>合作探究：</a:t>
            </a:r>
          </a:p>
          <a:p>
            <a:r>
              <a:rPr lang="en-US" sz="2400" b="1" dirty="0">
                <a:latin typeface="+mn-ea"/>
              </a:rPr>
              <a:t>1</a:t>
            </a:r>
            <a:r>
              <a:rPr lang="zh-CN" altLang="en-US" sz="2400" b="1" dirty="0">
                <a:latin typeface="+mn-ea"/>
              </a:rPr>
              <a:t>、曹刿是怎样的身份，从哪句话看出来的？他为什么要参与齐鲁长勺之战呢？</a:t>
            </a:r>
          </a:p>
          <a:p>
            <a:r>
              <a:rPr lang="zh-CN" altLang="en-US" sz="2400" b="1" dirty="0">
                <a:latin typeface="+mn-ea"/>
              </a:rPr>
              <a:t>      </a:t>
            </a:r>
            <a:r>
              <a:rPr lang="zh-CN" altLang="en-US" sz="2400" b="1" dirty="0">
                <a:solidFill>
                  <a:srgbClr val="FF0000"/>
                </a:solidFill>
                <a:latin typeface="+mn-ea"/>
              </a:rPr>
              <a:t>平民</a:t>
            </a:r>
            <a:endParaRPr lang="en-US" altLang="zh-CN" sz="2400" b="1" dirty="0">
              <a:solidFill>
                <a:srgbClr val="FF0000"/>
              </a:solidFill>
              <a:latin typeface="+mn-ea"/>
            </a:endParaRPr>
          </a:p>
          <a:p>
            <a:r>
              <a:rPr lang="zh-CN" altLang="en-US" sz="2400" b="1" dirty="0">
                <a:solidFill>
                  <a:srgbClr val="FF0000"/>
                </a:solidFill>
                <a:latin typeface="+mn-ea"/>
              </a:rPr>
              <a:t>      其乡人日</a:t>
            </a:r>
            <a:r>
              <a:rPr lang="zh-CN" altLang="en-US" sz="2400" b="1" dirty="0">
                <a:latin typeface="+mn-ea"/>
              </a:rPr>
              <a:t> </a:t>
            </a:r>
            <a:r>
              <a:rPr lang="zh-CN" altLang="en-US" sz="2400" b="1" dirty="0">
                <a:solidFill>
                  <a:srgbClr val="FF0000"/>
                </a:solidFill>
                <a:latin typeface="+mn-ea"/>
              </a:rPr>
              <a:t>：肉食者谋之，又何间焉 。                            </a:t>
            </a:r>
          </a:p>
          <a:p>
            <a:r>
              <a:rPr lang="zh-CN" altLang="en-US" sz="2400" b="1" dirty="0">
                <a:latin typeface="+mn-ea"/>
              </a:rPr>
              <a:t>　　　</a:t>
            </a:r>
            <a:r>
              <a:rPr lang="zh-CN" altLang="en-US" sz="2400" b="1" dirty="0">
                <a:solidFill>
                  <a:srgbClr val="FF0000"/>
                </a:solidFill>
                <a:latin typeface="+mn-ea"/>
              </a:rPr>
              <a:t>肉食者鄙，未能远谋  （具有爱国精神）</a:t>
            </a:r>
          </a:p>
          <a:p>
            <a:r>
              <a:rPr lang="en-US" altLang="zh-CN" sz="2400" b="1" dirty="0">
                <a:latin typeface="+mn-ea"/>
              </a:rPr>
              <a:t>2</a:t>
            </a:r>
            <a:r>
              <a:rPr lang="zh-CN" altLang="en-US" sz="2400" b="1" dirty="0">
                <a:latin typeface="+mn-ea"/>
              </a:rPr>
              <a:t>、曹刿问鲁庄公何以战时，庄公说了哪几个方面的条件？</a:t>
            </a:r>
          </a:p>
          <a:p>
            <a:r>
              <a:rPr lang="zh-CN" altLang="en-US" sz="2400" b="1" dirty="0">
                <a:latin typeface="+mn-ea"/>
              </a:rPr>
              <a:t>      </a:t>
            </a:r>
            <a:r>
              <a:rPr lang="zh-CN" altLang="en-US" sz="2400" b="1" dirty="0">
                <a:solidFill>
                  <a:srgbClr val="FF0000"/>
                </a:solidFill>
                <a:latin typeface="+mn-ea"/>
              </a:rPr>
              <a:t>三个方面：</a:t>
            </a:r>
          </a:p>
          <a:p>
            <a:r>
              <a:rPr lang="zh-CN" altLang="en-US" sz="2400" b="1" dirty="0">
                <a:solidFill>
                  <a:srgbClr val="FF0000"/>
                </a:solidFill>
                <a:latin typeface="+mn-ea"/>
              </a:rPr>
              <a:t>      衣食所安，弗敢专也，必以分人。</a:t>
            </a:r>
          </a:p>
          <a:p>
            <a:r>
              <a:rPr lang="zh-CN" altLang="en-US" sz="2400" b="1" dirty="0">
                <a:solidFill>
                  <a:srgbClr val="FF0000"/>
                </a:solidFill>
                <a:latin typeface="+mn-ea"/>
              </a:rPr>
              <a:t>      牺牲玉帛，弗敢加也，必以信。</a:t>
            </a:r>
          </a:p>
          <a:p>
            <a:r>
              <a:rPr lang="zh-CN" altLang="en-US" sz="2400" b="1" dirty="0">
                <a:solidFill>
                  <a:srgbClr val="FF0000"/>
                </a:solidFill>
                <a:latin typeface="+mn-ea"/>
              </a:rPr>
              <a:t>  </a:t>
            </a:r>
            <a:r>
              <a:rPr lang="zh-CN" altLang="en-US" sz="2400" b="1" dirty="0">
                <a:solidFill>
                  <a:schemeClr val="tx1"/>
                </a:solidFill>
                <a:latin typeface="+mn-ea"/>
              </a:rPr>
              <a:t>    </a:t>
            </a:r>
            <a:r>
              <a:rPr lang="zh-CN" altLang="en-US" sz="2400" b="1" dirty="0">
                <a:solidFill>
                  <a:srgbClr val="FF0000"/>
                </a:solidFill>
                <a:latin typeface="+mn-ea"/>
              </a:rPr>
              <a:t>小大之狱，虽不能察，必以情。</a:t>
            </a:r>
          </a:p>
          <a:p>
            <a:r>
              <a:rPr lang="en-US" altLang="zh-CN" sz="2400" b="1" dirty="0">
                <a:solidFill>
                  <a:schemeClr val="tx1"/>
                </a:solidFill>
                <a:latin typeface="+mn-ea"/>
              </a:rPr>
              <a:t>3</a:t>
            </a:r>
            <a:r>
              <a:rPr lang="zh-CN" altLang="en-US" sz="2400" b="1" dirty="0">
                <a:solidFill>
                  <a:schemeClr val="tx1"/>
                </a:solidFill>
                <a:latin typeface="+mn-ea"/>
              </a:rPr>
              <a:t>、曹刿认为决定战争胜利的主要条件是什么？</a:t>
            </a:r>
          </a:p>
          <a:p>
            <a:r>
              <a:rPr lang="zh-CN" altLang="en-US" sz="2400" b="1" dirty="0">
                <a:solidFill>
                  <a:schemeClr val="tx1"/>
                </a:solidFill>
                <a:latin typeface="+mn-ea"/>
              </a:rPr>
              <a:t>      </a:t>
            </a:r>
            <a:r>
              <a:rPr lang="zh-CN" altLang="en-US" sz="2400" b="1" dirty="0">
                <a:solidFill>
                  <a:srgbClr val="FF0000"/>
                </a:solidFill>
                <a:latin typeface="+mn-ea"/>
              </a:rPr>
              <a:t>小大之狱，虽不能察，必以情。</a:t>
            </a:r>
          </a:p>
        </p:txBody>
      </p:sp>
      <p:sp>
        <p:nvSpPr>
          <p:cNvPr id="3" name="动作按钮: 后退或前一项 2">
            <a:hlinkClick r:id="" action="ppaction://noaction" highlightClick="1"/>
            <a:hlinkHover r:id="rId2" action="ppaction://hlinksldjump"/>
          </p:cNvPr>
          <p:cNvSpPr/>
          <p:nvPr/>
        </p:nvSpPr>
        <p:spPr>
          <a:xfrm>
            <a:off x="0" y="6649278"/>
            <a:ext cx="576470" cy="99391"/>
          </a:xfrm>
          <a:prstGeom prst="actionButtonBackPreviou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a:xfrm>
            <a:off x="7574334" y="6450480"/>
            <a:ext cx="2228850" cy="365125"/>
          </a:xfrm>
        </p:spPr>
        <p:txBody>
          <a:bodyPr/>
          <a:lstStyle/>
          <a:p>
            <a:fld id="{7D9BB5D0-35E4-459D-AEF3-FE4D7C45CC19}" type="slidenum">
              <a:rPr lang="zh-CN" altLang="en-US" b="1" smtClean="0">
                <a:hlinkClick r:id="rId3" action="ppaction://hlinksldjump"/>
              </a:rPr>
              <a:t>16</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 calcmode="lin" valueType="num">
                                      <p:cBhvr additive="base">
                                        <p:cTn id="3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 calcmode="lin" valueType="num">
                                      <p:cBhvr additive="base">
                                        <p:cTn id="3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anim calcmode="lin" valueType="num">
                                      <p:cBhvr additive="base">
                                        <p:cTn id="4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11" end="11"/>
                                            </p:txEl>
                                          </p:spTgt>
                                        </p:tgtEl>
                                        <p:attrNameLst>
                                          <p:attrName>style.visibility</p:attrName>
                                        </p:attrNameLst>
                                      </p:cBhvr>
                                      <p:to>
                                        <p:strVal val="visible"/>
                                      </p:to>
                                    </p:set>
                                    <p:anim calcmode="lin" valueType="num">
                                      <p:cBhvr additive="base">
                                        <p:cTn id="49"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374" y="967216"/>
            <a:ext cx="7762461" cy="4524315"/>
          </a:xfrm>
          <a:prstGeom prst="rect">
            <a:avLst/>
          </a:prstGeom>
          <a:noFill/>
        </p:spPr>
        <p:txBody>
          <a:bodyPr wrap="square" rtlCol="0">
            <a:spAutoFit/>
          </a:bodyPr>
          <a:lstStyle/>
          <a:p>
            <a:r>
              <a:rPr lang="en-US" altLang="zh-CN" sz="2400" b="1" dirty="0">
                <a:latin typeface="+mn-ea"/>
              </a:rPr>
              <a:t>4</a:t>
            </a:r>
            <a:r>
              <a:rPr lang="zh-CN" altLang="en-US" sz="2400" b="1" dirty="0">
                <a:latin typeface="+mn-ea"/>
              </a:rPr>
              <a:t>、第二段叙述的是战争的经过，为什么要略写？</a:t>
            </a:r>
          </a:p>
          <a:p>
            <a:endParaRPr lang="zh-CN" altLang="en-US" sz="2400" b="1" dirty="0">
              <a:latin typeface="+mn-ea"/>
            </a:endParaRPr>
          </a:p>
          <a:p>
            <a:r>
              <a:rPr lang="zh-CN" altLang="en-US" sz="2400" b="1" dirty="0">
                <a:latin typeface="+mn-ea"/>
              </a:rPr>
              <a:t>    </a:t>
            </a:r>
            <a:r>
              <a:rPr lang="zh-CN" altLang="en-US" sz="2400" b="1" dirty="0">
                <a:solidFill>
                  <a:srgbClr val="FF0000"/>
                </a:solidFill>
                <a:latin typeface="+mn-ea"/>
              </a:rPr>
              <a:t>因为这篇文章是</a:t>
            </a:r>
            <a:r>
              <a:rPr lang="en-US" altLang="zh-CN" sz="2400" b="1" dirty="0">
                <a:solidFill>
                  <a:srgbClr val="FF0000"/>
                </a:solidFill>
                <a:latin typeface="+mn-ea"/>
              </a:rPr>
              <a:t>“</a:t>
            </a:r>
            <a:r>
              <a:rPr lang="zh-CN" altLang="en-US" sz="2400" b="1" dirty="0">
                <a:solidFill>
                  <a:srgbClr val="FF0000"/>
                </a:solidFill>
                <a:latin typeface="+mn-ea"/>
              </a:rPr>
              <a:t>论</a:t>
            </a:r>
            <a:r>
              <a:rPr lang="en-US" altLang="zh-CN" sz="2400" b="1" dirty="0">
                <a:solidFill>
                  <a:srgbClr val="FF0000"/>
                </a:solidFill>
                <a:latin typeface="+mn-ea"/>
              </a:rPr>
              <a:t>”</a:t>
            </a:r>
            <a:r>
              <a:rPr lang="zh-CN" altLang="en-US" sz="2400" b="1" dirty="0">
                <a:solidFill>
                  <a:srgbClr val="FF0000"/>
                </a:solidFill>
                <a:latin typeface="+mn-ea"/>
              </a:rPr>
              <a:t>战，意在论述与战争有关的内容，而非战争的经过。所以这篇文章主要论述了战前的准备及战争取得胜利的原因。</a:t>
            </a:r>
          </a:p>
          <a:p>
            <a:endParaRPr lang="zh-CN" altLang="en-US" sz="2400" b="1" dirty="0">
              <a:solidFill>
                <a:srgbClr val="FF0000"/>
              </a:solidFill>
              <a:latin typeface="+mn-ea"/>
            </a:endParaRPr>
          </a:p>
          <a:p>
            <a:r>
              <a:rPr lang="en-US" altLang="zh-CN" sz="2400" b="1" dirty="0">
                <a:latin typeface="+mn-ea"/>
              </a:rPr>
              <a:t>5</a:t>
            </a:r>
            <a:r>
              <a:rPr lang="zh-CN" altLang="en-US" sz="2400" b="1" dirty="0">
                <a:latin typeface="+mn-ea"/>
              </a:rPr>
              <a:t>、第三段中曹刿从哪两个方面论述了战争取得胜利的原因？从中你认为曹刿什么做的好？</a:t>
            </a:r>
          </a:p>
          <a:p>
            <a:endParaRPr lang="zh-CN" altLang="en-US" sz="2400" b="1" dirty="0">
              <a:latin typeface="+mn-ea"/>
            </a:endParaRPr>
          </a:p>
          <a:p>
            <a:r>
              <a:rPr lang="zh-CN" altLang="en-US" sz="2400" b="1" dirty="0">
                <a:latin typeface="+mn-ea"/>
              </a:rPr>
              <a:t>    </a:t>
            </a:r>
            <a:r>
              <a:rPr lang="zh-CN" altLang="en-US" sz="2400" b="1" dirty="0">
                <a:solidFill>
                  <a:srgbClr val="FF0000"/>
                </a:solidFill>
                <a:latin typeface="+mn-ea"/>
              </a:rPr>
              <a:t>攻击，追击。</a:t>
            </a:r>
          </a:p>
          <a:p>
            <a:r>
              <a:rPr lang="zh-CN" altLang="en-US" sz="2400" b="1" dirty="0">
                <a:solidFill>
                  <a:srgbClr val="FF0000"/>
                </a:solidFill>
                <a:latin typeface="+mn-ea"/>
              </a:rPr>
              <a:t>    曹刿在战场上的时机把握的好；并能根据士气与实力的变化作出正确的判断。</a:t>
            </a:r>
          </a:p>
        </p:txBody>
      </p:sp>
      <p:sp>
        <p:nvSpPr>
          <p:cNvPr id="4" name="灯片编号占位符 3"/>
          <p:cNvSpPr>
            <a:spLocks noGrp="1"/>
          </p:cNvSpPr>
          <p:nvPr>
            <p:ph type="sldNum" sz="quarter" idx="12"/>
          </p:nvPr>
        </p:nvSpPr>
        <p:spPr>
          <a:xfrm>
            <a:off x="7587781" y="6463927"/>
            <a:ext cx="2228850" cy="365125"/>
          </a:xfrm>
        </p:spPr>
        <p:txBody>
          <a:bodyPr/>
          <a:lstStyle/>
          <a:p>
            <a:fld id="{7D9BB5D0-35E4-459D-AEF3-FE4D7C45CC19}" type="slidenum">
              <a:rPr lang="zh-CN" altLang="en-US" b="1" smtClean="0">
                <a:hlinkClick r:id="rId2" action="ppaction://hlinksldjump"/>
              </a:rPr>
              <a:t>17</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 calcmode="lin" valueType="num">
                                      <p:cBhvr additive="base">
                                        <p:cTn id="1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anim calcmode="lin" valueType="num">
                                      <p:cBhvr additive="base">
                                        <p:cTn id="1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426" y="290832"/>
            <a:ext cx="8742830" cy="3046988"/>
          </a:xfrm>
          <a:prstGeom prst="rect">
            <a:avLst/>
          </a:prstGeom>
          <a:noFill/>
        </p:spPr>
        <p:txBody>
          <a:bodyPr wrap="square" rtlCol="0">
            <a:spAutoFit/>
          </a:bodyPr>
          <a:lstStyle/>
          <a:p>
            <a:r>
              <a:rPr lang="zh-CN" altLang="en-US" sz="4000" b="1" dirty="0">
                <a:solidFill>
                  <a:srgbClr val="002060"/>
                </a:solidFill>
                <a:latin typeface="华文行楷" panose="02010800040101010101" pitchFamily="2" charset="-122"/>
                <a:ea typeface="华文行楷" panose="02010800040101010101" pitchFamily="2" charset="-122"/>
              </a:rPr>
              <a:t>人物形象分析：</a:t>
            </a:r>
            <a:endParaRPr lang="en-US" altLang="zh-CN" sz="4000" b="1" dirty="0">
              <a:solidFill>
                <a:srgbClr val="002060"/>
              </a:solidFill>
              <a:latin typeface="华文行楷" panose="02010800040101010101" pitchFamily="2" charset="-122"/>
              <a:ea typeface="华文行楷" panose="02010800040101010101" pitchFamily="2" charset="-122"/>
            </a:endParaRPr>
          </a:p>
          <a:p>
            <a:r>
              <a:rPr lang="zh-CN" altLang="en-US" sz="3200" b="1" dirty="0">
                <a:solidFill>
                  <a:srgbClr val="C00000"/>
                </a:solidFill>
                <a:latin typeface="+mn-ea"/>
              </a:rPr>
              <a:t>        </a:t>
            </a:r>
            <a:r>
              <a:rPr lang="zh-CN" altLang="en-US" sz="2800" b="1" dirty="0">
                <a:solidFill>
                  <a:srgbClr val="C00000"/>
                </a:solidFill>
                <a:latin typeface="+mn-ea"/>
              </a:rPr>
              <a:t>你认为曹刿</a:t>
            </a:r>
            <a:r>
              <a:rPr lang="zh-CN" altLang="en-US" sz="2800" b="1" dirty="0">
                <a:solidFill>
                  <a:srgbClr val="C00000"/>
                </a:solidFill>
                <a:latin typeface="+mn-ea"/>
                <a:sym typeface="+mn-ea"/>
              </a:rPr>
              <a:t>和庄公各是怎样的人？</a:t>
            </a:r>
            <a:endParaRPr lang="zh-CN" altLang="en-US" sz="2800" b="1" dirty="0">
              <a:solidFill>
                <a:srgbClr val="C00000"/>
              </a:solidFill>
              <a:latin typeface="+mn-ea"/>
            </a:endParaRPr>
          </a:p>
          <a:p>
            <a:endParaRPr lang="zh-CN" altLang="en-US" sz="2800" b="1" dirty="0">
              <a:latin typeface="+mn-ea"/>
            </a:endParaRPr>
          </a:p>
          <a:p>
            <a:r>
              <a:rPr lang="zh-CN" altLang="en-US" sz="3200" b="1" dirty="0">
                <a:latin typeface="+mn-ea"/>
              </a:rPr>
              <a:t>     </a:t>
            </a:r>
            <a:r>
              <a:rPr lang="zh-CN" altLang="en-US" sz="2800" b="1" dirty="0">
                <a:latin typeface="+mn-ea"/>
                <a:sym typeface="+mn-ea"/>
              </a:rPr>
              <a:t>       </a:t>
            </a:r>
          </a:p>
          <a:p>
            <a:r>
              <a:rPr lang="zh-CN" altLang="en-US" sz="2800" b="1" dirty="0">
                <a:latin typeface="+mn-ea"/>
                <a:sym typeface="+mn-ea"/>
              </a:rPr>
              <a:t>    </a:t>
            </a:r>
            <a:r>
              <a:rPr lang="en-US" altLang="zh-CN" sz="2800" b="1" dirty="0">
                <a:solidFill>
                  <a:srgbClr val="FF0000"/>
                </a:solidFill>
                <a:latin typeface="+mn-ea"/>
              </a:rPr>
              <a:t>        </a:t>
            </a:r>
          </a:p>
          <a:p>
            <a:r>
              <a:rPr lang="en-US" altLang="zh-CN" sz="2800" b="1" dirty="0">
                <a:solidFill>
                  <a:srgbClr val="FF0000"/>
                </a:solidFill>
                <a:latin typeface="+mn-ea"/>
              </a:rPr>
              <a:t>    </a:t>
            </a:r>
            <a:endParaRPr lang="zh-CN" altLang="en-US" sz="2800" b="1" dirty="0">
              <a:solidFill>
                <a:srgbClr val="FF0000"/>
              </a:solidFill>
              <a:latin typeface="+mn-ea"/>
            </a:endParaRPr>
          </a:p>
        </p:txBody>
      </p:sp>
      <p:sp>
        <p:nvSpPr>
          <p:cNvPr id="3" name="TextBox 2"/>
          <p:cNvSpPr txBox="1"/>
          <p:nvPr/>
        </p:nvSpPr>
        <p:spPr>
          <a:xfrm>
            <a:off x="7140096" y="1658346"/>
            <a:ext cx="1231106" cy="4046716"/>
          </a:xfrm>
          <a:prstGeom prst="rect">
            <a:avLst/>
          </a:prstGeom>
          <a:noFill/>
        </p:spPr>
        <p:txBody>
          <a:bodyPr vert="eaVert" wrap="square" rtlCol="0">
            <a:spAutoFit/>
          </a:bodyPr>
          <a:lstStyle/>
          <a:p>
            <a:r>
              <a:rPr lang="zh-CN" altLang="en-US" sz="2000" b="1" dirty="0">
                <a:solidFill>
                  <a:srgbClr val="C00000"/>
                </a:solidFill>
              </a:rPr>
              <a:t>曹刿是一个深谋远虑、精明果断、能正确把握战场时机、具有卓越</a:t>
            </a:r>
            <a:r>
              <a:rPr lang="zh-CN" altLang="en-US" sz="2400" b="1" dirty="0">
                <a:solidFill>
                  <a:srgbClr val="C00000"/>
                </a:solidFill>
              </a:rPr>
              <a:t>的军事指挥</a:t>
            </a:r>
            <a:r>
              <a:rPr lang="zh-CN" altLang="en-US" sz="2000" b="1" dirty="0">
                <a:solidFill>
                  <a:srgbClr val="C00000"/>
                </a:solidFill>
              </a:rPr>
              <a:t>才能的知识分子形象</a:t>
            </a:r>
            <a:r>
              <a:rPr lang="zh-CN" altLang="en-US" sz="2000" b="1" dirty="0">
                <a:solidFill>
                  <a:srgbClr val="FF0000"/>
                </a:solidFill>
              </a:rPr>
              <a:t>。</a:t>
            </a:r>
          </a:p>
        </p:txBody>
      </p:sp>
      <p:sp>
        <p:nvSpPr>
          <p:cNvPr id="4" name="TextBox 3"/>
          <p:cNvSpPr txBox="1"/>
          <p:nvPr/>
        </p:nvSpPr>
        <p:spPr>
          <a:xfrm>
            <a:off x="1133228" y="2034214"/>
            <a:ext cx="984885" cy="3420550"/>
          </a:xfrm>
          <a:prstGeom prst="rect">
            <a:avLst/>
          </a:prstGeom>
          <a:noFill/>
        </p:spPr>
        <p:txBody>
          <a:bodyPr vert="eaVert" wrap="square" rtlCol="0">
            <a:spAutoFit/>
          </a:bodyPr>
          <a:lstStyle/>
          <a:p>
            <a:r>
              <a:rPr lang="zh-CN" altLang="en-US" sz="2000" b="1" dirty="0">
                <a:solidFill>
                  <a:srgbClr val="C00000"/>
                </a:solidFill>
              </a:rPr>
              <a:t>鲁庄公是一个平庸、急躁、但能够听取他人谏议的的君主</a:t>
            </a:r>
            <a:r>
              <a:rPr lang="zh-CN" altLang="en-US" sz="3200" b="1" dirty="0">
                <a:solidFill>
                  <a:srgbClr val="FF0000"/>
                </a:solidFill>
              </a:rPr>
              <a:t>。</a:t>
            </a:r>
          </a:p>
        </p:txBody>
      </p:sp>
      <p:pic>
        <p:nvPicPr>
          <p:cNvPr id="5" name="图片 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023235" y="1908644"/>
            <a:ext cx="5584441" cy="3546120"/>
          </a:xfrm>
          <a:prstGeom prst="rect">
            <a:avLst/>
          </a:prstGeom>
        </p:spPr>
      </p:pic>
      <p:sp>
        <p:nvSpPr>
          <p:cNvPr id="7" name="灯片编号占位符 6"/>
          <p:cNvSpPr>
            <a:spLocks noGrp="1"/>
          </p:cNvSpPr>
          <p:nvPr>
            <p:ph type="sldNum" sz="quarter" idx="12"/>
          </p:nvPr>
        </p:nvSpPr>
        <p:spPr>
          <a:xfrm>
            <a:off x="7641569" y="6477374"/>
            <a:ext cx="2228850" cy="365125"/>
          </a:xfrm>
        </p:spPr>
        <p:txBody>
          <a:bodyPr/>
          <a:lstStyle/>
          <a:p>
            <a:fld id="{7D9BB5D0-35E4-459D-AEF3-FE4D7C45CC19}" type="slidenum">
              <a:rPr lang="zh-CN" altLang="en-US" b="1" smtClean="0">
                <a:hlinkClick r:id="rId3" action="ppaction://hlinksldjump"/>
              </a:rPr>
              <a:t>18</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ppt_x</p:attrName>
                                        </p:attrNameLst>
                                      </p:cBhvr>
                                      <p:tavLst>
                                        <p:tav tm="0">
                                          <p:val>
                                            <p:strVal val="#ppt_x"/>
                                          </p:val>
                                        </p:tav>
                                        <p:tav tm="100000">
                                          <p:val>
                                            <p:strVal val="#ppt_x"/>
                                          </p:val>
                                        </p:tav>
                                      </p:tavLst>
                                    </p:anim>
                                    <p:anim calcmode="lin" valueType="num">
                                      <p:cBhvr>
                                        <p:cTn id="9" dur="1800" decel="100000" fill="hold"/>
                                        <p:tgtEl>
                                          <p:spTgt spid="4"/>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ppt_x</p:attrName>
                                        </p:attrNameLst>
                                      </p:cBhvr>
                                      <p:tavLst>
                                        <p:tav tm="0">
                                          <p:val>
                                            <p:strVal val="#ppt_x"/>
                                          </p:val>
                                        </p:tav>
                                        <p:tav tm="100000">
                                          <p:val>
                                            <p:strVal val="#ppt_x"/>
                                          </p:val>
                                        </p:tav>
                                      </p:tavLst>
                                    </p:anim>
                                    <p:anim calcmode="lin" valueType="num">
                                      <p:cBhvr>
                                        <p:cTn id="17" dur="2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4915" y="1040297"/>
            <a:ext cx="7201276" cy="3477875"/>
          </a:xfrm>
          <a:prstGeom prst="rect">
            <a:avLst/>
          </a:prstGeom>
          <a:noFill/>
        </p:spPr>
        <p:txBody>
          <a:bodyPr wrap="square" rtlCol="0">
            <a:spAutoFit/>
          </a:bodyPr>
          <a:lstStyle/>
          <a:p>
            <a:r>
              <a:rPr lang="zh-CN" altLang="en-US" sz="4400" b="1" dirty="0">
                <a:latin typeface="华文行楷" panose="02010800040101010101" pitchFamily="2" charset="-122"/>
                <a:ea typeface="华文行楷" panose="02010800040101010101" pitchFamily="2" charset="-122"/>
              </a:rPr>
              <a:t>写法赏析：</a:t>
            </a:r>
          </a:p>
          <a:p>
            <a:endParaRPr lang="en-US" altLang="zh-CN" sz="3200" b="1" dirty="0">
              <a:latin typeface="黑体" panose="02010609060101010101" pitchFamily="49" charset="-122"/>
              <a:ea typeface="黑体" panose="02010609060101010101" pitchFamily="49" charset="-122"/>
            </a:endParaRPr>
          </a:p>
          <a:p>
            <a:r>
              <a:rPr lang="en-US" altLang="zh-CN" sz="2400" b="1" dirty="0">
                <a:solidFill>
                  <a:srgbClr val="FF0000"/>
                </a:solidFill>
                <a:latin typeface="黑体" panose="02010609060101010101" pitchFamily="49" charset="-122"/>
                <a:ea typeface="黑体" panose="02010609060101010101" pitchFamily="49" charset="-122"/>
              </a:rPr>
              <a:t>1</a:t>
            </a:r>
            <a:r>
              <a:rPr lang="zh-CN" altLang="en-US" sz="2400" b="1" dirty="0">
                <a:solidFill>
                  <a:srgbClr val="FF0000"/>
                </a:solidFill>
                <a:latin typeface="黑体" panose="02010609060101010101" pitchFamily="49" charset="-122"/>
                <a:ea typeface="黑体" panose="02010609060101010101" pitchFamily="49" charset="-122"/>
              </a:rPr>
              <a:t>、故事情节安排</a:t>
            </a:r>
            <a:r>
              <a:rPr lang="zh-CN" altLang="en-US" sz="2400" b="1" dirty="0">
                <a:solidFill>
                  <a:srgbClr val="FF0000"/>
                </a:solidFill>
                <a:latin typeface="黑体" panose="02010609060101010101" pitchFamily="49" charset="-122"/>
                <a:ea typeface="黑体" panose="02010609060101010101" pitchFamily="49" charset="-122"/>
                <a:sym typeface="+mn-ea"/>
              </a:rPr>
              <a:t>详略</a:t>
            </a:r>
            <a:r>
              <a:rPr lang="zh-CN" altLang="en-US" sz="2400" b="1" dirty="0">
                <a:solidFill>
                  <a:srgbClr val="FF0000"/>
                </a:solidFill>
                <a:latin typeface="黑体" panose="02010609060101010101" pitchFamily="49" charset="-122"/>
                <a:ea typeface="黑体" panose="02010609060101010101" pitchFamily="49" charset="-122"/>
              </a:rPr>
              <a:t>得当。</a:t>
            </a:r>
          </a:p>
          <a:p>
            <a:endParaRPr lang="zh-CN" altLang="en-US" sz="2400" b="1" dirty="0">
              <a:solidFill>
                <a:srgbClr val="FF0000"/>
              </a:solidFill>
              <a:latin typeface="黑体" panose="02010609060101010101" pitchFamily="49" charset="-122"/>
              <a:ea typeface="黑体" panose="02010609060101010101" pitchFamily="49" charset="-122"/>
            </a:endParaRPr>
          </a:p>
          <a:p>
            <a:r>
              <a:rPr lang="en-US" altLang="zh-CN" sz="2400" b="1" dirty="0">
                <a:solidFill>
                  <a:srgbClr val="FF0000"/>
                </a:solidFill>
                <a:latin typeface="黑体" panose="02010609060101010101" pitchFamily="49" charset="-122"/>
                <a:ea typeface="黑体" panose="02010609060101010101" pitchFamily="49" charset="-122"/>
              </a:rPr>
              <a:t>2</a:t>
            </a:r>
            <a:r>
              <a:rPr lang="zh-CN" altLang="en-US" sz="2400" b="1" dirty="0">
                <a:solidFill>
                  <a:srgbClr val="FF0000"/>
                </a:solidFill>
                <a:latin typeface="黑体" panose="02010609060101010101" pitchFamily="49" charset="-122"/>
                <a:ea typeface="黑体" panose="02010609060101010101" pitchFamily="49" charset="-122"/>
              </a:rPr>
              <a:t>、结构严谨，前后照应。</a:t>
            </a:r>
          </a:p>
          <a:p>
            <a:endParaRPr lang="zh-CN" altLang="en-US" sz="2400" b="1" dirty="0">
              <a:solidFill>
                <a:srgbClr val="FF0000"/>
              </a:solidFill>
              <a:latin typeface="黑体" panose="02010609060101010101" pitchFamily="49" charset="-122"/>
              <a:ea typeface="黑体" panose="02010609060101010101" pitchFamily="49" charset="-122"/>
            </a:endParaRPr>
          </a:p>
          <a:p>
            <a:r>
              <a:rPr lang="en-US" altLang="zh-CN" sz="2400" b="1" dirty="0">
                <a:solidFill>
                  <a:srgbClr val="FF0000"/>
                </a:solidFill>
                <a:latin typeface="黑体" panose="02010609060101010101" pitchFamily="49" charset="-122"/>
                <a:ea typeface="黑体" panose="02010609060101010101" pitchFamily="49" charset="-122"/>
              </a:rPr>
              <a:t>3</a:t>
            </a:r>
            <a:r>
              <a:rPr lang="zh-CN" altLang="en-US" sz="2400" b="1" dirty="0">
                <a:solidFill>
                  <a:srgbClr val="FF0000"/>
                </a:solidFill>
                <a:latin typeface="黑体" panose="02010609060101010101" pitchFamily="49" charset="-122"/>
                <a:ea typeface="黑体" panose="02010609060101010101" pitchFamily="49" charset="-122"/>
              </a:rPr>
              <a:t>、用对话的来交代故事情节，运用对比刻画人物形象。</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3" name="动作按钮: 结束 2">
            <a:hlinkClick r:id="rId2" action="ppaction://hlinksldjump" highlightClick="1"/>
          </p:cNvPr>
          <p:cNvSpPr/>
          <p:nvPr/>
        </p:nvSpPr>
        <p:spPr>
          <a:xfrm>
            <a:off x="0" y="6639339"/>
            <a:ext cx="616226" cy="139148"/>
          </a:xfrm>
          <a:prstGeom prst="actionButtonEn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a:xfrm>
            <a:off x="7587781" y="6463927"/>
            <a:ext cx="2228850" cy="365125"/>
          </a:xfrm>
        </p:spPr>
        <p:txBody>
          <a:bodyPr/>
          <a:lstStyle/>
          <a:p>
            <a:fld id="{7D9BB5D0-35E4-459D-AEF3-FE4D7C45CC19}" type="slidenum">
              <a:rPr lang="zh-CN" altLang="en-US" b="1" smtClean="0">
                <a:hlinkClick r:id="rId3" action="ppaction://hlinksldjump"/>
              </a:rPr>
              <a:t>19</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3808158570,3523094888&amp;fm=21&amp;gp=0"/>
          <p:cNvPicPr>
            <a:picLocks noChangeAspect="1"/>
          </p:cNvPicPr>
          <p:nvPr/>
        </p:nvPicPr>
        <p:blipFill>
          <a:blip r:embed="rId2"/>
          <a:srcRect l="14837" t="12292" r="20296" b="13518"/>
          <a:stretch>
            <a:fillRect/>
          </a:stretch>
        </p:blipFill>
        <p:spPr>
          <a:xfrm>
            <a:off x="4533676" y="2057400"/>
            <a:ext cx="3324673" cy="4123690"/>
          </a:xfrm>
          <a:prstGeom prst="ellipse">
            <a:avLst/>
          </a:prstGeom>
          <a:ln>
            <a:noFill/>
          </a:ln>
          <a:effectLst>
            <a:softEdge rad="317500"/>
          </a:effectLst>
        </p:spPr>
      </p:pic>
      <p:pic>
        <p:nvPicPr>
          <p:cNvPr id="5" name="图片 4" descr="u=2643911991,2403089458&amp;fm=21&amp;gp=0"/>
          <p:cNvPicPr>
            <a:picLocks noChangeAspect="1"/>
          </p:cNvPicPr>
          <p:nvPr/>
        </p:nvPicPr>
        <p:blipFill>
          <a:blip r:embed="rId3"/>
          <a:srcRect l="9916" b="2709"/>
          <a:stretch>
            <a:fillRect/>
          </a:stretch>
        </p:blipFill>
        <p:spPr>
          <a:xfrm>
            <a:off x="713105" y="1306830"/>
            <a:ext cx="2653665" cy="1855470"/>
          </a:xfrm>
          <a:prstGeom prst="ellipse">
            <a:avLst/>
          </a:prstGeom>
          <a:ln>
            <a:noFill/>
          </a:ln>
          <a:effectLst>
            <a:softEdge rad="127000"/>
          </a:effectLst>
          <a:scene3d>
            <a:camera prst="obliqueTopRight"/>
            <a:lightRig rig="threePt" dir="t"/>
          </a:scene3d>
        </p:spPr>
      </p:pic>
      <p:sp>
        <p:nvSpPr>
          <p:cNvPr id="7" name="文本框 6"/>
          <p:cNvSpPr txBox="1"/>
          <p:nvPr/>
        </p:nvSpPr>
        <p:spPr>
          <a:xfrm>
            <a:off x="2829485" y="241897"/>
            <a:ext cx="2225040" cy="365760"/>
          </a:xfrm>
          <a:prstGeom prst="rect">
            <a:avLst/>
          </a:prstGeom>
          <a:noFill/>
        </p:spPr>
        <p:txBody>
          <a:bodyPr wrap="square" rtlCol="0">
            <a:spAutoFit/>
          </a:bodyPr>
          <a:lstStyle/>
          <a:p>
            <a:r>
              <a:rPr lang="zh-CN" altLang="en-US" b="1" dirty="0">
                <a:latin typeface="楷体" panose="02010609060101010101" charset="-122"/>
                <a:ea typeface="楷体" panose="02010609060101010101" charset="-122"/>
              </a:rPr>
              <a:t>人教版九年级下册</a:t>
            </a:r>
          </a:p>
        </p:txBody>
      </p:sp>
      <p:sp>
        <p:nvSpPr>
          <p:cNvPr id="2" name="TextBox 1"/>
          <p:cNvSpPr txBox="1"/>
          <p:nvPr/>
        </p:nvSpPr>
        <p:spPr>
          <a:xfrm>
            <a:off x="8043022" y="1613647"/>
            <a:ext cx="1005840" cy="3622563"/>
          </a:xfrm>
          <a:prstGeom prst="rect">
            <a:avLst/>
          </a:prstGeom>
          <a:noFill/>
        </p:spPr>
        <p:txBody>
          <a:bodyPr vert="eaVert" wrap="square" rtlCol="0">
            <a:spAutoFit/>
          </a:bodyPr>
          <a:lstStyle/>
          <a:p>
            <a:r>
              <a:rPr lang="zh-CN" altLang="en-US" sz="5400" b="1" dirty="0">
                <a:latin typeface="华文行楷" panose="02010800040101010101" pitchFamily="2" charset="-122"/>
                <a:ea typeface="华文行楷" panose="02010800040101010101" pitchFamily="2" charset="-122"/>
              </a:rPr>
              <a:t>曹刿论战</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rcRect l="4075" t="10974" r="-11261" b="11489"/>
          <a:stretch>
            <a:fillRect/>
          </a:stretch>
        </p:blipFill>
        <p:spPr>
          <a:xfrm>
            <a:off x="800100" y="3424928"/>
            <a:ext cx="3324225" cy="2198370"/>
          </a:xfrm>
          <a:prstGeom prst="flowChartAlternateProcess">
            <a:avLst/>
          </a:prstGeom>
          <a:ln>
            <a:noFill/>
          </a:ln>
          <a:effectLst>
            <a:softEdge rad="317500"/>
          </a:effectLst>
          <a:scene3d>
            <a:camera prst="obliqueBottomLeft">
              <a:rot lat="0" lon="9300000" rev="21000000"/>
            </a:camera>
            <a:lightRig rig="threePt" dir="t"/>
          </a:scene3d>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rcRect l="-10371" t="30" r="-9833" b="-8000"/>
          <a:stretch>
            <a:fillRect/>
          </a:stretch>
        </p:blipFill>
        <p:spPr>
          <a:xfrm>
            <a:off x="3110230" y="607695"/>
            <a:ext cx="2907030" cy="2262505"/>
          </a:xfrm>
          <a:prstGeom prst="ellipse">
            <a:avLst/>
          </a:prstGeom>
          <a:ln>
            <a:noFill/>
          </a:ln>
          <a:effectLst>
            <a:softEdge rad="127000"/>
          </a:effectLst>
        </p:spPr>
      </p:pic>
      <p:sp>
        <p:nvSpPr>
          <p:cNvPr id="9" name="灯片编号占位符 8"/>
          <p:cNvSpPr>
            <a:spLocks noGrp="1"/>
          </p:cNvSpPr>
          <p:nvPr>
            <p:ph type="sldNum" sz="quarter" idx="4294967295"/>
          </p:nvPr>
        </p:nvSpPr>
        <p:spPr>
          <a:xfrm>
            <a:off x="7596468" y="6492875"/>
            <a:ext cx="2228850" cy="365125"/>
          </a:xfrm>
        </p:spPr>
        <p:txBody>
          <a:bodyPr/>
          <a:lstStyle/>
          <a:p>
            <a:fld id="{7D9BB5D0-35E4-459D-AEF3-FE4D7C45CC19}" type="slidenum">
              <a:rPr lang="zh-CN" altLang="en-US" b="1" smtClean="0">
                <a:hlinkClick r:id="rId6" action="ppaction://hlinksldjump"/>
              </a:rPr>
              <a:t>2</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par>
                          <p:cTn id="13" fill="hold">
                            <p:stCondLst>
                              <p:cond delay="2500"/>
                            </p:stCondLst>
                            <p:childTnLst>
                              <p:par>
                                <p:cTn id="14" presetID="2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edge">
                                      <p:cBhvr>
                                        <p:cTn id="16" dur="2000"/>
                                        <p:tgtEl>
                                          <p:spTgt spid="4"/>
                                        </p:tgtEl>
                                      </p:cBhvr>
                                    </p:animEffect>
                                  </p:childTnLst>
                                </p:cTn>
                              </p:par>
                            </p:childTnLst>
                          </p:cTn>
                        </p:par>
                        <p:par>
                          <p:cTn id="17" fill="hold">
                            <p:stCondLst>
                              <p:cond delay="4500"/>
                            </p:stCondLst>
                            <p:childTnLst>
                              <p:par>
                                <p:cTn id="18" presetID="2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edge">
                                      <p:cBhvr>
                                        <p:cTn id="20" dur="2000"/>
                                        <p:tgtEl>
                                          <p:spTgt spid="8"/>
                                        </p:tgtEl>
                                      </p:cBhvr>
                                    </p:animEffect>
                                  </p:childTnLst>
                                </p:cTn>
                              </p:par>
                            </p:childTnLst>
                          </p:cTn>
                        </p:par>
                        <p:par>
                          <p:cTn id="21" fill="hold">
                            <p:stCondLst>
                              <p:cond delay="6500"/>
                            </p:stCondLst>
                            <p:childTnLst>
                              <p:par>
                                <p:cTn id="22" presetID="2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edge">
                                      <p:cBhvr>
                                        <p:cTn id="24" dur="2000"/>
                                        <p:tgtEl>
                                          <p:spTgt spid="5"/>
                                        </p:tgtEl>
                                      </p:cBhvr>
                                    </p:animEffect>
                                  </p:childTnLst>
                                </p:cTn>
                              </p:par>
                            </p:childTnLst>
                          </p:cTn>
                        </p:par>
                        <p:par>
                          <p:cTn id="25" fill="hold">
                            <p:stCondLst>
                              <p:cond delay="8500"/>
                            </p:stCondLst>
                            <p:childTnLst>
                              <p:par>
                                <p:cTn id="26" presetID="20"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edge">
                                      <p:cBhvr>
                                        <p:cTn id="2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img3.ph.126.net/SGn0oQK9bs_DLDdCkLH7qw==/132096206572076806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4825" y="824948"/>
            <a:ext cx="6808773" cy="4144618"/>
          </a:xfrm>
          <a:prstGeom prst="ellipse">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rot="20828118">
            <a:off x="6813431" y="3815404"/>
            <a:ext cx="1680335" cy="2308324"/>
          </a:xfrm>
          <a:prstGeom prst="rect">
            <a:avLst/>
          </a:prstGeom>
        </p:spPr>
        <p:txBody>
          <a:bodyPr wrap="square">
            <a:spAutoFit/>
          </a:bodyPr>
          <a:lstStyle/>
          <a:p>
            <a:pPr lvl="0" algn="ctr"/>
            <a:r>
              <a:rPr lang="zh-CN" altLang="en-US" sz="7200" dirty="0">
                <a:ln w="18415" cmpd="sng">
                  <a:solidFill>
                    <a:srgbClr val="FFFFFF"/>
                  </a:solidFill>
                  <a:prstDash val="solid"/>
                </a:ln>
                <a:solidFill>
                  <a:srgbClr val="C00000"/>
                </a:solidFill>
                <a:effectLst>
                  <a:outerShdw blurRad="63500" dir="3600000" algn="tl" rotWithShape="0">
                    <a:srgbClr val="000000">
                      <a:alpha val="70000"/>
                    </a:srgbClr>
                  </a:outerShdw>
                </a:effectLst>
                <a:latin typeface="华文隶书" panose="02010800040101010101" pitchFamily="2" charset="-122"/>
                <a:ea typeface="华文隶书" panose="02010800040101010101" pitchFamily="2" charset="-122"/>
              </a:rPr>
              <a:t>谢谢</a:t>
            </a:r>
          </a:p>
        </p:txBody>
      </p:sp>
      <p:sp>
        <p:nvSpPr>
          <p:cNvPr id="4" name="灯片编号占位符 3"/>
          <p:cNvSpPr>
            <a:spLocks noGrp="1"/>
          </p:cNvSpPr>
          <p:nvPr>
            <p:ph type="sldNum" sz="quarter" idx="12"/>
          </p:nvPr>
        </p:nvSpPr>
        <p:spPr>
          <a:xfrm>
            <a:off x="7601228" y="6463927"/>
            <a:ext cx="2228850" cy="365125"/>
          </a:xfrm>
        </p:spPr>
        <p:txBody>
          <a:bodyPr/>
          <a:lstStyle/>
          <a:p>
            <a:fld id="{7D9BB5D0-35E4-459D-AEF3-FE4D7C45CC19}" type="slidenum">
              <a:rPr lang="zh-CN" altLang="en-US" b="1" smtClean="0">
                <a:hlinkClick r:id="rId3" action="ppaction://hlinksldjump"/>
              </a:rPr>
              <a:t>20</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heel(1)">
                                      <p:cBhvr>
                                        <p:cTn id="7" dur="2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5190564" y="564777"/>
            <a:ext cx="4195481" cy="5728447"/>
          </a:xfrm>
          <a:prstGeom prst="roundRect">
            <a:avLst/>
          </a:prstGeom>
          <a:solidFill>
            <a:schemeClr val="accent4">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766482" y="520409"/>
            <a:ext cx="3980330" cy="5728448"/>
          </a:xfrm>
          <a:prstGeom prst="roundRect">
            <a:avLst/>
          </a:prstGeom>
          <a:solidFill>
            <a:schemeClr val="accent4">
              <a:lumMod val="40000"/>
              <a:lumOff val="60000"/>
            </a:schemeClr>
          </a:solidFill>
          <a:ln>
            <a:solidFill>
              <a:srgbClr val="FFC00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4294967295"/>
          </p:nvPr>
        </p:nvSpPr>
        <p:spPr>
          <a:xfrm>
            <a:off x="7587781" y="6477374"/>
            <a:ext cx="2228850" cy="365125"/>
          </a:xfrm>
        </p:spPr>
        <p:txBody>
          <a:bodyPr/>
          <a:lstStyle/>
          <a:p>
            <a:fld id="{7D9BB5D0-35E4-459D-AEF3-FE4D7C45CC19}" type="slidenum">
              <a:rPr lang="zh-CN" altLang="en-US" b="1" smtClean="0"/>
              <a:t>3</a:t>
            </a:fld>
            <a:endParaRPr lang="zh-CN" altLang="en-US" b="1" dirty="0"/>
          </a:p>
        </p:txBody>
      </p:sp>
      <p:sp>
        <p:nvSpPr>
          <p:cNvPr id="4" name="TextBox 3"/>
          <p:cNvSpPr txBox="1"/>
          <p:nvPr/>
        </p:nvSpPr>
        <p:spPr>
          <a:xfrm>
            <a:off x="954740" y="1211108"/>
            <a:ext cx="2407024"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3" action="ppaction://hlinksldjump"/>
              </a:rPr>
              <a:t>1</a:t>
            </a:r>
            <a:r>
              <a:rPr lang="zh-CN" altLang="en-US" sz="2400" b="1" dirty="0" smtClean="0">
                <a:latin typeface="华文行楷" pitchFamily="2" charset="-122"/>
                <a:ea typeface="华文行楷" pitchFamily="2" charset="-122"/>
                <a:hlinkClick r:id="rId3" action="ppaction://hlinksldjump"/>
              </a:rPr>
              <a:t>、课题</a:t>
            </a:r>
            <a:endParaRPr lang="zh-CN" altLang="en-US" sz="2400" b="1" dirty="0">
              <a:latin typeface="华文行楷" pitchFamily="2" charset="-122"/>
              <a:ea typeface="华文行楷" pitchFamily="2" charset="-122"/>
            </a:endParaRPr>
          </a:p>
        </p:txBody>
      </p:sp>
      <p:sp>
        <p:nvSpPr>
          <p:cNvPr id="5" name="TextBox 4"/>
          <p:cNvSpPr txBox="1"/>
          <p:nvPr/>
        </p:nvSpPr>
        <p:spPr>
          <a:xfrm>
            <a:off x="927847" y="1672824"/>
            <a:ext cx="1532963"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4" action="ppaction://hlinksldjump"/>
              </a:rPr>
              <a:t>2</a:t>
            </a:r>
            <a:r>
              <a:rPr lang="zh-CN" altLang="en-US" sz="2400" b="1" dirty="0" smtClean="0">
                <a:latin typeface="华文行楷" pitchFamily="2" charset="-122"/>
                <a:ea typeface="华文行楷" pitchFamily="2" charset="-122"/>
                <a:hlinkClick r:id="rId4" action="ppaction://hlinksldjump"/>
              </a:rPr>
              <a:t>、标题</a:t>
            </a:r>
            <a:endParaRPr lang="zh-CN" altLang="en-US" sz="2400" b="1" dirty="0">
              <a:latin typeface="华文行楷" pitchFamily="2" charset="-122"/>
              <a:ea typeface="华文行楷" pitchFamily="2" charset="-122"/>
            </a:endParaRPr>
          </a:p>
        </p:txBody>
      </p:sp>
      <p:sp>
        <p:nvSpPr>
          <p:cNvPr id="7" name="TextBox 6"/>
          <p:cNvSpPr txBox="1"/>
          <p:nvPr/>
        </p:nvSpPr>
        <p:spPr>
          <a:xfrm>
            <a:off x="860611" y="2595283"/>
            <a:ext cx="1949824"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rPr>
              <a:t> </a:t>
            </a:r>
            <a:r>
              <a:rPr lang="en-US" altLang="zh-CN" sz="2400" b="1" dirty="0" smtClean="0">
                <a:latin typeface="华文行楷" pitchFamily="2" charset="-122"/>
                <a:ea typeface="华文行楷" pitchFamily="2" charset="-122"/>
                <a:hlinkClick r:id="rId5" action="ppaction://hlinksldjump"/>
              </a:rPr>
              <a:t>4</a:t>
            </a:r>
            <a:r>
              <a:rPr lang="zh-CN" altLang="en-US" sz="2400" b="1" dirty="0" smtClean="0">
                <a:latin typeface="华文行楷" pitchFamily="2" charset="-122"/>
                <a:ea typeface="华文行楷" pitchFamily="2" charset="-122"/>
                <a:hlinkClick r:id="rId5" action="ppaction://hlinksldjump"/>
              </a:rPr>
              <a:t>、学习目标</a:t>
            </a:r>
            <a:endParaRPr lang="zh-CN" altLang="en-US" sz="2400" b="1" dirty="0">
              <a:latin typeface="华文行楷" pitchFamily="2" charset="-122"/>
              <a:ea typeface="华文行楷" pitchFamily="2" charset="-122"/>
            </a:endParaRPr>
          </a:p>
        </p:txBody>
      </p:sp>
      <p:sp>
        <p:nvSpPr>
          <p:cNvPr id="8" name="TextBox 7"/>
          <p:cNvSpPr txBox="1"/>
          <p:nvPr/>
        </p:nvSpPr>
        <p:spPr>
          <a:xfrm>
            <a:off x="927848" y="3092825"/>
            <a:ext cx="1882587"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6" action="ppaction://hlinksldjump"/>
              </a:rPr>
              <a:t>5</a:t>
            </a:r>
            <a:r>
              <a:rPr lang="zh-CN" altLang="en-US" sz="2400" b="1" dirty="0" smtClean="0">
                <a:latin typeface="华文行楷" pitchFamily="2" charset="-122"/>
                <a:ea typeface="华文行楷" pitchFamily="2" charset="-122"/>
                <a:hlinkClick r:id="rId6" action="ppaction://hlinksldjump"/>
              </a:rPr>
              <a:t>、文学常识</a:t>
            </a:r>
            <a:r>
              <a:rPr lang="zh-CN" altLang="en-US" sz="2400" b="1" dirty="0" smtClean="0">
                <a:latin typeface="华文行楷" pitchFamily="2" charset="-122"/>
                <a:ea typeface="华文行楷" pitchFamily="2" charset="-122"/>
              </a:rPr>
              <a:t>    </a:t>
            </a:r>
            <a:endParaRPr lang="zh-CN" altLang="en-US" sz="2400" b="1" dirty="0">
              <a:latin typeface="华文行楷" pitchFamily="2" charset="-122"/>
              <a:ea typeface="华文行楷" pitchFamily="2" charset="-122"/>
            </a:endParaRPr>
          </a:p>
        </p:txBody>
      </p:sp>
      <p:sp>
        <p:nvSpPr>
          <p:cNvPr id="9" name="TextBox 8"/>
          <p:cNvSpPr txBox="1"/>
          <p:nvPr/>
        </p:nvSpPr>
        <p:spPr>
          <a:xfrm>
            <a:off x="954742" y="3684496"/>
            <a:ext cx="2057399"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7" action="ppaction://hlinksldjump"/>
              </a:rPr>
              <a:t>6</a:t>
            </a:r>
            <a:r>
              <a:rPr lang="zh-CN" altLang="en-US" sz="2400" b="1" dirty="0" smtClean="0">
                <a:latin typeface="华文行楷" pitchFamily="2" charset="-122"/>
                <a:ea typeface="华文行楷" pitchFamily="2" charset="-122"/>
                <a:hlinkClick r:id="rId7" action="ppaction://hlinksldjump"/>
              </a:rPr>
              <a:t>、背景介绍</a:t>
            </a:r>
            <a:endParaRPr lang="zh-CN" altLang="en-US" sz="2400" b="1" dirty="0">
              <a:latin typeface="华文行楷" pitchFamily="2" charset="-122"/>
              <a:ea typeface="华文行楷" pitchFamily="2" charset="-122"/>
            </a:endParaRPr>
          </a:p>
        </p:txBody>
      </p:sp>
      <p:sp>
        <p:nvSpPr>
          <p:cNvPr id="10" name="TextBox 9"/>
          <p:cNvSpPr txBox="1"/>
          <p:nvPr/>
        </p:nvSpPr>
        <p:spPr>
          <a:xfrm>
            <a:off x="968189" y="4262721"/>
            <a:ext cx="1492623"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8" action="ppaction://hlinksldjump"/>
              </a:rPr>
              <a:t>7</a:t>
            </a:r>
            <a:r>
              <a:rPr lang="zh-CN" altLang="en-US" sz="2400" b="1" dirty="0" smtClean="0">
                <a:latin typeface="华文行楷" pitchFamily="2" charset="-122"/>
                <a:ea typeface="华文行楷" pitchFamily="2" charset="-122"/>
                <a:hlinkClick r:id="rId8" action="ppaction://hlinksldjump"/>
              </a:rPr>
              <a:t>、解题</a:t>
            </a:r>
            <a:endParaRPr lang="zh-CN" altLang="en-US" sz="2400" b="1" dirty="0">
              <a:latin typeface="华文行楷" pitchFamily="2" charset="-122"/>
              <a:ea typeface="华文行楷" pitchFamily="2" charset="-122"/>
            </a:endParaRPr>
          </a:p>
        </p:txBody>
      </p:sp>
      <p:sp>
        <p:nvSpPr>
          <p:cNvPr id="11" name="TextBox 10"/>
          <p:cNvSpPr txBox="1"/>
          <p:nvPr/>
        </p:nvSpPr>
        <p:spPr>
          <a:xfrm>
            <a:off x="968188" y="4787156"/>
            <a:ext cx="1761564"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9" action="ppaction://hlinksldjump"/>
              </a:rPr>
              <a:t>8</a:t>
            </a:r>
            <a:r>
              <a:rPr lang="zh-CN" altLang="en-US" sz="2400" b="1" dirty="0" smtClean="0">
                <a:latin typeface="华文行楷" pitchFamily="2" charset="-122"/>
                <a:ea typeface="华文行楷" pitchFamily="2" charset="-122"/>
                <a:hlinkClick r:id="rId9" action="ppaction://hlinksldjump"/>
              </a:rPr>
              <a:t>、范读</a:t>
            </a:r>
            <a:endParaRPr lang="zh-CN" altLang="en-US" sz="2400" b="1" dirty="0">
              <a:latin typeface="华文行楷" pitchFamily="2" charset="-122"/>
              <a:ea typeface="华文行楷" pitchFamily="2" charset="-122"/>
            </a:endParaRPr>
          </a:p>
        </p:txBody>
      </p:sp>
      <p:sp>
        <p:nvSpPr>
          <p:cNvPr id="12" name="TextBox 11"/>
          <p:cNvSpPr txBox="1"/>
          <p:nvPr/>
        </p:nvSpPr>
        <p:spPr>
          <a:xfrm>
            <a:off x="981636" y="5265424"/>
            <a:ext cx="2043953"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0" action="ppaction://hlinksldjump"/>
              </a:rPr>
              <a:t>9</a:t>
            </a:r>
            <a:r>
              <a:rPr lang="zh-CN" altLang="en-US" sz="2400" b="1" dirty="0" smtClean="0">
                <a:latin typeface="华文行楷" pitchFamily="2" charset="-122"/>
                <a:ea typeface="华文行楷" pitchFamily="2" charset="-122"/>
                <a:hlinkClick r:id="rId10" action="ppaction://hlinksldjump"/>
              </a:rPr>
              <a:t>、字词识记</a:t>
            </a:r>
            <a:endParaRPr lang="zh-CN" altLang="en-US" sz="2400" b="1" dirty="0">
              <a:latin typeface="华文行楷" pitchFamily="2" charset="-122"/>
              <a:ea typeface="华文行楷" pitchFamily="2" charset="-122"/>
            </a:endParaRPr>
          </a:p>
        </p:txBody>
      </p:sp>
      <p:sp>
        <p:nvSpPr>
          <p:cNvPr id="13" name="TextBox 12"/>
          <p:cNvSpPr txBox="1"/>
          <p:nvPr/>
        </p:nvSpPr>
        <p:spPr>
          <a:xfrm>
            <a:off x="988356" y="5701066"/>
            <a:ext cx="3099550"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1" action="ppaction://hlinksldjump"/>
              </a:rPr>
              <a:t>10</a:t>
            </a:r>
            <a:r>
              <a:rPr lang="zh-CN" altLang="en-US" sz="2400" b="1" dirty="0" smtClean="0">
                <a:latin typeface="华文行楷" pitchFamily="2" charset="-122"/>
                <a:ea typeface="华文行楷" pitchFamily="2" charset="-122"/>
                <a:hlinkClick r:id="rId11" action="ppaction://hlinksldjump"/>
              </a:rPr>
              <a:t>、第一段重点词语</a:t>
            </a:r>
            <a:endParaRPr lang="zh-CN" altLang="en-US" sz="2400" b="1" dirty="0">
              <a:latin typeface="华文行楷" pitchFamily="2" charset="-122"/>
              <a:ea typeface="华文行楷" pitchFamily="2" charset="-122"/>
            </a:endParaRPr>
          </a:p>
        </p:txBody>
      </p:sp>
      <p:sp>
        <p:nvSpPr>
          <p:cNvPr id="14" name="TextBox 13"/>
          <p:cNvSpPr txBox="1"/>
          <p:nvPr/>
        </p:nvSpPr>
        <p:spPr>
          <a:xfrm>
            <a:off x="1277471" y="564777"/>
            <a:ext cx="2084293" cy="646331"/>
          </a:xfrm>
          <a:prstGeom prst="rect">
            <a:avLst/>
          </a:prstGeom>
          <a:noFill/>
        </p:spPr>
        <p:txBody>
          <a:bodyPr wrap="square" rtlCol="0">
            <a:spAutoFit/>
          </a:bodyPr>
          <a:lstStyle/>
          <a:p>
            <a:r>
              <a:rPr lang="zh-CN" altLang="en-US" sz="3600" b="1" dirty="0">
                <a:latin typeface="华文行楷" pitchFamily="2" charset="-122"/>
                <a:ea typeface="华文行楷" pitchFamily="2" charset="-122"/>
              </a:rPr>
              <a:t>目录：</a:t>
            </a:r>
          </a:p>
        </p:txBody>
      </p:sp>
      <p:sp>
        <p:nvSpPr>
          <p:cNvPr id="15" name="TextBox 14"/>
          <p:cNvSpPr txBox="1"/>
          <p:nvPr/>
        </p:nvSpPr>
        <p:spPr>
          <a:xfrm>
            <a:off x="941293" y="2109392"/>
            <a:ext cx="1344705"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rPr>
              <a:t>3</a:t>
            </a:r>
            <a:r>
              <a:rPr lang="zh-CN" altLang="en-US" sz="2400" b="1" dirty="0" smtClean="0">
                <a:latin typeface="华文行楷" pitchFamily="2" charset="-122"/>
                <a:ea typeface="华文行楷" pitchFamily="2" charset="-122"/>
              </a:rPr>
              <a:t>、目录</a:t>
            </a:r>
            <a:endParaRPr lang="zh-CN" altLang="en-US" sz="2400" b="1" dirty="0">
              <a:latin typeface="华文行楷" pitchFamily="2" charset="-122"/>
              <a:ea typeface="华文行楷" pitchFamily="2" charset="-122"/>
            </a:endParaRPr>
          </a:p>
        </p:txBody>
      </p:sp>
      <p:sp>
        <p:nvSpPr>
          <p:cNvPr id="16" name="TextBox 15"/>
          <p:cNvSpPr txBox="1"/>
          <p:nvPr/>
        </p:nvSpPr>
        <p:spPr>
          <a:xfrm>
            <a:off x="5556996" y="1026441"/>
            <a:ext cx="3829050" cy="830997"/>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2" action="ppaction://hlinksldjump"/>
              </a:rPr>
              <a:t>11</a:t>
            </a:r>
            <a:r>
              <a:rPr lang="zh-CN" altLang="en-US" sz="2400" b="1" dirty="0" smtClean="0">
                <a:latin typeface="华文行楷" pitchFamily="2" charset="-122"/>
                <a:ea typeface="华文行楷" pitchFamily="2" charset="-122"/>
                <a:hlinkClick r:id="rId12" action="ppaction://hlinksldjump"/>
              </a:rPr>
              <a:t>、第一段译文及主要内容概括</a:t>
            </a:r>
            <a:endParaRPr lang="zh-CN" altLang="en-US" sz="2400" b="1" dirty="0">
              <a:latin typeface="华文行楷" pitchFamily="2" charset="-122"/>
              <a:ea typeface="华文行楷" pitchFamily="2" charset="-122"/>
            </a:endParaRPr>
          </a:p>
        </p:txBody>
      </p:sp>
      <p:sp>
        <p:nvSpPr>
          <p:cNvPr id="17" name="TextBox 16"/>
          <p:cNvSpPr txBox="1"/>
          <p:nvPr/>
        </p:nvSpPr>
        <p:spPr>
          <a:xfrm>
            <a:off x="5556996" y="1823896"/>
            <a:ext cx="2995334"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3" action="ppaction://hlinksldjump"/>
              </a:rPr>
              <a:t>12</a:t>
            </a:r>
            <a:r>
              <a:rPr lang="zh-CN" altLang="en-US" sz="2400" b="1" dirty="0" smtClean="0">
                <a:latin typeface="华文行楷" pitchFamily="2" charset="-122"/>
                <a:ea typeface="华文行楷" pitchFamily="2" charset="-122"/>
                <a:hlinkClick r:id="rId13" action="ppaction://hlinksldjump"/>
              </a:rPr>
              <a:t>、第二段重点词语</a:t>
            </a:r>
            <a:endParaRPr lang="zh-CN" altLang="en-US" sz="2400" b="1" dirty="0">
              <a:latin typeface="华文行楷" pitchFamily="2" charset="-122"/>
              <a:ea typeface="华文行楷" pitchFamily="2" charset="-122"/>
            </a:endParaRPr>
          </a:p>
        </p:txBody>
      </p:sp>
      <p:sp>
        <p:nvSpPr>
          <p:cNvPr id="18" name="TextBox 17"/>
          <p:cNvSpPr txBox="1"/>
          <p:nvPr/>
        </p:nvSpPr>
        <p:spPr>
          <a:xfrm>
            <a:off x="5541868" y="2261828"/>
            <a:ext cx="3697941" cy="830997"/>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4" action="ppaction://hlinksldjump"/>
              </a:rPr>
              <a:t>13</a:t>
            </a:r>
            <a:r>
              <a:rPr lang="zh-CN" altLang="en-US" sz="2400" b="1" dirty="0" smtClean="0">
                <a:latin typeface="华文行楷" pitchFamily="2" charset="-122"/>
                <a:ea typeface="华文行楷" pitchFamily="2" charset="-122"/>
                <a:hlinkClick r:id="rId14" action="ppaction://hlinksldjump"/>
              </a:rPr>
              <a:t>、第二段译文及主要内容概括</a:t>
            </a:r>
            <a:endParaRPr lang="zh-CN" altLang="en-US" sz="2400" b="1" dirty="0">
              <a:latin typeface="华文行楷" pitchFamily="2" charset="-122"/>
              <a:ea typeface="华文行楷" pitchFamily="2" charset="-122"/>
            </a:endParaRPr>
          </a:p>
        </p:txBody>
      </p:sp>
      <p:sp>
        <p:nvSpPr>
          <p:cNvPr id="19" name="TextBox 18"/>
          <p:cNvSpPr txBox="1"/>
          <p:nvPr/>
        </p:nvSpPr>
        <p:spPr>
          <a:xfrm>
            <a:off x="5556996" y="3011212"/>
            <a:ext cx="3223933"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5" action="ppaction://hlinksldjump"/>
              </a:rPr>
              <a:t>14</a:t>
            </a:r>
            <a:r>
              <a:rPr lang="zh-CN" altLang="en-US" sz="2400" b="1" dirty="0" smtClean="0">
                <a:latin typeface="华文行楷" pitchFamily="2" charset="-122"/>
                <a:ea typeface="华文行楷" pitchFamily="2" charset="-122"/>
                <a:hlinkClick r:id="rId15" action="ppaction://hlinksldjump"/>
              </a:rPr>
              <a:t>、第三段重点词语</a:t>
            </a:r>
            <a:endParaRPr lang="zh-CN" altLang="en-US" sz="2400" b="1" dirty="0">
              <a:latin typeface="华文行楷" pitchFamily="2" charset="-122"/>
              <a:ea typeface="华文行楷" pitchFamily="2" charset="-122"/>
            </a:endParaRPr>
          </a:p>
        </p:txBody>
      </p:sp>
      <p:sp>
        <p:nvSpPr>
          <p:cNvPr id="20" name="TextBox 19"/>
          <p:cNvSpPr txBox="1"/>
          <p:nvPr/>
        </p:nvSpPr>
        <p:spPr>
          <a:xfrm>
            <a:off x="5528420" y="3384633"/>
            <a:ext cx="3519768" cy="830997"/>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6" action="ppaction://hlinksldjump"/>
              </a:rPr>
              <a:t>15</a:t>
            </a:r>
            <a:r>
              <a:rPr lang="zh-CN" altLang="en-US" sz="2400" b="1" dirty="0" smtClean="0">
                <a:latin typeface="华文行楷" pitchFamily="2" charset="-122"/>
                <a:ea typeface="华文行楷" pitchFamily="2" charset="-122"/>
                <a:hlinkClick r:id="rId16" action="ppaction://hlinksldjump"/>
              </a:rPr>
              <a:t>、第三段译文及主要内容概括</a:t>
            </a:r>
            <a:endParaRPr lang="zh-CN" altLang="en-US" sz="2400" b="1" dirty="0">
              <a:latin typeface="华文行楷" pitchFamily="2" charset="-122"/>
              <a:ea typeface="华文行楷" pitchFamily="2" charset="-122"/>
            </a:endParaRPr>
          </a:p>
        </p:txBody>
      </p:sp>
      <p:sp>
        <p:nvSpPr>
          <p:cNvPr id="22" name="TextBox 21"/>
          <p:cNvSpPr txBox="1"/>
          <p:nvPr/>
        </p:nvSpPr>
        <p:spPr>
          <a:xfrm>
            <a:off x="5556996" y="4234034"/>
            <a:ext cx="2712945"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7" action="ppaction://hlinksldjump"/>
              </a:rPr>
              <a:t>16-17</a:t>
            </a:r>
            <a:r>
              <a:rPr lang="zh-CN" altLang="en-US" sz="2400" b="1" dirty="0" smtClean="0">
                <a:latin typeface="华文行楷" pitchFamily="2" charset="-122"/>
                <a:ea typeface="华文行楷" pitchFamily="2" charset="-122"/>
                <a:hlinkClick r:id="rId17" action="ppaction://hlinksldjump"/>
              </a:rPr>
              <a:t>、合作探究</a:t>
            </a:r>
            <a:endParaRPr lang="zh-CN" altLang="en-US" sz="2400" b="1" dirty="0">
              <a:latin typeface="华文行楷" pitchFamily="2" charset="-122"/>
              <a:ea typeface="华文行楷" pitchFamily="2" charset="-122"/>
            </a:endParaRPr>
          </a:p>
        </p:txBody>
      </p:sp>
      <p:sp>
        <p:nvSpPr>
          <p:cNvPr id="23" name="TextBox 22"/>
          <p:cNvSpPr txBox="1"/>
          <p:nvPr/>
        </p:nvSpPr>
        <p:spPr>
          <a:xfrm>
            <a:off x="5556994" y="4695699"/>
            <a:ext cx="2712945"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8" action="ppaction://hlinksldjump"/>
              </a:rPr>
              <a:t>18</a:t>
            </a:r>
            <a:r>
              <a:rPr lang="zh-CN" altLang="en-US" sz="2400" b="1" dirty="0" smtClean="0">
                <a:latin typeface="华文行楷" pitchFamily="2" charset="-122"/>
                <a:ea typeface="华文行楷" pitchFamily="2" charset="-122"/>
                <a:hlinkClick r:id="rId18" action="ppaction://hlinksldjump"/>
              </a:rPr>
              <a:t>、人物形象分析</a:t>
            </a:r>
            <a:endParaRPr lang="zh-CN" altLang="en-US" sz="2400" b="1" dirty="0">
              <a:latin typeface="华文行楷" pitchFamily="2" charset="-122"/>
              <a:ea typeface="华文行楷" pitchFamily="2" charset="-122"/>
            </a:endParaRPr>
          </a:p>
        </p:txBody>
      </p:sp>
      <p:sp>
        <p:nvSpPr>
          <p:cNvPr id="24" name="TextBox 23"/>
          <p:cNvSpPr txBox="1"/>
          <p:nvPr/>
        </p:nvSpPr>
        <p:spPr>
          <a:xfrm>
            <a:off x="5556996" y="5157364"/>
            <a:ext cx="2228852"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19" action="ppaction://hlinksldjump"/>
              </a:rPr>
              <a:t>19</a:t>
            </a:r>
            <a:r>
              <a:rPr lang="zh-CN" altLang="en-US" sz="2400" b="1" dirty="0" smtClean="0">
                <a:latin typeface="华文行楷" pitchFamily="2" charset="-122"/>
                <a:ea typeface="华文行楷" pitchFamily="2" charset="-122"/>
                <a:hlinkClick r:id="rId19" action="ppaction://hlinksldjump"/>
              </a:rPr>
              <a:t>、写法赏析</a:t>
            </a:r>
            <a:endParaRPr lang="zh-CN" altLang="en-US" sz="2400" b="1" dirty="0">
              <a:latin typeface="华文行楷" pitchFamily="2" charset="-122"/>
              <a:ea typeface="华文行楷" pitchFamily="2" charset="-122"/>
            </a:endParaRPr>
          </a:p>
        </p:txBody>
      </p:sp>
      <p:sp>
        <p:nvSpPr>
          <p:cNvPr id="25" name="TextBox 24"/>
          <p:cNvSpPr txBox="1"/>
          <p:nvPr/>
        </p:nvSpPr>
        <p:spPr>
          <a:xfrm>
            <a:off x="5556996" y="5641455"/>
            <a:ext cx="1731308" cy="461665"/>
          </a:xfrm>
          <a:prstGeom prst="rect">
            <a:avLst/>
          </a:prstGeom>
          <a:noFill/>
        </p:spPr>
        <p:txBody>
          <a:bodyPr wrap="square" rtlCol="0">
            <a:spAutoFit/>
          </a:bodyPr>
          <a:lstStyle/>
          <a:p>
            <a:r>
              <a:rPr lang="en-US" altLang="zh-CN" sz="2400" b="1" dirty="0" smtClean="0">
                <a:latin typeface="华文行楷" pitchFamily="2" charset="-122"/>
                <a:ea typeface="华文行楷" pitchFamily="2" charset="-122"/>
                <a:hlinkClick r:id="rId20" action="ppaction://hlinksldjump"/>
              </a:rPr>
              <a:t>20</a:t>
            </a:r>
            <a:r>
              <a:rPr lang="zh-CN" altLang="en-US" sz="2400" b="1" dirty="0" smtClean="0">
                <a:latin typeface="华文行楷" pitchFamily="2" charset="-122"/>
                <a:ea typeface="华文行楷" pitchFamily="2" charset="-122"/>
                <a:hlinkClick r:id="rId20" action="ppaction://hlinksldjump"/>
              </a:rPr>
              <a:t>、结束</a:t>
            </a:r>
            <a:endParaRPr lang="zh-CN" altLang="en-US" sz="2400" b="1" dirty="0">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81038" y="365126"/>
            <a:ext cx="8543925" cy="1325563"/>
          </a:xfrm>
        </p:spPr>
        <p:txBody>
          <a:bodyPr/>
          <a:lstStyle/>
          <a:p>
            <a:r>
              <a:rPr lang="zh-CN" altLang="en-US" b="1" dirty="0">
                <a:solidFill>
                  <a:schemeClr val="tx1">
                    <a:lumMod val="95000"/>
                    <a:lumOff val="5000"/>
                  </a:schemeClr>
                </a:solidFill>
                <a:latin typeface="华文行楷" panose="02010800040101010101" pitchFamily="2" charset="-122"/>
                <a:ea typeface="华文行楷" panose="02010800040101010101" pitchFamily="2" charset="-122"/>
              </a:rPr>
              <a:t>学习目标：</a:t>
            </a:r>
          </a:p>
        </p:txBody>
      </p:sp>
      <p:sp>
        <p:nvSpPr>
          <p:cNvPr id="3" name="内容占位符 2"/>
          <p:cNvSpPr>
            <a:spLocks noGrp="1"/>
          </p:cNvSpPr>
          <p:nvPr>
            <p:ph idx="4294967295"/>
          </p:nvPr>
        </p:nvSpPr>
        <p:spPr>
          <a:xfrm>
            <a:off x="681038" y="1825625"/>
            <a:ext cx="8543925" cy="4351338"/>
          </a:xfrm>
        </p:spPr>
        <p:txBody>
          <a:bodyPr/>
          <a:lstStyle/>
          <a:p>
            <a:r>
              <a:rPr lang="en-US" altLang="zh-CN" b="1" dirty="0">
                <a:solidFill>
                  <a:schemeClr val="tx1">
                    <a:lumMod val="95000"/>
                    <a:lumOff val="5000"/>
                  </a:schemeClr>
                </a:solidFill>
                <a:latin typeface="华文行楷" panose="02010800040101010101" pitchFamily="2" charset="-122"/>
                <a:ea typeface="华文行楷" panose="02010800040101010101" pitchFamily="2" charset="-122"/>
              </a:rPr>
              <a:t>1</a:t>
            </a:r>
            <a:r>
              <a:rPr lang="zh-CN" altLang="en-US" b="1" dirty="0">
                <a:solidFill>
                  <a:schemeClr val="tx1">
                    <a:lumMod val="95000"/>
                    <a:lumOff val="5000"/>
                  </a:schemeClr>
                </a:solidFill>
                <a:latin typeface="华文行楷" panose="02010800040101010101" pitchFamily="2" charset="-122"/>
                <a:ea typeface="华文行楷" panose="02010800040101010101" pitchFamily="2" charset="-122"/>
              </a:rPr>
              <a:t>、能够正确地朗读课文，识记生字词，了解故事背景。</a:t>
            </a:r>
            <a:endParaRPr lang="en-US" altLang="zh-CN" b="1" dirty="0">
              <a:solidFill>
                <a:schemeClr val="tx1">
                  <a:lumMod val="95000"/>
                  <a:lumOff val="5000"/>
                </a:schemeClr>
              </a:solidFill>
              <a:latin typeface="华文行楷" panose="02010800040101010101" pitchFamily="2" charset="-122"/>
              <a:ea typeface="华文行楷" panose="02010800040101010101" pitchFamily="2" charset="-122"/>
            </a:endParaRPr>
          </a:p>
          <a:p>
            <a:r>
              <a:rPr lang="en-US" altLang="zh-CN" b="1" dirty="0">
                <a:solidFill>
                  <a:schemeClr val="tx1">
                    <a:lumMod val="95000"/>
                    <a:lumOff val="5000"/>
                  </a:schemeClr>
                </a:solidFill>
                <a:latin typeface="华文行楷" panose="02010800040101010101" pitchFamily="2" charset="-122"/>
                <a:ea typeface="华文行楷" panose="02010800040101010101" pitchFamily="2" charset="-122"/>
              </a:rPr>
              <a:t>2</a:t>
            </a:r>
            <a:r>
              <a:rPr lang="zh-CN" altLang="en-US" b="1" dirty="0">
                <a:solidFill>
                  <a:schemeClr val="tx1">
                    <a:lumMod val="95000"/>
                    <a:lumOff val="5000"/>
                  </a:schemeClr>
                </a:solidFill>
                <a:latin typeface="华文行楷" panose="02010800040101010101" pitchFamily="2" charset="-122"/>
                <a:ea typeface="华文行楷" panose="02010800040101010101" pitchFamily="2" charset="-122"/>
              </a:rPr>
              <a:t>、能够准确地掌握文中重点词语，做到正确译文。</a:t>
            </a:r>
            <a:endParaRPr lang="en-US" altLang="zh-CN" b="1" dirty="0">
              <a:solidFill>
                <a:schemeClr val="tx1">
                  <a:lumMod val="95000"/>
                  <a:lumOff val="5000"/>
                </a:schemeClr>
              </a:solidFill>
              <a:latin typeface="华文行楷" panose="02010800040101010101" pitchFamily="2" charset="-122"/>
              <a:ea typeface="华文行楷" panose="02010800040101010101" pitchFamily="2" charset="-122"/>
            </a:endParaRPr>
          </a:p>
          <a:p>
            <a:r>
              <a:rPr lang="en-US" altLang="zh-CN" b="1" dirty="0">
                <a:solidFill>
                  <a:schemeClr val="tx1">
                    <a:lumMod val="95000"/>
                    <a:lumOff val="5000"/>
                  </a:schemeClr>
                </a:solidFill>
                <a:latin typeface="华文行楷" panose="02010800040101010101" pitchFamily="2" charset="-122"/>
                <a:ea typeface="华文行楷" panose="02010800040101010101" pitchFamily="2" charset="-122"/>
              </a:rPr>
              <a:t>3</a:t>
            </a:r>
            <a:r>
              <a:rPr lang="zh-CN" altLang="en-US" b="1" dirty="0">
                <a:solidFill>
                  <a:schemeClr val="tx1">
                    <a:lumMod val="95000"/>
                    <a:lumOff val="5000"/>
                  </a:schemeClr>
                </a:solidFill>
                <a:latin typeface="华文行楷" panose="02010800040101010101" pitchFamily="2" charset="-122"/>
                <a:ea typeface="华文行楷" panose="02010800040101010101" pitchFamily="2" charset="-122"/>
              </a:rPr>
              <a:t>、根据文章的叙述能够正确分析人物的形象。</a:t>
            </a:r>
            <a:endParaRPr lang="en-US" altLang="zh-CN" b="1" dirty="0">
              <a:solidFill>
                <a:schemeClr val="tx1">
                  <a:lumMod val="95000"/>
                  <a:lumOff val="5000"/>
                </a:schemeClr>
              </a:solidFill>
              <a:latin typeface="华文行楷" panose="02010800040101010101" pitchFamily="2" charset="-122"/>
              <a:ea typeface="华文行楷" panose="02010800040101010101" pitchFamily="2" charset="-122"/>
            </a:endParaRPr>
          </a:p>
          <a:p>
            <a:r>
              <a:rPr lang="en-US" altLang="zh-CN" b="1" dirty="0">
                <a:solidFill>
                  <a:schemeClr val="tx1">
                    <a:lumMod val="95000"/>
                    <a:lumOff val="5000"/>
                  </a:schemeClr>
                </a:solidFill>
                <a:latin typeface="华文行楷" panose="02010800040101010101" pitchFamily="2" charset="-122"/>
                <a:ea typeface="华文行楷" panose="02010800040101010101" pitchFamily="2" charset="-122"/>
              </a:rPr>
              <a:t>4</a:t>
            </a:r>
            <a:r>
              <a:rPr lang="zh-CN" altLang="en-US" b="1" dirty="0">
                <a:solidFill>
                  <a:schemeClr val="tx1">
                    <a:lumMod val="95000"/>
                    <a:lumOff val="5000"/>
                  </a:schemeClr>
                </a:solidFill>
                <a:latin typeface="华文行楷" panose="02010800040101010101" pitchFamily="2" charset="-122"/>
                <a:ea typeface="华文行楷" panose="02010800040101010101" pitchFamily="2" charset="-122"/>
              </a:rPr>
              <a:t>、感悟文章中所体现出来的爱国精神以及在处理事件过程中对时机的正确把握。</a:t>
            </a:r>
          </a:p>
        </p:txBody>
      </p:sp>
      <p:sp>
        <p:nvSpPr>
          <p:cNvPr id="6" name="灯片编号占位符 5"/>
          <p:cNvSpPr>
            <a:spLocks noGrp="1"/>
          </p:cNvSpPr>
          <p:nvPr>
            <p:ph type="sldNum" sz="quarter" idx="4294967295"/>
          </p:nvPr>
        </p:nvSpPr>
        <p:spPr>
          <a:xfrm>
            <a:off x="7601228" y="6463927"/>
            <a:ext cx="2228850" cy="365125"/>
          </a:xfrm>
        </p:spPr>
        <p:txBody>
          <a:bodyPr/>
          <a:lstStyle/>
          <a:p>
            <a:fld id="{7D9BB5D0-35E4-459D-AEF3-FE4D7C45CC19}" type="slidenum">
              <a:rPr lang="zh-CN" altLang="en-US" b="1" smtClean="0">
                <a:hlinkClick r:id="rId2" action="ppaction://hlinksldjump"/>
              </a:rPr>
              <a:t>4</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81038" y="365126"/>
            <a:ext cx="8543925" cy="1325563"/>
          </a:xfrm>
        </p:spPr>
        <p:txBody>
          <a:bodyPr/>
          <a:lstStyle/>
          <a:p>
            <a:r>
              <a:rPr lang="zh-CN" altLang="en-US" b="1" dirty="0">
                <a:latin typeface="华文行楷" panose="02010800040101010101" pitchFamily="2" charset="-122"/>
                <a:ea typeface="华文行楷" panose="02010800040101010101" pitchFamily="2" charset="-122"/>
              </a:rPr>
              <a:t>文学常识</a:t>
            </a:r>
          </a:p>
        </p:txBody>
      </p:sp>
      <p:sp>
        <p:nvSpPr>
          <p:cNvPr id="3" name="内容占位符 2"/>
          <p:cNvSpPr>
            <a:spLocks noGrp="1"/>
          </p:cNvSpPr>
          <p:nvPr>
            <p:ph idx="4294967295"/>
          </p:nvPr>
        </p:nvSpPr>
        <p:spPr>
          <a:xfrm>
            <a:off x="681038" y="1825625"/>
            <a:ext cx="8543925" cy="4351338"/>
          </a:xfrm>
        </p:spPr>
        <p:txBody>
          <a:bodyPr>
            <a:normAutofit fontScale="92500"/>
          </a:bodyPr>
          <a:lstStyle/>
          <a:p>
            <a:r>
              <a:rPr lang="en-US" altLang="zh-CN" b="1" dirty="0">
                <a:solidFill>
                  <a:srgbClr val="0000FF"/>
                </a:solidFill>
                <a:latin typeface="Times New Roman" panose="02020603050405020304" pitchFamily="18" charset="0"/>
                <a:ea typeface="宋体" panose="02010600030101010101" pitchFamily="2" charset="-122"/>
                <a:sym typeface="+mn-ea"/>
              </a:rPr>
              <a:t>《</a:t>
            </a:r>
            <a:r>
              <a:rPr lang="zh-CN" altLang="en-US" b="1" dirty="0">
                <a:solidFill>
                  <a:srgbClr val="0000FF"/>
                </a:solidFill>
                <a:latin typeface="Times New Roman" panose="02020603050405020304" pitchFamily="18" charset="0"/>
                <a:ea typeface="宋体" panose="02010600030101010101" pitchFamily="2" charset="-122"/>
                <a:sym typeface="+mn-ea"/>
              </a:rPr>
              <a:t>左传</a:t>
            </a:r>
            <a:r>
              <a:rPr lang="en-US" altLang="zh-CN" b="1" dirty="0">
                <a:solidFill>
                  <a:srgbClr val="0000FF"/>
                </a:solidFill>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是记载</a:t>
            </a:r>
            <a:r>
              <a:rPr lang="zh-CN" altLang="en-US" b="1" dirty="0">
                <a:solidFill>
                  <a:srgbClr val="FF0000"/>
                </a:solidFill>
                <a:latin typeface="Times New Roman" panose="02020603050405020304" pitchFamily="18" charset="0"/>
                <a:ea typeface="宋体" panose="02010600030101010101" pitchFamily="2" charset="-122"/>
                <a:sym typeface="+mn-ea"/>
              </a:rPr>
              <a:t>春秋</a:t>
            </a:r>
            <a:r>
              <a:rPr lang="zh-CN" altLang="en-US" b="1" dirty="0">
                <a:latin typeface="Times New Roman" panose="02020603050405020304" pitchFamily="18" charset="0"/>
                <a:ea typeface="宋体" panose="02010600030101010101" pitchFamily="2" charset="-122"/>
                <a:sym typeface="+mn-ea"/>
              </a:rPr>
              <a:t>时期各诸侯国的政治、经济、军事、文化的</a:t>
            </a:r>
            <a:r>
              <a:rPr lang="zh-CN" altLang="en-US" b="1" dirty="0">
                <a:solidFill>
                  <a:srgbClr val="FF0000"/>
                </a:solidFill>
                <a:latin typeface="Times New Roman" panose="02020603050405020304" pitchFamily="18" charset="0"/>
                <a:ea typeface="宋体" panose="02010600030101010101" pitchFamily="2" charset="-122"/>
                <a:sym typeface="+mn-ea"/>
              </a:rPr>
              <a:t>编年体</a:t>
            </a:r>
            <a:r>
              <a:rPr lang="zh-CN" altLang="en-US" b="1" dirty="0">
                <a:latin typeface="Times New Roman" panose="02020603050405020304" pitchFamily="18" charset="0"/>
                <a:ea typeface="宋体" panose="02010600030101010101" pitchFamily="2" charset="-122"/>
                <a:sym typeface="+mn-ea"/>
              </a:rPr>
              <a:t>史书。</a:t>
            </a:r>
          </a:p>
          <a:p>
            <a:r>
              <a:rPr lang="zh-CN" altLang="en-US" b="1" dirty="0">
                <a:latin typeface="Times New Roman" panose="02020603050405020304" pitchFamily="18" charset="0"/>
                <a:ea typeface="宋体" panose="02010600030101010101" pitchFamily="2" charset="-122"/>
                <a:sym typeface="+mn-ea"/>
              </a:rPr>
              <a:t>相传是</a:t>
            </a:r>
            <a:r>
              <a:rPr lang="zh-CN" altLang="en-US" b="1" dirty="0">
                <a:solidFill>
                  <a:srgbClr val="FF0000"/>
                </a:solidFill>
                <a:latin typeface="Times New Roman" panose="02020603050405020304" pitchFamily="18" charset="0"/>
                <a:ea typeface="宋体" panose="02010600030101010101" pitchFamily="2" charset="-122"/>
                <a:sym typeface="+mn-ea"/>
              </a:rPr>
              <a:t>鲁国史官左丘明</a:t>
            </a:r>
            <a:r>
              <a:rPr lang="zh-CN" altLang="en-US" b="1" dirty="0">
                <a:latin typeface="Times New Roman" panose="02020603050405020304" pitchFamily="18" charset="0"/>
                <a:ea typeface="宋体" panose="02010600030101010101" pitchFamily="2" charset="-122"/>
                <a:sym typeface="+mn-ea"/>
              </a:rPr>
              <a:t>根据孔子写的鲁国历史</a:t>
            </a:r>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春秋</a:t>
            </a:r>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所编。由于</a:t>
            </a:r>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春秋</a:t>
            </a:r>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记事过简，近于大事年表，一般人难以读懂，而</a:t>
            </a:r>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左传</a:t>
            </a:r>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叙事较为详细，在一定程度上反映了当时的历史面貌，又为</a:t>
            </a:r>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春秋</a:t>
            </a:r>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作了较为详备的注释，所以后人又称</a:t>
            </a:r>
            <a:r>
              <a:rPr lang="en-US" altLang="zh-CN" b="1" dirty="0">
                <a:solidFill>
                  <a:srgbClr val="FF0000"/>
                </a:solidFill>
                <a:latin typeface="Times New Roman" panose="02020603050405020304" pitchFamily="18" charset="0"/>
                <a:ea typeface="宋体" panose="02010600030101010101" pitchFamily="2" charset="-122"/>
                <a:sym typeface="+mn-ea"/>
              </a:rPr>
              <a:t>《</a:t>
            </a:r>
            <a:r>
              <a:rPr lang="zh-CN" altLang="en-US" b="1" dirty="0">
                <a:solidFill>
                  <a:srgbClr val="FF0000"/>
                </a:solidFill>
                <a:latin typeface="Times New Roman" panose="02020603050405020304" pitchFamily="18" charset="0"/>
                <a:ea typeface="宋体" panose="02010600030101010101" pitchFamily="2" charset="-122"/>
                <a:sym typeface="+mn-ea"/>
              </a:rPr>
              <a:t>左传</a:t>
            </a:r>
            <a:r>
              <a:rPr lang="en-US" altLang="zh-CN" b="1" dirty="0">
                <a:solidFill>
                  <a:srgbClr val="FF0000"/>
                </a:solidFill>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为</a:t>
            </a:r>
            <a:r>
              <a:rPr lang="en-US" altLang="zh-CN" b="1" dirty="0">
                <a:solidFill>
                  <a:srgbClr val="FF0000"/>
                </a:solidFill>
                <a:latin typeface="Times New Roman" panose="02020603050405020304" pitchFamily="18" charset="0"/>
                <a:ea typeface="宋体" panose="02010600030101010101" pitchFamily="2" charset="-122"/>
                <a:sym typeface="+mn-ea"/>
              </a:rPr>
              <a:t>《</a:t>
            </a:r>
            <a:r>
              <a:rPr lang="zh-CN" altLang="en-US" b="1" dirty="0">
                <a:solidFill>
                  <a:srgbClr val="FF0000"/>
                </a:solidFill>
                <a:latin typeface="Times New Roman" panose="02020603050405020304" pitchFamily="18" charset="0"/>
                <a:ea typeface="宋体" panose="02010600030101010101" pitchFamily="2" charset="-122"/>
                <a:sym typeface="+mn-ea"/>
              </a:rPr>
              <a:t>左氏春秋</a:t>
            </a:r>
            <a:r>
              <a:rPr lang="en-US" altLang="zh-CN" b="1" dirty="0">
                <a:solidFill>
                  <a:srgbClr val="FF0000"/>
                </a:solidFill>
                <a:latin typeface="Times New Roman" panose="02020603050405020304" pitchFamily="18" charset="0"/>
                <a:ea typeface="宋体" panose="02010600030101010101" pitchFamily="2" charset="-122"/>
                <a:sym typeface="+mn-ea"/>
              </a:rPr>
              <a:t>》</a:t>
            </a:r>
            <a:r>
              <a:rPr lang="zh-CN" altLang="en-US" b="1" dirty="0">
                <a:solidFill>
                  <a:srgbClr val="FF0000"/>
                </a:solidFill>
                <a:latin typeface="Times New Roman" panose="02020603050405020304" pitchFamily="18" charset="0"/>
                <a:ea typeface="宋体" panose="02010600030101010101" pitchFamily="2" charset="-122"/>
                <a:sym typeface="+mn-ea"/>
              </a:rPr>
              <a:t>。</a:t>
            </a:r>
          </a:p>
          <a:p>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左传</a:t>
            </a:r>
            <a:r>
              <a:rPr lang="en-US" altLang="zh-CN" b="1" dirty="0">
                <a:latin typeface="Times New Roman" panose="02020603050405020304" pitchFamily="18" charset="0"/>
                <a:ea typeface="宋体" panose="02010600030101010101" pitchFamily="2" charset="-122"/>
                <a:sym typeface="+mn-ea"/>
              </a:rPr>
              <a:t>》</a:t>
            </a:r>
            <a:r>
              <a:rPr lang="zh-CN" altLang="en-US" b="1" dirty="0">
                <a:latin typeface="Times New Roman" panose="02020603050405020304" pitchFamily="18" charset="0"/>
                <a:ea typeface="宋体" panose="02010600030101010101" pitchFamily="2" charset="-122"/>
                <a:sym typeface="+mn-ea"/>
              </a:rPr>
              <a:t>保存了重要的历史资料，具有一定的</a:t>
            </a:r>
            <a:r>
              <a:rPr lang="zh-CN" altLang="en-US" b="1" dirty="0">
                <a:solidFill>
                  <a:srgbClr val="FF0000"/>
                </a:solidFill>
                <a:latin typeface="Times New Roman" panose="02020603050405020304" pitchFamily="18" charset="0"/>
                <a:ea typeface="宋体" panose="02010600030101010101" pitchFamily="2" charset="-122"/>
                <a:sym typeface="+mn-ea"/>
              </a:rPr>
              <a:t>史学</a:t>
            </a:r>
            <a:r>
              <a:rPr lang="zh-CN" altLang="en-US" b="1" dirty="0">
                <a:latin typeface="Times New Roman" panose="02020603050405020304" pitchFamily="18" charset="0"/>
                <a:ea typeface="宋体" panose="02010600030101010101" pitchFamily="2" charset="-122"/>
                <a:sym typeface="+mn-ea"/>
              </a:rPr>
              <a:t>价值。同时，它又善于剪裁，叙事清晰，描写人物生动，又有一定的</a:t>
            </a:r>
            <a:r>
              <a:rPr lang="zh-CN" altLang="en-US" b="1" dirty="0">
                <a:solidFill>
                  <a:srgbClr val="FF0000"/>
                </a:solidFill>
                <a:latin typeface="Times New Roman" panose="02020603050405020304" pitchFamily="18" charset="0"/>
                <a:ea typeface="宋体" panose="02010600030101010101" pitchFamily="2" charset="-122"/>
                <a:sym typeface="+mn-ea"/>
              </a:rPr>
              <a:t>文学</a:t>
            </a:r>
            <a:r>
              <a:rPr lang="zh-CN" altLang="en-US" b="1" dirty="0">
                <a:latin typeface="Times New Roman" panose="02020603050405020304" pitchFamily="18" charset="0"/>
                <a:ea typeface="宋体" panose="02010600030101010101" pitchFamily="2" charset="-122"/>
                <a:sym typeface="+mn-ea"/>
              </a:rPr>
              <a:t>价值，对后代散文的发展有很大的影响。</a:t>
            </a:r>
            <a:endParaRPr lang="zh-CN" altLang="en-US" b="1" dirty="0">
              <a:latin typeface="Times New Roman" panose="02020603050405020304" pitchFamily="18" charset="0"/>
              <a:ea typeface="宋体" panose="02010600030101010101" pitchFamily="2" charset="-122"/>
            </a:endParaRPr>
          </a:p>
          <a:p>
            <a:endParaRPr lang="zh-CN" altLang="en-US" dirty="0"/>
          </a:p>
        </p:txBody>
      </p:sp>
      <p:sp>
        <p:nvSpPr>
          <p:cNvPr id="5" name="灯片编号占位符 4"/>
          <p:cNvSpPr>
            <a:spLocks noGrp="1"/>
          </p:cNvSpPr>
          <p:nvPr>
            <p:ph type="sldNum" sz="quarter" idx="4294967295"/>
          </p:nvPr>
        </p:nvSpPr>
        <p:spPr>
          <a:xfrm>
            <a:off x="7587781" y="6463927"/>
            <a:ext cx="2228850" cy="365125"/>
          </a:xfrm>
        </p:spPr>
        <p:txBody>
          <a:bodyPr/>
          <a:lstStyle/>
          <a:p>
            <a:fld id="{7D9BB5D0-35E4-459D-AEF3-FE4D7C45CC19}" type="slidenum">
              <a:rPr lang="zh-CN" altLang="en-US" b="1" smtClean="0">
                <a:hlinkClick r:id="rId2" action="ppaction://hlinksldjump"/>
              </a:rPr>
              <a:t>5</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81038" y="365126"/>
            <a:ext cx="8543925" cy="1325563"/>
          </a:xfrm>
        </p:spPr>
        <p:txBody>
          <a:bodyPr/>
          <a:lstStyle/>
          <a:p>
            <a:r>
              <a:rPr lang="zh-CN" altLang="en-US" sz="4000" b="1" dirty="0">
                <a:latin typeface="华文行楷" panose="02010800040101010101" pitchFamily="2" charset="-122"/>
                <a:ea typeface="华文行楷" panose="02010800040101010101" pitchFamily="2" charset="-122"/>
              </a:rPr>
              <a:t>背景介绍</a:t>
            </a:r>
            <a:r>
              <a:rPr lang="zh-CN" altLang="en-US" b="1" dirty="0"/>
              <a:t>：</a:t>
            </a:r>
          </a:p>
        </p:txBody>
      </p:sp>
      <p:sp>
        <p:nvSpPr>
          <p:cNvPr id="3" name="内容占位符 2"/>
          <p:cNvSpPr>
            <a:spLocks noGrp="1"/>
          </p:cNvSpPr>
          <p:nvPr>
            <p:ph idx="4294967295"/>
          </p:nvPr>
        </p:nvSpPr>
        <p:spPr>
          <a:xfrm>
            <a:off x="910630" y="1825626"/>
            <a:ext cx="7976394" cy="4351655"/>
          </a:xfrm>
        </p:spPr>
        <p:txBody>
          <a:bodyPr>
            <a:normAutofit fontScale="90000" lnSpcReduction="20000"/>
          </a:bodyPr>
          <a:lstStyle/>
          <a:p>
            <a:pPr lvl="0" algn="l" fontAlgn="auto">
              <a:lnSpc>
                <a:spcPct val="100000"/>
              </a:lnSpc>
            </a:pPr>
            <a:r>
              <a:rPr lang="en-US" altLang="zh-CN" b="1" dirty="0">
                <a:latin typeface="Times New Roman" panose="02020603050405020304" pitchFamily="18" charset="0"/>
                <a:ea typeface="宋体" panose="02010600030101010101" pitchFamily="2" charset="-122"/>
                <a:sym typeface="+mn-ea"/>
              </a:rPr>
              <a:t>        </a:t>
            </a:r>
            <a:r>
              <a:rPr lang="zh-CN" altLang="en-US" b="1" dirty="0">
                <a:latin typeface="Times New Roman" panose="02020603050405020304" pitchFamily="18" charset="0"/>
                <a:ea typeface="宋体" panose="02010600030101010101" pitchFamily="2" charset="-122"/>
                <a:sym typeface="+mn-ea"/>
              </a:rPr>
              <a:t>这次战争发生的时间是春秋初期，交战双方是强大的齐国和弱小的鲁国。交战地点在</a:t>
            </a:r>
            <a:r>
              <a:rPr lang="zh-CN" altLang="en-US" b="1" dirty="0">
                <a:solidFill>
                  <a:srgbClr val="FF0000"/>
                </a:solidFill>
                <a:latin typeface="Times New Roman" panose="02020603050405020304" pitchFamily="18" charset="0"/>
                <a:ea typeface="宋体" panose="02010600030101010101" pitchFamily="2" charset="-122"/>
                <a:sym typeface="+mn-ea"/>
              </a:rPr>
              <a:t>鲁国的长勺</a:t>
            </a:r>
            <a:r>
              <a:rPr lang="zh-CN" altLang="en-US" b="1" dirty="0">
                <a:latin typeface="Times New Roman" panose="02020603050405020304" pitchFamily="18" charset="0"/>
                <a:ea typeface="宋体" panose="02010600030101010101" pitchFamily="2" charset="-122"/>
                <a:sym typeface="+mn-ea"/>
              </a:rPr>
              <a:t>，所以史称</a:t>
            </a:r>
            <a:r>
              <a:rPr lang="zh-CN" altLang="en-US" b="1" dirty="0">
                <a:solidFill>
                  <a:srgbClr val="FF0000"/>
                </a:solidFill>
                <a:latin typeface="Times New Roman" panose="02020603050405020304" pitchFamily="18" charset="0"/>
                <a:ea typeface="宋体" panose="02010600030101010101" pitchFamily="2" charset="-122"/>
                <a:sym typeface="+mn-ea"/>
              </a:rPr>
              <a:t>长勺之战</a:t>
            </a:r>
            <a:r>
              <a:rPr lang="zh-CN" altLang="en-US" b="1" dirty="0">
                <a:latin typeface="Times New Roman" panose="02020603050405020304" pitchFamily="18" charset="0"/>
                <a:ea typeface="宋体" panose="02010600030101010101" pitchFamily="2" charset="-122"/>
                <a:sym typeface="+mn-ea"/>
              </a:rPr>
              <a:t>。</a:t>
            </a:r>
          </a:p>
          <a:p>
            <a:pPr lvl="0" algn="l" fontAlgn="auto">
              <a:lnSpc>
                <a:spcPct val="100000"/>
              </a:lnSpc>
            </a:pPr>
            <a:r>
              <a:rPr lang="zh-CN" altLang="en-US" b="1" dirty="0">
                <a:latin typeface="Times New Roman" panose="02020603050405020304" pitchFamily="18" charset="0"/>
                <a:ea typeface="宋体" panose="02010600030101010101" pitchFamily="2" charset="-122"/>
                <a:sym typeface="+mn-ea"/>
              </a:rPr>
              <a:t>        发生战争的原因是齐襄公时，政令无常，他的弟弟</a:t>
            </a:r>
            <a:r>
              <a:rPr lang="zh-CN" altLang="en-US" b="1" dirty="0">
                <a:solidFill>
                  <a:srgbClr val="C00000"/>
                </a:solidFill>
                <a:latin typeface="Times New Roman" panose="02020603050405020304" pitchFamily="18" charset="0"/>
                <a:ea typeface="宋体" panose="02010600030101010101" pitchFamily="2" charset="-122"/>
                <a:sym typeface="+mn-ea"/>
              </a:rPr>
              <a:t>公子小白和公子纠</a:t>
            </a:r>
            <a:r>
              <a:rPr lang="zh-CN" altLang="en-US" b="1" dirty="0">
                <a:latin typeface="Times New Roman" panose="02020603050405020304" pitchFamily="18" charset="0"/>
                <a:ea typeface="宋体" panose="02010600030101010101" pitchFamily="2" charset="-122"/>
                <a:sym typeface="+mn-ea"/>
              </a:rPr>
              <a:t>分别逃到莒国和鲁国避难。后来齐国发生内乱，齐襄公被杀，住在莒国的公子小白抢先回到齐国夺得王位，称为齐桓公。后来鲁国也送公子纠回齐国争夺王位，结果被齐桓公打败，齐桓公逼鲁庄公杀掉公子纠。从此两国结下深仇大恨。</a:t>
            </a:r>
          </a:p>
          <a:p>
            <a:pPr lvl="0" algn="l" fontAlgn="auto">
              <a:lnSpc>
                <a:spcPct val="100000"/>
              </a:lnSpc>
            </a:pPr>
            <a:r>
              <a:rPr lang="zh-CN" altLang="en-US" b="1" dirty="0">
                <a:latin typeface="Times New Roman" panose="02020603050405020304" pitchFamily="18" charset="0"/>
                <a:ea typeface="宋体" panose="02010600030101010101" pitchFamily="2" charset="-122"/>
                <a:sym typeface="+mn-ea"/>
              </a:rPr>
              <a:t>        鲁庄公十年（</a:t>
            </a:r>
            <a:r>
              <a:rPr lang="zh-CN" altLang="en-US" b="1" dirty="0">
                <a:solidFill>
                  <a:srgbClr val="C00000"/>
                </a:solidFill>
                <a:latin typeface="Times New Roman" panose="02020603050405020304" pitchFamily="18" charset="0"/>
                <a:ea typeface="宋体" panose="02010600030101010101" pitchFamily="2" charset="-122"/>
                <a:sym typeface="+mn-ea"/>
              </a:rPr>
              <a:t>前</a:t>
            </a:r>
            <a:r>
              <a:rPr lang="en-US" altLang="zh-CN" b="1" dirty="0">
                <a:solidFill>
                  <a:srgbClr val="C00000"/>
                </a:solidFill>
                <a:latin typeface="Times New Roman" panose="02020603050405020304" pitchFamily="18" charset="0"/>
                <a:ea typeface="宋体" panose="02010600030101010101" pitchFamily="2" charset="-122"/>
                <a:sym typeface="+mn-ea"/>
              </a:rPr>
              <a:t>684</a:t>
            </a:r>
            <a:r>
              <a:rPr lang="zh-CN" altLang="en-US" b="1" dirty="0">
                <a:solidFill>
                  <a:srgbClr val="C00000"/>
                </a:solidFill>
                <a:latin typeface="Times New Roman" panose="02020603050405020304" pitchFamily="18" charset="0"/>
                <a:ea typeface="宋体" panose="02010600030101010101" pitchFamily="2" charset="-122"/>
                <a:sym typeface="+mn-ea"/>
              </a:rPr>
              <a:t>年</a:t>
            </a:r>
            <a:r>
              <a:rPr lang="zh-CN" altLang="en-US" b="1" dirty="0">
                <a:latin typeface="Times New Roman" panose="02020603050405020304" pitchFamily="18" charset="0"/>
                <a:ea typeface="宋体" panose="02010600030101010101" pitchFamily="2" charset="-122"/>
                <a:sym typeface="+mn-ea"/>
              </a:rPr>
              <a:t>）齐桓公又借口鲁国曾经帮助公子纠与他争夺齐国君位，再次举兵攻鲁，两军战于鲁国长勺，结果弱小的鲁国战胜了来入侵的强大的齐国。</a:t>
            </a:r>
            <a:endParaRPr lang="zh-CN" altLang="en-US" dirty="0"/>
          </a:p>
        </p:txBody>
      </p:sp>
      <p:sp>
        <p:nvSpPr>
          <p:cNvPr id="6" name="灯片编号占位符 5"/>
          <p:cNvSpPr>
            <a:spLocks noGrp="1"/>
          </p:cNvSpPr>
          <p:nvPr>
            <p:ph type="sldNum" sz="quarter" idx="4294967295"/>
          </p:nvPr>
        </p:nvSpPr>
        <p:spPr>
          <a:xfrm>
            <a:off x="7560887" y="6490821"/>
            <a:ext cx="2228850" cy="365125"/>
          </a:xfrm>
        </p:spPr>
        <p:txBody>
          <a:bodyPr/>
          <a:lstStyle/>
          <a:p>
            <a:fld id="{7D9BB5D0-35E4-459D-AEF3-FE4D7C45CC19}" type="slidenum">
              <a:rPr lang="zh-CN" altLang="en-US" smtClean="0">
                <a:hlinkClick r:id="rId2" action="ppaction://hlinksldjump"/>
              </a:rPr>
              <a:t>6</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0343" y="987176"/>
            <a:ext cx="8478917" cy="1754326"/>
          </a:xfrm>
          <a:prstGeom prst="rect">
            <a:avLst/>
          </a:prstGeom>
          <a:noFill/>
        </p:spPr>
        <p:txBody>
          <a:bodyPr wrap="square" rtlCol="0">
            <a:spAutoFit/>
          </a:bodyPr>
          <a:lstStyle/>
          <a:p>
            <a:r>
              <a:rPr lang="zh-CN" altLang="en-US" sz="3600" b="1" dirty="0">
                <a:latin typeface="楷体" panose="02010609060101010101" charset="-122"/>
                <a:ea typeface="楷体" panose="02010609060101010101" charset="-122"/>
              </a:rPr>
              <a:t>   标题《曹刿论战》中交代了什么内容？你知道标题中的关键词是哪个吗？他论的哪场战役？</a:t>
            </a:r>
          </a:p>
        </p:txBody>
      </p:sp>
      <p:sp>
        <p:nvSpPr>
          <p:cNvPr id="5" name="文本框 4"/>
          <p:cNvSpPr txBox="1"/>
          <p:nvPr/>
        </p:nvSpPr>
        <p:spPr>
          <a:xfrm>
            <a:off x="714592" y="2905733"/>
            <a:ext cx="8430419" cy="2862322"/>
          </a:xfrm>
          <a:prstGeom prst="rect">
            <a:avLst/>
          </a:prstGeom>
          <a:noFill/>
        </p:spPr>
        <p:txBody>
          <a:bodyPr wrap="square" rtlCol="0">
            <a:spAutoFit/>
          </a:bodyPr>
          <a:lstStyle/>
          <a:p>
            <a:r>
              <a:rPr lang="en-US" altLang="zh-CN" sz="3600" dirty="0">
                <a:latin typeface="宋体" panose="02010600030101010101" pitchFamily="2" charset="-122"/>
                <a:ea typeface="宋体" panose="02010600030101010101" pitchFamily="2" charset="-122"/>
              </a:rPr>
              <a:t>1</a:t>
            </a:r>
            <a:r>
              <a:rPr lang="zh-CN" altLang="en-US" sz="3600" dirty="0">
                <a:latin typeface="宋体" panose="02010600030101010101" pitchFamily="2" charset="-122"/>
                <a:ea typeface="宋体" panose="02010600030101010101" pitchFamily="2" charset="-122"/>
              </a:rPr>
              <a:t>、</a:t>
            </a:r>
            <a:r>
              <a:rPr lang="zh-CN" altLang="en-US" sz="3600" b="1" dirty="0">
                <a:latin typeface="楷体" panose="02010609060101010101" charset="-122"/>
                <a:ea typeface="楷体" panose="02010609060101010101" charset="-122"/>
              </a:rPr>
              <a:t>交代了事件的主要人物</a:t>
            </a:r>
            <a:r>
              <a:rPr lang="en-US" altLang="zh-CN" sz="3600" b="1" dirty="0">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曹刿</a:t>
            </a:r>
            <a:r>
              <a:rPr lang="zh-CN" altLang="en-US" sz="3600" b="1" dirty="0">
                <a:latin typeface="楷体" panose="02010609060101010101" charset="-122"/>
                <a:ea typeface="楷体" panose="02010609060101010101" charset="-122"/>
              </a:rPr>
              <a:t>，以及这篇主要是</a:t>
            </a:r>
            <a:r>
              <a:rPr lang="en-US" altLang="zh-CN" sz="3600" b="1" dirty="0">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论</a:t>
            </a:r>
            <a:r>
              <a:rPr lang="en-US" altLang="zh-CN" sz="3600" b="1" dirty="0">
                <a:latin typeface="楷体" panose="02010609060101010101" charset="-122"/>
                <a:ea typeface="楷体" panose="02010609060101010101" charset="-122"/>
              </a:rPr>
              <a:t>”</a:t>
            </a:r>
            <a:r>
              <a:rPr lang="zh-CN" altLang="en-US" sz="3600" b="1" dirty="0">
                <a:latin typeface="楷体" panose="02010609060101010101" charset="-122"/>
                <a:ea typeface="楷体" panose="02010609060101010101" charset="-122"/>
              </a:rPr>
              <a:t>战，而不是陈述战争。</a:t>
            </a:r>
          </a:p>
          <a:p>
            <a:r>
              <a:rPr lang="en-US" altLang="zh-CN" sz="3600" b="1" dirty="0">
                <a:latin typeface="楷体" panose="02010609060101010101" charset="-122"/>
                <a:ea typeface="楷体" panose="02010609060101010101" charset="-122"/>
              </a:rPr>
              <a:t>2</a:t>
            </a:r>
            <a:r>
              <a:rPr lang="zh-CN" altLang="en-US" sz="3600" b="1" dirty="0">
                <a:latin typeface="楷体" panose="02010609060101010101" charset="-122"/>
                <a:ea typeface="楷体" panose="02010609060101010101" charset="-122"/>
              </a:rPr>
              <a:t>、关键词：</a:t>
            </a:r>
            <a:r>
              <a:rPr lang="en-US" altLang="zh-CN" sz="3600" b="1" dirty="0">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论</a:t>
            </a:r>
            <a:r>
              <a:rPr lang="en-US" altLang="zh-CN" sz="3600" b="1" dirty="0">
                <a:latin typeface="楷体" panose="02010609060101010101" charset="-122"/>
                <a:ea typeface="楷体" panose="02010609060101010101" charset="-122"/>
              </a:rPr>
              <a:t>”</a:t>
            </a:r>
          </a:p>
          <a:p>
            <a:r>
              <a:rPr lang="en-US" altLang="zh-CN" sz="3600" b="1" dirty="0">
                <a:latin typeface="楷体" panose="02010609060101010101" charset="-122"/>
                <a:ea typeface="楷体" panose="02010609060101010101" charset="-122"/>
              </a:rPr>
              <a:t>3</a:t>
            </a:r>
            <a:r>
              <a:rPr lang="zh-CN" altLang="en-US" sz="3600" b="1" dirty="0">
                <a:latin typeface="楷体" panose="02010609060101010101" charset="-122"/>
                <a:ea typeface="楷体" panose="02010609060101010101" charset="-122"/>
              </a:rPr>
              <a:t>、论的是齐鲁</a:t>
            </a:r>
            <a:r>
              <a:rPr lang="en-US" altLang="zh-CN" sz="3600" b="1" dirty="0">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长勺之战</a:t>
            </a:r>
            <a:r>
              <a:rPr lang="en-US" altLang="zh-CN" sz="3600" b="1" dirty="0">
                <a:latin typeface="楷体" panose="02010609060101010101" charset="-122"/>
                <a:ea typeface="楷体" panose="02010609060101010101" charset="-122"/>
              </a:rPr>
              <a:t>”</a:t>
            </a:r>
            <a:r>
              <a:rPr lang="zh-CN" altLang="en-US" sz="3600" b="1" dirty="0">
                <a:latin typeface="楷体" panose="02010609060101010101" charset="-122"/>
                <a:ea typeface="楷体" panose="02010609060101010101" charset="-122"/>
              </a:rPr>
              <a:t>。</a:t>
            </a:r>
          </a:p>
        </p:txBody>
      </p:sp>
      <p:sp>
        <p:nvSpPr>
          <p:cNvPr id="2" name="TextBox 1"/>
          <p:cNvSpPr txBox="1"/>
          <p:nvPr/>
        </p:nvSpPr>
        <p:spPr>
          <a:xfrm>
            <a:off x="596348" y="516835"/>
            <a:ext cx="1798982" cy="584775"/>
          </a:xfrm>
          <a:prstGeom prst="rect">
            <a:avLst/>
          </a:prstGeom>
          <a:noFill/>
        </p:spPr>
        <p:txBody>
          <a:bodyPr wrap="square" rtlCol="0">
            <a:spAutoFit/>
          </a:bodyPr>
          <a:lstStyle/>
          <a:p>
            <a:r>
              <a:rPr lang="zh-CN" altLang="en-US" sz="3200" b="1" dirty="0">
                <a:solidFill>
                  <a:srgbClr val="C00000"/>
                </a:solidFill>
                <a:latin typeface="楷体" panose="02010609060101010101" charset="-122"/>
                <a:ea typeface="楷体" panose="02010609060101010101" charset="-122"/>
              </a:rPr>
              <a:t>解题：</a:t>
            </a:r>
            <a:endParaRPr lang="zh-CN" altLang="en-US" sz="3200" dirty="0">
              <a:solidFill>
                <a:srgbClr val="C00000"/>
              </a:solidFill>
            </a:endParaRPr>
          </a:p>
        </p:txBody>
      </p:sp>
      <p:sp>
        <p:nvSpPr>
          <p:cNvPr id="6" name="灯片编号占位符 5"/>
          <p:cNvSpPr>
            <a:spLocks noGrp="1"/>
          </p:cNvSpPr>
          <p:nvPr>
            <p:ph type="sldNum" sz="quarter" idx="12"/>
          </p:nvPr>
        </p:nvSpPr>
        <p:spPr>
          <a:xfrm>
            <a:off x="7601228" y="6463927"/>
            <a:ext cx="2228850" cy="365125"/>
          </a:xfrm>
        </p:spPr>
        <p:txBody>
          <a:bodyPr/>
          <a:lstStyle/>
          <a:p>
            <a:fld id="{7D9BB5D0-35E4-459D-AEF3-FE4D7C45CC19}" type="slidenum">
              <a:rPr lang="zh-CN" altLang="en-US" smtClean="0">
                <a:hlinkClick r:id="rId3" action="ppaction://hlinksldjump"/>
              </a:rPr>
              <a:t>7</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ox(in)">
                                      <p:cBhvr>
                                        <p:cTn id="18" dur="20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diamond(in)">
                                      <p:cBhvr>
                                        <p:cTn id="23"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1" y="554014"/>
            <a:ext cx="2196548" cy="707886"/>
          </a:xfrm>
          <a:prstGeom prst="rect">
            <a:avLst/>
          </a:prstGeom>
          <a:noFill/>
        </p:spPr>
        <p:txBody>
          <a:bodyPr wrap="square" rtlCol="0">
            <a:spAutoFit/>
          </a:bodyPr>
          <a:lstStyle/>
          <a:p>
            <a:r>
              <a:rPr lang="zh-CN" altLang="en-US" sz="4000" b="1" dirty="0">
                <a:latin typeface="华文行楷" panose="02010800040101010101" pitchFamily="2" charset="-122"/>
                <a:ea typeface="华文行楷" panose="02010800040101010101" pitchFamily="2" charset="-122"/>
              </a:rPr>
              <a:t>范  读 ：  </a:t>
            </a:r>
          </a:p>
        </p:txBody>
      </p:sp>
      <p:sp>
        <p:nvSpPr>
          <p:cNvPr id="5" name="文本框 4"/>
          <p:cNvSpPr txBox="1"/>
          <p:nvPr/>
        </p:nvSpPr>
        <p:spPr>
          <a:xfrm>
            <a:off x="650449" y="1261900"/>
            <a:ext cx="8917757" cy="5232202"/>
          </a:xfrm>
          <a:prstGeom prst="rect">
            <a:avLst/>
          </a:prstGeom>
          <a:noFill/>
        </p:spPr>
        <p:txBody>
          <a:bodyPr wrap="square" rtlCol="0">
            <a:spAutoFit/>
          </a:bodyPr>
          <a:lstStyle/>
          <a:p>
            <a:r>
              <a:rPr lang="zh-CN" altLang="en-US" sz="2400" b="1" dirty="0">
                <a:latin typeface="楷体" panose="02010609060101010101" charset="-122"/>
                <a:ea typeface="楷体" panose="02010609060101010101" charset="-122"/>
              </a:rPr>
              <a:t>原文：十年春，齐师伐我。公将战。曹刿请见。其乡人曰：“肉食者谋之，又何间焉？”刿曰：“肉食者鄙，未能远谋。”乃入见。问：“何以战？”公曰：“衣食所安，弗敢专也，必以分人。”对曰：“小惠未徧，民弗从也。”公曰：“牺牲玉帛，弗敢加也，必以信。”对曰：“小信未孚，神弗福也。”公曰：“小大之狱，虽不能察，必以情。”对曰：“忠之属也。可以一战。战则请从。”</a:t>
            </a:r>
            <a:endParaRPr lang="en-US" altLang="zh-CN" sz="2400" b="1" dirty="0">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rPr>
              <a:t>    公与之乘。战于长勺。公将鼓之。刿曰：“未可。”齐人三鼓。刿曰：“可矣。”齐师败绩。公将驰之。刿曰：“未可。”下视其辙，登轼而望之，曰：“可矣。”遂逐齐师。</a:t>
            </a:r>
            <a:endParaRPr lang="en-US" altLang="zh-CN" sz="2400" b="1" dirty="0">
              <a:latin typeface="楷体" panose="02010609060101010101" charset="-122"/>
              <a:ea typeface="楷体" panose="02010609060101010101" charset="-122"/>
            </a:endParaRPr>
          </a:p>
          <a:p>
            <a:r>
              <a:rPr lang="zh-CN" altLang="en-US" sz="2400" b="1" dirty="0">
                <a:latin typeface="楷体" panose="02010609060101010101" charset="-122"/>
                <a:ea typeface="楷体" panose="02010609060101010101" charset="-122"/>
              </a:rPr>
              <a:t>    既克，公问其故。对曰：“夫战，勇气也。一鼓作气，再而衰，三而竭。彼竭我盈，故克之，夫大国，难测也，惧有伏焉。吾视其辙乱，望其旗靡，故逐之。</a:t>
            </a:r>
            <a:r>
              <a:rPr lang="zh-CN" altLang="en-US" sz="2800" b="1" dirty="0">
                <a:latin typeface="楷体" panose="02010609060101010101" charset="-122"/>
                <a:ea typeface="楷体" panose="02010609060101010101" charset="-122"/>
              </a:rPr>
              <a:t>”</a:t>
            </a:r>
            <a:endParaRPr lang="en-US" altLang="zh-CN" sz="2400" b="1" dirty="0">
              <a:latin typeface="楷体" panose="02010609060101010101" charset="-122"/>
              <a:ea typeface="楷体" panose="02010609060101010101" charset="-122"/>
            </a:endParaRPr>
          </a:p>
          <a:p>
            <a:endParaRPr lang="zh-CN" altLang="en-US" b="1" dirty="0">
              <a:latin typeface="楷体" panose="02010609060101010101" charset="-122"/>
              <a:ea typeface="楷体" panose="02010609060101010101" charset="-122"/>
            </a:endParaRPr>
          </a:p>
        </p:txBody>
      </p:sp>
      <p:pic>
        <p:nvPicPr>
          <p:cNvPr id="6" name="《曹刿论战》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630971" y="5707144"/>
            <a:ext cx="609600" cy="609600"/>
          </a:xfrm>
          <a:prstGeom prst="rect">
            <a:avLst/>
          </a:prstGeom>
        </p:spPr>
      </p:pic>
      <p:sp>
        <p:nvSpPr>
          <p:cNvPr id="4" name="灯片编号占位符 3"/>
          <p:cNvSpPr>
            <a:spLocks noGrp="1"/>
          </p:cNvSpPr>
          <p:nvPr>
            <p:ph type="sldNum" sz="quarter" idx="12"/>
          </p:nvPr>
        </p:nvSpPr>
        <p:spPr>
          <a:xfrm>
            <a:off x="7587781" y="6490821"/>
            <a:ext cx="2228850" cy="365125"/>
          </a:xfrm>
        </p:spPr>
        <p:txBody>
          <a:bodyPr/>
          <a:lstStyle/>
          <a:p>
            <a:fld id="{7D9BB5D0-35E4-459D-AEF3-FE4D7C45CC19}" type="slidenum">
              <a:rPr lang="zh-CN" altLang="en-US" b="1" smtClean="0">
                <a:hlinkClick r:id="rId5" action="ppaction://hlinksldjump"/>
              </a:rPr>
              <a:t>8</a:t>
            </a:fld>
            <a:endParaRPr lang="zh-CN" altLang="en-US" b="1"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9919"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4120" y="952168"/>
            <a:ext cx="9176980" cy="5816977"/>
          </a:xfrm>
          <a:prstGeom prst="rect">
            <a:avLst/>
          </a:prstGeom>
          <a:noFill/>
        </p:spPr>
        <p:txBody>
          <a:bodyPr wrap="square" rtlCol="0">
            <a:spAutoFit/>
          </a:bodyPr>
          <a:lstStyle/>
          <a:p>
            <a:r>
              <a:rPr lang="zh-CN" altLang="en-US" sz="4000" b="1" dirty="0">
                <a:latin typeface="华文行楷" panose="02010800040101010101" pitchFamily="2" charset="-122"/>
                <a:ea typeface="华文行楷" panose="02010800040101010101" pitchFamily="2" charset="-122"/>
              </a:rPr>
              <a:t>字词识记</a:t>
            </a:r>
          </a:p>
          <a:p>
            <a:endParaRPr lang="en-US" altLang="zh-CN" sz="2800" b="1" dirty="0">
              <a:solidFill>
                <a:srgbClr val="0000FF"/>
              </a:solidFill>
              <a:latin typeface="+mj-ea"/>
              <a:ea typeface="+mj-ea"/>
              <a:sym typeface="+mn-ea"/>
            </a:endParaRPr>
          </a:p>
          <a:p>
            <a:r>
              <a:rPr lang="en-US" altLang="zh-CN" sz="2800" b="1" dirty="0">
                <a:solidFill>
                  <a:srgbClr val="0000FF"/>
                </a:solidFill>
                <a:latin typeface="+mj-ea"/>
                <a:ea typeface="+mj-ea"/>
                <a:sym typeface="+mn-ea"/>
              </a:rPr>
              <a:t>1</a:t>
            </a:r>
            <a:r>
              <a:rPr lang="zh-CN" altLang="en-US" sz="2800" b="1" dirty="0">
                <a:solidFill>
                  <a:srgbClr val="0000FF"/>
                </a:solidFill>
                <a:latin typeface="+mj-ea"/>
                <a:ea typeface="+mj-ea"/>
                <a:sym typeface="+mn-ea"/>
              </a:rPr>
              <a:t>、 曹</a:t>
            </a:r>
            <a:r>
              <a:rPr lang="zh-CN" altLang="en-US" sz="2800" b="1" i="1" dirty="0">
                <a:solidFill>
                  <a:srgbClr val="0000FF"/>
                </a:solidFill>
                <a:latin typeface="+mj-ea"/>
                <a:ea typeface="+mj-ea"/>
                <a:sym typeface="+mn-ea"/>
              </a:rPr>
              <a:t>刿</a:t>
            </a:r>
            <a:r>
              <a:rPr lang="zh-CN" altLang="en-US" sz="2800" dirty="0">
                <a:solidFill>
                  <a:srgbClr val="0000FF"/>
                </a:solidFill>
                <a:latin typeface="+mj-ea"/>
                <a:ea typeface="+mj-ea"/>
                <a:sym typeface="+mn-ea"/>
              </a:rPr>
              <a:t>（</a:t>
            </a:r>
            <a:r>
              <a:rPr lang="zh-CN" altLang="en-US" sz="2800" dirty="0">
                <a:solidFill>
                  <a:srgbClr val="FF0000"/>
                </a:solidFill>
                <a:latin typeface="+mj-ea"/>
                <a:ea typeface="+mj-ea"/>
                <a:sym typeface="+mn-ea"/>
              </a:rPr>
              <a:t>       </a:t>
            </a:r>
            <a:r>
              <a:rPr lang="zh-CN" altLang="en-US" sz="2800" dirty="0">
                <a:solidFill>
                  <a:srgbClr val="0000FF"/>
                </a:solidFill>
                <a:latin typeface="+mj-ea"/>
                <a:ea typeface="+mj-ea"/>
                <a:sym typeface="+mn-ea"/>
              </a:rPr>
              <a:t>）   </a:t>
            </a:r>
            <a:r>
              <a:rPr lang="en-US" altLang="zh-CN" sz="2800" b="1" dirty="0">
                <a:solidFill>
                  <a:srgbClr val="0000FF"/>
                </a:solidFill>
                <a:latin typeface="+mj-ea"/>
                <a:ea typeface="+mj-ea"/>
                <a:sym typeface="+mn-ea"/>
              </a:rPr>
              <a:t>2</a:t>
            </a:r>
            <a:r>
              <a:rPr lang="zh-CN" altLang="en-US" sz="2800" b="1" dirty="0">
                <a:solidFill>
                  <a:srgbClr val="0000FF"/>
                </a:solidFill>
                <a:latin typeface="+mj-ea"/>
                <a:ea typeface="+mj-ea"/>
                <a:sym typeface="+mn-ea"/>
              </a:rPr>
              <a:t>、又何</a:t>
            </a:r>
            <a:r>
              <a:rPr lang="zh-CN" altLang="en-US" sz="2800" b="1" i="1" dirty="0">
                <a:solidFill>
                  <a:srgbClr val="0000FF"/>
                </a:solidFill>
                <a:latin typeface="+mj-ea"/>
                <a:ea typeface="+mj-ea"/>
                <a:sym typeface="+mn-ea"/>
              </a:rPr>
              <a:t>间</a:t>
            </a:r>
            <a:r>
              <a:rPr lang="zh-CN" altLang="en-US" sz="2800" dirty="0">
                <a:solidFill>
                  <a:srgbClr val="0000FF"/>
                </a:solidFill>
                <a:latin typeface="+mj-ea"/>
                <a:ea typeface="+mj-ea"/>
                <a:sym typeface="+mn-ea"/>
              </a:rPr>
              <a:t>（ </a:t>
            </a:r>
            <a:r>
              <a:rPr lang="zh-CN" altLang="en-US" sz="2800" dirty="0">
                <a:solidFill>
                  <a:srgbClr val="FF0000"/>
                </a:solidFill>
                <a:latin typeface="+mj-ea"/>
                <a:ea typeface="+mj-ea"/>
                <a:sym typeface="+mn-ea"/>
              </a:rPr>
              <a:t>      </a:t>
            </a:r>
            <a:r>
              <a:rPr lang="zh-CN" altLang="en-US" sz="2800" dirty="0">
                <a:solidFill>
                  <a:srgbClr val="0000FF"/>
                </a:solidFill>
                <a:latin typeface="+mj-ea"/>
                <a:ea typeface="+mj-ea"/>
                <a:sym typeface="+mn-ea"/>
              </a:rPr>
              <a:t>）</a:t>
            </a:r>
            <a:r>
              <a:rPr lang="zh-CN" altLang="en-US" sz="2800" b="1" dirty="0">
                <a:solidFill>
                  <a:srgbClr val="0000FF"/>
                </a:solidFill>
                <a:latin typeface="+mj-ea"/>
                <a:ea typeface="+mj-ea"/>
                <a:sym typeface="+mn-ea"/>
              </a:rPr>
              <a:t>焉</a:t>
            </a:r>
            <a:r>
              <a:rPr lang="zh-CN" altLang="en-US" sz="2800" dirty="0">
                <a:solidFill>
                  <a:srgbClr val="FF0000"/>
                </a:solidFill>
                <a:latin typeface="+mj-ea"/>
                <a:ea typeface="+mj-ea"/>
                <a:sym typeface="+mn-ea"/>
              </a:rPr>
              <a:t> </a:t>
            </a:r>
            <a:r>
              <a:rPr lang="zh-CN" altLang="en-US" sz="2800" dirty="0">
                <a:solidFill>
                  <a:srgbClr val="0000FF"/>
                </a:solidFill>
                <a:latin typeface="+mj-ea"/>
                <a:ea typeface="+mj-ea"/>
                <a:sym typeface="+mn-ea"/>
              </a:rPr>
              <a:t> </a:t>
            </a:r>
            <a:endParaRPr lang="zh-CN" altLang="en-US" sz="2800" b="1" dirty="0">
              <a:solidFill>
                <a:srgbClr val="0000FF"/>
              </a:solidFill>
              <a:latin typeface="+mj-ea"/>
              <a:ea typeface="+mj-ea"/>
            </a:endParaRPr>
          </a:p>
          <a:p>
            <a:pPr lvl="0" algn="l"/>
            <a:r>
              <a:rPr lang="en-US" altLang="zh-CN" sz="2800" b="1" dirty="0">
                <a:solidFill>
                  <a:srgbClr val="0000FF"/>
                </a:solidFill>
                <a:latin typeface="+mj-ea"/>
                <a:ea typeface="+mj-ea"/>
                <a:sym typeface="+mn-ea"/>
              </a:rPr>
              <a:t>3</a:t>
            </a:r>
            <a:r>
              <a:rPr lang="zh-CN" altLang="en-US" sz="2800" b="1" dirty="0">
                <a:solidFill>
                  <a:srgbClr val="0000FF"/>
                </a:solidFill>
                <a:latin typeface="+mj-ea"/>
                <a:ea typeface="+mj-ea"/>
                <a:sym typeface="+mn-ea"/>
              </a:rPr>
              <a:t>、 肉食者</a:t>
            </a:r>
            <a:r>
              <a:rPr lang="zh-CN" altLang="en-US" sz="2800" b="1" i="1" dirty="0">
                <a:solidFill>
                  <a:srgbClr val="0000FF"/>
                </a:solidFill>
                <a:latin typeface="+mj-ea"/>
                <a:ea typeface="+mj-ea"/>
                <a:sym typeface="+mn-ea"/>
              </a:rPr>
              <a:t>鄙</a:t>
            </a:r>
            <a:r>
              <a:rPr lang="zh-CN" altLang="en-US" sz="2800" dirty="0">
                <a:solidFill>
                  <a:srgbClr val="0000FF"/>
                </a:solidFill>
                <a:latin typeface="+mj-ea"/>
                <a:ea typeface="+mj-ea"/>
                <a:sym typeface="+mn-ea"/>
              </a:rPr>
              <a:t>（      ）</a:t>
            </a:r>
            <a:r>
              <a:rPr lang="en-US" altLang="zh-CN" sz="2800" b="1" dirty="0">
                <a:solidFill>
                  <a:srgbClr val="0000FF"/>
                </a:solidFill>
                <a:latin typeface="+mj-ea"/>
                <a:ea typeface="+mj-ea"/>
                <a:sym typeface="+mn-ea"/>
              </a:rPr>
              <a:t>4</a:t>
            </a:r>
            <a:r>
              <a:rPr lang="zh-CN" altLang="en-US" sz="2800" b="1" dirty="0">
                <a:solidFill>
                  <a:srgbClr val="0000FF"/>
                </a:solidFill>
                <a:latin typeface="+mj-ea"/>
                <a:ea typeface="+mj-ea"/>
                <a:sym typeface="+mn-ea"/>
              </a:rPr>
              <a:t>、</a:t>
            </a:r>
            <a:r>
              <a:rPr lang="zh-CN" altLang="en-US" sz="2800" b="1" i="1" dirty="0">
                <a:solidFill>
                  <a:srgbClr val="0000FF"/>
                </a:solidFill>
                <a:latin typeface="+mj-ea"/>
                <a:ea typeface="+mj-ea"/>
                <a:sym typeface="+mn-ea"/>
              </a:rPr>
              <a:t> 弗</a:t>
            </a:r>
            <a:r>
              <a:rPr lang="zh-CN" altLang="en-US" sz="2800" dirty="0">
                <a:solidFill>
                  <a:srgbClr val="0000FF"/>
                </a:solidFill>
                <a:latin typeface="+mj-ea"/>
                <a:ea typeface="+mj-ea"/>
                <a:sym typeface="+mn-ea"/>
              </a:rPr>
              <a:t>（    ）</a:t>
            </a:r>
            <a:r>
              <a:rPr lang="zh-CN" altLang="en-US" sz="2800" b="1" dirty="0">
                <a:solidFill>
                  <a:srgbClr val="0000FF"/>
                </a:solidFill>
                <a:latin typeface="+mj-ea"/>
                <a:ea typeface="+mj-ea"/>
                <a:sym typeface="+mn-ea"/>
              </a:rPr>
              <a:t>敢加也</a:t>
            </a:r>
            <a:r>
              <a:rPr lang="zh-CN" altLang="en-US" sz="2800" dirty="0">
                <a:solidFill>
                  <a:srgbClr val="0000FF"/>
                </a:solidFill>
                <a:latin typeface="+mj-ea"/>
                <a:ea typeface="+mj-ea"/>
                <a:sym typeface="+mn-ea"/>
              </a:rPr>
              <a:t> </a:t>
            </a:r>
            <a:endParaRPr lang="zh-CN" altLang="en-US" sz="2800" b="1" dirty="0">
              <a:solidFill>
                <a:srgbClr val="0000FF"/>
              </a:solidFill>
              <a:latin typeface="+mj-ea"/>
              <a:ea typeface="+mj-ea"/>
            </a:endParaRPr>
          </a:p>
          <a:p>
            <a:pPr lvl="0" algn="l"/>
            <a:r>
              <a:rPr lang="en-US" altLang="zh-CN" sz="2800" b="1" dirty="0">
                <a:solidFill>
                  <a:srgbClr val="0000FF"/>
                </a:solidFill>
                <a:latin typeface="+mj-ea"/>
                <a:ea typeface="+mj-ea"/>
                <a:sym typeface="+mn-ea"/>
              </a:rPr>
              <a:t>5</a:t>
            </a:r>
            <a:r>
              <a:rPr lang="zh-CN" altLang="en-US" sz="2800" b="1" dirty="0">
                <a:solidFill>
                  <a:srgbClr val="0000FF"/>
                </a:solidFill>
                <a:latin typeface="+mj-ea"/>
                <a:ea typeface="+mj-ea"/>
                <a:sym typeface="+mn-ea"/>
              </a:rPr>
              <a:t>、 小惠未</a:t>
            </a:r>
            <a:r>
              <a:rPr lang="zh-CN" altLang="en-US" sz="2800" b="1" i="1" dirty="0">
                <a:solidFill>
                  <a:srgbClr val="0000FF"/>
                </a:solidFill>
                <a:latin typeface="+mj-ea"/>
                <a:ea typeface="+mj-ea"/>
                <a:sym typeface="+mn-ea"/>
              </a:rPr>
              <a:t>徧</a:t>
            </a:r>
            <a:r>
              <a:rPr lang="zh-CN" altLang="en-US" sz="2800" dirty="0">
                <a:solidFill>
                  <a:srgbClr val="0000FF"/>
                </a:solidFill>
                <a:latin typeface="+mj-ea"/>
                <a:ea typeface="+mj-ea"/>
                <a:sym typeface="+mn-ea"/>
              </a:rPr>
              <a:t>（        ）</a:t>
            </a:r>
            <a:r>
              <a:rPr lang="en-US" altLang="zh-CN" sz="2800" b="1" dirty="0">
                <a:solidFill>
                  <a:srgbClr val="0000FF"/>
                </a:solidFill>
                <a:latin typeface="+mj-ea"/>
                <a:ea typeface="+mj-ea"/>
                <a:sym typeface="+mn-ea"/>
              </a:rPr>
              <a:t>6</a:t>
            </a:r>
            <a:r>
              <a:rPr lang="zh-CN" altLang="en-US" sz="2800" b="1" dirty="0">
                <a:solidFill>
                  <a:srgbClr val="0000FF"/>
                </a:solidFill>
                <a:latin typeface="+mj-ea"/>
                <a:ea typeface="+mj-ea"/>
                <a:sym typeface="+mn-ea"/>
              </a:rPr>
              <a:t>、小信未</a:t>
            </a:r>
            <a:r>
              <a:rPr lang="zh-CN" altLang="en-US" sz="2800" b="1" i="1" dirty="0">
                <a:solidFill>
                  <a:srgbClr val="0000FF"/>
                </a:solidFill>
                <a:latin typeface="+mj-ea"/>
                <a:ea typeface="+mj-ea"/>
                <a:sym typeface="+mn-ea"/>
              </a:rPr>
              <a:t>孚</a:t>
            </a:r>
            <a:r>
              <a:rPr lang="zh-CN" altLang="en-US" sz="2800" dirty="0">
                <a:solidFill>
                  <a:srgbClr val="0000FF"/>
                </a:solidFill>
                <a:latin typeface="+mj-ea"/>
                <a:ea typeface="+mj-ea"/>
                <a:sym typeface="+mn-ea"/>
              </a:rPr>
              <a:t>（      ）  </a:t>
            </a:r>
            <a:endParaRPr lang="zh-CN" altLang="en-US" sz="2800" dirty="0">
              <a:solidFill>
                <a:srgbClr val="0000FF"/>
              </a:solidFill>
              <a:latin typeface="+mj-ea"/>
              <a:ea typeface="+mj-ea"/>
            </a:endParaRPr>
          </a:p>
          <a:p>
            <a:pPr lvl="0" algn="l"/>
            <a:r>
              <a:rPr lang="en-US" altLang="zh-CN" sz="2800" b="1" dirty="0">
                <a:solidFill>
                  <a:srgbClr val="0000FF"/>
                </a:solidFill>
                <a:latin typeface="+mj-ea"/>
                <a:ea typeface="+mj-ea"/>
                <a:sym typeface="+mn-ea"/>
              </a:rPr>
              <a:t>7</a:t>
            </a:r>
            <a:r>
              <a:rPr lang="zh-CN" altLang="en-US" sz="2800" b="1" dirty="0">
                <a:solidFill>
                  <a:srgbClr val="0000FF"/>
                </a:solidFill>
                <a:latin typeface="+mj-ea"/>
                <a:ea typeface="+mj-ea"/>
                <a:sym typeface="+mn-ea"/>
              </a:rPr>
              <a:t>、 公与之</a:t>
            </a:r>
            <a:r>
              <a:rPr lang="zh-CN" altLang="en-US" sz="2800" b="1" i="1" dirty="0">
                <a:solidFill>
                  <a:srgbClr val="0000FF"/>
                </a:solidFill>
                <a:latin typeface="+mj-ea"/>
                <a:ea typeface="+mj-ea"/>
                <a:sym typeface="+mn-ea"/>
              </a:rPr>
              <a:t>乘</a:t>
            </a:r>
            <a:r>
              <a:rPr lang="zh-CN" altLang="en-US" sz="2800" dirty="0">
                <a:solidFill>
                  <a:srgbClr val="0000FF"/>
                </a:solidFill>
                <a:latin typeface="+mj-ea"/>
                <a:ea typeface="+mj-ea"/>
                <a:sym typeface="+mn-ea"/>
              </a:rPr>
              <a:t>（        ）</a:t>
            </a:r>
            <a:r>
              <a:rPr lang="en-US" altLang="zh-CN" sz="2800" b="1" dirty="0">
                <a:solidFill>
                  <a:srgbClr val="0000FF"/>
                </a:solidFill>
                <a:latin typeface="+mj-ea"/>
                <a:ea typeface="+mj-ea"/>
                <a:sym typeface="+mn-ea"/>
              </a:rPr>
              <a:t>8</a:t>
            </a:r>
            <a:r>
              <a:rPr lang="zh-CN" altLang="en-US" sz="2800" b="1" dirty="0">
                <a:solidFill>
                  <a:srgbClr val="0000FF"/>
                </a:solidFill>
                <a:latin typeface="+mj-ea"/>
                <a:ea typeface="+mj-ea"/>
                <a:sym typeface="+mn-ea"/>
              </a:rPr>
              <a:t>、 战于长</a:t>
            </a:r>
            <a:r>
              <a:rPr lang="zh-CN" altLang="en-US" sz="2800" b="1" i="1" dirty="0">
                <a:solidFill>
                  <a:srgbClr val="0000FF"/>
                </a:solidFill>
                <a:latin typeface="+mj-ea"/>
                <a:ea typeface="+mj-ea"/>
                <a:sym typeface="+mn-ea"/>
              </a:rPr>
              <a:t>勺</a:t>
            </a:r>
            <a:r>
              <a:rPr lang="zh-CN" altLang="en-US" sz="2800" dirty="0">
                <a:solidFill>
                  <a:srgbClr val="0000FF"/>
                </a:solidFill>
                <a:latin typeface="+mj-ea"/>
                <a:ea typeface="+mj-ea"/>
                <a:sym typeface="+mn-ea"/>
              </a:rPr>
              <a:t>（         ）</a:t>
            </a:r>
            <a:endParaRPr lang="zh-CN" altLang="en-US" sz="2800" dirty="0">
              <a:solidFill>
                <a:srgbClr val="0000FF"/>
              </a:solidFill>
              <a:latin typeface="+mj-ea"/>
              <a:ea typeface="+mj-ea"/>
            </a:endParaRPr>
          </a:p>
          <a:p>
            <a:pPr lvl="0" algn="l"/>
            <a:r>
              <a:rPr lang="en-US" altLang="zh-CN" sz="2800" b="1" dirty="0">
                <a:solidFill>
                  <a:srgbClr val="0000FF"/>
                </a:solidFill>
                <a:latin typeface="+mj-ea"/>
                <a:ea typeface="+mj-ea"/>
                <a:sym typeface="+mn-ea"/>
              </a:rPr>
              <a:t>9</a:t>
            </a:r>
            <a:r>
              <a:rPr lang="zh-CN" altLang="en-US" sz="2800" b="1" dirty="0">
                <a:solidFill>
                  <a:srgbClr val="0000FF"/>
                </a:solidFill>
                <a:latin typeface="+mj-ea"/>
                <a:ea typeface="+mj-ea"/>
                <a:sym typeface="+mn-ea"/>
              </a:rPr>
              <a:t>、下视其</a:t>
            </a:r>
            <a:r>
              <a:rPr lang="zh-CN" altLang="en-US" sz="2800" b="1" i="1" dirty="0">
                <a:solidFill>
                  <a:srgbClr val="0000FF"/>
                </a:solidFill>
                <a:latin typeface="+mj-ea"/>
                <a:ea typeface="+mj-ea"/>
                <a:sym typeface="+mn-ea"/>
              </a:rPr>
              <a:t>辙</a:t>
            </a:r>
            <a:r>
              <a:rPr lang="zh-CN" altLang="en-US" sz="2800" dirty="0">
                <a:solidFill>
                  <a:srgbClr val="0000FF"/>
                </a:solidFill>
                <a:latin typeface="+mj-ea"/>
                <a:ea typeface="+mj-ea"/>
                <a:sym typeface="+mn-ea"/>
              </a:rPr>
              <a:t>（        ）</a:t>
            </a:r>
            <a:r>
              <a:rPr lang="en-US" altLang="zh-CN" sz="2800" b="1" dirty="0">
                <a:solidFill>
                  <a:srgbClr val="0000FF"/>
                </a:solidFill>
                <a:latin typeface="+mj-ea"/>
                <a:ea typeface="+mj-ea"/>
                <a:sym typeface="+mn-ea"/>
              </a:rPr>
              <a:t>10</a:t>
            </a:r>
            <a:r>
              <a:rPr lang="zh-CN" altLang="en-US" sz="2800" b="1" dirty="0">
                <a:solidFill>
                  <a:srgbClr val="0000FF"/>
                </a:solidFill>
                <a:latin typeface="+mj-ea"/>
                <a:ea typeface="+mj-ea"/>
                <a:sym typeface="+mn-ea"/>
              </a:rPr>
              <a:t>、登</a:t>
            </a:r>
            <a:r>
              <a:rPr lang="zh-CN" altLang="en-US" sz="2800" b="1" i="1" dirty="0">
                <a:solidFill>
                  <a:srgbClr val="0000FF"/>
                </a:solidFill>
                <a:latin typeface="+mj-ea"/>
                <a:ea typeface="+mj-ea"/>
                <a:sym typeface="+mn-ea"/>
              </a:rPr>
              <a:t>轼</a:t>
            </a:r>
            <a:r>
              <a:rPr lang="zh-CN" altLang="en-US" sz="2800" dirty="0">
                <a:solidFill>
                  <a:srgbClr val="0000FF"/>
                </a:solidFill>
                <a:latin typeface="+mj-ea"/>
                <a:ea typeface="+mj-ea"/>
                <a:sym typeface="+mn-ea"/>
              </a:rPr>
              <a:t>（        ）</a:t>
            </a:r>
            <a:r>
              <a:rPr lang="zh-CN" altLang="en-US" sz="2800" b="1" dirty="0">
                <a:solidFill>
                  <a:srgbClr val="0000FF"/>
                </a:solidFill>
                <a:latin typeface="+mj-ea"/>
                <a:ea typeface="+mj-ea"/>
                <a:sym typeface="+mn-ea"/>
              </a:rPr>
              <a:t>而望</a:t>
            </a:r>
            <a:endParaRPr lang="zh-CN" altLang="en-US" sz="2800" b="1" dirty="0">
              <a:solidFill>
                <a:srgbClr val="0000FF"/>
              </a:solidFill>
              <a:latin typeface="+mj-ea"/>
              <a:ea typeface="+mj-ea"/>
            </a:endParaRPr>
          </a:p>
          <a:p>
            <a:pPr lvl="0" algn="l"/>
            <a:r>
              <a:rPr lang="en-US" altLang="zh-CN" sz="2800" b="1" dirty="0">
                <a:solidFill>
                  <a:srgbClr val="0000FF"/>
                </a:solidFill>
                <a:latin typeface="+mj-ea"/>
                <a:ea typeface="+mj-ea"/>
                <a:sym typeface="+mn-ea"/>
              </a:rPr>
              <a:t>11</a:t>
            </a:r>
            <a:r>
              <a:rPr lang="zh-CN" altLang="en-US" sz="2800" b="1" dirty="0">
                <a:solidFill>
                  <a:srgbClr val="0000FF"/>
                </a:solidFill>
                <a:latin typeface="+mj-ea"/>
                <a:ea typeface="+mj-ea"/>
                <a:sym typeface="+mn-ea"/>
              </a:rPr>
              <a:t>、彼</a:t>
            </a:r>
            <a:r>
              <a:rPr lang="zh-CN" altLang="en-US" sz="2800" b="1" i="1" dirty="0">
                <a:solidFill>
                  <a:srgbClr val="0000FF"/>
                </a:solidFill>
                <a:latin typeface="+mj-ea"/>
                <a:ea typeface="+mj-ea"/>
                <a:sym typeface="+mn-ea"/>
              </a:rPr>
              <a:t>竭</a:t>
            </a:r>
            <a:r>
              <a:rPr lang="zh-CN" altLang="en-US" sz="2800" dirty="0">
                <a:solidFill>
                  <a:srgbClr val="0000FF"/>
                </a:solidFill>
                <a:latin typeface="+mj-ea"/>
                <a:ea typeface="+mj-ea"/>
                <a:sym typeface="+mn-ea"/>
              </a:rPr>
              <a:t>（      ）</a:t>
            </a:r>
            <a:r>
              <a:rPr lang="zh-CN" altLang="en-US" sz="2800" b="1" dirty="0">
                <a:solidFill>
                  <a:srgbClr val="0000FF"/>
                </a:solidFill>
                <a:latin typeface="+mj-ea"/>
                <a:ea typeface="+mj-ea"/>
                <a:sym typeface="+mn-ea"/>
              </a:rPr>
              <a:t>我</a:t>
            </a:r>
            <a:r>
              <a:rPr lang="zh-CN" altLang="en-US" sz="2800" b="1" i="1" dirty="0">
                <a:solidFill>
                  <a:srgbClr val="0000FF"/>
                </a:solidFill>
                <a:latin typeface="+mj-ea"/>
                <a:ea typeface="+mj-ea"/>
                <a:sym typeface="+mn-ea"/>
              </a:rPr>
              <a:t>盈</a:t>
            </a:r>
            <a:r>
              <a:rPr lang="zh-CN" altLang="en-US" sz="2800" dirty="0">
                <a:solidFill>
                  <a:srgbClr val="0000FF"/>
                </a:solidFill>
                <a:latin typeface="+mj-ea"/>
                <a:ea typeface="+mj-ea"/>
                <a:sym typeface="+mn-ea"/>
              </a:rPr>
              <a:t>（      ）</a:t>
            </a:r>
            <a:endParaRPr lang="en-US" altLang="zh-CN" sz="2800" dirty="0">
              <a:solidFill>
                <a:srgbClr val="0000FF"/>
              </a:solidFill>
              <a:latin typeface="+mj-ea"/>
              <a:ea typeface="+mj-ea"/>
              <a:sym typeface="+mn-ea"/>
            </a:endParaRPr>
          </a:p>
          <a:p>
            <a:pPr lvl="0" algn="l"/>
            <a:r>
              <a:rPr lang="en-US" altLang="zh-CN" sz="2800" b="1" dirty="0">
                <a:solidFill>
                  <a:srgbClr val="0000FF"/>
                </a:solidFill>
                <a:latin typeface="+mj-ea"/>
                <a:ea typeface="+mj-ea"/>
                <a:sym typeface="+mn-ea"/>
              </a:rPr>
              <a:t>12</a:t>
            </a:r>
            <a:r>
              <a:rPr lang="zh-CN" altLang="en-US" sz="2800" b="1" dirty="0">
                <a:solidFill>
                  <a:srgbClr val="0000FF"/>
                </a:solidFill>
                <a:latin typeface="+mj-ea"/>
                <a:ea typeface="+mj-ea"/>
                <a:sym typeface="+mn-ea"/>
              </a:rPr>
              <a:t>、望其旗</a:t>
            </a:r>
            <a:r>
              <a:rPr lang="zh-CN" altLang="en-US" sz="2800" b="1" i="1" dirty="0">
                <a:solidFill>
                  <a:srgbClr val="0000FF"/>
                </a:solidFill>
                <a:latin typeface="+mj-ea"/>
                <a:ea typeface="+mj-ea"/>
                <a:sym typeface="+mn-ea"/>
              </a:rPr>
              <a:t>靡</a:t>
            </a:r>
            <a:r>
              <a:rPr lang="zh-CN" altLang="en-US" sz="2800" dirty="0">
                <a:solidFill>
                  <a:srgbClr val="0000FF"/>
                </a:solidFill>
                <a:latin typeface="+mj-ea"/>
                <a:ea typeface="+mj-ea"/>
                <a:sym typeface="+mn-ea"/>
              </a:rPr>
              <a:t>（     ）</a:t>
            </a:r>
          </a:p>
          <a:p>
            <a:pPr lvl="0" algn="l"/>
            <a:r>
              <a:rPr lang="en-US" altLang="zh-CN" sz="2800" b="1" dirty="0">
                <a:solidFill>
                  <a:srgbClr val="0000FF"/>
                </a:solidFill>
                <a:latin typeface="+mj-ea"/>
                <a:ea typeface="+mj-ea"/>
                <a:sym typeface="+mn-ea"/>
              </a:rPr>
              <a:t>13</a:t>
            </a:r>
            <a:r>
              <a:rPr lang="zh-CN" altLang="en-US" sz="2800" b="1" dirty="0">
                <a:solidFill>
                  <a:srgbClr val="0000FF"/>
                </a:solidFill>
                <a:latin typeface="+mj-ea"/>
                <a:ea typeface="+mj-ea"/>
                <a:sym typeface="+mn-ea"/>
              </a:rPr>
              <a:t>、肉食者</a:t>
            </a:r>
            <a:r>
              <a:rPr lang="zh-CN" altLang="en-US" sz="2800" b="1" i="1" dirty="0">
                <a:solidFill>
                  <a:srgbClr val="0000FF"/>
                </a:solidFill>
                <a:latin typeface="+mj-ea"/>
                <a:ea typeface="+mj-ea"/>
                <a:sym typeface="+mn-ea"/>
              </a:rPr>
              <a:t>谋</a:t>
            </a:r>
            <a:r>
              <a:rPr lang="zh-CN" altLang="en-US" sz="2800" b="1" dirty="0">
                <a:solidFill>
                  <a:srgbClr val="0000FF"/>
                </a:solidFill>
                <a:latin typeface="+mj-ea"/>
                <a:ea typeface="+mj-ea"/>
                <a:sym typeface="+mn-ea"/>
              </a:rPr>
              <a:t>（        ）之 </a:t>
            </a:r>
            <a:r>
              <a:rPr lang="en-US" altLang="zh-CN" sz="2800" b="1" dirty="0">
                <a:solidFill>
                  <a:srgbClr val="0000FF"/>
                </a:solidFill>
                <a:latin typeface="+mj-ea"/>
                <a:ea typeface="+mj-ea"/>
                <a:sym typeface="+mn-ea"/>
              </a:rPr>
              <a:t>14</a:t>
            </a:r>
            <a:r>
              <a:rPr lang="zh-CN" altLang="en-US" sz="2800" b="1" dirty="0">
                <a:solidFill>
                  <a:srgbClr val="0000FF"/>
                </a:solidFill>
                <a:latin typeface="+mj-ea"/>
                <a:ea typeface="+mj-ea"/>
                <a:sym typeface="+mn-ea"/>
              </a:rPr>
              <a:t>、牺牲玉</a:t>
            </a:r>
            <a:r>
              <a:rPr lang="zh-CN" altLang="en-US" sz="2800" b="1" i="1" dirty="0">
                <a:solidFill>
                  <a:srgbClr val="0000FF"/>
                </a:solidFill>
                <a:latin typeface="+mj-ea"/>
                <a:ea typeface="+mj-ea"/>
                <a:sym typeface="+mn-ea"/>
              </a:rPr>
              <a:t>帛</a:t>
            </a:r>
            <a:r>
              <a:rPr lang="zh-CN" altLang="en-US" sz="2800" b="1" dirty="0">
                <a:solidFill>
                  <a:srgbClr val="0000FF"/>
                </a:solidFill>
                <a:latin typeface="+mj-ea"/>
                <a:ea typeface="+mj-ea"/>
                <a:sym typeface="+mn-ea"/>
              </a:rPr>
              <a:t>（        ）</a:t>
            </a:r>
          </a:p>
          <a:p>
            <a:pPr lvl="0" algn="l"/>
            <a:endParaRPr lang="zh-CN" altLang="en-US" sz="4000" b="1" dirty="0">
              <a:solidFill>
                <a:srgbClr val="0000FF"/>
              </a:solidFill>
              <a:latin typeface="Times New Roman" panose="02020603050405020304" pitchFamily="18" charset="0"/>
              <a:ea typeface="宋体" panose="02010600030101010101" pitchFamily="2" charset="-122"/>
            </a:endParaRPr>
          </a:p>
          <a:p>
            <a:endParaRPr lang="zh-CN" altLang="en-US" sz="4000" b="1" dirty="0">
              <a:solidFill>
                <a:srgbClr val="0000FF"/>
              </a:solidFill>
              <a:latin typeface="Times New Roman" panose="02020603050405020304" pitchFamily="18" charset="0"/>
              <a:ea typeface="宋体" panose="02010600030101010101" pitchFamily="2" charset="-122"/>
            </a:endParaRPr>
          </a:p>
        </p:txBody>
      </p:sp>
      <p:sp>
        <p:nvSpPr>
          <p:cNvPr id="3" name="文本框 2"/>
          <p:cNvSpPr txBox="1"/>
          <p:nvPr/>
        </p:nvSpPr>
        <p:spPr>
          <a:xfrm>
            <a:off x="6593658" y="1811353"/>
            <a:ext cx="1030843" cy="701040"/>
          </a:xfrm>
          <a:prstGeom prst="rect">
            <a:avLst/>
          </a:prstGeom>
          <a:noFill/>
        </p:spPr>
        <p:txBody>
          <a:bodyPr wrap="square" rtlCol="0">
            <a:spAutoFit/>
          </a:bodyPr>
          <a:lstStyle/>
          <a:p>
            <a:r>
              <a:rPr lang="en-US" altLang="zh-CN" sz="4000" b="1" dirty="0" err="1">
                <a:solidFill>
                  <a:srgbClr val="FF0000"/>
                </a:solidFill>
                <a:latin typeface="Times New Roman" panose="02020603050405020304" pitchFamily="18" charset="0"/>
                <a:ea typeface="宋体" panose="02010600030101010101" pitchFamily="2" charset="-122"/>
                <a:sym typeface="+mn-ea"/>
              </a:rPr>
              <a:t>ji</a:t>
            </a:r>
            <a:r>
              <a:rPr lang="zh-CN" altLang="en-US" sz="4000" b="1" dirty="0">
                <a:solidFill>
                  <a:srgbClr val="FF0000"/>
                </a:solidFill>
                <a:latin typeface="Times New Roman" panose="02020603050405020304" pitchFamily="18" charset="0"/>
                <a:ea typeface="宋体" panose="02010600030101010101" pitchFamily="2" charset="-122"/>
                <a:sym typeface="+mn-ea"/>
              </a:rPr>
              <a:t>à</a:t>
            </a:r>
            <a:r>
              <a:rPr lang="en-US" altLang="zh-CN" sz="4000" b="1" dirty="0">
                <a:solidFill>
                  <a:srgbClr val="FF0000"/>
                </a:solidFill>
                <a:latin typeface="Times New Roman" panose="02020603050405020304" pitchFamily="18" charset="0"/>
                <a:ea typeface="宋体" panose="02010600030101010101" pitchFamily="2" charset="-122"/>
                <a:sym typeface="+mn-ea"/>
              </a:rPr>
              <a:t>n</a:t>
            </a:r>
            <a:r>
              <a:rPr lang="zh-CN" altLang="en-US" b="1" dirty="0">
                <a:solidFill>
                  <a:srgbClr val="FF0000"/>
                </a:solidFill>
                <a:latin typeface="Times New Roman" panose="02020603050405020304" pitchFamily="18" charset="0"/>
                <a:ea typeface="宋体" panose="02010600030101010101" pitchFamily="2" charset="-122"/>
                <a:sym typeface="+mn-ea"/>
              </a:rPr>
              <a:t> </a:t>
            </a:r>
            <a:endParaRPr lang="zh-CN" altLang="en-US" b="1" dirty="0"/>
          </a:p>
        </p:txBody>
      </p:sp>
      <p:sp>
        <p:nvSpPr>
          <p:cNvPr id="4" name="文本框 3"/>
          <p:cNvSpPr txBox="1"/>
          <p:nvPr/>
        </p:nvSpPr>
        <p:spPr>
          <a:xfrm>
            <a:off x="5981444" y="2294845"/>
            <a:ext cx="769263" cy="701040"/>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f</a:t>
            </a:r>
            <a:r>
              <a:rPr lang="zh-CN" altLang="en-US" sz="4000" b="1" dirty="0">
                <a:solidFill>
                  <a:srgbClr val="FF0000"/>
                </a:solidFill>
                <a:latin typeface="Times New Roman" panose="02020603050405020304" pitchFamily="18" charset="0"/>
                <a:ea typeface="宋体" panose="02010600030101010101" pitchFamily="2" charset="-122"/>
                <a:sym typeface="+mn-ea"/>
              </a:rPr>
              <a:t>ú</a:t>
            </a:r>
            <a:r>
              <a:rPr lang="zh-CN" altLang="en-US" sz="4000" b="1" dirty="0">
                <a:solidFill>
                  <a:srgbClr val="0000FF"/>
                </a:solidFill>
                <a:latin typeface="Times New Roman" panose="02020603050405020304" pitchFamily="18" charset="0"/>
                <a:ea typeface="宋体" panose="02010600030101010101" pitchFamily="2" charset="-122"/>
                <a:sym typeface="+mn-ea"/>
              </a:rPr>
              <a:t> </a:t>
            </a:r>
            <a:endParaRPr lang="zh-CN" altLang="en-US" sz="4000" b="1" dirty="0">
              <a:solidFill>
                <a:srgbClr val="0000FF"/>
              </a:solidFill>
              <a:latin typeface="Times New Roman" panose="02020603050405020304" pitchFamily="18" charset="0"/>
              <a:ea typeface="宋体" panose="02010600030101010101" pitchFamily="2" charset="-122"/>
            </a:endParaRPr>
          </a:p>
        </p:txBody>
      </p:sp>
      <p:sp>
        <p:nvSpPr>
          <p:cNvPr id="6" name="文本框 5"/>
          <p:cNvSpPr txBox="1"/>
          <p:nvPr/>
        </p:nvSpPr>
        <p:spPr>
          <a:xfrm>
            <a:off x="2251533" y="1780763"/>
            <a:ext cx="1267400" cy="707886"/>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  </a:t>
            </a:r>
            <a:r>
              <a:rPr lang="en-US" altLang="zh-CN" sz="4000" b="1" dirty="0" err="1">
                <a:solidFill>
                  <a:srgbClr val="FF0000"/>
                </a:solidFill>
                <a:latin typeface="Times New Roman" panose="02020603050405020304" pitchFamily="18" charset="0"/>
                <a:ea typeface="宋体" panose="02010600030101010101" pitchFamily="2" charset="-122"/>
                <a:sym typeface="+mn-ea"/>
              </a:rPr>
              <a:t>gu</a:t>
            </a:r>
            <a:r>
              <a:rPr lang="zh-CN" sz="4000" b="1" dirty="0">
                <a:solidFill>
                  <a:srgbClr val="FF0000"/>
                </a:solidFill>
                <a:latin typeface="Times New Roman" panose="02020603050405020304" pitchFamily="18" charset="0"/>
                <a:ea typeface="宋体" panose="02010600030101010101" pitchFamily="2" charset="-122"/>
                <a:sym typeface="+mn-ea"/>
              </a:rPr>
              <a:t>ì</a:t>
            </a:r>
            <a:r>
              <a:rPr lang="zh-CN" altLang="en-US" sz="4000" dirty="0">
                <a:solidFill>
                  <a:srgbClr val="FF0000"/>
                </a:solidFill>
                <a:latin typeface="Times New Roman" panose="02020603050405020304" pitchFamily="18" charset="0"/>
                <a:ea typeface="宋体" panose="02010600030101010101" pitchFamily="2" charset="-122"/>
                <a:sym typeface="+mn-ea"/>
              </a:rPr>
              <a:t> </a:t>
            </a:r>
            <a:endParaRPr lang="zh-CN" altLang="en-US" sz="4000" dirty="0"/>
          </a:p>
        </p:txBody>
      </p:sp>
      <p:sp>
        <p:nvSpPr>
          <p:cNvPr id="7" name="文本框 6"/>
          <p:cNvSpPr txBox="1"/>
          <p:nvPr/>
        </p:nvSpPr>
        <p:spPr>
          <a:xfrm>
            <a:off x="3181271" y="2340674"/>
            <a:ext cx="783193" cy="701040"/>
          </a:xfrm>
          <a:prstGeom prst="rect">
            <a:avLst/>
          </a:prstGeom>
          <a:noFill/>
        </p:spPr>
        <p:txBody>
          <a:bodyPr wrap="square" rtlCol="0">
            <a:spAutoFit/>
          </a:bodyPr>
          <a:lstStyle/>
          <a:p>
            <a:r>
              <a:rPr lang="zh-CN" altLang="en-US" dirty="0">
                <a:solidFill>
                  <a:srgbClr val="0000FF"/>
                </a:solidFill>
                <a:latin typeface="Times New Roman" panose="02020603050405020304" pitchFamily="18" charset="0"/>
                <a:ea typeface="宋体" panose="02010600030101010101" pitchFamily="2" charset="-122"/>
                <a:sym typeface="+mn-ea"/>
              </a:rPr>
              <a:t> </a:t>
            </a:r>
            <a:r>
              <a:rPr lang="en-US" altLang="zh-CN" sz="4000" b="1" dirty="0">
                <a:solidFill>
                  <a:srgbClr val="FF0000"/>
                </a:solidFill>
                <a:latin typeface="Times New Roman" panose="02020603050405020304" pitchFamily="18" charset="0"/>
                <a:ea typeface="宋体" panose="02010600030101010101" pitchFamily="2" charset="-122"/>
                <a:sym typeface="+mn-ea"/>
              </a:rPr>
              <a:t>b</a:t>
            </a:r>
            <a:r>
              <a:rPr lang="zh-CN" sz="4000" b="1" dirty="0">
                <a:solidFill>
                  <a:srgbClr val="FF0000"/>
                </a:solidFill>
                <a:latin typeface="Times New Roman" panose="02020603050405020304" pitchFamily="18" charset="0"/>
                <a:ea typeface="宋体" panose="02010600030101010101" pitchFamily="2" charset="-122"/>
                <a:sym typeface="+mn-ea"/>
              </a:rPr>
              <a:t>ǐ</a:t>
            </a:r>
            <a:endParaRPr lang="zh-CN" altLang="en-US" sz="4000" b="1" dirty="0"/>
          </a:p>
        </p:txBody>
      </p:sp>
      <p:sp>
        <p:nvSpPr>
          <p:cNvPr id="8" name="文本框 7"/>
          <p:cNvSpPr txBox="1"/>
          <p:nvPr/>
        </p:nvSpPr>
        <p:spPr>
          <a:xfrm>
            <a:off x="3144123" y="2726690"/>
            <a:ext cx="1417938" cy="707886"/>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bi</a:t>
            </a:r>
            <a:r>
              <a:rPr lang="zh-CN" altLang="en-US" sz="4000" b="1" dirty="0">
                <a:solidFill>
                  <a:srgbClr val="FF0000"/>
                </a:solidFill>
                <a:latin typeface="Times New Roman" panose="02020603050405020304" pitchFamily="18" charset="0"/>
                <a:ea typeface="宋体" panose="02010600030101010101" pitchFamily="2" charset="-122"/>
                <a:sym typeface="+mn-ea"/>
              </a:rPr>
              <a:t>à</a:t>
            </a:r>
            <a:r>
              <a:rPr lang="en-US" altLang="zh-CN" sz="4000" b="1" dirty="0">
                <a:solidFill>
                  <a:srgbClr val="FF0000"/>
                </a:solidFill>
                <a:latin typeface="Times New Roman" panose="02020603050405020304" pitchFamily="18" charset="0"/>
                <a:ea typeface="宋体" panose="02010600030101010101" pitchFamily="2" charset="-122"/>
                <a:sym typeface="+mn-ea"/>
              </a:rPr>
              <a:t>n</a:t>
            </a:r>
            <a:endParaRPr lang="zh-CN" altLang="en-US" sz="4000" b="1" dirty="0"/>
          </a:p>
        </p:txBody>
      </p:sp>
      <p:sp>
        <p:nvSpPr>
          <p:cNvPr id="9" name="文本框 8"/>
          <p:cNvSpPr txBox="1"/>
          <p:nvPr/>
        </p:nvSpPr>
        <p:spPr>
          <a:xfrm>
            <a:off x="3057961" y="3152771"/>
            <a:ext cx="1612261" cy="707886"/>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ch</a:t>
            </a:r>
            <a:r>
              <a:rPr lang="zh-CN" altLang="en-US" sz="4000" b="1" dirty="0">
                <a:solidFill>
                  <a:srgbClr val="FF0000"/>
                </a:solidFill>
                <a:latin typeface="Times New Roman" panose="02020603050405020304" pitchFamily="18" charset="0"/>
                <a:ea typeface="宋体" panose="02010600030101010101" pitchFamily="2" charset="-122"/>
                <a:sym typeface="+mn-ea"/>
              </a:rPr>
              <a:t>é</a:t>
            </a:r>
            <a:r>
              <a:rPr lang="en-US" altLang="zh-CN" sz="4000" b="1" dirty="0">
                <a:solidFill>
                  <a:srgbClr val="FF0000"/>
                </a:solidFill>
                <a:latin typeface="Times New Roman" panose="02020603050405020304" pitchFamily="18" charset="0"/>
                <a:ea typeface="宋体" panose="02010600030101010101" pitchFamily="2" charset="-122"/>
                <a:sym typeface="+mn-ea"/>
              </a:rPr>
              <a:t>ng</a:t>
            </a:r>
            <a:endParaRPr lang="zh-CN" altLang="en-US" sz="4000" b="1" dirty="0"/>
          </a:p>
        </p:txBody>
      </p:sp>
      <p:sp>
        <p:nvSpPr>
          <p:cNvPr id="10" name="文本框 9"/>
          <p:cNvSpPr txBox="1"/>
          <p:nvPr/>
        </p:nvSpPr>
        <p:spPr>
          <a:xfrm>
            <a:off x="3066037" y="3591446"/>
            <a:ext cx="1328486" cy="707886"/>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zh</a:t>
            </a:r>
            <a:r>
              <a:rPr lang="zh-CN" altLang="en-US" sz="4000" b="1" dirty="0">
                <a:solidFill>
                  <a:srgbClr val="FF0000"/>
                </a:solidFill>
                <a:latin typeface="Times New Roman" panose="02020603050405020304" pitchFamily="18" charset="0"/>
                <a:ea typeface="宋体" panose="02010600030101010101" pitchFamily="2" charset="-122"/>
                <a:sym typeface="+mn-ea"/>
              </a:rPr>
              <a:t>é</a:t>
            </a:r>
            <a:r>
              <a:rPr lang="zh-CN" altLang="en-US" sz="4000" dirty="0">
                <a:solidFill>
                  <a:srgbClr val="0000FF"/>
                </a:solidFill>
                <a:latin typeface="Times New Roman" panose="02020603050405020304" pitchFamily="18" charset="0"/>
                <a:ea typeface="宋体" panose="02010600030101010101" pitchFamily="2" charset="-122"/>
                <a:sym typeface="+mn-ea"/>
              </a:rPr>
              <a:t> </a:t>
            </a:r>
            <a:endParaRPr lang="zh-CN" altLang="en-US" sz="4000" dirty="0"/>
          </a:p>
        </p:txBody>
      </p:sp>
      <p:sp>
        <p:nvSpPr>
          <p:cNvPr id="11" name="文本框 10"/>
          <p:cNvSpPr txBox="1"/>
          <p:nvPr/>
        </p:nvSpPr>
        <p:spPr>
          <a:xfrm>
            <a:off x="2401117" y="4003869"/>
            <a:ext cx="1087499" cy="707886"/>
          </a:xfrm>
          <a:prstGeom prst="rect">
            <a:avLst/>
          </a:prstGeom>
          <a:noFill/>
        </p:spPr>
        <p:txBody>
          <a:bodyPr wrap="square" rtlCol="0">
            <a:spAutoFit/>
          </a:bodyPr>
          <a:lstStyle/>
          <a:p>
            <a:r>
              <a:rPr lang="en-US" altLang="zh-CN" sz="4000" b="1" dirty="0" err="1">
                <a:solidFill>
                  <a:srgbClr val="FF0000"/>
                </a:solidFill>
                <a:latin typeface="Times New Roman" panose="02020603050405020304" pitchFamily="18" charset="0"/>
                <a:ea typeface="宋体" panose="02010600030101010101" pitchFamily="2" charset="-122"/>
                <a:sym typeface="+mn-ea"/>
              </a:rPr>
              <a:t>ji</a:t>
            </a:r>
            <a:r>
              <a:rPr lang="zh-CN" altLang="en-US" sz="4000" b="1" dirty="0">
                <a:solidFill>
                  <a:srgbClr val="FF0000"/>
                </a:solidFill>
                <a:latin typeface="Times New Roman" panose="02020603050405020304" pitchFamily="18" charset="0"/>
                <a:ea typeface="宋体" panose="02010600030101010101" pitchFamily="2" charset="-122"/>
                <a:sym typeface="+mn-ea"/>
              </a:rPr>
              <a:t>é</a:t>
            </a:r>
            <a:endParaRPr lang="zh-CN" altLang="en-US" sz="4000" b="1" dirty="0">
              <a:solidFill>
                <a:srgbClr val="0000FF"/>
              </a:solidFill>
              <a:latin typeface="Times New Roman" panose="02020603050405020304" pitchFamily="18" charset="0"/>
              <a:ea typeface="宋体" panose="02010600030101010101" pitchFamily="2" charset="-122"/>
              <a:sym typeface="+mn-ea"/>
            </a:endParaRPr>
          </a:p>
        </p:txBody>
      </p:sp>
      <p:sp>
        <p:nvSpPr>
          <p:cNvPr id="13" name="文本框 12"/>
          <p:cNvSpPr txBox="1"/>
          <p:nvPr/>
        </p:nvSpPr>
        <p:spPr>
          <a:xfrm>
            <a:off x="4729856" y="3974052"/>
            <a:ext cx="1516949" cy="707886"/>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y</a:t>
            </a:r>
            <a:r>
              <a:rPr lang="zh-CN" altLang="en-US" sz="4000" b="1" dirty="0">
                <a:solidFill>
                  <a:srgbClr val="FF0000"/>
                </a:solidFill>
                <a:latin typeface="Times New Roman" panose="02020603050405020304" pitchFamily="18" charset="0"/>
                <a:ea typeface="宋体" panose="02010600030101010101" pitchFamily="2" charset="-122"/>
                <a:sym typeface="+mn-ea"/>
              </a:rPr>
              <a:t>í</a:t>
            </a:r>
            <a:r>
              <a:rPr lang="en-US" altLang="zh-CN" sz="4000" b="1" dirty="0">
                <a:solidFill>
                  <a:srgbClr val="FF0000"/>
                </a:solidFill>
                <a:latin typeface="Times New Roman" panose="02020603050405020304" pitchFamily="18" charset="0"/>
                <a:ea typeface="宋体" panose="02010600030101010101" pitchFamily="2" charset="-122"/>
                <a:sym typeface="+mn-ea"/>
              </a:rPr>
              <a:t>ng</a:t>
            </a:r>
            <a:r>
              <a:rPr lang="zh-CN" altLang="en-US" b="1" dirty="0">
                <a:solidFill>
                  <a:srgbClr val="0000FF"/>
                </a:solidFill>
                <a:latin typeface="Times New Roman" panose="02020603050405020304" pitchFamily="18" charset="0"/>
                <a:ea typeface="宋体" panose="02010600030101010101" pitchFamily="2" charset="-122"/>
                <a:sym typeface="+mn-ea"/>
              </a:rPr>
              <a:t> </a:t>
            </a:r>
            <a:endParaRPr lang="zh-CN" altLang="en-US" b="1" dirty="0"/>
          </a:p>
        </p:txBody>
      </p:sp>
      <p:sp>
        <p:nvSpPr>
          <p:cNvPr id="14" name="文本框 13"/>
          <p:cNvSpPr txBox="1"/>
          <p:nvPr/>
        </p:nvSpPr>
        <p:spPr>
          <a:xfrm>
            <a:off x="3141515" y="4823321"/>
            <a:ext cx="1498448" cy="984885"/>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m</a:t>
            </a:r>
            <a:r>
              <a:rPr lang="zh-CN" altLang="en-US" sz="4000" b="1" dirty="0">
                <a:solidFill>
                  <a:srgbClr val="FF0000"/>
                </a:solidFill>
                <a:latin typeface="Times New Roman" panose="02020603050405020304" pitchFamily="18" charset="0"/>
                <a:ea typeface="宋体" panose="02010600030101010101" pitchFamily="2" charset="-122"/>
                <a:sym typeface="+mn-ea"/>
              </a:rPr>
              <a:t>ó</a:t>
            </a:r>
            <a:r>
              <a:rPr lang="en-US" altLang="zh-CN" sz="4000" b="1" dirty="0">
                <a:solidFill>
                  <a:srgbClr val="FF0000"/>
                </a:solidFill>
                <a:latin typeface="Times New Roman" panose="02020603050405020304" pitchFamily="18" charset="0"/>
                <a:ea typeface="宋体" panose="02010600030101010101" pitchFamily="2" charset="-122"/>
                <a:sym typeface="+mn-ea"/>
              </a:rPr>
              <a:t>u</a:t>
            </a:r>
            <a:r>
              <a:rPr lang="zh-CN" altLang="en-US" b="1" dirty="0">
                <a:solidFill>
                  <a:srgbClr val="0000FF"/>
                </a:solidFill>
                <a:latin typeface="Times New Roman" panose="02020603050405020304" pitchFamily="18" charset="0"/>
                <a:ea typeface="宋体" panose="02010600030101010101" pitchFamily="2" charset="-122"/>
                <a:sym typeface="+mn-ea"/>
              </a:rPr>
              <a:t> </a:t>
            </a:r>
            <a:endParaRPr lang="zh-CN" altLang="en-US" dirty="0"/>
          </a:p>
          <a:p>
            <a:endParaRPr lang="zh-CN" altLang="en-US" dirty="0"/>
          </a:p>
        </p:txBody>
      </p:sp>
      <p:sp>
        <p:nvSpPr>
          <p:cNvPr id="16" name="文本框 15"/>
          <p:cNvSpPr txBox="1"/>
          <p:nvPr/>
        </p:nvSpPr>
        <p:spPr>
          <a:xfrm>
            <a:off x="7361834" y="3152771"/>
            <a:ext cx="1320373" cy="707886"/>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sh</a:t>
            </a:r>
            <a:r>
              <a:rPr lang="zh-CN" altLang="en-US" sz="4000" b="1" dirty="0">
                <a:solidFill>
                  <a:srgbClr val="FF0000"/>
                </a:solidFill>
                <a:latin typeface="Times New Roman" panose="02020603050405020304" pitchFamily="18" charset="0"/>
                <a:ea typeface="宋体" panose="02010600030101010101" pitchFamily="2" charset="-122"/>
                <a:sym typeface="+mn-ea"/>
              </a:rPr>
              <a:t>á</a:t>
            </a:r>
            <a:r>
              <a:rPr lang="en-US" altLang="zh-CN" sz="4000" b="1" dirty="0">
                <a:solidFill>
                  <a:srgbClr val="FF0000"/>
                </a:solidFill>
                <a:latin typeface="Times New Roman" panose="02020603050405020304" pitchFamily="18" charset="0"/>
                <a:ea typeface="宋体" panose="02010600030101010101" pitchFamily="2" charset="-122"/>
                <a:sym typeface="+mn-ea"/>
              </a:rPr>
              <a:t>o</a:t>
            </a:r>
            <a:r>
              <a:rPr lang="zh-CN" altLang="en-US" sz="4000" dirty="0">
                <a:solidFill>
                  <a:srgbClr val="0000FF"/>
                </a:solidFill>
                <a:latin typeface="Times New Roman" panose="02020603050405020304" pitchFamily="18" charset="0"/>
                <a:ea typeface="宋体" panose="02010600030101010101" pitchFamily="2" charset="-122"/>
                <a:sym typeface="+mn-ea"/>
              </a:rPr>
              <a:t> </a:t>
            </a:r>
            <a:endParaRPr lang="zh-CN" altLang="en-US" sz="4000" b="1" dirty="0">
              <a:solidFill>
                <a:srgbClr val="0000FF"/>
              </a:solidFill>
              <a:latin typeface="Times New Roman" panose="02020603050405020304" pitchFamily="18" charset="0"/>
              <a:ea typeface="宋体" panose="02010600030101010101" pitchFamily="2" charset="-122"/>
            </a:endParaRPr>
          </a:p>
        </p:txBody>
      </p:sp>
      <p:sp>
        <p:nvSpPr>
          <p:cNvPr id="5" name="文本框 4"/>
          <p:cNvSpPr txBox="1"/>
          <p:nvPr/>
        </p:nvSpPr>
        <p:spPr>
          <a:xfrm>
            <a:off x="7297431" y="2726690"/>
            <a:ext cx="720765" cy="701040"/>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f</a:t>
            </a:r>
            <a:r>
              <a:rPr lang="zh-CN" altLang="en-US" sz="4000" b="1" dirty="0">
                <a:solidFill>
                  <a:srgbClr val="FF0000"/>
                </a:solidFill>
                <a:latin typeface="Times New Roman" panose="02020603050405020304" pitchFamily="18" charset="0"/>
                <a:ea typeface="宋体" panose="02010600030101010101" pitchFamily="2" charset="-122"/>
                <a:sym typeface="+mn-ea"/>
              </a:rPr>
              <a:t>ú</a:t>
            </a:r>
            <a:endParaRPr lang="zh-CN" altLang="en-US" sz="4000" b="1" dirty="0">
              <a:solidFill>
                <a:srgbClr val="0000FF"/>
              </a:solidFill>
              <a:latin typeface="Times New Roman" panose="02020603050405020304" pitchFamily="18" charset="0"/>
              <a:ea typeface="宋体" panose="02010600030101010101" pitchFamily="2" charset="-122"/>
            </a:endParaRPr>
          </a:p>
        </p:txBody>
      </p:sp>
      <p:sp>
        <p:nvSpPr>
          <p:cNvPr id="12" name="文本框 11"/>
          <p:cNvSpPr txBox="1"/>
          <p:nvPr/>
        </p:nvSpPr>
        <p:spPr>
          <a:xfrm>
            <a:off x="6611559" y="3526592"/>
            <a:ext cx="1388231" cy="707886"/>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sh</a:t>
            </a:r>
            <a:r>
              <a:rPr lang="zh-CN" altLang="en-US" sz="4000" b="1" dirty="0">
                <a:solidFill>
                  <a:srgbClr val="FF0000"/>
                </a:solidFill>
                <a:latin typeface="Times New Roman" panose="02020603050405020304" pitchFamily="18" charset="0"/>
                <a:ea typeface="宋体" panose="02010600030101010101" pitchFamily="2" charset="-122"/>
                <a:sym typeface="+mn-ea"/>
              </a:rPr>
              <a:t>ì</a:t>
            </a:r>
            <a:endParaRPr lang="zh-CN" altLang="en-US" sz="4000" b="1" dirty="0">
              <a:solidFill>
                <a:srgbClr val="0000FF"/>
              </a:solidFill>
              <a:latin typeface="Times New Roman" panose="02020603050405020304" pitchFamily="18" charset="0"/>
              <a:ea typeface="宋体" panose="02010600030101010101" pitchFamily="2" charset="-122"/>
            </a:endParaRPr>
          </a:p>
        </p:txBody>
      </p:sp>
      <p:sp>
        <p:nvSpPr>
          <p:cNvPr id="15" name="文本框 14"/>
          <p:cNvSpPr txBox="1"/>
          <p:nvPr/>
        </p:nvSpPr>
        <p:spPr>
          <a:xfrm>
            <a:off x="3089057" y="4459440"/>
            <a:ext cx="1095316" cy="707886"/>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m</a:t>
            </a:r>
            <a:r>
              <a:rPr lang="zh-CN" altLang="en-US" sz="4000" b="1" dirty="0">
                <a:solidFill>
                  <a:srgbClr val="FF0000"/>
                </a:solidFill>
                <a:latin typeface="Times New Roman" panose="02020603050405020304" pitchFamily="18" charset="0"/>
                <a:ea typeface="宋体" panose="02010600030101010101" pitchFamily="2" charset="-122"/>
                <a:sym typeface="+mn-ea"/>
              </a:rPr>
              <a:t>ǐ </a:t>
            </a:r>
            <a:endParaRPr lang="zh-CN" altLang="en-US" sz="4000" b="1" dirty="0">
              <a:solidFill>
                <a:srgbClr val="0000FF"/>
              </a:solidFill>
              <a:latin typeface="Times New Roman" panose="02020603050405020304" pitchFamily="18" charset="0"/>
              <a:ea typeface="宋体" panose="02010600030101010101" pitchFamily="2" charset="-122"/>
            </a:endParaRPr>
          </a:p>
        </p:txBody>
      </p:sp>
      <p:sp>
        <p:nvSpPr>
          <p:cNvPr id="17" name="文本框 16"/>
          <p:cNvSpPr txBox="1"/>
          <p:nvPr/>
        </p:nvSpPr>
        <p:spPr>
          <a:xfrm>
            <a:off x="7985258" y="4846953"/>
            <a:ext cx="1052405" cy="701040"/>
          </a:xfrm>
          <a:prstGeom prst="rect">
            <a:avLst/>
          </a:prstGeom>
          <a:noFill/>
        </p:spPr>
        <p:txBody>
          <a:bodyPr wrap="square" rtlCol="0">
            <a:spAutoFit/>
          </a:bodyPr>
          <a:lstStyle/>
          <a:p>
            <a:r>
              <a:rPr lang="en-US" altLang="zh-CN" sz="4000" b="1" dirty="0">
                <a:solidFill>
                  <a:srgbClr val="FF0000"/>
                </a:solidFill>
                <a:latin typeface="Times New Roman" panose="02020603050405020304" pitchFamily="18" charset="0"/>
                <a:ea typeface="宋体" panose="02010600030101010101" pitchFamily="2" charset="-122"/>
                <a:sym typeface="+mn-ea"/>
              </a:rPr>
              <a:t>b</a:t>
            </a:r>
            <a:r>
              <a:rPr lang="zh-CN" altLang="en-US" sz="4000" b="1" dirty="0">
                <a:solidFill>
                  <a:srgbClr val="FF0000"/>
                </a:solidFill>
                <a:latin typeface="Times New Roman" panose="02020603050405020304" pitchFamily="18" charset="0"/>
                <a:ea typeface="宋体" panose="02010600030101010101" pitchFamily="2" charset="-122"/>
                <a:sym typeface="+mn-ea"/>
              </a:rPr>
              <a:t>ó</a:t>
            </a:r>
            <a:r>
              <a:rPr lang="zh-CN" altLang="en-US" b="1" dirty="0">
                <a:solidFill>
                  <a:srgbClr val="0000FF"/>
                </a:solidFill>
                <a:latin typeface="Times New Roman" panose="02020603050405020304" pitchFamily="18" charset="0"/>
                <a:ea typeface="宋体" panose="02010600030101010101" pitchFamily="2" charset="-122"/>
                <a:sym typeface="+mn-ea"/>
              </a:rPr>
              <a:t> </a:t>
            </a:r>
            <a:endParaRPr lang="zh-CN" altLang="en-US" b="1" dirty="0">
              <a:solidFill>
                <a:srgbClr val="0000FF"/>
              </a:solidFill>
              <a:latin typeface="Times New Roman" panose="02020603050405020304" pitchFamily="18" charset="0"/>
              <a:ea typeface="宋体" panose="02010600030101010101" pitchFamily="2" charset="-122"/>
            </a:endParaRPr>
          </a:p>
        </p:txBody>
      </p:sp>
      <p:sp>
        <p:nvSpPr>
          <p:cNvPr id="20" name="灯片编号占位符 19"/>
          <p:cNvSpPr>
            <a:spLocks noGrp="1"/>
          </p:cNvSpPr>
          <p:nvPr>
            <p:ph type="sldNum" sz="quarter" idx="12"/>
          </p:nvPr>
        </p:nvSpPr>
        <p:spPr>
          <a:xfrm>
            <a:off x="7587781" y="6477374"/>
            <a:ext cx="2228850" cy="365125"/>
          </a:xfrm>
        </p:spPr>
        <p:txBody>
          <a:bodyPr/>
          <a:lstStyle/>
          <a:p>
            <a:fld id="{7D9BB5D0-35E4-459D-AEF3-FE4D7C45CC19}" type="slidenum">
              <a:rPr lang="zh-CN" altLang="en-US" b="1" smtClean="0">
                <a:hlinkClick r:id="rId2" action="ppaction://hlinksldjump"/>
              </a:rPr>
              <a:t>9</a:t>
            </a:fld>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p:bldP spid="13" grpId="0"/>
      <p:bldP spid="14" grpId="0"/>
      <p:bldP spid="16" grpId="0"/>
      <p:bldP spid="5" grpId="0"/>
      <p:bldP spid="12" grpId="0"/>
      <p:bldP spid="15"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237</TotalTime>
  <Words>2229</Words>
  <Application>Microsoft Office PowerPoint</Application>
  <PresentationFormat>A4 纸张(210x297 毫米)</PresentationFormat>
  <Paragraphs>214</Paragraphs>
  <Slides>20</Slides>
  <Notes>2</Notes>
  <HiddenSlides>0</HiddenSlides>
  <MMClips>1</MMClips>
  <ScaleCrop>false</ScaleCrop>
  <HeadingPairs>
    <vt:vector size="4" baseType="variant">
      <vt:variant>
        <vt:lpstr>主题</vt:lpstr>
      </vt:variant>
      <vt:variant>
        <vt:i4>2</vt:i4>
      </vt:variant>
      <vt:variant>
        <vt:lpstr>幻灯片标题</vt:lpstr>
      </vt:variant>
      <vt:variant>
        <vt:i4>20</vt:i4>
      </vt:variant>
    </vt:vector>
  </HeadingPairs>
  <TitlesOfParts>
    <vt:vector size="22" baseType="lpstr">
      <vt:lpstr>Office 主题</vt:lpstr>
      <vt:lpstr>自定义设计方案</vt:lpstr>
      <vt:lpstr>PowerPoint 演示文稿</vt:lpstr>
      <vt:lpstr>PowerPoint 演示文稿</vt:lpstr>
      <vt:lpstr>PowerPoint 演示文稿</vt:lpstr>
      <vt:lpstr>学习目标：</vt:lpstr>
      <vt:lpstr>文学常识</vt:lpstr>
      <vt:lpstr>背景介绍：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liwei</dc:creator>
  <cp:lastModifiedBy>liwei</cp:lastModifiedBy>
  <cp:revision>125</cp:revision>
  <dcterms:created xsi:type="dcterms:W3CDTF">2016-11-28T06:02:00Z</dcterms:created>
  <dcterms:modified xsi:type="dcterms:W3CDTF">2017-01-04T07:48:45Z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