
<file path=[Content_Types].xml><?xml version="1.0" encoding="utf-8"?>
<Types xmlns="http://schemas.openxmlformats.org/package/2006/content-types">
  <Default Extension="wav" ContentType="audio/x-wav"/>
  <Default Extension="png" ContentType="image/png"/>
  <Default Extension="jpeg" ContentType="image/jpe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handoutMasterIdLst>
    <p:handoutMasterId r:id="rId21"/>
  </p:handoutMasterIdLst>
  <p:sldIdLst>
    <p:sldId id="369" r:id="rId3"/>
    <p:sldId id="497" r:id="rId4"/>
    <p:sldId id="556" r:id="rId5"/>
    <p:sldId id="561" r:id="rId6"/>
    <p:sldId id="562" r:id="rId7"/>
    <p:sldId id="563" r:id="rId8"/>
    <p:sldId id="564" r:id="rId9"/>
    <p:sldId id="565" r:id="rId10"/>
    <p:sldId id="566" r:id="rId11"/>
    <p:sldId id="567" r:id="rId12"/>
    <p:sldId id="568" r:id="rId13"/>
    <p:sldId id="569" r:id="rId14"/>
    <p:sldId id="570" r:id="rId15"/>
    <p:sldId id="571" r:id="rId16"/>
    <p:sldId id="572" r:id="rId17"/>
    <p:sldId id="574" r:id="rId18"/>
    <p:sldId id="573" r:id="rId19"/>
  </p:sldIdLst>
  <p:sldSz cx="9144000" cy="6858000" type="screen4x3"/>
  <p:notesSz cx="6858000" cy="9144000"/>
  <p:defaultTextStyle>
    <a:defPPr>
      <a:defRPr lang="zh-CN"/>
    </a:defPPr>
    <a:lvl1pPr algn="l" rtl="0" fontAlgn="base">
      <a:spcBef>
        <a:spcPct val="0"/>
      </a:spcBef>
      <a:spcAft>
        <a:spcPct val="0"/>
      </a:spcAft>
      <a:buFont typeface="Arial" panose="020B0604020202020204" pitchFamily="34" charset="0"/>
      <a:defRPr sz="24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24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24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24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24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24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24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24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24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DB93"/>
    <a:srgbClr val="0000FF"/>
    <a:srgbClr val="FF99CC"/>
    <a:srgbClr val="FF7C80"/>
    <a:srgbClr val="99CCFF"/>
    <a:srgbClr val="ED8C23"/>
    <a:srgbClr val="0066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p:cViewPr varScale="1">
        <p:scale>
          <a:sx n="84" d="100"/>
          <a:sy n="84" d="100"/>
        </p:scale>
        <p:origin x="-1554" y="-78"/>
      </p:cViewPr>
      <p:guideLst>
        <p:guide orient="horz" pos="2064"/>
        <p:guide pos="2746"/>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handoutMaster" Target="handoutMasters/handoutMaster1.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noProof="1" smtClean="0">
                <a:cs typeface="+mn-ea"/>
              </a:defRPr>
            </a:lvl1pPr>
          </a:lstStyle>
          <a:p>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noProof="1"/>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lstStyle>
            <a:lvl1pPr algn="r">
              <a:defRPr sz="1200"/>
            </a:lvl1pPr>
          </a:lstStyle>
          <a:p>
            <a:fld id="{66614372-4872-4AE3-97CB-A3423EAFA1EE}" type="slidenum">
              <a:rPr lang="zh-CN" altLang="en-US"/>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sldImg" idx="4294967295"/>
          </p:nvPr>
        </p:nvSpPr>
        <p:spPr bwMode="auto">
          <a:xfrm>
            <a:off x="1050925" y="754063"/>
            <a:ext cx="4572000" cy="3294062"/>
          </a:xfrm>
          <a:prstGeom prst="rect">
            <a:avLst/>
          </a:prstGeom>
          <a:noFill/>
          <a:ln w="9525">
            <a:noFill/>
            <a:miter lim="800000"/>
          </a:ln>
        </p:spPr>
      </p:sp>
      <p:sp>
        <p:nvSpPr>
          <p:cNvPr id="3075" name="Rectangle 3"/>
          <p:cNvSpPr>
            <a:spLocks noGrp="1" noChangeArrowheads="1"/>
          </p:cNvSpPr>
          <p:nvPr>
            <p:ph type="body" sz="quarter" idx="9"/>
          </p:nvPr>
        </p:nvSpPr>
        <p:spPr bwMode="auto">
          <a:xfrm>
            <a:off x="538163" y="4387850"/>
            <a:ext cx="5780087" cy="3952875"/>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
第二级
第三级
第四级
第五级</a:t>
            </a:r>
            <a:endParaRPr lang="zh-CN" altLang="en-US" smtClean="0"/>
          </a:p>
        </p:txBody>
      </p:sp>
      <p:sp>
        <p:nvSpPr>
          <p:cNvPr id="2052" name="Rectangle 4"/>
          <p:cNvSpPr>
            <a:spLocks noGrp="1"/>
          </p:cNvSpPr>
          <p:nvPr>
            <p:ph type="hdr" sz="quarter"/>
          </p:nvPr>
        </p:nvSpPr>
        <p:spPr>
          <a:xfrm>
            <a:off x="0" y="0"/>
            <a:ext cx="2973388" cy="457200"/>
          </a:xfrm>
          <a:prstGeom prst="rect">
            <a:avLst/>
          </a:prstGeom>
          <a:noFill/>
          <a:ln w="9525">
            <a:noFill/>
            <a:miter/>
          </a:ln>
        </p:spPr>
        <p:txBody>
          <a:bodyPr/>
          <a:lstStyle>
            <a:lvl1pPr>
              <a:defRPr sz="1200" noProof="1" dirty="0"/>
            </a:lvl1pPr>
          </a:lstStyle>
          <a:p>
            <a:endParaRPr lang="zh-CN" altLang="en-US"/>
          </a:p>
        </p:txBody>
      </p:sp>
      <p:sp>
        <p:nvSpPr>
          <p:cNvPr id="2053" name="Rectangle 5"/>
          <p:cNvSpPr>
            <a:spLocks noGrp="1"/>
          </p:cNvSpPr>
          <p:nvPr>
            <p:ph type="dt"/>
          </p:nvPr>
        </p:nvSpPr>
        <p:spPr>
          <a:xfrm>
            <a:off x="3883025" y="0"/>
            <a:ext cx="2974975" cy="457200"/>
          </a:xfrm>
          <a:prstGeom prst="rect">
            <a:avLst/>
          </a:prstGeom>
          <a:noFill/>
          <a:ln w="9525">
            <a:noFill/>
            <a:miter/>
          </a:ln>
        </p:spPr>
        <p:txBody>
          <a:bodyPr/>
          <a:lstStyle>
            <a:lvl1pPr algn="r">
              <a:defRPr sz="1200" noProof="1" dirty="0"/>
            </a:lvl1pPr>
          </a:lstStyle>
          <a:p>
            <a:endParaRPr lang="zh-CN" altLang="en-US"/>
          </a:p>
        </p:txBody>
      </p:sp>
      <p:sp>
        <p:nvSpPr>
          <p:cNvPr id="2054" name="Rectangle 6"/>
          <p:cNvSpPr>
            <a:spLocks noGrp="1"/>
          </p:cNvSpPr>
          <p:nvPr>
            <p:ph type="ftr" sz="quarter"/>
          </p:nvPr>
        </p:nvSpPr>
        <p:spPr>
          <a:xfrm>
            <a:off x="0" y="8686800"/>
            <a:ext cx="2973388" cy="457200"/>
          </a:xfrm>
          <a:prstGeom prst="rect">
            <a:avLst/>
          </a:prstGeom>
          <a:noFill/>
          <a:ln w="9525">
            <a:noFill/>
            <a:miter/>
          </a:ln>
        </p:spPr>
        <p:txBody>
          <a:bodyPr/>
          <a:lstStyle>
            <a:lvl1pPr>
              <a:defRPr sz="1200" noProof="1" dirty="0"/>
            </a:lvl1pPr>
          </a:lstStyle>
          <a:p>
            <a:endParaRPr lang="zh-CN" altLang="en-US"/>
          </a:p>
        </p:txBody>
      </p:sp>
      <p:sp>
        <p:nvSpPr>
          <p:cNvPr id="2055" name="Rectangle 7"/>
          <p:cNvSpPr>
            <a:spLocks noGrp="1"/>
          </p:cNvSpPr>
          <p:nvPr>
            <p:ph type="sldNum" sz="quarter"/>
          </p:nvPr>
        </p:nvSpPr>
        <p:spPr>
          <a:xfrm>
            <a:off x="3883025" y="8686800"/>
            <a:ext cx="2974975" cy="457200"/>
          </a:xfrm>
          <a:prstGeom prst="rect">
            <a:avLst/>
          </a:prstGeom>
          <a:noFill/>
          <a:ln w="9525">
            <a:noFill/>
            <a:miter/>
          </a:ln>
        </p:spPr>
        <p:txBody>
          <a:bodyPr vert="horz" wrap="square" lIns="91440" tIns="45720" rIns="91440" bIns="45720" numCol="1" anchor="t" anchorCtr="0" compatLnSpc="1"/>
          <a:lstStyle>
            <a:lvl1pPr algn="r">
              <a:defRPr sz="1200"/>
            </a:lvl1pPr>
          </a:lstStyle>
          <a:p>
            <a:fld id="{1F251724-CDEC-487B-BF55-EC65EF7C7890}"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1pPr>
    <a:lvl2pPr marL="742950" lvl="1" indent="-285750" algn="l" rtl="0" eaLnBrk="0" fontAlgn="base" hangingPunct="0">
      <a:spcBef>
        <a:spcPct val="30000"/>
      </a:spcBef>
      <a:spcAft>
        <a:spcPct val="0"/>
      </a:spcAft>
      <a:defRPr sz="1200" kern="1200">
        <a:solidFill>
          <a:schemeClr val="tx1"/>
        </a:solidFill>
        <a:latin typeface="+mn-lt"/>
        <a:ea typeface="+mn-ea"/>
        <a:cs typeface="+mn-cs"/>
      </a:defRPr>
    </a:lvl2pPr>
    <a:lvl3pPr marL="1143000" lvl="2" indent="-228600" algn="l" rtl="0" eaLnBrk="0" fontAlgn="base" hangingPunct="0">
      <a:spcBef>
        <a:spcPct val="30000"/>
      </a:spcBef>
      <a:spcAft>
        <a:spcPct val="0"/>
      </a:spcAft>
      <a:defRPr sz="1200" kern="1200">
        <a:solidFill>
          <a:schemeClr val="tx1"/>
        </a:solidFill>
        <a:latin typeface="+mn-lt"/>
        <a:ea typeface="+mn-ea"/>
        <a:cs typeface="+mn-cs"/>
      </a:defRPr>
    </a:lvl3pPr>
    <a:lvl4pPr marL="1600200" lvl="3" indent="-228600" algn="l" rtl="0" eaLnBrk="0" fontAlgn="base" hangingPunct="0">
      <a:spcBef>
        <a:spcPct val="30000"/>
      </a:spcBef>
      <a:spcAft>
        <a:spcPct val="0"/>
      </a:spcAft>
      <a:defRPr sz="1200" kern="1200">
        <a:solidFill>
          <a:schemeClr val="tx1"/>
        </a:solidFill>
        <a:latin typeface="+mn-lt"/>
        <a:ea typeface="+mn-ea"/>
        <a:cs typeface="+mn-cs"/>
      </a:defRPr>
    </a:lvl4pPr>
    <a:lvl5pPr marL="2057400" lvl="4" indent="-228600" algn="l" rtl="0" eaLnBrk="0" fontAlgn="base" hangingPunct="0">
      <a:spcBef>
        <a:spcPct val="30000"/>
      </a:spcBef>
      <a:spcAft>
        <a:spcPct val="0"/>
      </a:spcAft>
      <a:defRPr sz="1200" kern="1200">
        <a:solidFill>
          <a:schemeClr val="tx1"/>
        </a:solidFill>
        <a:latin typeface="+mn-lt"/>
        <a:ea typeface="+mn-ea"/>
        <a:cs typeface="+mn-cs"/>
      </a:defRPr>
    </a:lvl5pPr>
    <a:lvl6pPr marL="2286000" lvl="5" indent="-228600" algn="l" defTabSz="914400" eaLnBrk="0" fontAlgn="base" latinLnBrk="0" hangingPunct="0">
      <a:spcBef>
        <a:spcPct val="30000"/>
      </a:spcBef>
      <a:spcAft>
        <a:spcPct val="0"/>
      </a:spcAft>
      <a:buNone/>
      <a:defRPr sz="1200" u="none" kern="1200" baseline="0">
        <a:solidFill>
          <a:schemeClr val="tx1"/>
        </a:solidFill>
        <a:latin typeface="+mn-lt"/>
        <a:ea typeface="+mn-ea"/>
        <a:cs typeface="+mn-cs"/>
      </a:defRPr>
    </a:lvl6pPr>
    <a:lvl7pPr marL="2743200" lvl="6" indent="-228600" algn="l" defTabSz="914400" eaLnBrk="0" fontAlgn="base" latinLnBrk="0" hangingPunct="0">
      <a:spcBef>
        <a:spcPct val="30000"/>
      </a:spcBef>
      <a:spcAft>
        <a:spcPct val="0"/>
      </a:spcAft>
      <a:buNone/>
      <a:defRPr sz="1200" u="none" kern="1200" baseline="0">
        <a:solidFill>
          <a:schemeClr val="tx1"/>
        </a:solidFill>
        <a:latin typeface="+mn-lt"/>
        <a:ea typeface="+mn-ea"/>
        <a:cs typeface="+mn-cs"/>
      </a:defRPr>
    </a:lvl7pPr>
    <a:lvl8pPr marL="3200400" lvl="7" indent="-228600" algn="l" defTabSz="914400" eaLnBrk="0" fontAlgn="base" latinLnBrk="0" hangingPunct="0">
      <a:spcBef>
        <a:spcPct val="30000"/>
      </a:spcBef>
      <a:spcAft>
        <a:spcPct val="0"/>
      </a:spcAft>
      <a:buNone/>
      <a:defRPr sz="1200" u="none" kern="1200" baseline="0">
        <a:solidFill>
          <a:schemeClr val="tx1"/>
        </a:solidFill>
        <a:latin typeface="+mn-lt"/>
        <a:ea typeface="+mn-ea"/>
        <a:cs typeface="+mn-cs"/>
      </a:defRPr>
    </a:lvl8pPr>
    <a:lvl9pPr marL="3657600" lvl="8" indent="-228600" algn="l" defTabSz="914400" eaLnBrk="0" fontAlgn="base" latinLnBrk="0" hangingPunct="0">
      <a:spcBef>
        <a:spcPct val="30000"/>
      </a:spcBef>
      <a:spcAft>
        <a:spcPct val="0"/>
      </a:spcAft>
      <a:buNone/>
      <a:defRPr sz="1200" u="none" kern="1200" baseline="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ea typeface="宋体" panose="02010600030101010101" pitchFamily="2" charset="-122"/>
              </a:defRPr>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ea typeface="宋体" panose="02010600030101010101" pitchFamily="2" charset="-122"/>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Rectangle 4"/>
          <p:cNvSpPr>
            <a:spLocks noGrp="1"/>
          </p:cNvSpPr>
          <p:nvPr>
            <p:ph type="dt" sz="half" idx="10"/>
          </p:nvPr>
        </p:nvSpPr>
        <p:spPr/>
        <p:txBody>
          <a:bodyPr/>
          <a:lstStyle>
            <a:lvl1pPr>
              <a:defRPr/>
            </a:lvl1pPr>
          </a:lstStyle>
          <a:p>
            <a:endParaRPr lang="zh-CN" altLang="en-US"/>
          </a:p>
        </p:txBody>
      </p:sp>
      <p:sp>
        <p:nvSpPr>
          <p:cNvPr id="5" name="Rectangle 5"/>
          <p:cNvSpPr>
            <a:spLocks noGrp="1"/>
          </p:cNvSpPr>
          <p:nvPr>
            <p:ph type="ftr" sz="quarter" idx="11"/>
          </p:nvPr>
        </p:nvSpPr>
        <p:spPr/>
        <p:txBody>
          <a:bodyPr/>
          <a:lstStyle>
            <a:lvl1pPr>
              <a:defRPr/>
            </a:lvl1pPr>
          </a:lstStyle>
          <a:p>
            <a:endParaRPr lang="zh-CN" altLang="en-US"/>
          </a:p>
        </p:txBody>
      </p:sp>
      <p:sp>
        <p:nvSpPr>
          <p:cNvPr id="6" name="Rectangle 6"/>
          <p:cNvSpPr>
            <a:spLocks noGrp="1"/>
          </p:cNvSpPr>
          <p:nvPr>
            <p:ph type="sldNum" sz="quarter" idx="12"/>
          </p:nvPr>
        </p:nvSpPr>
        <p:spPr/>
        <p:txBody>
          <a:bodyPr/>
          <a:lstStyle>
            <a:lvl1pPr>
              <a:defRPr/>
            </a:lvl1pPr>
          </a:lstStyle>
          <a:p>
            <a:fld id="{FB00B80E-D6A5-4137-95B2-A379D5C3A6FB}" type="slidenum">
              <a:rPr lang="zh-CN" altLang="en-US"/>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ea typeface="宋体" panose="02010600030101010101" pitchFamily="2" charset="-122"/>
              </a:defRPr>
            </a:lvl1p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1600200"/>
            <a:ext cx="8229600" cy="4525963"/>
          </a:xfrm>
        </p:spPr>
        <p:txBody>
          <a:bodyPr vert="eaVert"/>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4"/>
          <p:cNvSpPr>
            <a:spLocks noGrp="1"/>
          </p:cNvSpPr>
          <p:nvPr>
            <p:ph type="dt" sz="half" idx="10"/>
          </p:nvPr>
        </p:nvSpPr>
        <p:spPr/>
        <p:txBody>
          <a:bodyPr/>
          <a:lstStyle>
            <a:lvl1pPr>
              <a:defRPr/>
            </a:lvl1pPr>
          </a:lstStyle>
          <a:p>
            <a:endParaRPr lang="zh-CN" altLang="en-US"/>
          </a:p>
        </p:txBody>
      </p:sp>
      <p:sp>
        <p:nvSpPr>
          <p:cNvPr id="5" name="Rectangle 5"/>
          <p:cNvSpPr>
            <a:spLocks noGrp="1"/>
          </p:cNvSpPr>
          <p:nvPr>
            <p:ph type="ftr" sz="quarter" idx="11"/>
          </p:nvPr>
        </p:nvSpPr>
        <p:spPr/>
        <p:txBody>
          <a:bodyPr/>
          <a:lstStyle>
            <a:lvl1pPr>
              <a:defRPr/>
            </a:lvl1pPr>
          </a:lstStyle>
          <a:p>
            <a:endParaRPr lang="zh-CN" altLang="en-US"/>
          </a:p>
        </p:txBody>
      </p:sp>
      <p:sp>
        <p:nvSpPr>
          <p:cNvPr id="6" name="Rectangle 6"/>
          <p:cNvSpPr>
            <a:spLocks noGrp="1"/>
          </p:cNvSpPr>
          <p:nvPr>
            <p:ph type="sldNum" sz="quarter" idx="12"/>
          </p:nvPr>
        </p:nvSpPr>
        <p:spPr/>
        <p:txBody>
          <a:bodyPr/>
          <a:lstStyle>
            <a:lvl1pPr>
              <a:defRPr/>
            </a:lvl1pPr>
          </a:lstStyle>
          <a:p>
            <a:fld id="{CCCA9A69-825F-42C2-91FF-767A422E1A4F}" type="slidenum">
              <a:rPr lang="zh-CN" altLang="en-US"/>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lvl1pPr>
              <a:defRPr>
                <a:ea typeface="宋体" panose="02010600030101010101" pitchFamily="2" charset="-122"/>
              </a:defRPr>
            </a:lvl1p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52930" cy="5851525"/>
          </a:xfrm>
        </p:spPr>
        <p:txBody>
          <a:bodyPr vert="eaVert"/>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4"/>
          <p:cNvSpPr>
            <a:spLocks noGrp="1"/>
          </p:cNvSpPr>
          <p:nvPr>
            <p:ph type="dt" sz="half" idx="10"/>
          </p:nvPr>
        </p:nvSpPr>
        <p:spPr/>
        <p:txBody>
          <a:bodyPr/>
          <a:lstStyle>
            <a:lvl1pPr>
              <a:defRPr/>
            </a:lvl1pPr>
          </a:lstStyle>
          <a:p>
            <a:endParaRPr lang="zh-CN" altLang="en-US"/>
          </a:p>
        </p:txBody>
      </p:sp>
      <p:sp>
        <p:nvSpPr>
          <p:cNvPr id="5" name="Rectangle 5"/>
          <p:cNvSpPr>
            <a:spLocks noGrp="1"/>
          </p:cNvSpPr>
          <p:nvPr>
            <p:ph type="ftr" sz="quarter" idx="11"/>
          </p:nvPr>
        </p:nvSpPr>
        <p:spPr/>
        <p:txBody>
          <a:bodyPr/>
          <a:lstStyle>
            <a:lvl1pPr>
              <a:defRPr/>
            </a:lvl1pPr>
          </a:lstStyle>
          <a:p>
            <a:endParaRPr lang="zh-CN" altLang="en-US"/>
          </a:p>
        </p:txBody>
      </p:sp>
      <p:sp>
        <p:nvSpPr>
          <p:cNvPr id="6" name="Rectangle 6"/>
          <p:cNvSpPr>
            <a:spLocks noGrp="1"/>
          </p:cNvSpPr>
          <p:nvPr>
            <p:ph type="sldNum" sz="quarter" idx="12"/>
          </p:nvPr>
        </p:nvSpPr>
        <p:spPr/>
        <p:txBody>
          <a:bodyPr/>
          <a:lstStyle>
            <a:lvl1pPr>
              <a:defRPr/>
            </a:lvl1pPr>
          </a:lstStyle>
          <a:p>
            <a:fld id="{FA71CFFE-6516-410A-BBA4-A9E4B9A7F56E}" type="slidenum">
              <a:rPr lang="zh-CN" altLang="en-US"/>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ea typeface="宋体" panose="02010600030101010101" pitchFamily="2" charset="-122"/>
              </a:defRPr>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57200" y="1600200"/>
            <a:ext cx="8229600" cy="4525963"/>
          </a:xfrm>
        </p:spPr>
        <p:txBody>
          <a:bodyPr/>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4"/>
          <p:cNvSpPr>
            <a:spLocks noGrp="1"/>
          </p:cNvSpPr>
          <p:nvPr>
            <p:ph type="dt" sz="half" idx="10"/>
          </p:nvPr>
        </p:nvSpPr>
        <p:spPr/>
        <p:txBody>
          <a:bodyPr/>
          <a:lstStyle>
            <a:lvl1pPr>
              <a:defRPr/>
            </a:lvl1pPr>
          </a:lstStyle>
          <a:p>
            <a:endParaRPr lang="zh-CN" altLang="en-US"/>
          </a:p>
        </p:txBody>
      </p:sp>
      <p:sp>
        <p:nvSpPr>
          <p:cNvPr id="5" name="Rectangle 5"/>
          <p:cNvSpPr>
            <a:spLocks noGrp="1"/>
          </p:cNvSpPr>
          <p:nvPr>
            <p:ph type="ftr" sz="quarter" idx="11"/>
          </p:nvPr>
        </p:nvSpPr>
        <p:spPr/>
        <p:txBody>
          <a:bodyPr/>
          <a:lstStyle>
            <a:lvl1pPr>
              <a:defRPr/>
            </a:lvl1pPr>
          </a:lstStyle>
          <a:p>
            <a:endParaRPr lang="zh-CN" altLang="en-US"/>
          </a:p>
        </p:txBody>
      </p:sp>
      <p:sp>
        <p:nvSpPr>
          <p:cNvPr id="6" name="Rectangle 6"/>
          <p:cNvSpPr>
            <a:spLocks noGrp="1"/>
          </p:cNvSpPr>
          <p:nvPr>
            <p:ph type="sldNum" sz="quarter" idx="12"/>
          </p:nvPr>
        </p:nvSpPr>
        <p:spPr/>
        <p:txBody>
          <a:bodyPr/>
          <a:lstStyle>
            <a:lvl1pPr>
              <a:defRPr/>
            </a:lvl1pPr>
          </a:lstStyle>
          <a:p>
            <a:fld id="{88BB2FF3-DBB8-4996-A27E-0FB3679AFBB0}" type="slidenum">
              <a:rPr lang="zh-CN" altLang="en-US"/>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ea typeface="宋体" panose="02010600030101010101" pitchFamily="2" charset="-122"/>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ea typeface="宋体" panose="02010600030101010101" pitchFamily="2" charset="-122"/>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Rectangle 4"/>
          <p:cNvSpPr>
            <a:spLocks noGrp="1"/>
          </p:cNvSpPr>
          <p:nvPr>
            <p:ph type="dt" sz="half" idx="10"/>
          </p:nvPr>
        </p:nvSpPr>
        <p:spPr/>
        <p:txBody>
          <a:bodyPr/>
          <a:lstStyle>
            <a:lvl1pPr>
              <a:defRPr/>
            </a:lvl1pPr>
          </a:lstStyle>
          <a:p>
            <a:endParaRPr lang="zh-CN" altLang="en-US"/>
          </a:p>
        </p:txBody>
      </p:sp>
      <p:sp>
        <p:nvSpPr>
          <p:cNvPr id="5" name="Rectangle 5"/>
          <p:cNvSpPr>
            <a:spLocks noGrp="1"/>
          </p:cNvSpPr>
          <p:nvPr>
            <p:ph type="ftr" sz="quarter" idx="11"/>
          </p:nvPr>
        </p:nvSpPr>
        <p:spPr/>
        <p:txBody>
          <a:bodyPr/>
          <a:lstStyle>
            <a:lvl1pPr>
              <a:defRPr/>
            </a:lvl1pPr>
          </a:lstStyle>
          <a:p>
            <a:endParaRPr lang="zh-CN" altLang="en-US"/>
          </a:p>
        </p:txBody>
      </p:sp>
      <p:sp>
        <p:nvSpPr>
          <p:cNvPr id="6" name="Rectangle 6"/>
          <p:cNvSpPr>
            <a:spLocks noGrp="1"/>
          </p:cNvSpPr>
          <p:nvPr>
            <p:ph type="sldNum" sz="quarter" idx="12"/>
          </p:nvPr>
        </p:nvSpPr>
        <p:spPr/>
        <p:txBody>
          <a:bodyPr/>
          <a:lstStyle>
            <a:lvl1pPr>
              <a:defRPr/>
            </a:lvl1pPr>
          </a:lstStyle>
          <a:p>
            <a:fld id="{475D9BC1-9491-406D-AAA2-7F982265E147}" type="slidenum">
              <a:rPr lang="zh-CN" altLang="en-US"/>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ea typeface="宋体" panose="02010600030101010101" pitchFamily="2" charset="-122"/>
              </a:defRPr>
            </a:lvl1p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2504" cy="4525963"/>
          </a:xfrm>
        </p:spPr>
        <p:txBody>
          <a:bodyPr/>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54296" y="1600200"/>
            <a:ext cx="4032504" cy="4525963"/>
          </a:xfrm>
        </p:spPr>
        <p:txBody>
          <a:bodyPr/>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Rectangle 4"/>
          <p:cNvSpPr>
            <a:spLocks noGrp="1"/>
          </p:cNvSpPr>
          <p:nvPr>
            <p:ph type="dt" sz="half" idx="10"/>
          </p:nvPr>
        </p:nvSpPr>
        <p:spPr/>
        <p:txBody>
          <a:bodyPr/>
          <a:lstStyle>
            <a:lvl1pPr>
              <a:defRPr/>
            </a:lvl1pPr>
          </a:lstStyle>
          <a:p>
            <a:endParaRPr lang="zh-CN" altLang="en-US"/>
          </a:p>
        </p:txBody>
      </p:sp>
      <p:sp>
        <p:nvSpPr>
          <p:cNvPr id="6" name="Rectangle 5"/>
          <p:cNvSpPr>
            <a:spLocks noGrp="1"/>
          </p:cNvSpPr>
          <p:nvPr>
            <p:ph type="ftr" sz="quarter" idx="11"/>
          </p:nvPr>
        </p:nvSpPr>
        <p:spPr/>
        <p:txBody>
          <a:bodyPr/>
          <a:lstStyle>
            <a:lvl1pPr>
              <a:defRPr/>
            </a:lvl1pPr>
          </a:lstStyle>
          <a:p>
            <a:endParaRPr lang="zh-CN" altLang="en-US"/>
          </a:p>
        </p:txBody>
      </p:sp>
      <p:sp>
        <p:nvSpPr>
          <p:cNvPr id="7" name="Rectangle 6"/>
          <p:cNvSpPr>
            <a:spLocks noGrp="1"/>
          </p:cNvSpPr>
          <p:nvPr>
            <p:ph type="sldNum" sz="quarter" idx="12"/>
          </p:nvPr>
        </p:nvSpPr>
        <p:spPr/>
        <p:txBody>
          <a:bodyPr/>
          <a:lstStyle>
            <a:lvl1pPr>
              <a:defRPr/>
            </a:lvl1pPr>
          </a:lstStyle>
          <a:p>
            <a:fld id="{4FD99738-46BA-4F9D-8BEB-7EC3E53ED8E9}" type="slidenum">
              <a:rPr lang="zh-CN" altLang="en-US"/>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lvl1pPr>
              <a:defRPr>
                <a:ea typeface="宋体" panose="02010600030101010101" pitchFamily="2" charset="-122"/>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ea typeface="宋体" panose="02010600030101010101" pitchFamily="2"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29841" y="2505075"/>
            <a:ext cx="3868340" cy="3684588"/>
          </a:xfrm>
        </p:spPr>
        <p:txBody>
          <a:bodyPr/>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ea typeface="宋体" panose="02010600030101010101" pitchFamily="2"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29150" y="2505075"/>
            <a:ext cx="3887391" cy="3684588"/>
          </a:xfrm>
        </p:spPr>
        <p:txBody>
          <a:bodyPr/>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Rectangle 4"/>
          <p:cNvSpPr>
            <a:spLocks noGrp="1"/>
          </p:cNvSpPr>
          <p:nvPr>
            <p:ph type="dt" sz="half" idx="10"/>
          </p:nvPr>
        </p:nvSpPr>
        <p:spPr/>
        <p:txBody>
          <a:bodyPr/>
          <a:lstStyle>
            <a:lvl1pPr>
              <a:defRPr/>
            </a:lvl1pPr>
          </a:lstStyle>
          <a:p>
            <a:endParaRPr lang="zh-CN" altLang="en-US"/>
          </a:p>
        </p:txBody>
      </p:sp>
      <p:sp>
        <p:nvSpPr>
          <p:cNvPr id="8" name="Rectangle 5"/>
          <p:cNvSpPr>
            <a:spLocks noGrp="1"/>
          </p:cNvSpPr>
          <p:nvPr>
            <p:ph type="ftr" sz="quarter" idx="11"/>
          </p:nvPr>
        </p:nvSpPr>
        <p:spPr/>
        <p:txBody>
          <a:bodyPr/>
          <a:lstStyle>
            <a:lvl1pPr>
              <a:defRPr/>
            </a:lvl1pPr>
          </a:lstStyle>
          <a:p>
            <a:endParaRPr lang="zh-CN" altLang="en-US"/>
          </a:p>
        </p:txBody>
      </p:sp>
      <p:sp>
        <p:nvSpPr>
          <p:cNvPr id="9" name="Rectangle 6"/>
          <p:cNvSpPr>
            <a:spLocks noGrp="1"/>
          </p:cNvSpPr>
          <p:nvPr>
            <p:ph type="sldNum" sz="quarter" idx="12"/>
          </p:nvPr>
        </p:nvSpPr>
        <p:spPr/>
        <p:txBody>
          <a:bodyPr/>
          <a:lstStyle>
            <a:lvl1pPr>
              <a:defRPr/>
            </a:lvl1pPr>
          </a:lstStyle>
          <a:p>
            <a:fld id="{8452BAB8-08C1-48DE-8D48-2EE190EFEB35}" type="slidenum">
              <a:rPr lang="zh-CN" altLang="en-US"/>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ea typeface="宋体" panose="02010600030101010101" pitchFamily="2" charset="-122"/>
              </a:defRPr>
            </a:lvl1pPr>
          </a:lstStyle>
          <a:p>
            <a:r>
              <a:rPr lang="zh-CN" altLang="en-US" noProof="1" smtClean="0"/>
              <a:t>单击此处编辑母版标题样式</a:t>
            </a:r>
            <a:endParaRPr lang="zh-CN" altLang="en-US" noProof="1"/>
          </a:p>
        </p:txBody>
      </p:sp>
      <p:sp>
        <p:nvSpPr>
          <p:cNvPr id="3" name="Rectangle 4"/>
          <p:cNvSpPr>
            <a:spLocks noGrp="1"/>
          </p:cNvSpPr>
          <p:nvPr>
            <p:ph type="dt" sz="half" idx="10"/>
          </p:nvPr>
        </p:nvSpPr>
        <p:spPr/>
        <p:txBody>
          <a:bodyPr/>
          <a:lstStyle>
            <a:lvl1pPr>
              <a:defRPr/>
            </a:lvl1pPr>
          </a:lstStyle>
          <a:p>
            <a:endParaRPr lang="zh-CN" altLang="en-US"/>
          </a:p>
        </p:txBody>
      </p:sp>
      <p:sp>
        <p:nvSpPr>
          <p:cNvPr id="4" name="Rectangle 5"/>
          <p:cNvSpPr>
            <a:spLocks noGrp="1"/>
          </p:cNvSpPr>
          <p:nvPr>
            <p:ph type="ftr" sz="quarter" idx="11"/>
          </p:nvPr>
        </p:nvSpPr>
        <p:spPr/>
        <p:txBody>
          <a:bodyPr/>
          <a:lstStyle>
            <a:lvl1pPr>
              <a:defRPr/>
            </a:lvl1pPr>
          </a:lstStyle>
          <a:p>
            <a:endParaRPr lang="zh-CN" altLang="en-US"/>
          </a:p>
        </p:txBody>
      </p:sp>
      <p:sp>
        <p:nvSpPr>
          <p:cNvPr id="5" name="Rectangle 6"/>
          <p:cNvSpPr>
            <a:spLocks noGrp="1"/>
          </p:cNvSpPr>
          <p:nvPr>
            <p:ph type="sldNum" sz="quarter" idx="12"/>
          </p:nvPr>
        </p:nvSpPr>
        <p:spPr/>
        <p:txBody>
          <a:bodyPr/>
          <a:lstStyle>
            <a:lvl1pPr>
              <a:defRPr/>
            </a:lvl1pPr>
          </a:lstStyle>
          <a:p>
            <a:fld id="{5EFEFEBA-B11B-4F85-A04B-48992CA899E1}" type="slidenum">
              <a:rPr lang="zh-CN" altLang="en-US"/>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p:cNvSpPr>
          <p:nvPr>
            <p:ph type="dt" sz="half" idx="10"/>
          </p:nvPr>
        </p:nvSpPr>
        <p:spPr/>
        <p:txBody>
          <a:bodyPr/>
          <a:lstStyle>
            <a:lvl1pPr>
              <a:defRPr/>
            </a:lvl1pPr>
          </a:lstStyle>
          <a:p>
            <a:endParaRPr lang="zh-CN" altLang="en-US"/>
          </a:p>
        </p:txBody>
      </p:sp>
      <p:sp>
        <p:nvSpPr>
          <p:cNvPr id="3" name="Rectangle 5"/>
          <p:cNvSpPr>
            <a:spLocks noGrp="1"/>
          </p:cNvSpPr>
          <p:nvPr>
            <p:ph type="ftr" sz="quarter" idx="11"/>
          </p:nvPr>
        </p:nvSpPr>
        <p:spPr/>
        <p:txBody>
          <a:bodyPr/>
          <a:lstStyle>
            <a:lvl1pPr>
              <a:defRPr/>
            </a:lvl1pPr>
          </a:lstStyle>
          <a:p>
            <a:endParaRPr lang="zh-CN" altLang="en-US"/>
          </a:p>
        </p:txBody>
      </p:sp>
      <p:sp>
        <p:nvSpPr>
          <p:cNvPr id="4" name="Rectangle 6"/>
          <p:cNvSpPr>
            <a:spLocks noGrp="1"/>
          </p:cNvSpPr>
          <p:nvPr>
            <p:ph type="sldNum" sz="quarter" idx="12"/>
          </p:nvPr>
        </p:nvSpPr>
        <p:spPr/>
        <p:txBody>
          <a:bodyPr/>
          <a:lstStyle>
            <a:lvl1pPr>
              <a:defRPr/>
            </a:lvl1pPr>
          </a:lstStyle>
          <a:p>
            <a:fld id="{21DB134C-7FFD-45A4-8055-F664B51A3086}" type="slidenum">
              <a:rPr lang="zh-CN" altLang="en-US"/>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ea typeface="宋体" panose="02010600030101010101" pitchFamily="2" charset="-122"/>
              </a:defRPr>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ea typeface="宋体" panose="02010600030101010101" pitchFamily="2" charset="-122"/>
              </a:defRPr>
            </a:lvl1pPr>
            <a:lvl2pPr>
              <a:defRPr sz="2100">
                <a:ea typeface="宋体" panose="02010600030101010101" pitchFamily="2" charset="-122"/>
              </a:defRPr>
            </a:lvl2pPr>
            <a:lvl3pPr>
              <a:defRPr sz="1800">
                <a:ea typeface="宋体" panose="02010600030101010101" pitchFamily="2" charset="-122"/>
              </a:defRPr>
            </a:lvl3pPr>
            <a:lvl4pPr>
              <a:defRPr sz="1500">
                <a:ea typeface="宋体" panose="02010600030101010101" pitchFamily="2" charset="-122"/>
              </a:defRPr>
            </a:lvl4pPr>
            <a:lvl5pPr>
              <a:defRPr sz="1500">
                <a:ea typeface="宋体" panose="02010600030101010101" pitchFamily="2" charset="-122"/>
              </a:defRPr>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ea typeface="宋体" panose="02010600030101010101" pitchFamily="2" charset="-122"/>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Rectangle 4"/>
          <p:cNvSpPr>
            <a:spLocks noGrp="1"/>
          </p:cNvSpPr>
          <p:nvPr>
            <p:ph type="dt" sz="half" idx="10"/>
          </p:nvPr>
        </p:nvSpPr>
        <p:spPr/>
        <p:txBody>
          <a:bodyPr/>
          <a:lstStyle>
            <a:lvl1pPr>
              <a:defRPr/>
            </a:lvl1pPr>
          </a:lstStyle>
          <a:p>
            <a:endParaRPr lang="zh-CN" altLang="en-US"/>
          </a:p>
        </p:txBody>
      </p:sp>
      <p:sp>
        <p:nvSpPr>
          <p:cNvPr id="6" name="Rectangle 5"/>
          <p:cNvSpPr>
            <a:spLocks noGrp="1"/>
          </p:cNvSpPr>
          <p:nvPr>
            <p:ph type="ftr" sz="quarter" idx="11"/>
          </p:nvPr>
        </p:nvSpPr>
        <p:spPr/>
        <p:txBody>
          <a:bodyPr/>
          <a:lstStyle>
            <a:lvl1pPr>
              <a:defRPr/>
            </a:lvl1pPr>
          </a:lstStyle>
          <a:p>
            <a:endParaRPr lang="zh-CN" altLang="en-US"/>
          </a:p>
        </p:txBody>
      </p:sp>
      <p:sp>
        <p:nvSpPr>
          <p:cNvPr id="7" name="Rectangle 6"/>
          <p:cNvSpPr>
            <a:spLocks noGrp="1"/>
          </p:cNvSpPr>
          <p:nvPr>
            <p:ph type="sldNum" sz="quarter" idx="12"/>
          </p:nvPr>
        </p:nvSpPr>
        <p:spPr/>
        <p:txBody>
          <a:bodyPr/>
          <a:lstStyle>
            <a:lvl1pPr>
              <a:defRPr/>
            </a:lvl1pPr>
          </a:lstStyle>
          <a:p>
            <a:fld id="{58B57281-3DF1-4F45-9978-218D6E649195}" type="slidenum">
              <a:rPr lang="zh-CN" altLang="en-US"/>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ea typeface="宋体" panose="02010600030101010101" pitchFamily="2" charset="-122"/>
              </a:defRPr>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ea typeface="宋体" panose="02010600030101010101" pitchFamily="2" charset="-122"/>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Rectangle 4"/>
          <p:cNvSpPr>
            <a:spLocks noGrp="1"/>
          </p:cNvSpPr>
          <p:nvPr>
            <p:ph type="dt" sz="half" idx="10"/>
          </p:nvPr>
        </p:nvSpPr>
        <p:spPr/>
        <p:txBody>
          <a:bodyPr/>
          <a:lstStyle>
            <a:lvl1pPr>
              <a:defRPr/>
            </a:lvl1pPr>
          </a:lstStyle>
          <a:p>
            <a:endParaRPr lang="zh-CN" altLang="en-US"/>
          </a:p>
        </p:txBody>
      </p:sp>
      <p:sp>
        <p:nvSpPr>
          <p:cNvPr id="6" name="Rectangle 5"/>
          <p:cNvSpPr>
            <a:spLocks noGrp="1"/>
          </p:cNvSpPr>
          <p:nvPr>
            <p:ph type="ftr" sz="quarter" idx="11"/>
          </p:nvPr>
        </p:nvSpPr>
        <p:spPr/>
        <p:txBody>
          <a:bodyPr/>
          <a:lstStyle>
            <a:lvl1pPr>
              <a:defRPr/>
            </a:lvl1pPr>
          </a:lstStyle>
          <a:p>
            <a:endParaRPr lang="zh-CN" altLang="en-US"/>
          </a:p>
        </p:txBody>
      </p:sp>
      <p:sp>
        <p:nvSpPr>
          <p:cNvPr id="7" name="Rectangle 6"/>
          <p:cNvSpPr>
            <a:spLocks noGrp="1"/>
          </p:cNvSpPr>
          <p:nvPr>
            <p:ph type="sldNum" sz="quarter" idx="12"/>
          </p:nvPr>
        </p:nvSpPr>
        <p:spPr/>
        <p:txBody>
          <a:bodyPr/>
          <a:lstStyle>
            <a:lvl1pPr>
              <a:defRPr/>
            </a:lvl1pPr>
          </a:lstStyle>
          <a:p>
            <a:fld id="{89D3BD35-761B-4249-BCC5-B21B28098B49}" type="slidenum">
              <a:rPr lang="zh-CN" altLang="en-US"/>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cstate="print"/>
          <a:srcRect/>
          <a:stretch>
            <a:fillRect/>
          </a:stretch>
        </a:blipFill>
        <a:effectLst/>
      </p:bgPr>
    </p:bg>
    <p:spTree>
      <p:nvGrpSpPr>
        <p:cNvPr id="1" name=""/>
        <p:cNvGrpSpPr/>
        <p:nvPr/>
      </p:nvGrpSpPr>
      <p:grpSpPr>
        <a:xfrm>
          <a:off x="0" y="0"/>
          <a:ext cx="0" cy="0"/>
          <a:chOff x="0" y="0"/>
          <a:chExt cx="0" cy="0"/>
        </a:xfrm>
      </p:grpSpPr>
      <p:sp>
        <p:nvSpPr>
          <p:cNvPr id="1028" name="Rectangle 4"/>
          <p:cNvSpPr>
            <a:spLocks noGrp="1"/>
          </p:cNvSpPr>
          <p:nvPr>
            <p:ph type="dt" sz="half"/>
          </p:nvPr>
        </p:nvSpPr>
        <p:spPr>
          <a:xfrm>
            <a:off x="457200" y="6245225"/>
            <a:ext cx="2133600" cy="476250"/>
          </a:xfrm>
          <a:prstGeom prst="rect">
            <a:avLst/>
          </a:prstGeom>
          <a:noFill/>
          <a:ln w="9525">
            <a:noFill/>
            <a:miter/>
          </a:ln>
        </p:spPr>
        <p:txBody>
          <a:bodyPr/>
          <a:lstStyle>
            <a:lvl1pPr>
              <a:defRPr sz="1400" noProof="1" dirty="0">
                <a:ea typeface="宋体" panose="02010600030101010101" pitchFamily="2" charset="-122"/>
              </a:defRPr>
            </a:lvl1pPr>
          </a:lstStyle>
          <a:p>
            <a:endParaRPr lang="zh-CN" altLang="en-US"/>
          </a:p>
        </p:txBody>
      </p:sp>
      <p:sp>
        <p:nvSpPr>
          <p:cNvPr id="1029" name="Rectangle 5"/>
          <p:cNvSpPr>
            <a:spLocks noGrp="1"/>
          </p:cNvSpPr>
          <p:nvPr>
            <p:ph type="ftr" sz="quarter"/>
          </p:nvPr>
        </p:nvSpPr>
        <p:spPr>
          <a:xfrm>
            <a:off x="3124200" y="6245225"/>
            <a:ext cx="2895600" cy="476250"/>
          </a:xfrm>
          <a:prstGeom prst="rect">
            <a:avLst/>
          </a:prstGeom>
          <a:noFill/>
          <a:ln w="9525">
            <a:noFill/>
            <a:miter/>
          </a:ln>
        </p:spPr>
        <p:txBody>
          <a:bodyPr/>
          <a:lstStyle>
            <a:lvl1pPr algn="ctr">
              <a:defRPr sz="1400" noProof="1" dirty="0">
                <a:ea typeface="宋体" panose="02010600030101010101" pitchFamily="2" charset="-122"/>
              </a:defRPr>
            </a:lvl1pPr>
          </a:lstStyle>
          <a:p>
            <a:endParaRPr lang="zh-CN" altLang="en-US"/>
          </a:p>
        </p:txBody>
      </p:sp>
      <p:sp>
        <p:nvSpPr>
          <p:cNvPr id="1030" name="Rectangle 6"/>
          <p:cNvSpPr>
            <a:spLocks noGrp="1"/>
          </p:cNvSpPr>
          <p:nvPr>
            <p:ph type="sldNum" sz="quarter"/>
          </p:nvPr>
        </p:nvSpPr>
        <p:spPr>
          <a:xfrm>
            <a:off x="6553200" y="6245225"/>
            <a:ext cx="2133600" cy="476250"/>
          </a:xfrm>
          <a:prstGeom prst="rect">
            <a:avLst/>
          </a:prstGeom>
          <a:noFill/>
          <a:ln w="9525">
            <a:noFill/>
            <a:miter/>
          </a:ln>
        </p:spPr>
        <p:txBody>
          <a:bodyPr vert="horz" wrap="square" lIns="91440" tIns="45720" rIns="91440" bIns="45720" numCol="1" anchor="t" anchorCtr="0" compatLnSpc="1"/>
          <a:lstStyle>
            <a:lvl1pPr algn="r">
              <a:defRPr sz="1400"/>
            </a:lvl1pPr>
          </a:lstStyle>
          <a:p>
            <a:fld id="{9CB6AEDD-5466-4913-ADBE-AF18ECD28EC3}" type="slidenum">
              <a:rPr lang="zh-CN" altLang="en-US"/>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2"/>
          </a:solidFill>
          <a:latin typeface="+mj-lt"/>
          <a:ea typeface="微软雅黑" panose="020B0503020204020204" pitchFamily="34" charset="-122"/>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82" charset="2"/>
        </a:defRPr>
      </a:lvl2pPr>
      <a:lvl3pPr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82" charset="2"/>
        </a:defRPr>
      </a:lvl3pPr>
      <a:lvl4pPr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82" charset="2"/>
        </a:defRPr>
      </a:lvl4pPr>
      <a:lvl5pPr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82" charset="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82" charset="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82" charset="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82" charset="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82" charset="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微软雅黑" panose="020B0503020204020204" pitchFamily="34" charset="-122"/>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微软雅黑" panose="020B0503020204020204" pitchFamily="34" charset="-122"/>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微软雅黑" panose="020B0503020204020204" pitchFamily="34" charset="-122"/>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微软雅黑" panose="020B0503020204020204" pitchFamily="34" charset="-122"/>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微软雅黑" panose="020B0503020204020204" pitchFamily="34" charset="-122"/>
          <a:cs typeface="+mn-cs"/>
        </a:defRPr>
      </a:lvl5pPr>
      <a:lvl6pPr marL="2514600" lvl="5" indent="-228600" algn="l" defTabSz="914400" eaLnBrk="0" fontAlgn="base" latinLnBrk="0" hangingPunct="0">
        <a:spcBef>
          <a:spcPct val="20000"/>
        </a:spcBef>
        <a:spcAft>
          <a:spcPct val="0"/>
        </a:spcAft>
        <a:buChar char="»"/>
        <a:defRPr sz="2000" u="none" kern="1200" baseline="0">
          <a:solidFill>
            <a:schemeClr val="tx1"/>
          </a:solidFill>
          <a:latin typeface="+mn-lt"/>
          <a:ea typeface="+mn-ea"/>
          <a:cs typeface="+mn-cs"/>
        </a:defRPr>
      </a:lvl6pPr>
      <a:lvl7pPr marL="2971800" lvl="6" indent="-228600" algn="l" defTabSz="914400" eaLnBrk="0" fontAlgn="base" latinLnBrk="0" hangingPunct="0">
        <a:spcBef>
          <a:spcPct val="20000"/>
        </a:spcBef>
        <a:spcAft>
          <a:spcPct val="0"/>
        </a:spcAft>
        <a:buChar char="»"/>
        <a:defRPr sz="2000" u="none" kern="1200" baseline="0">
          <a:solidFill>
            <a:schemeClr val="tx1"/>
          </a:solidFill>
          <a:latin typeface="+mn-lt"/>
          <a:ea typeface="+mn-ea"/>
          <a:cs typeface="+mn-cs"/>
        </a:defRPr>
      </a:lvl7pPr>
      <a:lvl8pPr marL="3429000" lvl="7" indent="-228600" algn="l" defTabSz="914400" eaLnBrk="0" fontAlgn="base" latinLnBrk="0" hangingPunct="0">
        <a:spcBef>
          <a:spcPct val="20000"/>
        </a:spcBef>
        <a:spcAft>
          <a:spcPct val="0"/>
        </a:spcAft>
        <a:buChar char="»"/>
        <a:defRPr sz="2000" u="none" kern="1200" baseline="0">
          <a:solidFill>
            <a:schemeClr val="tx1"/>
          </a:solidFill>
          <a:latin typeface="+mn-lt"/>
          <a:ea typeface="+mn-ea"/>
          <a:cs typeface="+mn-cs"/>
        </a:defRPr>
      </a:lvl8pPr>
      <a:lvl9pPr marL="3886200" lvl="8" indent="-228600" algn="l" defTabSz="914400" eaLnBrk="0" fontAlgn="base" latinLnBrk="0" hangingPunct="0">
        <a:spcBef>
          <a:spcPct val="20000"/>
        </a:spcBef>
        <a:spcAft>
          <a:spcPct val="0"/>
        </a:spcAft>
        <a:buChar char="»"/>
        <a:defRPr sz="200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slide" Target="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w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01" name="MH_Text_1"/>
          <p:cNvSpPr>
            <a:spLocks noChangeArrowheads="1"/>
          </p:cNvSpPr>
          <p:nvPr/>
        </p:nvSpPr>
        <p:spPr bwMode="auto">
          <a:xfrm>
            <a:off x="735013" y="4668838"/>
            <a:ext cx="1665287" cy="1055687"/>
          </a:xfrm>
          <a:prstGeom prst="roundRect">
            <a:avLst>
              <a:gd name="adj" fmla="val 6991"/>
            </a:avLst>
          </a:prstGeom>
          <a:solidFill>
            <a:srgbClr val="CCFFFF"/>
          </a:solidFill>
          <a:ln w="9525">
            <a:noFill/>
            <a:round/>
          </a:ln>
          <a:effectLst>
            <a:outerShdw dist="25401" dir="2700000" algn="ctr" rotWithShape="0">
              <a:srgbClr val="000000">
                <a:alpha val="25000"/>
              </a:srgbClr>
            </a:outerShdw>
          </a:effectLst>
        </p:spPr>
        <p:txBody>
          <a:bodyPr lIns="90170" tIns="720090" rIns="90170" bIns="46990" anchor="ctr"/>
          <a:lstStyle/>
          <a:p>
            <a:pPr algn="ctr">
              <a:lnSpc>
                <a:spcPct val="130000"/>
              </a:lnSpc>
            </a:pPr>
            <a:endParaRPr lang="zh-CN" altLang="en-US" sz="1600">
              <a:solidFill>
                <a:srgbClr val="4D4D4D"/>
              </a:solidFill>
            </a:endParaRPr>
          </a:p>
        </p:txBody>
      </p:sp>
      <p:sp>
        <p:nvSpPr>
          <p:cNvPr id="4102" name="MH_SubTitle_1">
            <a:hlinkClick r:id="rId1" action="ppaction://hlinksldjump"/>
          </p:cNvPr>
          <p:cNvSpPr>
            <a:spLocks noChangeArrowheads="1"/>
          </p:cNvSpPr>
          <p:nvPr/>
        </p:nvSpPr>
        <p:spPr bwMode="auto">
          <a:xfrm>
            <a:off x="733425" y="4940300"/>
            <a:ext cx="1665288" cy="539750"/>
          </a:xfrm>
          <a:prstGeom prst="rect">
            <a:avLst/>
          </a:prstGeom>
          <a:solidFill>
            <a:srgbClr val="008080"/>
          </a:solidFill>
          <a:ln w="9525">
            <a:noFill/>
            <a:miter lim="800000"/>
          </a:ln>
        </p:spPr>
        <p:txBody>
          <a:bodyPr lIns="0" tIns="0" rIns="0" bIns="0" anchor="ctr"/>
          <a:lstStyle/>
          <a:p>
            <a:pPr algn="ctr"/>
            <a:r>
              <a:rPr lang="zh-CN" altLang="en-US" sz="1800">
                <a:solidFill>
                  <a:srgbClr val="FFFFFF"/>
                </a:solidFill>
                <a:latin typeface="宋体" panose="02010600030101010101" pitchFamily="2" charset="-122"/>
              </a:rPr>
              <a:t>导入新课</a:t>
            </a:r>
            <a:endParaRPr lang="zh-CN" altLang="en-US" sz="1800">
              <a:solidFill>
                <a:srgbClr val="FFFFFF"/>
              </a:solidFill>
              <a:latin typeface="宋体" panose="02010600030101010101" pitchFamily="2" charset="-122"/>
            </a:endParaRPr>
          </a:p>
        </p:txBody>
      </p:sp>
      <p:sp>
        <p:nvSpPr>
          <p:cNvPr id="4103" name="MH_Other_1"/>
          <p:cNvSpPr>
            <a:spLocks noChangeArrowheads="1"/>
          </p:cNvSpPr>
          <p:nvPr/>
        </p:nvSpPr>
        <p:spPr bwMode="auto">
          <a:xfrm>
            <a:off x="2160588" y="5111750"/>
            <a:ext cx="168275" cy="171450"/>
          </a:xfrm>
          <a:prstGeom prst="ellipse">
            <a:avLst/>
          </a:prstGeom>
          <a:solidFill>
            <a:srgbClr val="FFFFFF"/>
          </a:solidFill>
          <a:ln w="25400">
            <a:solidFill>
              <a:srgbClr val="2E617E"/>
            </a:solidFill>
            <a:round/>
          </a:ln>
        </p:spPr>
        <p:txBody>
          <a:bodyPr anchor="ctr"/>
          <a:lstStyle/>
          <a:p>
            <a:pPr algn="ctr"/>
            <a:endParaRPr lang="zh-CN" altLang="en-US" sz="1400">
              <a:solidFill>
                <a:srgbClr val="FFFFFF"/>
              </a:solidFill>
            </a:endParaRPr>
          </a:p>
        </p:txBody>
      </p:sp>
      <p:sp>
        <p:nvSpPr>
          <p:cNvPr id="4104" name="MH_Text_2"/>
          <p:cNvSpPr>
            <a:spLocks noChangeArrowheads="1"/>
          </p:cNvSpPr>
          <p:nvPr/>
        </p:nvSpPr>
        <p:spPr bwMode="auto">
          <a:xfrm>
            <a:off x="2700338" y="4652963"/>
            <a:ext cx="1665287" cy="1057275"/>
          </a:xfrm>
          <a:prstGeom prst="roundRect">
            <a:avLst>
              <a:gd name="adj" fmla="val 6991"/>
            </a:avLst>
          </a:prstGeom>
          <a:solidFill>
            <a:srgbClr val="CCFFFF"/>
          </a:solidFill>
          <a:ln w="9525">
            <a:noFill/>
            <a:round/>
          </a:ln>
          <a:effectLst>
            <a:outerShdw dist="25401" dir="2700000" algn="ctr" rotWithShape="0">
              <a:srgbClr val="000000">
                <a:alpha val="25000"/>
              </a:srgbClr>
            </a:outerShdw>
          </a:effectLst>
        </p:spPr>
        <p:txBody>
          <a:bodyPr lIns="90170" tIns="720090" rIns="90170" bIns="46990" anchor="ctr"/>
          <a:lstStyle/>
          <a:p>
            <a:pPr algn="ctr">
              <a:lnSpc>
                <a:spcPct val="130000"/>
              </a:lnSpc>
            </a:pPr>
            <a:endParaRPr lang="zh-CN" altLang="en-US" sz="1600">
              <a:solidFill>
                <a:srgbClr val="4D4D4D"/>
              </a:solidFill>
            </a:endParaRPr>
          </a:p>
        </p:txBody>
      </p:sp>
      <p:sp>
        <p:nvSpPr>
          <p:cNvPr id="4105" name="MH_SubTitle_2">
            <a:hlinkClick r:id="rId1" action="ppaction://hlinksldjump"/>
          </p:cNvPr>
          <p:cNvSpPr>
            <a:spLocks noChangeArrowheads="1"/>
          </p:cNvSpPr>
          <p:nvPr/>
        </p:nvSpPr>
        <p:spPr bwMode="auto">
          <a:xfrm>
            <a:off x="2722563" y="4940300"/>
            <a:ext cx="1665287" cy="539750"/>
          </a:xfrm>
          <a:prstGeom prst="rect">
            <a:avLst/>
          </a:prstGeom>
          <a:solidFill>
            <a:srgbClr val="008080"/>
          </a:solidFill>
          <a:ln w="9525">
            <a:noFill/>
            <a:miter lim="800000"/>
          </a:ln>
        </p:spPr>
        <p:txBody>
          <a:bodyPr lIns="0" tIns="0" rIns="0" bIns="0" anchor="ctr"/>
          <a:lstStyle/>
          <a:p>
            <a:pPr algn="ctr"/>
            <a:r>
              <a:rPr lang="zh-CN" altLang="en-US" sz="1800">
                <a:solidFill>
                  <a:srgbClr val="FFFFFF"/>
                </a:solidFill>
                <a:latin typeface="宋体" panose="02010600030101010101" pitchFamily="2" charset="-122"/>
              </a:rPr>
              <a:t>讲授新课</a:t>
            </a:r>
            <a:endParaRPr lang="zh-CN" altLang="en-US" sz="1800">
              <a:solidFill>
                <a:srgbClr val="FFFFFF"/>
              </a:solidFill>
              <a:latin typeface="宋体" panose="02010600030101010101" pitchFamily="2" charset="-122"/>
            </a:endParaRPr>
          </a:p>
        </p:txBody>
      </p:sp>
      <p:sp>
        <p:nvSpPr>
          <p:cNvPr id="4106" name="MH_Other_2"/>
          <p:cNvSpPr>
            <a:spLocks noChangeArrowheads="1"/>
          </p:cNvSpPr>
          <p:nvPr/>
        </p:nvSpPr>
        <p:spPr bwMode="auto">
          <a:xfrm>
            <a:off x="2757488" y="5108575"/>
            <a:ext cx="168275" cy="171450"/>
          </a:xfrm>
          <a:prstGeom prst="ellipse">
            <a:avLst/>
          </a:prstGeom>
          <a:solidFill>
            <a:srgbClr val="FFFFFF"/>
          </a:solidFill>
          <a:ln w="25400">
            <a:solidFill>
              <a:srgbClr val="707C1A"/>
            </a:solidFill>
            <a:round/>
          </a:ln>
        </p:spPr>
        <p:txBody>
          <a:bodyPr anchor="ctr"/>
          <a:lstStyle/>
          <a:p>
            <a:pPr algn="ctr"/>
            <a:endParaRPr lang="zh-CN" altLang="en-US" sz="1400">
              <a:solidFill>
                <a:srgbClr val="FFFFFF"/>
              </a:solidFill>
            </a:endParaRPr>
          </a:p>
        </p:txBody>
      </p:sp>
      <p:sp>
        <p:nvSpPr>
          <p:cNvPr id="4107" name="MH_Other_3"/>
          <p:cNvSpPr>
            <a:spLocks noChangeArrowheads="1"/>
          </p:cNvSpPr>
          <p:nvPr/>
        </p:nvSpPr>
        <p:spPr bwMode="auto">
          <a:xfrm>
            <a:off x="4191000" y="5111750"/>
            <a:ext cx="168275" cy="171450"/>
          </a:xfrm>
          <a:prstGeom prst="ellipse">
            <a:avLst/>
          </a:prstGeom>
          <a:solidFill>
            <a:srgbClr val="FFFFFF"/>
          </a:solidFill>
          <a:ln w="25400">
            <a:solidFill>
              <a:srgbClr val="707C1A"/>
            </a:solidFill>
            <a:round/>
          </a:ln>
        </p:spPr>
        <p:txBody>
          <a:bodyPr anchor="ctr"/>
          <a:lstStyle/>
          <a:p>
            <a:pPr algn="ctr"/>
            <a:endParaRPr lang="zh-CN" altLang="en-US" sz="1400">
              <a:solidFill>
                <a:srgbClr val="FFFFFF"/>
              </a:solidFill>
            </a:endParaRPr>
          </a:p>
        </p:txBody>
      </p:sp>
      <p:sp>
        <p:nvSpPr>
          <p:cNvPr id="4108" name="MH_Text_3"/>
          <p:cNvSpPr>
            <a:spLocks noChangeArrowheads="1"/>
          </p:cNvSpPr>
          <p:nvPr/>
        </p:nvSpPr>
        <p:spPr bwMode="auto">
          <a:xfrm>
            <a:off x="4730750" y="4667250"/>
            <a:ext cx="1666875" cy="1057275"/>
          </a:xfrm>
          <a:prstGeom prst="roundRect">
            <a:avLst>
              <a:gd name="adj" fmla="val 6991"/>
            </a:avLst>
          </a:prstGeom>
          <a:solidFill>
            <a:srgbClr val="CCFFFF"/>
          </a:solidFill>
          <a:ln w="9525">
            <a:noFill/>
            <a:round/>
          </a:ln>
          <a:effectLst>
            <a:outerShdw dist="25401" dir="2700000" algn="ctr" rotWithShape="0">
              <a:srgbClr val="000000">
                <a:alpha val="25000"/>
              </a:srgbClr>
            </a:outerShdw>
          </a:effectLst>
        </p:spPr>
        <p:txBody>
          <a:bodyPr lIns="90170" tIns="720090" rIns="90170" bIns="46990" anchor="ctr"/>
          <a:lstStyle/>
          <a:p>
            <a:pPr algn="ctr">
              <a:lnSpc>
                <a:spcPct val="130000"/>
              </a:lnSpc>
            </a:pPr>
            <a:endParaRPr lang="zh-CN" altLang="en-US" sz="1600">
              <a:solidFill>
                <a:srgbClr val="4D4D4D"/>
              </a:solidFill>
            </a:endParaRPr>
          </a:p>
        </p:txBody>
      </p:sp>
      <p:sp>
        <p:nvSpPr>
          <p:cNvPr id="4109" name="MH_SubTitle_3">
            <a:hlinkClick r:id="rId1" action="ppaction://hlinksldjump"/>
          </p:cNvPr>
          <p:cNvSpPr>
            <a:spLocks noChangeArrowheads="1"/>
          </p:cNvSpPr>
          <p:nvPr/>
        </p:nvSpPr>
        <p:spPr bwMode="auto">
          <a:xfrm>
            <a:off x="4730750" y="4940300"/>
            <a:ext cx="1665288" cy="539750"/>
          </a:xfrm>
          <a:prstGeom prst="rect">
            <a:avLst/>
          </a:prstGeom>
          <a:solidFill>
            <a:srgbClr val="008080"/>
          </a:solidFill>
          <a:ln w="9525">
            <a:noFill/>
            <a:miter lim="800000"/>
          </a:ln>
        </p:spPr>
        <p:txBody>
          <a:bodyPr lIns="0" tIns="0" rIns="0" bIns="0" anchor="ctr"/>
          <a:lstStyle/>
          <a:p>
            <a:pPr algn="ctr"/>
            <a:r>
              <a:rPr lang="zh-CN" altLang="en-US" sz="1800">
                <a:solidFill>
                  <a:srgbClr val="FFFFFF"/>
                </a:solidFill>
                <a:latin typeface="宋体" panose="02010600030101010101" pitchFamily="2" charset="-122"/>
              </a:rPr>
              <a:t>课堂小结</a:t>
            </a:r>
            <a:endParaRPr lang="zh-CN" altLang="en-US" sz="1800">
              <a:solidFill>
                <a:srgbClr val="FFFFFF"/>
              </a:solidFill>
              <a:latin typeface="宋体" panose="02010600030101010101" pitchFamily="2" charset="-122"/>
            </a:endParaRPr>
          </a:p>
        </p:txBody>
      </p:sp>
      <p:sp>
        <p:nvSpPr>
          <p:cNvPr id="4110" name="MH_Other_4"/>
          <p:cNvSpPr>
            <a:spLocks noChangeArrowheads="1"/>
          </p:cNvSpPr>
          <p:nvPr/>
        </p:nvSpPr>
        <p:spPr bwMode="auto">
          <a:xfrm>
            <a:off x="4787900" y="5108575"/>
            <a:ext cx="169863" cy="171450"/>
          </a:xfrm>
          <a:prstGeom prst="ellipse">
            <a:avLst/>
          </a:prstGeom>
          <a:solidFill>
            <a:srgbClr val="FFFFFF"/>
          </a:solidFill>
          <a:ln w="25400">
            <a:solidFill>
              <a:srgbClr val="2E617E"/>
            </a:solidFill>
            <a:round/>
          </a:ln>
        </p:spPr>
        <p:txBody>
          <a:bodyPr anchor="ctr"/>
          <a:lstStyle/>
          <a:p>
            <a:pPr algn="ctr"/>
            <a:endParaRPr lang="zh-CN" altLang="en-US" sz="1400">
              <a:solidFill>
                <a:srgbClr val="FFFFFF"/>
              </a:solidFill>
            </a:endParaRPr>
          </a:p>
        </p:txBody>
      </p:sp>
      <p:sp>
        <p:nvSpPr>
          <p:cNvPr id="4111" name="MH_Other_5"/>
          <p:cNvSpPr>
            <a:spLocks noChangeArrowheads="1"/>
          </p:cNvSpPr>
          <p:nvPr/>
        </p:nvSpPr>
        <p:spPr bwMode="auto">
          <a:xfrm>
            <a:off x="6189663" y="5111750"/>
            <a:ext cx="168275" cy="171450"/>
          </a:xfrm>
          <a:prstGeom prst="ellipse">
            <a:avLst/>
          </a:prstGeom>
          <a:solidFill>
            <a:srgbClr val="FFFFFF"/>
          </a:solidFill>
          <a:ln w="25400">
            <a:solidFill>
              <a:srgbClr val="2E617E"/>
            </a:solidFill>
            <a:round/>
          </a:ln>
        </p:spPr>
        <p:txBody>
          <a:bodyPr anchor="ctr"/>
          <a:lstStyle/>
          <a:p>
            <a:pPr algn="ctr"/>
            <a:endParaRPr lang="zh-CN" altLang="en-US" sz="1400">
              <a:solidFill>
                <a:srgbClr val="FFFFFF"/>
              </a:solidFill>
            </a:endParaRPr>
          </a:p>
        </p:txBody>
      </p:sp>
      <p:sp>
        <p:nvSpPr>
          <p:cNvPr id="4112" name="MH_Text_4"/>
          <p:cNvSpPr>
            <a:spLocks noChangeArrowheads="1"/>
          </p:cNvSpPr>
          <p:nvPr/>
        </p:nvSpPr>
        <p:spPr bwMode="auto">
          <a:xfrm>
            <a:off x="6738938" y="4667250"/>
            <a:ext cx="1665287" cy="1057275"/>
          </a:xfrm>
          <a:prstGeom prst="roundRect">
            <a:avLst>
              <a:gd name="adj" fmla="val 6991"/>
            </a:avLst>
          </a:prstGeom>
          <a:solidFill>
            <a:srgbClr val="CCFFFF"/>
          </a:solidFill>
          <a:ln w="9525">
            <a:noFill/>
            <a:round/>
          </a:ln>
          <a:effectLst>
            <a:outerShdw dist="25401" dir="2700000" algn="ctr" rotWithShape="0">
              <a:srgbClr val="000000">
                <a:alpha val="25000"/>
              </a:srgbClr>
            </a:outerShdw>
          </a:effectLst>
        </p:spPr>
        <p:txBody>
          <a:bodyPr lIns="90170" tIns="720090" rIns="90170" bIns="46990" anchor="ctr"/>
          <a:lstStyle/>
          <a:p>
            <a:pPr algn="ctr">
              <a:lnSpc>
                <a:spcPct val="130000"/>
              </a:lnSpc>
            </a:pPr>
            <a:endParaRPr lang="zh-CN" altLang="en-US" sz="1600">
              <a:solidFill>
                <a:srgbClr val="4D4D4D"/>
              </a:solidFill>
            </a:endParaRPr>
          </a:p>
        </p:txBody>
      </p:sp>
      <p:sp>
        <p:nvSpPr>
          <p:cNvPr id="4113" name="MH_SubTitle_4">
            <a:hlinkClick r:id="rId1" action="ppaction://hlinksldjump"/>
          </p:cNvPr>
          <p:cNvSpPr>
            <a:spLocks noChangeArrowheads="1"/>
          </p:cNvSpPr>
          <p:nvPr/>
        </p:nvSpPr>
        <p:spPr bwMode="auto">
          <a:xfrm>
            <a:off x="6738938" y="4940300"/>
            <a:ext cx="1668462" cy="539750"/>
          </a:xfrm>
          <a:prstGeom prst="rect">
            <a:avLst/>
          </a:prstGeom>
          <a:solidFill>
            <a:srgbClr val="008080"/>
          </a:solidFill>
          <a:ln w="9525">
            <a:noFill/>
            <a:miter lim="800000"/>
          </a:ln>
        </p:spPr>
        <p:txBody>
          <a:bodyPr lIns="0" tIns="0" rIns="0" bIns="0" anchor="ctr"/>
          <a:lstStyle/>
          <a:p>
            <a:pPr algn="ctr"/>
            <a:r>
              <a:rPr lang="zh-CN" altLang="en-US" sz="1800">
                <a:solidFill>
                  <a:srgbClr val="FFFFFF"/>
                </a:solidFill>
                <a:latin typeface="宋体" panose="02010600030101010101" pitchFamily="2" charset="-122"/>
              </a:rPr>
              <a:t>拓展延伸</a:t>
            </a:r>
            <a:endParaRPr lang="zh-CN" altLang="en-US" sz="1800">
              <a:solidFill>
                <a:srgbClr val="FFFFFF"/>
              </a:solidFill>
              <a:latin typeface="宋体" panose="02010600030101010101" pitchFamily="2" charset="-122"/>
            </a:endParaRPr>
          </a:p>
        </p:txBody>
      </p:sp>
      <p:sp>
        <p:nvSpPr>
          <p:cNvPr id="4114" name="MH_Other_6"/>
          <p:cNvSpPr>
            <a:spLocks noChangeArrowheads="1"/>
          </p:cNvSpPr>
          <p:nvPr/>
        </p:nvSpPr>
        <p:spPr bwMode="auto">
          <a:xfrm>
            <a:off x="6788150" y="5108575"/>
            <a:ext cx="168275" cy="171450"/>
          </a:xfrm>
          <a:prstGeom prst="ellipse">
            <a:avLst/>
          </a:prstGeom>
          <a:solidFill>
            <a:srgbClr val="FFFFFF"/>
          </a:solidFill>
          <a:ln w="25400">
            <a:solidFill>
              <a:srgbClr val="707C1A"/>
            </a:solidFill>
            <a:round/>
          </a:ln>
        </p:spPr>
        <p:txBody>
          <a:bodyPr anchor="ctr"/>
          <a:lstStyle/>
          <a:p>
            <a:pPr algn="ctr"/>
            <a:endParaRPr lang="zh-CN" altLang="en-US" sz="1400">
              <a:solidFill>
                <a:srgbClr val="FFFFFF"/>
              </a:solidFill>
            </a:endParaRPr>
          </a:p>
        </p:txBody>
      </p:sp>
      <p:grpSp>
        <p:nvGrpSpPr>
          <p:cNvPr id="4115" name="组合 3093"/>
          <p:cNvGrpSpPr/>
          <p:nvPr/>
        </p:nvGrpSpPr>
        <p:grpSpPr bwMode="auto">
          <a:xfrm>
            <a:off x="2097088" y="5064125"/>
            <a:ext cx="890587" cy="266700"/>
            <a:chOff x="0" y="0"/>
            <a:chExt cx="561" cy="169"/>
          </a:xfrm>
        </p:grpSpPr>
        <p:pic>
          <p:nvPicPr>
            <p:cNvPr id="4116" name="MH_Other_7"/>
            <p:cNvPicPr>
              <a:picLocks noChangeArrowheads="1"/>
            </p:cNvPicPr>
            <p:nvPr/>
          </p:nvPicPr>
          <p:blipFill>
            <a:blip r:embed="rId2" cstate="print"/>
            <a:srcRect/>
            <a:stretch>
              <a:fillRect/>
            </a:stretch>
          </p:blipFill>
          <p:spPr bwMode="auto">
            <a:xfrm>
              <a:off x="0" y="0"/>
              <a:ext cx="561" cy="169"/>
            </a:xfrm>
            <a:prstGeom prst="rect">
              <a:avLst/>
            </a:prstGeom>
            <a:noFill/>
            <a:ln w="9525">
              <a:noFill/>
              <a:miter lim="800000"/>
              <a:headEnd/>
              <a:tailEnd/>
            </a:ln>
          </p:spPr>
        </p:pic>
        <p:sp>
          <p:nvSpPr>
            <p:cNvPr id="4117" name="Text Box 24"/>
            <p:cNvSpPr txBox="1">
              <a:spLocks noChangeArrowheads="1"/>
            </p:cNvSpPr>
            <p:nvPr/>
          </p:nvSpPr>
          <p:spPr bwMode="auto">
            <a:xfrm>
              <a:off x="70" y="65"/>
              <a:ext cx="422" cy="39"/>
            </a:xfrm>
            <a:prstGeom prst="rect">
              <a:avLst/>
            </a:prstGeom>
            <a:noFill/>
            <a:ln w="9525">
              <a:noFill/>
              <a:miter lim="800000"/>
            </a:ln>
          </p:spPr>
          <p:txBody>
            <a:bodyPr anchor="ctr"/>
            <a:lstStyle/>
            <a:p>
              <a:pPr algn="ctr"/>
              <a:endParaRPr lang="zh-CN" altLang="en-US" sz="1400">
                <a:solidFill>
                  <a:srgbClr val="FFFFFF"/>
                </a:solidFill>
              </a:endParaRPr>
            </a:p>
          </p:txBody>
        </p:sp>
      </p:grpSp>
      <p:sp>
        <p:nvSpPr>
          <p:cNvPr id="4118" name="MH_Other_8"/>
          <p:cNvSpPr>
            <a:spLocks noChangeArrowheads="1"/>
          </p:cNvSpPr>
          <p:nvPr/>
        </p:nvSpPr>
        <p:spPr bwMode="auto">
          <a:xfrm>
            <a:off x="2195513" y="5153025"/>
            <a:ext cx="695325" cy="88900"/>
          </a:xfrm>
          <a:prstGeom prst="roundRect">
            <a:avLst>
              <a:gd name="adj" fmla="val 50000"/>
            </a:avLst>
          </a:prstGeom>
          <a:gradFill rotWithShape="1">
            <a:gsLst>
              <a:gs pos="0">
                <a:srgbClr val="000000">
                  <a:alpha val="1999"/>
                </a:srgbClr>
              </a:gs>
              <a:gs pos="29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71001">
                <a:srgbClr val="000000">
                  <a:alpha val="1999"/>
                </a:srgbClr>
              </a:gs>
              <a:gs pos="100000">
                <a:srgbClr val="000000">
                  <a:alpha val="1999"/>
                </a:srgbClr>
              </a:gs>
            </a:gsLst>
            <a:path path="rect">
              <a:fillToRect l="50000" t="50000" r="50000" b="50000"/>
            </a:path>
          </a:gradFill>
          <a:ln w="9525">
            <a:noFill/>
            <a:round/>
          </a:ln>
          <a:effectLst>
            <a:outerShdw sx="102000" sy="102000" algn="ctr" rotWithShape="0">
              <a:srgbClr val="000000">
                <a:alpha val="32999"/>
              </a:srgbClr>
            </a:outerShdw>
          </a:effectLst>
        </p:spPr>
        <p:txBody>
          <a:bodyPr anchor="ctr"/>
          <a:lstStyle/>
          <a:p>
            <a:pPr algn="ctr"/>
            <a:endParaRPr lang="zh-CN" altLang="en-US" sz="1400">
              <a:solidFill>
                <a:srgbClr val="FFFFFF"/>
              </a:solidFill>
            </a:endParaRPr>
          </a:p>
        </p:txBody>
      </p:sp>
      <p:grpSp>
        <p:nvGrpSpPr>
          <p:cNvPr id="4119" name="组合 3097"/>
          <p:cNvGrpSpPr/>
          <p:nvPr/>
        </p:nvGrpSpPr>
        <p:grpSpPr bwMode="auto">
          <a:xfrm>
            <a:off x="4127500" y="5064125"/>
            <a:ext cx="889000" cy="266700"/>
            <a:chOff x="0" y="0"/>
            <a:chExt cx="560" cy="169"/>
          </a:xfrm>
        </p:grpSpPr>
        <p:pic>
          <p:nvPicPr>
            <p:cNvPr id="4120" name="MH_Other_9"/>
            <p:cNvPicPr>
              <a:picLocks noChangeArrowheads="1"/>
            </p:cNvPicPr>
            <p:nvPr/>
          </p:nvPicPr>
          <p:blipFill>
            <a:blip r:embed="rId2" cstate="print"/>
            <a:srcRect/>
            <a:stretch>
              <a:fillRect/>
            </a:stretch>
          </p:blipFill>
          <p:spPr bwMode="auto">
            <a:xfrm>
              <a:off x="0" y="0"/>
              <a:ext cx="560" cy="169"/>
            </a:xfrm>
            <a:prstGeom prst="rect">
              <a:avLst/>
            </a:prstGeom>
            <a:noFill/>
            <a:ln w="9525">
              <a:noFill/>
              <a:miter lim="800000"/>
              <a:headEnd/>
              <a:tailEnd/>
            </a:ln>
          </p:spPr>
        </p:pic>
        <p:sp>
          <p:nvSpPr>
            <p:cNvPr id="4121" name="Text Box 28"/>
            <p:cNvSpPr txBox="1">
              <a:spLocks noChangeArrowheads="1"/>
            </p:cNvSpPr>
            <p:nvPr/>
          </p:nvSpPr>
          <p:spPr bwMode="auto">
            <a:xfrm>
              <a:off x="70" y="65"/>
              <a:ext cx="422" cy="39"/>
            </a:xfrm>
            <a:prstGeom prst="rect">
              <a:avLst/>
            </a:prstGeom>
            <a:noFill/>
            <a:ln w="9525">
              <a:noFill/>
              <a:miter lim="800000"/>
            </a:ln>
          </p:spPr>
          <p:txBody>
            <a:bodyPr anchor="ctr"/>
            <a:lstStyle/>
            <a:p>
              <a:pPr algn="ctr"/>
              <a:endParaRPr lang="zh-CN" altLang="en-US" sz="1400">
                <a:solidFill>
                  <a:srgbClr val="FFFFFF"/>
                </a:solidFill>
              </a:endParaRPr>
            </a:p>
          </p:txBody>
        </p:sp>
      </p:grpSp>
      <p:sp>
        <p:nvSpPr>
          <p:cNvPr id="4122" name="MH_Other_10"/>
          <p:cNvSpPr>
            <a:spLocks noChangeArrowheads="1"/>
          </p:cNvSpPr>
          <p:nvPr/>
        </p:nvSpPr>
        <p:spPr bwMode="auto">
          <a:xfrm>
            <a:off x="4225925" y="5153025"/>
            <a:ext cx="695325" cy="88900"/>
          </a:xfrm>
          <a:prstGeom prst="roundRect">
            <a:avLst>
              <a:gd name="adj" fmla="val 50000"/>
            </a:avLst>
          </a:prstGeom>
          <a:gradFill rotWithShape="1">
            <a:gsLst>
              <a:gs pos="0">
                <a:srgbClr val="000000">
                  <a:alpha val="1999"/>
                </a:srgbClr>
              </a:gs>
              <a:gs pos="29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71001">
                <a:srgbClr val="000000">
                  <a:alpha val="1999"/>
                </a:srgbClr>
              </a:gs>
              <a:gs pos="100000">
                <a:srgbClr val="000000">
                  <a:alpha val="1999"/>
                </a:srgbClr>
              </a:gs>
            </a:gsLst>
            <a:path path="rect">
              <a:fillToRect l="50000" t="50000" r="50000" b="50000"/>
            </a:path>
          </a:gradFill>
          <a:ln w="9525">
            <a:noFill/>
            <a:round/>
          </a:ln>
          <a:effectLst>
            <a:outerShdw sx="102000" sy="102000" algn="ctr" rotWithShape="0">
              <a:srgbClr val="000000">
                <a:alpha val="32999"/>
              </a:srgbClr>
            </a:outerShdw>
          </a:effectLst>
        </p:spPr>
        <p:txBody>
          <a:bodyPr anchor="ctr"/>
          <a:lstStyle/>
          <a:p>
            <a:pPr algn="ctr"/>
            <a:endParaRPr lang="zh-CN" altLang="en-US" sz="1400">
              <a:solidFill>
                <a:srgbClr val="FFFFFF"/>
              </a:solidFill>
            </a:endParaRPr>
          </a:p>
        </p:txBody>
      </p:sp>
      <p:pic>
        <p:nvPicPr>
          <p:cNvPr id="4123" name="MH_Other_11"/>
          <p:cNvPicPr>
            <a:picLocks noChangeArrowheads="1"/>
          </p:cNvPicPr>
          <p:nvPr/>
        </p:nvPicPr>
        <p:blipFill>
          <a:blip r:embed="rId2" cstate="print"/>
          <a:srcRect/>
          <a:stretch>
            <a:fillRect/>
          </a:stretch>
        </p:blipFill>
        <p:spPr bwMode="auto">
          <a:xfrm>
            <a:off x="6126163" y="5064125"/>
            <a:ext cx="890587" cy="266700"/>
          </a:xfrm>
          <a:prstGeom prst="rect">
            <a:avLst/>
          </a:prstGeom>
          <a:noFill/>
          <a:ln w="9525">
            <a:noFill/>
            <a:miter lim="800000"/>
            <a:headEnd/>
            <a:tailEnd/>
          </a:ln>
        </p:spPr>
      </p:pic>
      <p:sp>
        <p:nvSpPr>
          <p:cNvPr id="4124" name="Text Box 31"/>
          <p:cNvSpPr txBox="1">
            <a:spLocks noChangeArrowheads="1"/>
          </p:cNvSpPr>
          <p:nvPr/>
        </p:nvSpPr>
        <p:spPr bwMode="auto">
          <a:xfrm>
            <a:off x="6237288" y="5165725"/>
            <a:ext cx="669925" cy="61913"/>
          </a:xfrm>
          <a:prstGeom prst="rect">
            <a:avLst/>
          </a:prstGeom>
          <a:noFill/>
          <a:ln w="9525">
            <a:noFill/>
            <a:miter lim="800000"/>
          </a:ln>
        </p:spPr>
        <p:txBody>
          <a:bodyPr anchor="ctr"/>
          <a:lstStyle/>
          <a:p>
            <a:pPr algn="ctr"/>
            <a:endParaRPr lang="zh-CN" altLang="en-US" sz="1400">
              <a:solidFill>
                <a:srgbClr val="FFFFFF"/>
              </a:solidFill>
            </a:endParaRPr>
          </a:p>
        </p:txBody>
      </p:sp>
      <p:sp>
        <p:nvSpPr>
          <p:cNvPr id="4125" name="MH_Other_12"/>
          <p:cNvSpPr>
            <a:spLocks noChangeArrowheads="1"/>
          </p:cNvSpPr>
          <p:nvPr/>
        </p:nvSpPr>
        <p:spPr bwMode="auto">
          <a:xfrm>
            <a:off x="6224588" y="5153025"/>
            <a:ext cx="695325" cy="88900"/>
          </a:xfrm>
          <a:prstGeom prst="roundRect">
            <a:avLst>
              <a:gd name="adj" fmla="val 50000"/>
            </a:avLst>
          </a:prstGeom>
          <a:gradFill rotWithShape="1">
            <a:gsLst>
              <a:gs pos="0">
                <a:srgbClr val="000000">
                  <a:alpha val="1999"/>
                </a:srgbClr>
              </a:gs>
              <a:gs pos="29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71001">
                <a:srgbClr val="000000">
                  <a:alpha val="1999"/>
                </a:srgbClr>
              </a:gs>
              <a:gs pos="100000">
                <a:srgbClr val="000000">
                  <a:alpha val="1999"/>
                </a:srgbClr>
              </a:gs>
            </a:gsLst>
            <a:path path="rect">
              <a:fillToRect l="50000" t="50000" r="50000" b="50000"/>
            </a:path>
          </a:gradFill>
          <a:ln w="9525">
            <a:noFill/>
            <a:round/>
          </a:ln>
          <a:effectLst>
            <a:outerShdw sx="102000" sy="102000" algn="ctr" rotWithShape="0">
              <a:srgbClr val="000000">
                <a:alpha val="32999"/>
              </a:srgbClr>
            </a:outerShdw>
          </a:effectLst>
        </p:spPr>
        <p:txBody>
          <a:bodyPr anchor="ctr"/>
          <a:lstStyle/>
          <a:p>
            <a:pPr algn="ctr"/>
            <a:endParaRPr lang="zh-CN" altLang="en-US" sz="1400">
              <a:solidFill>
                <a:srgbClr val="FFFFFF"/>
              </a:solidFill>
            </a:endParaRPr>
          </a:p>
        </p:txBody>
      </p:sp>
      <p:sp>
        <p:nvSpPr>
          <p:cNvPr id="4127" name="文本框 2"/>
          <p:cNvSpPr txBox="1">
            <a:spLocks noChangeArrowheads="1"/>
          </p:cNvSpPr>
          <p:nvPr/>
        </p:nvSpPr>
        <p:spPr bwMode="auto">
          <a:xfrm>
            <a:off x="1089025" y="2463800"/>
            <a:ext cx="7454900" cy="1096963"/>
          </a:xfrm>
          <a:prstGeom prst="rect">
            <a:avLst/>
          </a:prstGeom>
          <a:noFill/>
          <a:ln w="9525">
            <a:noFill/>
            <a:miter lim="800000"/>
          </a:ln>
        </p:spPr>
        <p:txBody>
          <a:bodyPr>
            <a:spAutoFit/>
          </a:bodyPr>
          <a:lstStyle/>
          <a:p>
            <a:pPr algn="ctr"/>
            <a:r>
              <a:rPr lang="en-US" altLang="zh-CN" sz="6600" b="1">
                <a:latin typeface="Times New Roman" panose="02020603050405020304" pitchFamily="18" charset="0"/>
                <a:ea typeface="隶书" panose="02010509060101010101" pitchFamily="49" charset="-122"/>
              </a:rPr>
              <a:t>8  </a:t>
            </a:r>
            <a:r>
              <a:rPr lang="zh-CN" altLang="en-US" sz="6600" b="1">
                <a:latin typeface="Times New Roman" panose="02020603050405020304" pitchFamily="18" charset="0"/>
                <a:ea typeface="隶书" panose="02010509060101010101" pitchFamily="49" charset="-122"/>
              </a:rPr>
              <a:t>心  声</a:t>
            </a:r>
            <a:endParaRPr lang="zh-CN" altLang="en-US" sz="6600" b="1">
              <a:solidFill>
                <a:srgbClr val="FF0000"/>
              </a:solidFill>
              <a:latin typeface="Times New Roman" panose="02020603050405020304" pitchFamily="18" charset="0"/>
              <a:ea typeface="隶书" panose="02010509060101010101"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3" name="文本框 5126"/>
          <p:cNvSpPr txBox="1">
            <a:spLocks noChangeArrowheads="1"/>
          </p:cNvSpPr>
          <p:nvPr/>
        </p:nvSpPr>
        <p:spPr bwMode="auto">
          <a:xfrm>
            <a:off x="106363" y="44450"/>
            <a:ext cx="1296987" cy="398463"/>
          </a:xfrm>
          <a:prstGeom prst="rect">
            <a:avLst/>
          </a:prstGeom>
          <a:noFill/>
          <a:ln w="9525">
            <a:noFill/>
            <a:miter lim="800000"/>
          </a:ln>
        </p:spPr>
        <p:txBody>
          <a:bodyPr lIns="90170" tIns="46990" rIns="90170" bIns="46990">
            <a:spAutoFit/>
          </a:bodyPr>
          <a:lstStyle/>
          <a:p>
            <a:r>
              <a:rPr lang="zh-CN" altLang="en-US" sz="2000" b="1">
                <a:solidFill>
                  <a:srgbClr val="006666"/>
                </a:solidFill>
                <a:ea typeface="方正姚体" pitchFamily="2" charset="-122"/>
              </a:rPr>
              <a:t>讲授新课</a:t>
            </a:r>
            <a:endParaRPr lang="zh-CN" altLang="en-US" sz="2000" b="1">
              <a:solidFill>
                <a:srgbClr val="006666"/>
              </a:solidFill>
              <a:ea typeface="方正姚体" pitchFamily="2" charset="-122"/>
            </a:endParaRPr>
          </a:p>
        </p:txBody>
      </p:sp>
      <p:sp>
        <p:nvSpPr>
          <p:cNvPr id="13335" name="AutoShape 23"/>
          <p:cNvSpPr/>
          <p:nvPr/>
        </p:nvSpPr>
        <p:spPr bwMode="auto">
          <a:xfrm>
            <a:off x="3240088" y="2565400"/>
            <a:ext cx="2303462" cy="3140075"/>
          </a:xfrm>
          <a:prstGeom prst="borderCallout2">
            <a:avLst>
              <a:gd name="adj1" fmla="val 3639"/>
              <a:gd name="adj2" fmla="val 9375"/>
              <a:gd name="adj3" fmla="val 3639"/>
              <a:gd name="adj4" fmla="val 9375"/>
              <a:gd name="adj5" fmla="val -10111"/>
              <a:gd name="adj6" fmla="val 9375"/>
            </a:avLst>
          </a:prstGeom>
          <a:solidFill>
            <a:srgbClr val="CCFFFF"/>
          </a:solidFill>
          <a:ln w="180975">
            <a:solidFill>
              <a:schemeClr val="tx1"/>
            </a:solidFill>
            <a:miter lim="800000"/>
          </a:ln>
          <a:effectLst/>
        </p:spPr>
        <p:txBody>
          <a:bodyPr/>
          <a:lstStyle/>
          <a:p>
            <a:pPr algn="ctr">
              <a:buFontTx/>
              <a:buNone/>
            </a:pPr>
            <a:endParaRPr kumimoji="1" lang="zh-CN" altLang="en-US">
              <a:latin typeface="Times New Roman" panose="02020603050405020304" pitchFamily="18" charset="0"/>
            </a:endParaRPr>
          </a:p>
        </p:txBody>
      </p:sp>
      <p:sp>
        <p:nvSpPr>
          <p:cNvPr id="13336" name="AutoShape 24"/>
          <p:cNvSpPr>
            <a:spLocks noChangeArrowheads="1"/>
          </p:cNvSpPr>
          <p:nvPr/>
        </p:nvSpPr>
        <p:spPr bwMode="auto">
          <a:xfrm>
            <a:off x="107950" y="2247900"/>
            <a:ext cx="2987675" cy="3529013"/>
          </a:xfrm>
          <a:prstGeom prst="upArrowCallout">
            <a:avLst>
              <a:gd name="adj1" fmla="val 25000"/>
              <a:gd name="adj2" fmla="val 25000"/>
              <a:gd name="adj3" fmla="val 19687"/>
              <a:gd name="adj4" fmla="val 66667"/>
            </a:avLst>
          </a:prstGeom>
          <a:solidFill>
            <a:srgbClr val="FFFF99"/>
          </a:solidFill>
          <a:ln w="44450">
            <a:solidFill>
              <a:schemeClr val="tx1"/>
            </a:solidFill>
            <a:miter lim="800000"/>
          </a:ln>
          <a:effectLst/>
        </p:spPr>
        <p:txBody>
          <a:bodyPr wrap="none" anchor="ctr"/>
          <a:lstStyle/>
          <a:p>
            <a:endParaRPr lang="zh-CN" altLang="en-US"/>
          </a:p>
        </p:txBody>
      </p:sp>
      <p:sp>
        <p:nvSpPr>
          <p:cNvPr id="13337" name="Text Box 25"/>
          <p:cNvSpPr txBox="1">
            <a:spLocks noChangeArrowheads="1"/>
          </p:cNvSpPr>
          <p:nvPr/>
        </p:nvSpPr>
        <p:spPr bwMode="auto">
          <a:xfrm>
            <a:off x="468313" y="1052513"/>
            <a:ext cx="6948487" cy="579437"/>
          </a:xfrm>
          <a:prstGeom prst="rect">
            <a:avLst/>
          </a:prstGeom>
          <a:noFill/>
          <a:ln w="9525">
            <a:noFill/>
            <a:miter lim="800000"/>
          </a:ln>
          <a:effectLst/>
        </p:spPr>
        <p:txBody>
          <a:bodyPr>
            <a:spAutoFit/>
          </a:bodyPr>
          <a:lstStyle/>
          <a:p>
            <a:pPr>
              <a:spcBef>
                <a:spcPct val="50000"/>
              </a:spcBef>
              <a:buFontTx/>
              <a:buNone/>
            </a:pPr>
            <a:r>
              <a:rPr lang="en-US" altLang="zh-CN" sz="3200" b="1">
                <a:solidFill>
                  <a:srgbClr val="000000"/>
                </a:solidFill>
                <a:latin typeface="黑体" panose="02010600030101010101" pitchFamily="49" charset="-122"/>
                <a:ea typeface="黑体" panose="02010600030101010101" pitchFamily="49" charset="-122"/>
              </a:rPr>
              <a:t>2.</a:t>
            </a:r>
            <a:r>
              <a:rPr lang="zh-CN" altLang="en-US" sz="3200" b="1">
                <a:solidFill>
                  <a:srgbClr val="000000"/>
                </a:solidFill>
                <a:latin typeface="黑体" panose="02010600030101010101" pitchFamily="49" charset="-122"/>
                <a:ea typeface="黑体" panose="02010600030101010101" pitchFamily="49" charset="-122"/>
              </a:rPr>
              <a:t>小说主要刻画了哪些人物形象？</a:t>
            </a:r>
            <a:endParaRPr lang="zh-CN" altLang="en-US" sz="3200" b="1">
              <a:solidFill>
                <a:srgbClr val="000000"/>
              </a:solidFill>
              <a:latin typeface="黑体" panose="02010600030101010101" pitchFamily="49" charset="-122"/>
              <a:ea typeface="黑体" panose="02010600030101010101" pitchFamily="49" charset="-122"/>
            </a:endParaRPr>
          </a:p>
        </p:txBody>
      </p:sp>
      <p:sp>
        <p:nvSpPr>
          <p:cNvPr id="13338" name="Text Box 26"/>
          <p:cNvSpPr txBox="1">
            <a:spLocks noChangeArrowheads="1"/>
          </p:cNvSpPr>
          <p:nvPr/>
        </p:nvSpPr>
        <p:spPr bwMode="auto">
          <a:xfrm>
            <a:off x="539750" y="1700213"/>
            <a:ext cx="5832475" cy="519112"/>
          </a:xfrm>
          <a:prstGeom prst="rect">
            <a:avLst/>
          </a:prstGeom>
          <a:noFill/>
          <a:ln w="9525">
            <a:noFill/>
            <a:miter lim="800000"/>
          </a:ln>
          <a:effectLst/>
        </p:spPr>
        <p:txBody>
          <a:bodyPr>
            <a:spAutoFit/>
          </a:bodyPr>
          <a:lstStyle/>
          <a:p>
            <a:pPr>
              <a:spcBef>
                <a:spcPct val="50000"/>
              </a:spcBef>
              <a:buFontTx/>
              <a:buNone/>
            </a:pPr>
            <a:r>
              <a:rPr lang="zh-CN" altLang="en-US" sz="2800" b="1">
                <a:solidFill>
                  <a:srgbClr val="FF3300"/>
                </a:solidFill>
              </a:rPr>
              <a:t>李京京</a:t>
            </a:r>
            <a:r>
              <a:rPr lang="en-US" altLang="zh-CN" sz="2800" b="1">
                <a:solidFill>
                  <a:srgbClr val="FF3300"/>
                </a:solidFill>
              </a:rPr>
              <a:t>(</a:t>
            </a:r>
            <a:r>
              <a:rPr lang="zh-CN" altLang="en-US" sz="2800" b="1">
                <a:solidFill>
                  <a:srgbClr val="FF3300"/>
                </a:solidFill>
                <a:latin typeface="Times New Roman" panose="02020603050405020304" pitchFamily="18" charset="0"/>
              </a:rPr>
              <a:t>主人公</a:t>
            </a:r>
            <a:r>
              <a:rPr lang="en-US" altLang="zh-CN" sz="2800" b="1">
                <a:solidFill>
                  <a:srgbClr val="FF3300"/>
                </a:solidFill>
              </a:rPr>
              <a:t>)</a:t>
            </a:r>
            <a:r>
              <a:rPr lang="zh-CN" altLang="en-US" sz="2800" b="1">
                <a:solidFill>
                  <a:srgbClr val="FF0000"/>
                </a:solidFill>
              </a:rPr>
              <a:t>、</a:t>
            </a:r>
            <a:r>
              <a:rPr lang="zh-CN" altLang="en-US" sz="2800" b="1">
                <a:solidFill>
                  <a:srgbClr val="FF0000"/>
                </a:solidFill>
                <a:latin typeface="Times New Roman" panose="02020603050405020304" pitchFamily="18" charset="0"/>
              </a:rPr>
              <a:t>程老师、</a:t>
            </a:r>
            <a:r>
              <a:rPr lang="zh-CN" altLang="en-US" sz="2800" b="1">
                <a:solidFill>
                  <a:srgbClr val="FF0000"/>
                </a:solidFill>
              </a:rPr>
              <a:t>赵小桢</a:t>
            </a:r>
            <a:endParaRPr lang="zh-CN" altLang="en-US" sz="2800" b="1">
              <a:solidFill>
                <a:srgbClr val="FF0000"/>
              </a:solidFill>
            </a:endParaRPr>
          </a:p>
        </p:txBody>
      </p:sp>
      <p:sp>
        <p:nvSpPr>
          <p:cNvPr id="13339" name="Rectangle 27"/>
          <p:cNvSpPr>
            <a:spLocks noChangeArrowheads="1"/>
          </p:cNvSpPr>
          <p:nvPr/>
        </p:nvSpPr>
        <p:spPr bwMode="auto">
          <a:xfrm>
            <a:off x="3240088" y="2708275"/>
            <a:ext cx="2447925" cy="2838450"/>
          </a:xfrm>
          <a:prstGeom prst="rect">
            <a:avLst/>
          </a:prstGeom>
          <a:noFill/>
          <a:ln w="9525">
            <a:noFill/>
            <a:miter lim="800000"/>
          </a:ln>
          <a:effectLst/>
        </p:spPr>
        <p:txBody>
          <a:bodyPr anchor="ctr">
            <a:spAutoFit/>
          </a:bodyPr>
          <a:lstStyle/>
          <a:p>
            <a:pPr>
              <a:buFontTx/>
              <a:buNone/>
            </a:pPr>
            <a:r>
              <a:rPr kumimoji="1" lang="zh-CN" altLang="en-US" sz="3600">
                <a:solidFill>
                  <a:srgbClr val="FF3300"/>
                </a:solidFill>
                <a:latin typeface="黑体" panose="02010600030101010101" pitchFamily="49" charset="-122"/>
                <a:ea typeface="黑体" panose="02010600030101010101" pitchFamily="49" charset="-122"/>
              </a:rPr>
              <a:t>认真好强、工作负责、但弄虚作假、有私心有偏见</a:t>
            </a:r>
            <a:r>
              <a:rPr kumimoji="1" lang="zh-CN" altLang="en-US" sz="3000">
                <a:solidFill>
                  <a:srgbClr val="FF3300"/>
                </a:solidFill>
                <a:latin typeface="黑体" panose="02010600030101010101" pitchFamily="49" charset="-122"/>
                <a:ea typeface="黑体" panose="02010600030101010101" pitchFamily="49" charset="-122"/>
              </a:rPr>
              <a:t> </a:t>
            </a:r>
            <a:endParaRPr kumimoji="1" lang="zh-CN" altLang="en-US" sz="3000">
              <a:solidFill>
                <a:srgbClr val="FF3300"/>
              </a:solidFill>
              <a:latin typeface="黑体" panose="02010600030101010101" pitchFamily="49" charset="-122"/>
              <a:ea typeface="黑体" panose="02010600030101010101" pitchFamily="49" charset="-122"/>
            </a:endParaRPr>
          </a:p>
        </p:txBody>
      </p:sp>
      <p:sp>
        <p:nvSpPr>
          <p:cNvPr id="13340" name="Rectangle 28"/>
          <p:cNvSpPr>
            <a:spLocks noChangeArrowheads="1"/>
          </p:cNvSpPr>
          <p:nvPr/>
        </p:nvSpPr>
        <p:spPr bwMode="auto">
          <a:xfrm>
            <a:off x="107950" y="3400425"/>
            <a:ext cx="3168650" cy="2376488"/>
          </a:xfrm>
          <a:prstGeom prst="rect">
            <a:avLst/>
          </a:prstGeom>
          <a:noFill/>
          <a:ln w="9525">
            <a:noFill/>
            <a:miter lim="800000"/>
          </a:ln>
          <a:effectLst/>
        </p:spPr>
        <p:txBody>
          <a:bodyPr anchor="ctr"/>
          <a:lstStyle/>
          <a:p>
            <a:pPr eaLnBrk="0" hangingPunct="0">
              <a:buFontTx/>
              <a:buNone/>
            </a:pPr>
            <a:r>
              <a:rPr lang="zh-CN" altLang="en-US" sz="3200" b="1">
                <a:solidFill>
                  <a:srgbClr val="000000"/>
                </a:solidFill>
                <a:latin typeface="黑体" panose="02010600030101010101" pitchFamily="49" charset="-122"/>
                <a:ea typeface="黑体" panose="02010600030101010101" pitchFamily="49" charset="-122"/>
              </a:rPr>
              <a:t>沉郁倔强 自信勇敢 执着坚定 善良宽容 向往自由美好生活的少年</a:t>
            </a:r>
            <a:endParaRPr lang="zh-CN" altLang="en-US" sz="3200" b="1">
              <a:solidFill>
                <a:srgbClr val="000000"/>
              </a:solidFill>
              <a:latin typeface="黑体" panose="02010600030101010101" pitchFamily="49" charset="-122"/>
              <a:ea typeface="黑体" panose="02010600030101010101" pitchFamily="49" charset="-122"/>
            </a:endParaRPr>
          </a:p>
        </p:txBody>
      </p:sp>
      <p:sp>
        <p:nvSpPr>
          <p:cNvPr id="13341" name="AutoShape 29"/>
          <p:cNvSpPr>
            <a:spLocks noChangeArrowheads="1"/>
          </p:cNvSpPr>
          <p:nvPr/>
        </p:nvSpPr>
        <p:spPr bwMode="auto">
          <a:xfrm>
            <a:off x="5688013" y="2205038"/>
            <a:ext cx="3348037" cy="3384550"/>
          </a:xfrm>
          <a:prstGeom prst="cloudCallout">
            <a:avLst>
              <a:gd name="adj1" fmla="val -43407"/>
              <a:gd name="adj2" fmla="val 55912"/>
            </a:avLst>
          </a:prstGeom>
          <a:solidFill>
            <a:srgbClr val="FFCC99"/>
          </a:solidFill>
          <a:ln w="47625">
            <a:solidFill>
              <a:schemeClr val="tx1"/>
            </a:solidFill>
            <a:miter lim="800000"/>
          </a:ln>
          <a:effectLst/>
        </p:spPr>
        <p:txBody>
          <a:bodyPr/>
          <a:lstStyle/>
          <a:p>
            <a:pPr algn="ctr">
              <a:buFontTx/>
              <a:buNone/>
            </a:pPr>
            <a:endParaRPr kumimoji="1" lang="zh-CN" altLang="en-US">
              <a:latin typeface="Times New Roman" panose="02020603050405020304" pitchFamily="18" charset="0"/>
            </a:endParaRPr>
          </a:p>
        </p:txBody>
      </p:sp>
      <p:sp>
        <p:nvSpPr>
          <p:cNvPr id="13342" name="Line 30"/>
          <p:cNvSpPr>
            <a:spLocks noChangeShapeType="1"/>
          </p:cNvSpPr>
          <p:nvPr/>
        </p:nvSpPr>
        <p:spPr bwMode="auto">
          <a:xfrm>
            <a:off x="5256213" y="2276475"/>
            <a:ext cx="1081087" cy="431800"/>
          </a:xfrm>
          <a:prstGeom prst="line">
            <a:avLst/>
          </a:prstGeom>
          <a:noFill/>
          <a:ln w="165100">
            <a:solidFill>
              <a:srgbClr val="FFCC99"/>
            </a:solidFill>
            <a:miter lim="800000"/>
            <a:tailEnd type="triangle" w="med" len="med"/>
          </a:ln>
          <a:effectLst/>
        </p:spPr>
        <p:txBody>
          <a:bodyPr wrap="none"/>
          <a:lstStyle/>
          <a:p>
            <a:endParaRPr lang="zh-CN" altLang="en-US"/>
          </a:p>
        </p:txBody>
      </p:sp>
      <p:sp>
        <p:nvSpPr>
          <p:cNvPr id="13343" name="Text Box 31"/>
          <p:cNvSpPr txBox="1">
            <a:spLocks noChangeArrowheads="1"/>
          </p:cNvSpPr>
          <p:nvPr/>
        </p:nvSpPr>
        <p:spPr bwMode="auto">
          <a:xfrm>
            <a:off x="6048375" y="2852738"/>
            <a:ext cx="2735263" cy="1739900"/>
          </a:xfrm>
          <a:prstGeom prst="rect">
            <a:avLst/>
          </a:prstGeom>
          <a:noFill/>
          <a:ln w="9525" algn="ctr">
            <a:noFill/>
            <a:miter lim="800000"/>
          </a:ln>
          <a:effectLst/>
        </p:spPr>
        <p:txBody>
          <a:bodyPr>
            <a:spAutoFit/>
          </a:bodyPr>
          <a:lstStyle/>
          <a:p>
            <a:pPr>
              <a:spcBef>
                <a:spcPct val="50000"/>
              </a:spcBef>
              <a:buFontTx/>
              <a:buNone/>
            </a:pPr>
            <a:r>
              <a:rPr kumimoji="1" lang="zh-CN" altLang="en-US" sz="3600" b="1">
                <a:solidFill>
                  <a:srgbClr val="000000"/>
                </a:solidFill>
                <a:latin typeface="黑体" panose="02010600030101010101" pitchFamily="49" charset="-122"/>
                <a:ea typeface="黑体" panose="02010600030101010101" pitchFamily="49" charset="-122"/>
              </a:rPr>
              <a:t>骄傲自大、胆小害怕、心理素质差</a:t>
            </a:r>
            <a:endParaRPr kumimoji="1" lang="zh-CN" altLang="en-US" sz="3600" b="1">
              <a:solidFill>
                <a:srgbClr val="000000"/>
              </a:solidFill>
              <a:latin typeface="黑体" panose="02010600030101010101" pitchFamily="49" charset="-122"/>
              <a:ea typeface="黑体" panose="02010600030101010101" pitchFamily="49" charset="-122"/>
            </a:endParaRPr>
          </a:p>
        </p:txBody>
      </p:sp>
      <p:sp>
        <p:nvSpPr>
          <p:cNvPr id="13344" name="WordArt 32"/>
          <p:cNvSpPr>
            <a:spLocks noChangeArrowheads="1" noChangeShapeType="1" noTextEdit="1"/>
          </p:cNvSpPr>
          <p:nvPr/>
        </p:nvSpPr>
        <p:spPr bwMode="auto">
          <a:xfrm>
            <a:off x="179388" y="620713"/>
            <a:ext cx="2592387" cy="477837"/>
          </a:xfrm>
          <a:prstGeom prst="rect">
            <a:avLst/>
          </a:prstGeom>
        </p:spPr>
        <p:txBody>
          <a:bodyPr wrap="none" fromWordArt="1">
            <a:prstTxWarp prst="textPlain">
              <a:avLst>
                <a:gd name="adj" fmla="val 50000"/>
              </a:avLst>
            </a:prstTxWarp>
          </a:bodyPr>
          <a:lstStyle/>
          <a:p>
            <a:pPr algn="ctr"/>
            <a:r>
              <a:rPr lang="zh-CN" altLang="en-US" sz="3200" b="1" kern="10">
                <a:ln w="3175">
                  <a:solidFill>
                    <a:srgbClr val="EAEAEA"/>
                  </a:solidFill>
                  <a:round/>
                </a:ln>
                <a:solidFill>
                  <a:srgbClr val="008000"/>
                </a:solidFill>
                <a:effectLst>
                  <a:outerShdw dist="35921" dir="2700000" sy="50000" kx="2115830" algn="bl" rotWithShape="0">
                    <a:srgbClr val="C0C0C0"/>
                  </a:outerShdw>
                </a:effectLst>
                <a:latin typeface="华文行楷" panose="02010800040101010101" charset="-122"/>
                <a:ea typeface="华文行楷" panose="02010800040101010101" charset="-122"/>
              </a:rPr>
              <a:t>整体感知</a:t>
            </a:r>
            <a:endParaRPr lang="zh-CN" altLang="en-US" sz="3200" b="1" kern="10">
              <a:ln w="3175">
                <a:solidFill>
                  <a:srgbClr val="EAEAEA"/>
                </a:solidFill>
                <a:round/>
              </a:ln>
              <a:solidFill>
                <a:srgbClr val="008000"/>
              </a:solidFill>
              <a:effectLst>
                <a:outerShdw dist="35921" dir="2700000" sy="50000" kx="2115830" algn="bl" rotWithShape="0">
                  <a:srgbClr val="C0C0C0"/>
                </a:outerShdw>
              </a:effectLst>
              <a:latin typeface="华文行楷" panose="02010800040101010101" charset="-122"/>
              <a:ea typeface="华文行楷" panose="020108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withEffect">
                                  <p:stCondLst>
                                    <p:cond delay="0"/>
                                  </p:stCondLst>
                                  <p:iterate type="lt">
                                    <p:tmPct val="0"/>
                                  </p:iterate>
                                  <p:childTnLst>
                                    <p:set>
                                      <p:cBhvr>
                                        <p:cTn id="6" dur="1" fill="hold">
                                          <p:stCondLst>
                                            <p:cond delay="0"/>
                                          </p:stCondLst>
                                        </p:cTn>
                                        <p:tgtEl>
                                          <p:spTgt spid="13337">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13337">
                                            <p:txEl>
                                              <p:pRg st="0" end="0"/>
                                            </p:txEl>
                                          </p:spTgt>
                                        </p:tgtEl>
                                        <p:attrNameLst>
                                          <p:attrName>ppt_x</p:attrName>
                                        </p:attrNameLst>
                                      </p:cBhvr>
                                    </p:anim>
                                    <p:anim from="0" to="-1.0" calcmode="lin" valueType="num">
                                      <p:cBhvr>
                                        <p:cTn id="8" dur="200" decel="50000" autoRev="1" fill="hold">
                                          <p:stCondLst>
                                            <p:cond delay="600"/>
                                          </p:stCondLst>
                                        </p:cTn>
                                        <p:tgtEl>
                                          <p:spTgt spid="13337">
                                            <p:txEl>
                                              <p:pRg st="0" end="0"/>
                                            </p:txEl>
                                          </p:spTgt>
                                        </p:tgtEl>
                                        <p:attrNameLst>
                                          <p:attrName>xshear</p:attrName>
                                        </p:attrNameLst>
                                      </p:cBhvr>
                                    </p:anim>
                                    <p:animScale>
                                      <p:cBhvr>
                                        <p:cTn id="9" dur="200" decel="100000" autoRev="1" fill="hold">
                                          <p:stCondLst>
                                            <p:cond delay="600"/>
                                          </p:stCondLst>
                                        </p:cTn>
                                        <p:tgtEl>
                                          <p:spTgt spid="13337">
                                            <p:txEl>
                                              <p:pRg st="0" end="0"/>
                                            </p:txEl>
                                          </p:spTgt>
                                        </p:tgtEl>
                                      </p:cBhvr>
                                      <p:from x="100000" y="100000"/>
                                      <p:to x="80000" y="100000"/>
                                    </p:animScale>
                                    <p:anim by="(#ppt_h/3+#ppt_w*0.1)" calcmode="lin" valueType="num">
                                      <p:cBhvr additive="sum">
                                        <p:cTn id="10" dur="200" decel="100000" autoRev="1" fill="hold">
                                          <p:stCondLst>
                                            <p:cond delay="600"/>
                                          </p:stCondLst>
                                        </p:cTn>
                                        <p:tgtEl>
                                          <p:spTgt spid="13337">
                                            <p:txEl>
                                              <p:pRg st="0" end="0"/>
                                            </p:txEl>
                                          </p:spTgt>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8" presetClass="entr" presetSubtype="0" accel="50000" fill="hold" nodeType="clickEffect">
                                  <p:stCondLst>
                                    <p:cond delay="0"/>
                                  </p:stCondLst>
                                  <p:iterate type="lt">
                                    <p:tmPct val="50000"/>
                                  </p:iterate>
                                  <p:childTnLst>
                                    <p:set>
                                      <p:cBhvr>
                                        <p:cTn id="14" dur="1" fill="hold">
                                          <p:stCondLst>
                                            <p:cond delay="0"/>
                                          </p:stCondLst>
                                        </p:cTn>
                                        <p:tgtEl>
                                          <p:spTgt spid="13338">
                                            <p:txEl>
                                              <p:pRg st="0" end="0"/>
                                            </p:txEl>
                                          </p:spTgt>
                                        </p:tgtEl>
                                        <p:attrNameLst>
                                          <p:attrName>style.visibility</p:attrName>
                                        </p:attrNameLst>
                                      </p:cBhvr>
                                      <p:to>
                                        <p:strVal val="visible"/>
                                      </p:to>
                                    </p:set>
                                    <p:set>
                                      <p:cBhvr>
                                        <p:cTn id="15" dur="455" fill="hold">
                                          <p:stCondLst>
                                            <p:cond delay="0"/>
                                          </p:stCondLst>
                                        </p:cTn>
                                        <p:tgtEl>
                                          <p:spTgt spid="13338">
                                            <p:txEl>
                                              <p:pRg st="0" end="0"/>
                                            </p:txEl>
                                          </p:spTgt>
                                        </p:tgtEl>
                                        <p:attrNameLst>
                                          <p:attrName>style.rotation</p:attrName>
                                        </p:attrNameLst>
                                      </p:cBhvr>
                                      <p:to>
                                        <p:strVal val="-45.0"/>
                                      </p:to>
                                    </p:set>
                                    <p:anim calcmode="lin" valueType="num">
                                      <p:cBhvr>
                                        <p:cTn id="16" dur="455" fill="hold">
                                          <p:stCondLst>
                                            <p:cond delay="455"/>
                                          </p:stCondLst>
                                        </p:cTn>
                                        <p:tgtEl>
                                          <p:spTgt spid="13338">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17" dur="455" fill="hold">
                                          <p:stCondLst>
                                            <p:cond delay="0"/>
                                          </p:stCondLst>
                                        </p:cTn>
                                        <p:tgtEl>
                                          <p:spTgt spid="13338">
                                            <p:txEl>
                                              <p:pRg st="0" end="0"/>
                                            </p:txEl>
                                          </p:spTgt>
                                        </p:tgtEl>
                                        <p:attrNameLst>
                                          <p:attrName>ppt_y</p:attrName>
                                        </p:attrNameLst>
                                      </p:cBhvr>
                                      <p:tavLst>
                                        <p:tav tm="0">
                                          <p:val>
                                            <p:strVal val="#ppt_y-1"/>
                                          </p:val>
                                        </p:tav>
                                        <p:tav tm="100000">
                                          <p:val>
                                            <p:strVal val="#ppt_y-(0.354*#ppt_w-0.172*#ppt_h)"/>
                                          </p:val>
                                        </p:tav>
                                      </p:tavLst>
                                    </p:anim>
                                    <p:anim calcmode="lin" valueType="num">
                                      <p:cBhvr>
                                        <p:cTn id="18" dur="156" decel="50000" autoRev="1" fill="hold">
                                          <p:stCondLst>
                                            <p:cond delay="455"/>
                                          </p:stCondLst>
                                        </p:cTn>
                                        <p:tgtEl>
                                          <p:spTgt spid="13338">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9" dur="136" fill="hold">
                                          <p:stCondLst>
                                            <p:cond delay="864"/>
                                          </p:stCondLst>
                                        </p:cTn>
                                        <p:tgtEl>
                                          <p:spTgt spid="13338">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50" presetClass="entr" presetSubtype="0" decel="100000" fill="hold" grpId="0" nodeType="clickEffect">
                                  <p:stCondLst>
                                    <p:cond delay="0"/>
                                  </p:stCondLst>
                                  <p:childTnLst>
                                    <p:set>
                                      <p:cBhvr>
                                        <p:cTn id="23" dur="1" fill="hold">
                                          <p:stCondLst>
                                            <p:cond delay="0"/>
                                          </p:stCondLst>
                                        </p:cTn>
                                        <p:tgtEl>
                                          <p:spTgt spid="13336"/>
                                        </p:tgtEl>
                                        <p:attrNameLst>
                                          <p:attrName>style.visibility</p:attrName>
                                        </p:attrNameLst>
                                      </p:cBhvr>
                                      <p:to>
                                        <p:strVal val="visible"/>
                                      </p:to>
                                    </p:set>
                                    <p:anim calcmode="lin" valueType="num">
                                      <p:cBhvr>
                                        <p:cTn id="24" dur="1000" fill="hold"/>
                                        <p:tgtEl>
                                          <p:spTgt spid="13336"/>
                                        </p:tgtEl>
                                        <p:attrNameLst>
                                          <p:attrName>ppt_w</p:attrName>
                                        </p:attrNameLst>
                                      </p:cBhvr>
                                      <p:tavLst>
                                        <p:tav tm="0">
                                          <p:val>
                                            <p:strVal val="#ppt_w+.3"/>
                                          </p:val>
                                        </p:tav>
                                        <p:tav tm="100000">
                                          <p:val>
                                            <p:strVal val="#ppt_w"/>
                                          </p:val>
                                        </p:tav>
                                      </p:tavLst>
                                    </p:anim>
                                    <p:anim calcmode="lin" valueType="num">
                                      <p:cBhvr>
                                        <p:cTn id="25" dur="1000" fill="hold"/>
                                        <p:tgtEl>
                                          <p:spTgt spid="13336"/>
                                        </p:tgtEl>
                                        <p:attrNameLst>
                                          <p:attrName>ppt_h</p:attrName>
                                        </p:attrNameLst>
                                      </p:cBhvr>
                                      <p:tavLst>
                                        <p:tav tm="0">
                                          <p:val>
                                            <p:strVal val="#ppt_h"/>
                                          </p:val>
                                        </p:tav>
                                        <p:tav tm="100000">
                                          <p:val>
                                            <p:strVal val="#ppt_h"/>
                                          </p:val>
                                        </p:tav>
                                      </p:tavLst>
                                    </p:anim>
                                    <p:animEffect transition="in" filter="fade">
                                      <p:cBhvr>
                                        <p:cTn id="26" dur="1000"/>
                                        <p:tgtEl>
                                          <p:spTgt spid="13336"/>
                                        </p:tgtEl>
                                      </p:cBhvr>
                                    </p:animEffect>
                                  </p:childTnLst>
                                </p:cTn>
                              </p:par>
                              <p:par>
                                <p:cTn id="27" presetID="56" presetClass="entr" presetSubtype="0" fill="hold" nodeType="withEffect">
                                  <p:stCondLst>
                                    <p:cond delay="0"/>
                                  </p:stCondLst>
                                  <p:iterate type="lt">
                                    <p:tmPct val="10000"/>
                                  </p:iterate>
                                  <p:childTnLst>
                                    <p:set>
                                      <p:cBhvr>
                                        <p:cTn id="28" dur="1" fill="hold">
                                          <p:stCondLst>
                                            <p:cond delay="0"/>
                                          </p:stCondLst>
                                        </p:cTn>
                                        <p:tgtEl>
                                          <p:spTgt spid="13340">
                                            <p:txEl>
                                              <p:pRg st="0" end="0"/>
                                            </p:txEl>
                                          </p:spTgt>
                                        </p:tgtEl>
                                        <p:attrNameLst>
                                          <p:attrName>style.visibility</p:attrName>
                                        </p:attrNameLst>
                                      </p:cBhvr>
                                      <p:to>
                                        <p:strVal val="visible"/>
                                      </p:to>
                                    </p:set>
                                    <p:anim by="(-#ppt_w*2)" calcmode="lin" valueType="num">
                                      <p:cBhvr rctx="PPT">
                                        <p:cTn id="29" dur="500" autoRev="1" fill="hold">
                                          <p:stCondLst>
                                            <p:cond delay="0"/>
                                          </p:stCondLst>
                                        </p:cTn>
                                        <p:tgtEl>
                                          <p:spTgt spid="13340">
                                            <p:txEl>
                                              <p:pRg st="0" end="0"/>
                                            </p:txEl>
                                          </p:spTgt>
                                        </p:tgtEl>
                                        <p:attrNameLst>
                                          <p:attrName>ppt_w</p:attrName>
                                        </p:attrNameLst>
                                      </p:cBhvr>
                                    </p:anim>
                                    <p:anim by="(#ppt_w*0.50)" calcmode="lin" valueType="num">
                                      <p:cBhvr>
                                        <p:cTn id="30" dur="500" decel="50000" autoRev="1" fill="hold">
                                          <p:stCondLst>
                                            <p:cond delay="0"/>
                                          </p:stCondLst>
                                        </p:cTn>
                                        <p:tgtEl>
                                          <p:spTgt spid="13340">
                                            <p:txEl>
                                              <p:pRg st="0" end="0"/>
                                            </p:txEl>
                                          </p:spTgt>
                                        </p:tgtEl>
                                        <p:attrNameLst>
                                          <p:attrName>ppt_x</p:attrName>
                                        </p:attrNameLst>
                                      </p:cBhvr>
                                    </p:anim>
                                    <p:anim from="(-#ppt_h/2)" to="(#ppt_y)" calcmode="lin" valueType="num">
                                      <p:cBhvr>
                                        <p:cTn id="31" dur="1000" fill="hold">
                                          <p:stCondLst>
                                            <p:cond delay="0"/>
                                          </p:stCondLst>
                                        </p:cTn>
                                        <p:tgtEl>
                                          <p:spTgt spid="13340">
                                            <p:txEl>
                                              <p:pRg st="0" end="0"/>
                                            </p:txEl>
                                          </p:spTgt>
                                        </p:tgtEl>
                                        <p:attrNameLst>
                                          <p:attrName>ppt_y</p:attrName>
                                        </p:attrNameLst>
                                      </p:cBhvr>
                                    </p:anim>
                                    <p:animRot by="21600000">
                                      <p:cBhvr>
                                        <p:cTn id="32" dur="1000" fill="hold">
                                          <p:stCondLst>
                                            <p:cond delay="0"/>
                                          </p:stCondLst>
                                        </p:cTn>
                                        <p:tgtEl>
                                          <p:spTgt spid="13340">
                                            <p:txEl>
                                              <p:pRg st="0" end="0"/>
                                            </p:txEl>
                                          </p:spTgt>
                                        </p:tgtEl>
                                        <p:attrNameLst>
                                          <p:attrName>r</p:attrName>
                                        </p:attrNameLst>
                                      </p:cBhvr>
                                    </p:animRot>
                                  </p:childTnLst>
                                </p:cTn>
                              </p:par>
                            </p:childTnLst>
                          </p:cTn>
                        </p:par>
                      </p:childTnLst>
                    </p:cTn>
                  </p:par>
                  <p:par>
                    <p:cTn id="33" fill="hold">
                      <p:stCondLst>
                        <p:cond delay="indefinite"/>
                      </p:stCondLst>
                      <p:childTnLst>
                        <p:par>
                          <p:cTn id="34" fill="hold">
                            <p:stCondLst>
                              <p:cond delay="0"/>
                            </p:stCondLst>
                            <p:childTnLst>
                              <p:par>
                                <p:cTn id="35" presetID="56" presetClass="entr" presetSubtype="0" fill="hold" grpId="0" nodeType="clickEffect">
                                  <p:stCondLst>
                                    <p:cond delay="0"/>
                                  </p:stCondLst>
                                  <p:iterate type="lt">
                                    <p:tmPct val="10000"/>
                                  </p:iterate>
                                  <p:childTnLst>
                                    <p:set>
                                      <p:cBhvr>
                                        <p:cTn id="36" dur="1" fill="hold">
                                          <p:stCondLst>
                                            <p:cond delay="0"/>
                                          </p:stCondLst>
                                        </p:cTn>
                                        <p:tgtEl>
                                          <p:spTgt spid="13335"/>
                                        </p:tgtEl>
                                        <p:attrNameLst>
                                          <p:attrName>style.visibility</p:attrName>
                                        </p:attrNameLst>
                                      </p:cBhvr>
                                      <p:to>
                                        <p:strVal val="visible"/>
                                      </p:to>
                                    </p:set>
                                    <p:anim by="(-#ppt_w*2)" calcmode="lin" valueType="num">
                                      <p:cBhvr rctx="PPT">
                                        <p:cTn id="37" dur="500" autoRev="1" fill="hold">
                                          <p:stCondLst>
                                            <p:cond delay="0"/>
                                          </p:stCondLst>
                                        </p:cTn>
                                        <p:tgtEl>
                                          <p:spTgt spid="13335"/>
                                        </p:tgtEl>
                                        <p:attrNameLst>
                                          <p:attrName>ppt_w</p:attrName>
                                        </p:attrNameLst>
                                      </p:cBhvr>
                                    </p:anim>
                                    <p:anim by="(#ppt_w*0.50)" calcmode="lin" valueType="num">
                                      <p:cBhvr>
                                        <p:cTn id="38" dur="500" decel="50000" autoRev="1" fill="hold">
                                          <p:stCondLst>
                                            <p:cond delay="0"/>
                                          </p:stCondLst>
                                        </p:cTn>
                                        <p:tgtEl>
                                          <p:spTgt spid="13335"/>
                                        </p:tgtEl>
                                        <p:attrNameLst>
                                          <p:attrName>ppt_x</p:attrName>
                                        </p:attrNameLst>
                                      </p:cBhvr>
                                    </p:anim>
                                    <p:anim from="(-#ppt_h/2)" to="(#ppt_y)" calcmode="lin" valueType="num">
                                      <p:cBhvr>
                                        <p:cTn id="39" dur="1000" fill="hold">
                                          <p:stCondLst>
                                            <p:cond delay="0"/>
                                          </p:stCondLst>
                                        </p:cTn>
                                        <p:tgtEl>
                                          <p:spTgt spid="13335"/>
                                        </p:tgtEl>
                                        <p:attrNameLst>
                                          <p:attrName>ppt_y</p:attrName>
                                        </p:attrNameLst>
                                      </p:cBhvr>
                                    </p:anim>
                                    <p:animRot by="21600000">
                                      <p:cBhvr>
                                        <p:cTn id="40" dur="1000" fill="hold">
                                          <p:stCondLst>
                                            <p:cond delay="0"/>
                                          </p:stCondLst>
                                        </p:cTn>
                                        <p:tgtEl>
                                          <p:spTgt spid="13335"/>
                                        </p:tgtEl>
                                        <p:attrNameLst>
                                          <p:attrName>r</p:attrName>
                                        </p:attrNameLst>
                                      </p:cBhvr>
                                    </p:animRot>
                                  </p:childTnLst>
                                </p:cTn>
                              </p:par>
                              <p:par>
                                <p:cTn id="41" presetID="56" presetClass="entr" presetSubtype="0" fill="hold" nodeType="withEffect">
                                  <p:stCondLst>
                                    <p:cond delay="0"/>
                                  </p:stCondLst>
                                  <p:iterate type="lt">
                                    <p:tmPct val="10000"/>
                                  </p:iterate>
                                  <p:childTnLst>
                                    <p:set>
                                      <p:cBhvr>
                                        <p:cTn id="42" dur="1" fill="hold">
                                          <p:stCondLst>
                                            <p:cond delay="0"/>
                                          </p:stCondLst>
                                        </p:cTn>
                                        <p:tgtEl>
                                          <p:spTgt spid="13339">
                                            <p:txEl>
                                              <p:pRg st="0" end="0"/>
                                            </p:txEl>
                                          </p:spTgt>
                                        </p:tgtEl>
                                        <p:attrNameLst>
                                          <p:attrName>style.visibility</p:attrName>
                                        </p:attrNameLst>
                                      </p:cBhvr>
                                      <p:to>
                                        <p:strVal val="visible"/>
                                      </p:to>
                                    </p:set>
                                    <p:anim by="(-#ppt_w*2)" calcmode="lin" valueType="num">
                                      <p:cBhvr rctx="PPT">
                                        <p:cTn id="43" dur="500" autoRev="1" fill="hold">
                                          <p:stCondLst>
                                            <p:cond delay="0"/>
                                          </p:stCondLst>
                                        </p:cTn>
                                        <p:tgtEl>
                                          <p:spTgt spid="13339">
                                            <p:txEl>
                                              <p:pRg st="0" end="0"/>
                                            </p:txEl>
                                          </p:spTgt>
                                        </p:tgtEl>
                                        <p:attrNameLst>
                                          <p:attrName>ppt_w</p:attrName>
                                        </p:attrNameLst>
                                      </p:cBhvr>
                                    </p:anim>
                                    <p:anim by="(#ppt_w*0.50)" calcmode="lin" valueType="num">
                                      <p:cBhvr>
                                        <p:cTn id="44" dur="500" decel="50000" autoRev="1" fill="hold">
                                          <p:stCondLst>
                                            <p:cond delay="0"/>
                                          </p:stCondLst>
                                        </p:cTn>
                                        <p:tgtEl>
                                          <p:spTgt spid="13339">
                                            <p:txEl>
                                              <p:pRg st="0" end="0"/>
                                            </p:txEl>
                                          </p:spTgt>
                                        </p:tgtEl>
                                        <p:attrNameLst>
                                          <p:attrName>ppt_x</p:attrName>
                                        </p:attrNameLst>
                                      </p:cBhvr>
                                    </p:anim>
                                    <p:anim from="(-#ppt_h/2)" to="(#ppt_y)" calcmode="lin" valueType="num">
                                      <p:cBhvr>
                                        <p:cTn id="45" dur="1000" fill="hold">
                                          <p:stCondLst>
                                            <p:cond delay="0"/>
                                          </p:stCondLst>
                                        </p:cTn>
                                        <p:tgtEl>
                                          <p:spTgt spid="13339">
                                            <p:txEl>
                                              <p:pRg st="0" end="0"/>
                                            </p:txEl>
                                          </p:spTgt>
                                        </p:tgtEl>
                                        <p:attrNameLst>
                                          <p:attrName>ppt_y</p:attrName>
                                        </p:attrNameLst>
                                      </p:cBhvr>
                                    </p:anim>
                                    <p:animRot by="21600000">
                                      <p:cBhvr>
                                        <p:cTn id="46" dur="1000" fill="hold">
                                          <p:stCondLst>
                                            <p:cond delay="0"/>
                                          </p:stCondLst>
                                        </p:cTn>
                                        <p:tgtEl>
                                          <p:spTgt spid="13339">
                                            <p:txEl>
                                              <p:pRg st="0" end="0"/>
                                            </p:txEl>
                                          </p:spTgt>
                                        </p:tgtEl>
                                        <p:attrNameLst>
                                          <p:attrName>r</p:attrName>
                                        </p:attrNameLst>
                                      </p:cBhvr>
                                    </p:animRot>
                                  </p:childTnLst>
                                </p:cTn>
                              </p:par>
                            </p:childTnLst>
                          </p:cTn>
                        </p:par>
                      </p:childTnLst>
                    </p:cTn>
                  </p:par>
                  <p:par>
                    <p:cTn id="47" fill="hold">
                      <p:stCondLst>
                        <p:cond delay="indefinite"/>
                      </p:stCondLst>
                      <p:childTnLst>
                        <p:par>
                          <p:cTn id="48" fill="hold">
                            <p:stCondLst>
                              <p:cond delay="0"/>
                            </p:stCondLst>
                            <p:childTnLst>
                              <p:par>
                                <p:cTn id="49" presetID="34" presetClass="entr" presetSubtype="0" fill="hold" grpId="0" nodeType="clickEffect">
                                  <p:stCondLst>
                                    <p:cond delay="0"/>
                                  </p:stCondLst>
                                  <p:childTnLst>
                                    <p:set>
                                      <p:cBhvr>
                                        <p:cTn id="50" dur="1" fill="hold">
                                          <p:stCondLst>
                                            <p:cond delay="0"/>
                                          </p:stCondLst>
                                        </p:cTn>
                                        <p:tgtEl>
                                          <p:spTgt spid="13342"/>
                                        </p:tgtEl>
                                        <p:attrNameLst>
                                          <p:attrName>style.visibility</p:attrName>
                                        </p:attrNameLst>
                                      </p:cBhvr>
                                      <p:to>
                                        <p:strVal val="visible"/>
                                      </p:to>
                                    </p:set>
                                    <p:anim from="(-#ppt_w/2)" to="(#ppt_x)" calcmode="lin" valueType="num">
                                      <p:cBhvr>
                                        <p:cTn id="51" dur="600" fill="hold">
                                          <p:stCondLst>
                                            <p:cond delay="0"/>
                                          </p:stCondLst>
                                        </p:cTn>
                                        <p:tgtEl>
                                          <p:spTgt spid="13342"/>
                                        </p:tgtEl>
                                        <p:attrNameLst>
                                          <p:attrName>ppt_x</p:attrName>
                                        </p:attrNameLst>
                                      </p:cBhvr>
                                    </p:anim>
                                    <p:anim from="0" to="-1.0" calcmode="lin" valueType="num">
                                      <p:cBhvr>
                                        <p:cTn id="52" dur="200" decel="50000" autoRev="1" fill="hold">
                                          <p:stCondLst>
                                            <p:cond delay="600"/>
                                          </p:stCondLst>
                                        </p:cTn>
                                        <p:tgtEl>
                                          <p:spTgt spid="13342"/>
                                        </p:tgtEl>
                                        <p:attrNameLst>
                                          <p:attrName>xshear</p:attrName>
                                        </p:attrNameLst>
                                      </p:cBhvr>
                                    </p:anim>
                                    <p:animScale>
                                      <p:cBhvr>
                                        <p:cTn id="53" dur="200" decel="100000" autoRev="1" fill="hold">
                                          <p:stCondLst>
                                            <p:cond delay="600"/>
                                          </p:stCondLst>
                                        </p:cTn>
                                        <p:tgtEl>
                                          <p:spTgt spid="13342"/>
                                        </p:tgtEl>
                                      </p:cBhvr>
                                      <p:from x="100000" y="100000"/>
                                      <p:to x="80000" y="100000"/>
                                    </p:animScale>
                                    <p:anim by="(#ppt_h/3+#ppt_w*0.1)" calcmode="lin" valueType="num">
                                      <p:cBhvr additive="sum">
                                        <p:cTn id="54" dur="200" decel="100000" autoRev="1" fill="hold">
                                          <p:stCondLst>
                                            <p:cond delay="600"/>
                                          </p:stCondLst>
                                        </p:cTn>
                                        <p:tgtEl>
                                          <p:spTgt spid="13342"/>
                                        </p:tgtEl>
                                        <p:attrNameLst>
                                          <p:attrName>ppt_x</p:attrName>
                                        </p:attrNameLst>
                                      </p:cBhvr>
                                    </p:anim>
                                  </p:childTnLst>
                                </p:cTn>
                              </p:par>
                              <p:par>
                                <p:cTn id="55" presetID="41" presetClass="entr" presetSubtype="0" fill="hold" grpId="0" nodeType="withEffect">
                                  <p:stCondLst>
                                    <p:cond delay="0"/>
                                  </p:stCondLst>
                                  <p:iterate type="lt">
                                    <p:tmPct val="10000"/>
                                  </p:iterate>
                                  <p:childTnLst>
                                    <p:set>
                                      <p:cBhvr>
                                        <p:cTn id="56" dur="1" fill="hold">
                                          <p:stCondLst>
                                            <p:cond delay="0"/>
                                          </p:stCondLst>
                                        </p:cTn>
                                        <p:tgtEl>
                                          <p:spTgt spid="13341"/>
                                        </p:tgtEl>
                                        <p:attrNameLst>
                                          <p:attrName>style.visibility</p:attrName>
                                        </p:attrNameLst>
                                      </p:cBhvr>
                                      <p:to>
                                        <p:strVal val="visible"/>
                                      </p:to>
                                    </p:set>
                                    <p:anim calcmode="lin" valueType="num">
                                      <p:cBhvr>
                                        <p:cTn id="57" dur="500" fill="hold"/>
                                        <p:tgtEl>
                                          <p:spTgt spid="13341"/>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3341"/>
                                        </p:tgtEl>
                                        <p:attrNameLst>
                                          <p:attrName>ppt_y</p:attrName>
                                        </p:attrNameLst>
                                      </p:cBhvr>
                                      <p:tavLst>
                                        <p:tav tm="0">
                                          <p:val>
                                            <p:strVal val="#ppt_y"/>
                                          </p:val>
                                        </p:tav>
                                        <p:tav tm="100000">
                                          <p:val>
                                            <p:strVal val="#ppt_y"/>
                                          </p:val>
                                        </p:tav>
                                      </p:tavLst>
                                    </p:anim>
                                    <p:anim calcmode="lin" valueType="num">
                                      <p:cBhvr>
                                        <p:cTn id="59" dur="500" fill="hold"/>
                                        <p:tgtEl>
                                          <p:spTgt spid="13341"/>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3341"/>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3341"/>
                                        </p:tgtEl>
                                      </p:cBhvr>
                                    </p:animEffect>
                                  </p:childTnLst>
                                </p:cTn>
                              </p:par>
                              <p:par>
                                <p:cTn id="62" presetID="56" presetClass="entr" presetSubtype="0" fill="hold" grpId="0" nodeType="withEffect">
                                  <p:stCondLst>
                                    <p:cond delay="0"/>
                                  </p:stCondLst>
                                  <p:iterate type="lt">
                                    <p:tmPct val="10000"/>
                                  </p:iterate>
                                  <p:childTnLst>
                                    <p:set>
                                      <p:cBhvr>
                                        <p:cTn id="63" dur="1" fill="hold">
                                          <p:stCondLst>
                                            <p:cond delay="0"/>
                                          </p:stCondLst>
                                        </p:cTn>
                                        <p:tgtEl>
                                          <p:spTgt spid="13343"/>
                                        </p:tgtEl>
                                        <p:attrNameLst>
                                          <p:attrName>style.visibility</p:attrName>
                                        </p:attrNameLst>
                                      </p:cBhvr>
                                      <p:to>
                                        <p:strVal val="visible"/>
                                      </p:to>
                                    </p:set>
                                    <p:anim by="(-#ppt_w*2)" calcmode="lin" valueType="num">
                                      <p:cBhvr rctx="PPT">
                                        <p:cTn id="64" dur="500" autoRev="1" fill="hold">
                                          <p:stCondLst>
                                            <p:cond delay="0"/>
                                          </p:stCondLst>
                                        </p:cTn>
                                        <p:tgtEl>
                                          <p:spTgt spid="13343"/>
                                        </p:tgtEl>
                                        <p:attrNameLst>
                                          <p:attrName>ppt_w</p:attrName>
                                        </p:attrNameLst>
                                      </p:cBhvr>
                                    </p:anim>
                                    <p:anim by="(#ppt_w*0.50)" calcmode="lin" valueType="num">
                                      <p:cBhvr>
                                        <p:cTn id="65" dur="500" decel="50000" autoRev="1" fill="hold">
                                          <p:stCondLst>
                                            <p:cond delay="0"/>
                                          </p:stCondLst>
                                        </p:cTn>
                                        <p:tgtEl>
                                          <p:spTgt spid="13343"/>
                                        </p:tgtEl>
                                        <p:attrNameLst>
                                          <p:attrName>ppt_x</p:attrName>
                                        </p:attrNameLst>
                                      </p:cBhvr>
                                    </p:anim>
                                    <p:anim from="(-#ppt_h/2)" to="(#ppt_y)" calcmode="lin" valueType="num">
                                      <p:cBhvr>
                                        <p:cTn id="66" dur="1000" fill="hold">
                                          <p:stCondLst>
                                            <p:cond delay="0"/>
                                          </p:stCondLst>
                                        </p:cTn>
                                        <p:tgtEl>
                                          <p:spTgt spid="13343"/>
                                        </p:tgtEl>
                                        <p:attrNameLst>
                                          <p:attrName>ppt_y</p:attrName>
                                        </p:attrNameLst>
                                      </p:cBhvr>
                                    </p:anim>
                                    <p:animRot by="21600000">
                                      <p:cBhvr>
                                        <p:cTn id="67" dur="1000" fill="hold">
                                          <p:stCondLst>
                                            <p:cond delay="0"/>
                                          </p:stCondLst>
                                        </p:cTn>
                                        <p:tgtEl>
                                          <p:spTgt spid="1334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35" grpId="0" animBg="1"/>
      <p:bldP spid="13336" grpId="0" animBg="1"/>
      <p:bldP spid="13341" grpId="0" animBg="1"/>
      <p:bldP spid="13342" grpId="0" animBg="1"/>
      <p:bldP spid="1334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7" name="文本框 5126"/>
          <p:cNvSpPr txBox="1">
            <a:spLocks noChangeArrowheads="1"/>
          </p:cNvSpPr>
          <p:nvPr/>
        </p:nvSpPr>
        <p:spPr bwMode="auto">
          <a:xfrm>
            <a:off x="106363" y="44450"/>
            <a:ext cx="1296987" cy="398463"/>
          </a:xfrm>
          <a:prstGeom prst="rect">
            <a:avLst/>
          </a:prstGeom>
          <a:noFill/>
          <a:ln w="9525">
            <a:noFill/>
            <a:miter lim="800000"/>
          </a:ln>
        </p:spPr>
        <p:txBody>
          <a:bodyPr lIns="90170" tIns="46990" rIns="90170" bIns="46990">
            <a:spAutoFit/>
          </a:bodyPr>
          <a:lstStyle/>
          <a:p>
            <a:r>
              <a:rPr lang="zh-CN" altLang="en-US" sz="2000" b="1">
                <a:solidFill>
                  <a:srgbClr val="006666"/>
                </a:solidFill>
                <a:ea typeface="方正姚体" pitchFamily="2" charset="-122"/>
              </a:rPr>
              <a:t>讲授新课</a:t>
            </a:r>
            <a:endParaRPr lang="zh-CN" altLang="en-US" sz="2000" b="1">
              <a:solidFill>
                <a:srgbClr val="006666"/>
              </a:solidFill>
              <a:ea typeface="方正姚体" pitchFamily="2" charset="-122"/>
            </a:endParaRPr>
          </a:p>
        </p:txBody>
      </p:sp>
      <p:sp>
        <p:nvSpPr>
          <p:cNvPr id="14339" name="Text Box 3"/>
          <p:cNvSpPr txBox="1">
            <a:spLocks noChangeArrowheads="1"/>
          </p:cNvSpPr>
          <p:nvPr/>
        </p:nvSpPr>
        <p:spPr bwMode="auto">
          <a:xfrm>
            <a:off x="4572000" y="1196975"/>
            <a:ext cx="4284663" cy="2289175"/>
          </a:xfrm>
          <a:prstGeom prst="rect">
            <a:avLst/>
          </a:prstGeom>
          <a:noFill/>
          <a:ln w="9525">
            <a:noFill/>
            <a:miter lim="800000"/>
          </a:ln>
          <a:effectLst/>
        </p:spPr>
        <p:txBody>
          <a:bodyPr>
            <a:spAutoFit/>
          </a:bodyPr>
          <a:lstStyle/>
          <a:p>
            <a:pPr>
              <a:spcBef>
                <a:spcPct val="50000"/>
              </a:spcBef>
              <a:buFontTx/>
              <a:buNone/>
            </a:pPr>
            <a:r>
              <a:rPr kumimoji="1" lang="zh-CN" altLang="en-US" sz="3600" b="1">
                <a:solidFill>
                  <a:srgbClr val="FF00FF"/>
                </a:solidFill>
                <a:latin typeface="Times New Roman" panose="02020603050405020304" pitchFamily="18" charset="0"/>
                <a:ea typeface="华文彩云" panose="02010800040101010101" pitchFamily="2" charset="-122"/>
              </a:rPr>
              <a:t>        </a:t>
            </a:r>
            <a:r>
              <a:rPr kumimoji="1" lang="en-US" altLang="zh-CN" sz="3600" b="1">
                <a:solidFill>
                  <a:srgbClr val="FF00FF"/>
                </a:solidFill>
                <a:latin typeface="Times New Roman" panose="02020603050405020304" pitchFamily="18" charset="0"/>
                <a:ea typeface="华文彩云" panose="02010800040101010101" pitchFamily="2" charset="-122"/>
              </a:rPr>
              <a:t>3.</a:t>
            </a:r>
            <a:r>
              <a:rPr kumimoji="1" lang="zh-CN" altLang="en-US" sz="3600" b="1">
                <a:solidFill>
                  <a:srgbClr val="FF00FF"/>
                </a:solidFill>
                <a:latin typeface="Times New Roman" panose="02020603050405020304" pitchFamily="18" charset="0"/>
                <a:ea typeface="华文彩云" panose="02010800040101010101" pitchFamily="2" charset="-122"/>
              </a:rPr>
              <a:t>综观情节的发展全过程，你找到小说中的主要矛盾冲突了吗？</a:t>
            </a:r>
            <a:endParaRPr kumimoji="1" lang="zh-CN" altLang="en-US" sz="3600" b="1">
              <a:solidFill>
                <a:srgbClr val="FF00FF"/>
              </a:solidFill>
              <a:latin typeface="Times New Roman" panose="02020603050405020304" pitchFamily="18" charset="0"/>
              <a:ea typeface="华文彩云" panose="02010800040101010101" pitchFamily="2" charset="-122"/>
            </a:endParaRPr>
          </a:p>
        </p:txBody>
      </p:sp>
      <p:sp>
        <p:nvSpPr>
          <p:cNvPr id="14340" name="Text Box 4"/>
          <p:cNvSpPr txBox="1">
            <a:spLocks noChangeArrowheads="1"/>
          </p:cNvSpPr>
          <p:nvPr/>
        </p:nvSpPr>
        <p:spPr bwMode="auto">
          <a:xfrm>
            <a:off x="0" y="4481513"/>
            <a:ext cx="9144000" cy="1676400"/>
          </a:xfrm>
          <a:prstGeom prst="rect">
            <a:avLst/>
          </a:prstGeom>
          <a:noFill/>
          <a:ln w="9525">
            <a:noFill/>
            <a:miter lim="800000"/>
          </a:ln>
          <a:effectLst/>
        </p:spPr>
        <p:txBody>
          <a:bodyPr>
            <a:spAutoFit/>
          </a:bodyPr>
          <a:lstStyle/>
          <a:p>
            <a:pPr>
              <a:spcBef>
                <a:spcPct val="50000"/>
              </a:spcBef>
              <a:buFontTx/>
              <a:buNone/>
            </a:pPr>
            <a:r>
              <a:rPr kumimoji="1" lang="zh-CN" altLang="en-US" sz="4000" b="1" i="1">
                <a:solidFill>
                  <a:schemeClr val="tx2"/>
                </a:solidFill>
                <a:latin typeface="Times New Roman" panose="02020603050405020304" pitchFamily="18" charset="0"/>
                <a:ea typeface="楷体_GB2312" panose="02010609030101010101" pitchFamily="49" charset="-122"/>
              </a:rPr>
              <a:t>主要矛盾冲突是：</a:t>
            </a:r>
            <a:r>
              <a:rPr kumimoji="1" lang="zh-CN" altLang="en-US" sz="4000" b="1">
                <a:latin typeface="Times New Roman" panose="02020603050405020304" pitchFamily="18" charset="0"/>
              </a:rPr>
              <a:t> </a:t>
            </a:r>
            <a:r>
              <a:rPr kumimoji="1" lang="zh-CN" altLang="en-US" sz="3200" b="1">
                <a:latin typeface="Times New Roman" panose="02020603050405020304" pitchFamily="18" charset="0"/>
              </a:rPr>
              <a:t>李京京想在公开课上朗读课文，程老师却以李京京嗓子沙哑念不好为由不同意他朗读。</a:t>
            </a:r>
            <a:endParaRPr kumimoji="1" lang="zh-CN" altLang="en-US" sz="3200" b="1">
              <a:latin typeface="Times New Roman" panose="02020603050405020304" pitchFamily="18" charset="0"/>
            </a:endParaRPr>
          </a:p>
        </p:txBody>
      </p:sp>
      <p:pic>
        <p:nvPicPr>
          <p:cNvPr id="14341" name="Picture 5" descr="c1"/>
          <p:cNvPicPr>
            <a:picLocks noChangeAspect="1" noChangeArrowheads="1"/>
          </p:cNvPicPr>
          <p:nvPr/>
        </p:nvPicPr>
        <p:blipFill>
          <a:blip r:embed="rId1" cstate="print"/>
          <a:srcRect/>
          <a:stretch>
            <a:fillRect/>
          </a:stretch>
        </p:blipFill>
        <p:spPr bwMode="auto">
          <a:xfrm>
            <a:off x="1331913" y="1673225"/>
            <a:ext cx="1798637" cy="2447925"/>
          </a:xfrm>
          <a:prstGeom prst="rect">
            <a:avLst/>
          </a:prstGeom>
          <a:noFill/>
        </p:spPr>
      </p:pic>
      <p:sp>
        <p:nvSpPr>
          <p:cNvPr id="14342" name="WordArt 6"/>
          <p:cNvSpPr>
            <a:spLocks noChangeArrowheads="1" noChangeShapeType="1" noTextEdit="1"/>
          </p:cNvSpPr>
          <p:nvPr/>
        </p:nvSpPr>
        <p:spPr bwMode="auto">
          <a:xfrm>
            <a:off x="395288" y="549275"/>
            <a:ext cx="3059112" cy="765175"/>
          </a:xfrm>
          <a:prstGeom prst="rect">
            <a:avLst/>
          </a:prstGeom>
        </p:spPr>
        <p:txBody>
          <a:bodyPr wrap="none" fromWordArt="1">
            <a:prstTxWarp prst="textPlain">
              <a:avLst>
                <a:gd name="adj" fmla="val 50000"/>
              </a:avLst>
            </a:prstTxWarp>
          </a:bodyPr>
          <a:lstStyle/>
          <a:p>
            <a:pPr algn="ctr"/>
            <a:r>
              <a:rPr lang="zh-CN" altLang="en-US" sz="3200" b="1" kern="10">
                <a:ln w="3175">
                  <a:solidFill>
                    <a:srgbClr val="EAEAEA"/>
                  </a:solidFill>
                  <a:round/>
                </a:ln>
                <a:solidFill>
                  <a:srgbClr val="008000"/>
                </a:solidFill>
                <a:effectLst>
                  <a:outerShdw dist="35921" dir="2700000" sy="50000" kx="2115830" algn="bl" rotWithShape="0">
                    <a:srgbClr val="C0C0C0"/>
                  </a:outerShdw>
                </a:effectLst>
                <a:latin typeface="华文行楷" panose="02010800040101010101" charset="-122"/>
                <a:ea typeface="华文行楷" panose="02010800040101010101" charset="-122"/>
              </a:rPr>
              <a:t>整体感知</a:t>
            </a:r>
            <a:endParaRPr lang="zh-CN" altLang="en-US" sz="3200" b="1" kern="10">
              <a:ln w="3175">
                <a:solidFill>
                  <a:srgbClr val="EAEAEA"/>
                </a:solidFill>
                <a:round/>
              </a:ln>
              <a:solidFill>
                <a:srgbClr val="008000"/>
              </a:solidFill>
              <a:effectLst>
                <a:outerShdw dist="35921" dir="2700000" sy="50000" kx="2115830" algn="bl" rotWithShape="0">
                  <a:srgbClr val="C0C0C0"/>
                </a:outerShdw>
              </a:effectLst>
              <a:latin typeface="华文行楷" panose="02010800040101010101" charset="-122"/>
              <a:ea typeface="华文行楷" panose="020108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14339"/>
                                        </p:tgtEl>
                                        <p:attrNameLst>
                                          <p:attrName>style.visibility</p:attrName>
                                        </p:attrNameLst>
                                      </p:cBhvr>
                                      <p:to>
                                        <p:strVal val="visible"/>
                                      </p:to>
                                    </p:set>
                                    <p:anim calcmode="lin" valueType="num">
                                      <p:cBhvr>
                                        <p:cTn id="7" dur="1000" fill="hold"/>
                                        <p:tgtEl>
                                          <p:spTgt spid="14339"/>
                                        </p:tgtEl>
                                        <p:attrNameLst>
                                          <p:attrName>ppt_x</p:attrName>
                                        </p:attrNameLst>
                                      </p:cBhvr>
                                      <p:tavLst>
                                        <p:tav tm="0">
                                          <p:val>
                                            <p:strVal val="#ppt_x-.2"/>
                                          </p:val>
                                        </p:tav>
                                        <p:tav tm="100000">
                                          <p:val>
                                            <p:strVal val="#ppt_x"/>
                                          </p:val>
                                        </p:tav>
                                      </p:tavLst>
                                    </p:anim>
                                    <p:anim calcmode="lin" valueType="num">
                                      <p:cBhvr>
                                        <p:cTn id="8" dur="1000" fill="hold"/>
                                        <p:tgtEl>
                                          <p:spTgt spid="14339"/>
                                        </p:tgtEl>
                                        <p:attrNameLst>
                                          <p:attrName>ppt_y</p:attrName>
                                        </p:attrNameLst>
                                      </p:cBhvr>
                                      <p:tavLst>
                                        <p:tav tm="0">
                                          <p:val>
                                            <p:strVal val="#ppt_y"/>
                                          </p:val>
                                        </p:tav>
                                        <p:tav tm="100000">
                                          <p:val>
                                            <p:strVal val="#ppt_y"/>
                                          </p:val>
                                        </p:tav>
                                      </p:tavLst>
                                    </p:anim>
                                    <p:animEffect transition="in" filter="wipe(right)" prLst="gradientSize: 0.1">
                                      <p:cBhvr>
                                        <p:cTn id="9" dur="1000"/>
                                        <p:tgtEl>
                                          <p:spTgt spid="14339"/>
                                        </p:tgtEl>
                                      </p:cBhvr>
                                    </p:animEffect>
                                  </p:childTnLst>
                                </p:cTn>
                              </p:par>
                              <p:par>
                                <p:cTn id="10" presetID="29" presetClass="entr" presetSubtype="0" fill="hold" nodeType="withEffect">
                                  <p:stCondLst>
                                    <p:cond delay="0"/>
                                  </p:stCondLst>
                                  <p:childTnLst>
                                    <p:set>
                                      <p:cBhvr>
                                        <p:cTn id="11" dur="1" fill="hold">
                                          <p:stCondLst>
                                            <p:cond delay="0"/>
                                          </p:stCondLst>
                                        </p:cTn>
                                        <p:tgtEl>
                                          <p:spTgt spid="14341"/>
                                        </p:tgtEl>
                                        <p:attrNameLst>
                                          <p:attrName>style.visibility</p:attrName>
                                        </p:attrNameLst>
                                      </p:cBhvr>
                                      <p:to>
                                        <p:strVal val="visible"/>
                                      </p:to>
                                    </p:set>
                                    <p:anim calcmode="lin" valueType="num">
                                      <p:cBhvr>
                                        <p:cTn id="12" dur="1000" fill="hold"/>
                                        <p:tgtEl>
                                          <p:spTgt spid="14341"/>
                                        </p:tgtEl>
                                        <p:attrNameLst>
                                          <p:attrName>ppt_x</p:attrName>
                                        </p:attrNameLst>
                                      </p:cBhvr>
                                      <p:tavLst>
                                        <p:tav tm="0">
                                          <p:val>
                                            <p:strVal val="#ppt_x-.2"/>
                                          </p:val>
                                        </p:tav>
                                        <p:tav tm="100000">
                                          <p:val>
                                            <p:strVal val="#ppt_x"/>
                                          </p:val>
                                        </p:tav>
                                      </p:tavLst>
                                    </p:anim>
                                    <p:anim calcmode="lin" valueType="num">
                                      <p:cBhvr>
                                        <p:cTn id="13" dur="1000" fill="hold"/>
                                        <p:tgtEl>
                                          <p:spTgt spid="14341"/>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4341"/>
                                        </p:tgtEl>
                                      </p:cBhvr>
                                    </p:animEffec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14340"/>
                                        </p:tgtEl>
                                        <p:attrNameLst>
                                          <p:attrName>style.visibility</p:attrName>
                                        </p:attrNameLst>
                                      </p:cBhvr>
                                      <p:to>
                                        <p:strVal val="visible"/>
                                      </p:to>
                                    </p:set>
                                    <p:anim calcmode="discrete" valueType="clr">
                                      <p:cBhvr override="childStyle">
                                        <p:cTn id="19" dur="80"/>
                                        <p:tgtEl>
                                          <p:spTgt spid="14340"/>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14340"/>
                                        </p:tgtEl>
                                        <p:attrNameLst>
                                          <p:attrName>fillcolor</p:attrName>
                                        </p:attrNameLst>
                                      </p:cBhvr>
                                      <p:tavLst>
                                        <p:tav tm="0">
                                          <p:val>
                                            <p:clrVal>
                                              <a:schemeClr val="accent2"/>
                                            </p:clrVal>
                                          </p:val>
                                        </p:tav>
                                        <p:tav tm="50000">
                                          <p:val>
                                            <p:clrVal>
                                              <a:schemeClr val="hlink"/>
                                            </p:clrVal>
                                          </p:val>
                                        </p:tav>
                                      </p:tavLst>
                                    </p:anim>
                                    <p:set>
                                      <p:cBhvr>
                                        <p:cTn id="21" dur="80"/>
                                        <p:tgtEl>
                                          <p:spTgt spid="1434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P spid="14340"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1" name="文本框 5126"/>
          <p:cNvSpPr txBox="1">
            <a:spLocks noChangeArrowheads="1"/>
          </p:cNvSpPr>
          <p:nvPr/>
        </p:nvSpPr>
        <p:spPr bwMode="auto">
          <a:xfrm>
            <a:off x="106363" y="44450"/>
            <a:ext cx="1296987" cy="398463"/>
          </a:xfrm>
          <a:prstGeom prst="rect">
            <a:avLst/>
          </a:prstGeom>
          <a:noFill/>
          <a:ln w="9525">
            <a:noFill/>
            <a:miter lim="800000"/>
          </a:ln>
        </p:spPr>
        <p:txBody>
          <a:bodyPr lIns="90170" tIns="46990" rIns="90170" bIns="46990">
            <a:spAutoFit/>
          </a:bodyPr>
          <a:lstStyle/>
          <a:p>
            <a:r>
              <a:rPr lang="zh-CN" altLang="en-US" sz="2000" b="1">
                <a:solidFill>
                  <a:srgbClr val="006666"/>
                </a:solidFill>
                <a:ea typeface="方正姚体" pitchFamily="2" charset="-122"/>
              </a:rPr>
              <a:t>讲授新课</a:t>
            </a:r>
            <a:endParaRPr lang="zh-CN" altLang="en-US" sz="2000" b="1">
              <a:solidFill>
                <a:srgbClr val="006666"/>
              </a:solidFill>
              <a:ea typeface="方正姚体" pitchFamily="2" charset="-122"/>
            </a:endParaRPr>
          </a:p>
        </p:txBody>
      </p:sp>
      <p:sp>
        <p:nvSpPr>
          <p:cNvPr id="15363" name="Rectangle 3"/>
          <p:cNvSpPr>
            <a:spLocks noChangeArrowheads="1"/>
          </p:cNvSpPr>
          <p:nvPr/>
        </p:nvSpPr>
        <p:spPr bwMode="auto">
          <a:xfrm>
            <a:off x="215900" y="2997200"/>
            <a:ext cx="8893175" cy="2838450"/>
          </a:xfrm>
          <a:prstGeom prst="rect">
            <a:avLst/>
          </a:prstGeom>
          <a:noFill/>
          <a:ln w="9525">
            <a:noFill/>
            <a:miter lim="800000"/>
          </a:ln>
          <a:effectLst/>
        </p:spPr>
        <p:txBody>
          <a:bodyPr anchor="ctr">
            <a:spAutoFit/>
          </a:bodyPr>
          <a:lstStyle/>
          <a:p>
            <a:pPr>
              <a:buFontTx/>
              <a:buNone/>
            </a:pPr>
            <a:r>
              <a:rPr kumimoji="1" lang="zh-CN" altLang="en-US" sz="3600" b="1">
                <a:solidFill>
                  <a:srgbClr val="000000"/>
                </a:solidFill>
                <a:latin typeface="黑体" panose="02010600030101010101" pitchFamily="49" charset="-122"/>
                <a:ea typeface="黑体" panose="02010600030101010101" pitchFamily="49" charset="-122"/>
              </a:rPr>
              <a:t>①万卡的经历与李京京相似</a:t>
            </a:r>
            <a:r>
              <a:rPr kumimoji="1" lang="zh-CN" altLang="en-US" sz="3600">
                <a:solidFill>
                  <a:srgbClr val="000000"/>
                </a:solidFill>
                <a:latin typeface="黑体" panose="02010600030101010101" pitchFamily="49" charset="-122"/>
                <a:ea typeface="黑体" panose="02010600030101010101" pitchFamily="49" charset="-122"/>
              </a:rPr>
              <a:t> </a:t>
            </a:r>
            <a:r>
              <a:rPr kumimoji="1" lang="zh-CN" altLang="en-US" sz="3600" b="1">
                <a:solidFill>
                  <a:srgbClr val="000000"/>
                </a:solidFill>
                <a:latin typeface="黑体" panose="02010600030101010101" pitchFamily="49" charset="-122"/>
                <a:ea typeface="黑体" panose="02010600030101010101" pitchFamily="49" charset="-122"/>
              </a:rPr>
              <a:t>他的心与作品中的万卡的心产生了强烈的共鸣。反衬李京京渴望得到友谊、亲情的心声。</a:t>
            </a:r>
            <a:r>
              <a:rPr kumimoji="1" lang="zh-CN" altLang="en-US" sz="3600">
                <a:solidFill>
                  <a:srgbClr val="000000"/>
                </a:solidFill>
                <a:latin typeface="黑体" panose="02010600030101010101" pitchFamily="49" charset="-122"/>
                <a:ea typeface="黑体" panose="02010600030101010101" pitchFamily="49" charset="-122"/>
              </a:rPr>
              <a:t> </a:t>
            </a:r>
            <a:endParaRPr kumimoji="1" lang="zh-CN" altLang="en-US" sz="3600" b="1">
              <a:solidFill>
                <a:srgbClr val="000000"/>
              </a:solidFill>
              <a:latin typeface="黑体" panose="02010600030101010101" pitchFamily="49" charset="-122"/>
              <a:ea typeface="黑体" panose="02010600030101010101" pitchFamily="49" charset="-122"/>
            </a:endParaRPr>
          </a:p>
          <a:p>
            <a:pPr>
              <a:buFontTx/>
              <a:buNone/>
            </a:pPr>
            <a:r>
              <a:rPr kumimoji="1" lang="zh-CN" altLang="en-US" sz="3600" b="1">
                <a:solidFill>
                  <a:srgbClr val="000000"/>
                </a:solidFill>
                <a:latin typeface="黑体" panose="02010600030101010101" pitchFamily="49" charset="-122"/>
                <a:ea typeface="黑体" panose="02010600030101010101" pitchFamily="49" charset="-122"/>
              </a:rPr>
              <a:t>②因为李京京声音沙哑，程老师认为他读不好，会影响班级和学校的荣誉。</a:t>
            </a:r>
            <a:r>
              <a:rPr kumimoji="1" lang="zh-CN" altLang="en-US">
                <a:solidFill>
                  <a:srgbClr val="FF3300"/>
                </a:solidFill>
                <a:latin typeface="黑体" panose="02010600030101010101" pitchFamily="49" charset="-122"/>
                <a:ea typeface="黑体" panose="02010600030101010101" pitchFamily="49" charset="-122"/>
              </a:rPr>
              <a:t> </a:t>
            </a:r>
            <a:endParaRPr kumimoji="1" lang="zh-CN" altLang="en-US">
              <a:solidFill>
                <a:srgbClr val="FF3300"/>
              </a:solidFill>
              <a:latin typeface="黑体" panose="02010600030101010101" pitchFamily="49" charset="-122"/>
              <a:ea typeface="黑体" panose="02010600030101010101" pitchFamily="49" charset="-122"/>
            </a:endParaRPr>
          </a:p>
        </p:txBody>
      </p:sp>
      <p:sp>
        <p:nvSpPr>
          <p:cNvPr id="15364" name="Rectangle 4"/>
          <p:cNvSpPr>
            <a:spLocks noChangeArrowheads="1"/>
          </p:cNvSpPr>
          <p:nvPr/>
        </p:nvSpPr>
        <p:spPr bwMode="auto">
          <a:xfrm>
            <a:off x="142875" y="1484313"/>
            <a:ext cx="8893175" cy="1190625"/>
          </a:xfrm>
          <a:prstGeom prst="rect">
            <a:avLst/>
          </a:prstGeom>
          <a:noFill/>
          <a:ln w="9525" algn="ctr">
            <a:noFill/>
            <a:miter lim="800000"/>
          </a:ln>
          <a:effectLst/>
        </p:spPr>
        <p:txBody>
          <a:bodyPr anchor="ctr">
            <a:spAutoFit/>
          </a:bodyPr>
          <a:lstStyle/>
          <a:p>
            <a:pPr>
              <a:buFontTx/>
              <a:buNone/>
            </a:pPr>
            <a:r>
              <a:rPr kumimoji="1" lang="en-US" altLang="zh-CN" sz="3600" b="1">
                <a:solidFill>
                  <a:srgbClr val="FF0000"/>
                </a:solidFill>
                <a:latin typeface="黑体" panose="02010600030101010101" pitchFamily="49" charset="-122"/>
                <a:ea typeface="黑体" panose="02010600030101010101" pitchFamily="49" charset="-122"/>
              </a:rPr>
              <a:t>4.</a:t>
            </a:r>
            <a:r>
              <a:rPr kumimoji="1" lang="zh-CN" altLang="en-US" sz="3600" b="1">
                <a:solidFill>
                  <a:srgbClr val="FF0000"/>
                </a:solidFill>
                <a:latin typeface="黑体" panose="02010600030101010101" pitchFamily="49" charset="-122"/>
                <a:ea typeface="黑体" panose="02010600030101010101" pitchFamily="49" charset="-122"/>
              </a:rPr>
              <a:t>李京京为什么渴望有机会朗读这篇课文</a:t>
            </a:r>
            <a:r>
              <a:rPr kumimoji="1" lang="en-US" altLang="zh-CN" sz="3600" b="1">
                <a:solidFill>
                  <a:srgbClr val="FF0000"/>
                </a:solidFill>
                <a:latin typeface="黑体" panose="02010600030101010101" pitchFamily="49" charset="-122"/>
                <a:ea typeface="黑体" panose="02010600030101010101" pitchFamily="49" charset="-122"/>
              </a:rPr>
              <a:t>?</a:t>
            </a:r>
            <a:r>
              <a:rPr kumimoji="1" lang="zh-CN" altLang="en-US" sz="3600" b="1">
                <a:solidFill>
                  <a:srgbClr val="FF0000"/>
                </a:solidFill>
                <a:latin typeface="黑体" panose="02010600030101010101" pitchFamily="49" charset="-122"/>
                <a:ea typeface="黑体" panose="02010600030101010101" pitchFamily="49" charset="-122"/>
              </a:rPr>
              <a:t>程老师为什么不同意李京京读课文</a:t>
            </a:r>
            <a:r>
              <a:rPr kumimoji="1" lang="en-US" altLang="zh-CN" sz="3600" b="1">
                <a:solidFill>
                  <a:srgbClr val="FF0000"/>
                </a:solidFill>
                <a:latin typeface="黑体" panose="02010600030101010101" pitchFamily="49" charset="-122"/>
                <a:ea typeface="黑体" panose="02010600030101010101" pitchFamily="49" charset="-122"/>
              </a:rPr>
              <a:t>?</a:t>
            </a:r>
            <a:r>
              <a:rPr kumimoji="1" lang="en-US" altLang="zh-CN">
                <a:solidFill>
                  <a:srgbClr val="FF0000"/>
                </a:solidFill>
                <a:latin typeface="黑体" panose="02010600030101010101" pitchFamily="49" charset="-122"/>
                <a:ea typeface="黑体" panose="02010600030101010101" pitchFamily="49" charset="-122"/>
              </a:rPr>
              <a:t> </a:t>
            </a:r>
            <a:endParaRPr kumimoji="1" lang="en-US" altLang="zh-CN">
              <a:solidFill>
                <a:srgbClr val="FF0000"/>
              </a:solidFill>
              <a:latin typeface="黑体" panose="02010600030101010101" pitchFamily="49" charset="-122"/>
              <a:ea typeface="黑体" panose="02010600030101010101" pitchFamily="49" charset="-122"/>
            </a:endParaRPr>
          </a:p>
        </p:txBody>
      </p:sp>
      <p:sp>
        <p:nvSpPr>
          <p:cNvPr id="15365" name="WordArt 5"/>
          <p:cNvSpPr>
            <a:spLocks noChangeArrowheads="1" noChangeShapeType="1" noTextEdit="1"/>
          </p:cNvSpPr>
          <p:nvPr/>
        </p:nvSpPr>
        <p:spPr bwMode="auto">
          <a:xfrm>
            <a:off x="323850" y="620713"/>
            <a:ext cx="3059113" cy="765175"/>
          </a:xfrm>
          <a:prstGeom prst="rect">
            <a:avLst/>
          </a:prstGeom>
        </p:spPr>
        <p:txBody>
          <a:bodyPr wrap="none" fromWordArt="1">
            <a:prstTxWarp prst="textPlain">
              <a:avLst>
                <a:gd name="adj" fmla="val 50000"/>
              </a:avLst>
            </a:prstTxWarp>
          </a:bodyPr>
          <a:lstStyle/>
          <a:p>
            <a:pPr algn="ctr"/>
            <a:r>
              <a:rPr lang="zh-CN" altLang="en-US" sz="3200" b="1" kern="10">
                <a:ln w="3175">
                  <a:solidFill>
                    <a:srgbClr val="EAEAEA"/>
                  </a:solidFill>
                  <a:round/>
                </a:ln>
                <a:solidFill>
                  <a:srgbClr val="008000"/>
                </a:solidFill>
                <a:effectLst>
                  <a:outerShdw dist="35921" dir="2700000" sy="50000" kx="2115830" algn="bl" rotWithShape="0">
                    <a:srgbClr val="C0C0C0"/>
                  </a:outerShdw>
                </a:effectLst>
                <a:latin typeface="华文行楷" panose="02010800040101010101" charset="-122"/>
                <a:ea typeface="华文行楷" panose="02010800040101010101" charset="-122"/>
              </a:rPr>
              <a:t>整体感知</a:t>
            </a:r>
            <a:endParaRPr lang="zh-CN" altLang="en-US" sz="3200" b="1" kern="10">
              <a:ln w="3175">
                <a:solidFill>
                  <a:srgbClr val="EAEAEA"/>
                </a:solidFill>
                <a:round/>
              </a:ln>
              <a:solidFill>
                <a:srgbClr val="008000"/>
              </a:solidFill>
              <a:effectLst>
                <a:outerShdw dist="35921" dir="2700000" sy="50000" kx="2115830" algn="bl" rotWithShape="0">
                  <a:srgbClr val="C0C0C0"/>
                </a:outerShdw>
              </a:effectLst>
              <a:latin typeface="华文行楷" panose="02010800040101010101" charset="-122"/>
              <a:ea typeface="华文行楷" panose="020108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50000"/>
                                  </p:iterate>
                                  <p:childTnLst>
                                    <p:set>
                                      <p:cBhvr>
                                        <p:cTn id="6" dur="1" fill="hold">
                                          <p:stCondLst>
                                            <p:cond delay="0"/>
                                          </p:stCondLst>
                                        </p:cTn>
                                        <p:tgtEl>
                                          <p:spTgt spid="15364"/>
                                        </p:tgtEl>
                                        <p:attrNameLst>
                                          <p:attrName>style.visibility</p:attrName>
                                        </p:attrNameLst>
                                      </p:cBhvr>
                                      <p:to>
                                        <p:strVal val="visible"/>
                                      </p:to>
                                    </p:set>
                                    <p:set>
                                      <p:cBhvr>
                                        <p:cTn id="7" dur="455" fill="hold">
                                          <p:stCondLst>
                                            <p:cond delay="0"/>
                                          </p:stCondLst>
                                        </p:cTn>
                                        <p:tgtEl>
                                          <p:spTgt spid="15364"/>
                                        </p:tgtEl>
                                        <p:attrNameLst>
                                          <p:attrName>style.rotation</p:attrName>
                                        </p:attrNameLst>
                                      </p:cBhvr>
                                      <p:to>
                                        <p:strVal val="-45.0"/>
                                      </p:to>
                                    </p:set>
                                    <p:anim calcmode="lin" valueType="num">
                                      <p:cBhvr>
                                        <p:cTn id="8" dur="455" fill="hold">
                                          <p:stCondLst>
                                            <p:cond delay="455"/>
                                          </p:stCondLst>
                                        </p:cTn>
                                        <p:tgtEl>
                                          <p:spTgt spid="15364"/>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15364"/>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15364"/>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15364"/>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15363"/>
                                        </p:tgtEl>
                                        <p:attrNameLst>
                                          <p:attrName>style.visibility</p:attrName>
                                        </p:attrNameLst>
                                      </p:cBhvr>
                                      <p:to>
                                        <p:strVal val="visible"/>
                                      </p:to>
                                    </p:set>
                                    <p:anim calcmode="lin" valueType="num">
                                      <p:cBhvr>
                                        <p:cTn id="16" dur="500" fill="hold"/>
                                        <p:tgtEl>
                                          <p:spTgt spid="1536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5363"/>
                                        </p:tgtEl>
                                        <p:attrNameLst>
                                          <p:attrName>ppt_y</p:attrName>
                                        </p:attrNameLst>
                                      </p:cBhvr>
                                      <p:tavLst>
                                        <p:tav tm="0">
                                          <p:val>
                                            <p:strVal val="#ppt_y"/>
                                          </p:val>
                                        </p:tav>
                                        <p:tav tm="100000">
                                          <p:val>
                                            <p:strVal val="#ppt_y"/>
                                          </p:val>
                                        </p:tav>
                                      </p:tavLst>
                                    </p:anim>
                                    <p:anim calcmode="lin" valueType="num">
                                      <p:cBhvr>
                                        <p:cTn id="18" dur="500" fill="hold"/>
                                        <p:tgtEl>
                                          <p:spTgt spid="1536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536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P spid="1536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8" name="Rectangle 4"/>
          <p:cNvSpPr>
            <a:spLocks noChangeArrowheads="1"/>
          </p:cNvSpPr>
          <p:nvPr/>
        </p:nvSpPr>
        <p:spPr bwMode="auto">
          <a:xfrm>
            <a:off x="395288" y="3025775"/>
            <a:ext cx="8569325" cy="1555750"/>
          </a:xfrm>
          <a:prstGeom prst="rect">
            <a:avLst/>
          </a:prstGeom>
          <a:noFill/>
          <a:ln w="9525">
            <a:noFill/>
            <a:miter lim="800000"/>
          </a:ln>
          <a:effectLst/>
        </p:spPr>
        <p:txBody>
          <a:bodyPr anchor="ctr">
            <a:spAutoFit/>
          </a:bodyPr>
          <a:lstStyle/>
          <a:p>
            <a:pPr algn="ctr">
              <a:buFontTx/>
              <a:buNone/>
            </a:pPr>
            <a:endParaRPr kumimoji="1" lang="zh-CN" altLang="en-US">
              <a:latin typeface="Times New Roman" panose="02020603050405020304" pitchFamily="18" charset="0"/>
            </a:endParaRPr>
          </a:p>
          <a:p>
            <a:pPr>
              <a:buFontTx/>
              <a:buNone/>
            </a:pPr>
            <a:r>
              <a:rPr kumimoji="1" lang="zh-CN" altLang="en-US" sz="3600" b="1">
                <a:solidFill>
                  <a:srgbClr val="000000"/>
                </a:solidFill>
                <a:latin typeface="Times New Roman" panose="02020603050405020304" pitchFamily="18" charset="0"/>
                <a:ea typeface="黑体" panose="02010600030101010101" pitchFamily="49" charset="-122"/>
              </a:rPr>
              <a:t>        突出表现</a:t>
            </a:r>
            <a:r>
              <a:rPr kumimoji="1" lang="zh-CN" altLang="en-US" sz="3600" b="1">
                <a:solidFill>
                  <a:srgbClr val="000000"/>
                </a:solidFill>
                <a:latin typeface="黑体" panose="02010600030101010101" pitchFamily="49" charset="-122"/>
                <a:ea typeface="黑体" panose="02010600030101010101" pitchFamily="49" charset="-122"/>
              </a:rPr>
              <a:t>京京</a:t>
            </a:r>
            <a:r>
              <a:rPr kumimoji="1" lang="zh-CN" altLang="en-US" sz="3600" b="1">
                <a:solidFill>
                  <a:srgbClr val="000000"/>
                </a:solidFill>
                <a:latin typeface="Times New Roman" panose="02020603050405020304" pitchFamily="18" charset="0"/>
                <a:ea typeface="黑体" panose="02010600030101010101" pitchFamily="49" charset="-122"/>
              </a:rPr>
              <a:t>读书愿望的迫切，为下文李京京读书的成功埋下伏笔。</a:t>
            </a:r>
            <a:r>
              <a:rPr kumimoji="1" lang="zh-CN" altLang="en-US">
                <a:latin typeface="Times New Roman" panose="02020603050405020304" pitchFamily="18" charset="0"/>
              </a:rPr>
              <a:t> </a:t>
            </a:r>
            <a:endParaRPr kumimoji="1" lang="zh-CN" altLang="en-US">
              <a:latin typeface="Times New Roman" panose="02020603050405020304" pitchFamily="18" charset="0"/>
            </a:endParaRPr>
          </a:p>
        </p:txBody>
      </p:sp>
      <p:sp>
        <p:nvSpPr>
          <p:cNvPr id="16389" name="WordArt 5"/>
          <p:cNvSpPr>
            <a:spLocks noChangeArrowheads="1" noChangeShapeType="1" noTextEdit="1"/>
          </p:cNvSpPr>
          <p:nvPr/>
        </p:nvSpPr>
        <p:spPr bwMode="auto">
          <a:xfrm>
            <a:off x="539750" y="692150"/>
            <a:ext cx="3059113" cy="765175"/>
          </a:xfrm>
          <a:prstGeom prst="rect">
            <a:avLst/>
          </a:prstGeom>
        </p:spPr>
        <p:txBody>
          <a:bodyPr wrap="none" fromWordArt="1">
            <a:prstTxWarp prst="textPlain">
              <a:avLst>
                <a:gd name="adj" fmla="val 50000"/>
              </a:avLst>
            </a:prstTxWarp>
          </a:bodyPr>
          <a:lstStyle/>
          <a:p>
            <a:pPr algn="ctr"/>
            <a:r>
              <a:rPr lang="zh-CN" altLang="en-US" sz="3200" b="1" kern="10">
                <a:ln w="3175">
                  <a:solidFill>
                    <a:srgbClr val="EAEAEA"/>
                  </a:solidFill>
                  <a:round/>
                </a:ln>
                <a:solidFill>
                  <a:srgbClr val="008000"/>
                </a:solidFill>
                <a:effectLst>
                  <a:outerShdw dist="35921" dir="2700000" sy="50000" kx="2115830" algn="bl" rotWithShape="0">
                    <a:srgbClr val="C0C0C0"/>
                  </a:outerShdw>
                </a:effectLst>
                <a:latin typeface="华文行楷" panose="02010800040101010101" charset="-122"/>
                <a:ea typeface="华文行楷" panose="02010800040101010101" charset="-122"/>
              </a:rPr>
              <a:t>整体感知</a:t>
            </a:r>
            <a:endParaRPr lang="zh-CN" altLang="en-US" sz="3200" b="1" kern="10">
              <a:ln w="3175">
                <a:solidFill>
                  <a:srgbClr val="EAEAEA"/>
                </a:solidFill>
                <a:round/>
              </a:ln>
              <a:solidFill>
                <a:srgbClr val="008000"/>
              </a:solidFill>
              <a:effectLst>
                <a:outerShdw dist="35921" dir="2700000" sy="50000" kx="2115830" algn="bl" rotWithShape="0">
                  <a:srgbClr val="C0C0C0"/>
                </a:outerShdw>
              </a:effectLst>
              <a:latin typeface="华文行楷" panose="02010800040101010101" charset="-122"/>
              <a:ea typeface="华文行楷" panose="02010800040101010101" charset="-122"/>
            </a:endParaRPr>
          </a:p>
        </p:txBody>
      </p:sp>
      <p:sp>
        <p:nvSpPr>
          <p:cNvPr id="16390" name="Text Box 6"/>
          <p:cNvSpPr txBox="1">
            <a:spLocks noChangeArrowheads="1"/>
          </p:cNvSpPr>
          <p:nvPr/>
        </p:nvSpPr>
        <p:spPr bwMode="auto">
          <a:xfrm>
            <a:off x="0" y="1857375"/>
            <a:ext cx="9144000" cy="946150"/>
          </a:xfrm>
          <a:prstGeom prst="rect">
            <a:avLst/>
          </a:prstGeom>
          <a:noFill/>
          <a:ln w="9525">
            <a:noFill/>
            <a:miter lim="800000"/>
          </a:ln>
          <a:effectLst/>
        </p:spPr>
        <p:txBody>
          <a:bodyPr>
            <a:spAutoFit/>
          </a:bodyPr>
          <a:lstStyle/>
          <a:p>
            <a:pPr>
              <a:lnSpc>
                <a:spcPct val="140000"/>
              </a:lnSpc>
              <a:spcBef>
                <a:spcPct val="50000"/>
              </a:spcBef>
              <a:buFontTx/>
              <a:buNone/>
            </a:pPr>
            <a:r>
              <a:rPr kumimoji="1" lang="en-US" altLang="zh-CN" sz="4000" b="1">
                <a:solidFill>
                  <a:srgbClr val="FF0000"/>
                </a:solidFill>
                <a:latin typeface="黑体" panose="02010600030101010101" pitchFamily="49" charset="-122"/>
                <a:ea typeface="黑体" panose="02010600030101010101" pitchFamily="49" charset="-122"/>
              </a:rPr>
              <a:t>5.</a:t>
            </a:r>
            <a:r>
              <a:rPr kumimoji="1" lang="zh-CN" altLang="en-US" sz="4000" b="1">
                <a:solidFill>
                  <a:srgbClr val="FF0000"/>
                </a:solidFill>
                <a:latin typeface="黑体" panose="02010600030101010101" pitchFamily="49" charset="-122"/>
                <a:ea typeface="黑体" panose="02010600030101010101" pitchFamily="49" charset="-122"/>
              </a:rPr>
              <a:t>李京京为什么关注赵小桢等人练习？</a:t>
            </a:r>
            <a:r>
              <a:rPr kumimoji="1" lang="zh-CN" altLang="en-US" sz="2800" b="1">
                <a:solidFill>
                  <a:srgbClr val="000000"/>
                </a:solidFill>
                <a:latin typeface="黑体" panose="02010600030101010101" pitchFamily="49" charset="-122"/>
                <a:ea typeface="黑体" panose="02010600030101010101" pitchFamily="49" charset="-122"/>
              </a:rPr>
              <a:t> </a:t>
            </a:r>
            <a:endParaRPr kumimoji="1" lang="zh-CN" altLang="en-US" sz="2800" b="1">
              <a:solidFill>
                <a:srgbClr val="000000"/>
              </a:solidFill>
              <a:latin typeface="黑体" panose="02010600030101010101" pitchFamily="49" charset="-122"/>
              <a:ea typeface="黑体" panose="02010600030101010101" pitchFamily="49" charset="-122"/>
            </a:endParaRPr>
          </a:p>
        </p:txBody>
      </p:sp>
      <p:sp>
        <p:nvSpPr>
          <p:cNvPr id="16391" name="文本框 5126"/>
          <p:cNvSpPr txBox="1">
            <a:spLocks noChangeArrowheads="1"/>
          </p:cNvSpPr>
          <p:nvPr/>
        </p:nvSpPr>
        <p:spPr bwMode="auto">
          <a:xfrm>
            <a:off x="106363" y="44450"/>
            <a:ext cx="1296987" cy="398463"/>
          </a:xfrm>
          <a:prstGeom prst="rect">
            <a:avLst/>
          </a:prstGeom>
          <a:noFill/>
          <a:ln w="9525">
            <a:noFill/>
            <a:miter lim="800000"/>
          </a:ln>
        </p:spPr>
        <p:txBody>
          <a:bodyPr lIns="90170" tIns="46990" rIns="90170" bIns="46990">
            <a:spAutoFit/>
          </a:bodyPr>
          <a:lstStyle/>
          <a:p>
            <a:r>
              <a:rPr lang="zh-CN" altLang="en-US" sz="2000" b="1">
                <a:solidFill>
                  <a:srgbClr val="006666"/>
                </a:solidFill>
                <a:ea typeface="方正姚体" pitchFamily="2" charset="-122"/>
              </a:rPr>
              <a:t>讲授新课</a:t>
            </a:r>
            <a:endParaRPr lang="zh-CN" altLang="en-US" sz="2000" b="1">
              <a:solidFill>
                <a:srgbClr val="006666"/>
              </a:solidFill>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withEffect">
                                  <p:stCondLst>
                                    <p:cond delay="0"/>
                                  </p:stCondLst>
                                  <p:childTnLst>
                                    <p:animRot by="21600000">
                                      <p:cBhvr>
                                        <p:cTn id="6" dur="2000" fill="hold"/>
                                        <p:tgtEl>
                                          <p:spTgt spid="16390"/>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51" presetClass="entr" presetSubtype="0" fill="hold" grpId="0" nodeType="clickEffect">
                                  <p:stCondLst>
                                    <p:cond delay="0"/>
                                  </p:stCondLst>
                                  <p:childTnLst>
                                    <p:set>
                                      <p:cBhvr>
                                        <p:cTn id="10" dur="1" fill="hold">
                                          <p:stCondLst>
                                            <p:cond delay="0"/>
                                          </p:stCondLst>
                                        </p:cTn>
                                        <p:tgtEl>
                                          <p:spTgt spid="16388"/>
                                        </p:tgtEl>
                                        <p:attrNameLst>
                                          <p:attrName>style.visibility</p:attrName>
                                        </p:attrNameLst>
                                      </p:cBhvr>
                                      <p:to>
                                        <p:strVal val="visible"/>
                                      </p:to>
                                    </p:set>
                                    <p:animEffect transition="in" filter="fade">
                                      <p:cBhvr>
                                        <p:cTn id="11" dur="770" decel="100000"/>
                                        <p:tgtEl>
                                          <p:spTgt spid="16388"/>
                                        </p:tgtEl>
                                      </p:cBhvr>
                                    </p:animEffect>
                                    <p:animScale>
                                      <p:cBhvr>
                                        <p:cTn id="12" dur="770" decel="100000"/>
                                        <p:tgtEl>
                                          <p:spTgt spid="16388"/>
                                        </p:tgtEl>
                                      </p:cBhvr>
                                      <p:from x="10000" y="10000"/>
                                      <p:to x="200000" y="450000"/>
                                    </p:animScale>
                                    <p:animScale>
                                      <p:cBhvr>
                                        <p:cTn id="13" dur="1230" accel="100000" fill="hold">
                                          <p:stCondLst>
                                            <p:cond delay="770"/>
                                          </p:stCondLst>
                                        </p:cTn>
                                        <p:tgtEl>
                                          <p:spTgt spid="16388"/>
                                        </p:tgtEl>
                                      </p:cBhvr>
                                      <p:from x="200000" y="450000"/>
                                      <p:to x="100000" y="100000"/>
                                    </p:animScale>
                                    <p:set>
                                      <p:cBhvr>
                                        <p:cTn id="14" dur="770" fill="hold"/>
                                        <p:tgtEl>
                                          <p:spTgt spid="16388"/>
                                        </p:tgtEl>
                                        <p:attrNameLst>
                                          <p:attrName>ppt_x</p:attrName>
                                        </p:attrNameLst>
                                      </p:cBhvr>
                                      <p:to>
                                        <p:strVal val="(0.5)"/>
                                      </p:to>
                                    </p:set>
                                    <p:anim from="(0.5)" to="(#ppt_x)" calcmode="lin" valueType="num">
                                      <p:cBhvr>
                                        <p:cTn id="15" dur="1230" accel="100000" fill="hold">
                                          <p:stCondLst>
                                            <p:cond delay="770"/>
                                          </p:stCondLst>
                                        </p:cTn>
                                        <p:tgtEl>
                                          <p:spTgt spid="16388"/>
                                        </p:tgtEl>
                                        <p:attrNameLst>
                                          <p:attrName>ppt_x</p:attrName>
                                        </p:attrNameLst>
                                      </p:cBhvr>
                                    </p:anim>
                                    <p:set>
                                      <p:cBhvr>
                                        <p:cTn id="16" dur="770" fill="hold"/>
                                        <p:tgtEl>
                                          <p:spTgt spid="16388"/>
                                        </p:tgtEl>
                                        <p:attrNameLst>
                                          <p:attrName>ppt_y</p:attrName>
                                        </p:attrNameLst>
                                      </p:cBhvr>
                                      <p:to>
                                        <p:strVal val="(#ppt_y+0.4)"/>
                                      </p:to>
                                    </p:set>
                                    <p:anim from="(#ppt_y+0.4)" to="(#ppt_y)" calcmode="lin" valueType="num">
                                      <p:cBhvr>
                                        <p:cTn id="17" dur="1230" accel="100000" fill="hold">
                                          <p:stCondLst>
                                            <p:cond delay="770"/>
                                          </p:stCondLst>
                                        </p:cTn>
                                        <p:tgtEl>
                                          <p:spTgt spid="16388"/>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p:bldP spid="16390"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217488" y="1287463"/>
            <a:ext cx="6659562" cy="701675"/>
          </a:xfrm>
          <a:prstGeom prst="rect">
            <a:avLst/>
          </a:prstGeom>
          <a:noFill/>
          <a:ln w="9525">
            <a:noFill/>
            <a:miter lim="800000"/>
          </a:ln>
          <a:effectLst/>
        </p:spPr>
        <p:txBody>
          <a:bodyPr>
            <a:spAutoFit/>
          </a:bodyPr>
          <a:lstStyle/>
          <a:p>
            <a:pPr>
              <a:spcBef>
                <a:spcPct val="50000"/>
              </a:spcBef>
              <a:buFontTx/>
              <a:buNone/>
            </a:pPr>
            <a:r>
              <a:rPr kumimoji="1" lang="en-US" altLang="zh-CN" sz="3600" b="1">
                <a:solidFill>
                  <a:srgbClr val="FF3300"/>
                </a:solidFill>
                <a:latin typeface="黑体" panose="02010600030101010101" pitchFamily="49" charset="-122"/>
                <a:ea typeface="黑体" panose="02010600030101010101" pitchFamily="49" charset="-122"/>
              </a:rPr>
              <a:t>6.</a:t>
            </a:r>
            <a:r>
              <a:rPr kumimoji="1" lang="zh-CN" altLang="en-US" sz="3600" b="1">
                <a:solidFill>
                  <a:srgbClr val="FF3300"/>
                </a:solidFill>
                <a:latin typeface="黑体" panose="02010600030101010101" pitchFamily="49" charset="-122"/>
                <a:ea typeface="黑体" panose="02010600030101010101" pitchFamily="49" charset="-122"/>
              </a:rPr>
              <a:t>李京京的 </a:t>
            </a:r>
            <a:r>
              <a:rPr kumimoji="1" lang="zh-CN" altLang="en-US" sz="3600" b="1">
                <a:solidFill>
                  <a:srgbClr val="FF3300"/>
                </a:solidFill>
                <a:ea typeface="黑体" panose="02010600030101010101" pitchFamily="49" charset="-122"/>
              </a:rPr>
              <a:t>“</a:t>
            </a:r>
            <a:r>
              <a:rPr kumimoji="1" lang="zh-CN" altLang="en-US" sz="3600" b="1">
                <a:solidFill>
                  <a:srgbClr val="FF3300"/>
                </a:solidFill>
                <a:latin typeface="华文新魏" panose="02010800040101010101" pitchFamily="2" charset="-122"/>
                <a:ea typeface="华文新魏" panose="02010800040101010101" pitchFamily="2" charset="-122"/>
              </a:rPr>
              <a:t>心声</a:t>
            </a:r>
            <a:r>
              <a:rPr kumimoji="1" lang="zh-CN" altLang="en-US" sz="3600" b="1">
                <a:solidFill>
                  <a:srgbClr val="FF3300"/>
                </a:solidFill>
                <a:ea typeface="黑体" panose="02010600030101010101" pitchFamily="49" charset="-122"/>
              </a:rPr>
              <a:t>”</a:t>
            </a:r>
            <a:r>
              <a:rPr kumimoji="1" lang="zh-CN" altLang="en-US" sz="3600" b="1">
                <a:solidFill>
                  <a:srgbClr val="FF3300"/>
                </a:solidFill>
                <a:latin typeface="黑体" panose="02010600030101010101" pitchFamily="49" charset="-122"/>
                <a:ea typeface="黑体" panose="02010600030101010101" pitchFamily="49" charset="-122"/>
              </a:rPr>
              <a:t> 是什么</a:t>
            </a:r>
            <a:r>
              <a:rPr kumimoji="1" lang="en-US" altLang="zh-CN" sz="3600" b="1">
                <a:solidFill>
                  <a:srgbClr val="FF3300"/>
                </a:solidFill>
                <a:latin typeface="黑体" panose="02010600030101010101" pitchFamily="49" charset="-122"/>
                <a:ea typeface="黑体" panose="02010600030101010101" pitchFamily="49" charset="-122"/>
              </a:rPr>
              <a:t>?</a:t>
            </a:r>
            <a:r>
              <a:rPr kumimoji="1" lang="en-US" altLang="zh-CN" sz="4000" b="1">
                <a:latin typeface="黑体" panose="02010600030101010101" pitchFamily="49" charset="-122"/>
                <a:ea typeface="黑体" panose="02010600030101010101" pitchFamily="49" charset="-122"/>
              </a:rPr>
              <a:t> </a:t>
            </a:r>
            <a:endParaRPr kumimoji="1" lang="en-US" altLang="zh-CN" sz="4000" b="1">
              <a:latin typeface="黑体" panose="02010600030101010101" pitchFamily="49" charset="-122"/>
              <a:ea typeface="黑体" panose="02010600030101010101" pitchFamily="49" charset="-122"/>
            </a:endParaRPr>
          </a:p>
        </p:txBody>
      </p:sp>
      <p:sp>
        <p:nvSpPr>
          <p:cNvPr id="17411" name="Text Box 3"/>
          <p:cNvSpPr txBox="1">
            <a:spLocks noChangeArrowheads="1"/>
          </p:cNvSpPr>
          <p:nvPr/>
        </p:nvSpPr>
        <p:spPr bwMode="auto">
          <a:xfrm>
            <a:off x="250825" y="1989138"/>
            <a:ext cx="8820150" cy="1922462"/>
          </a:xfrm>
          <a:prstGeom prst="rect">
            <a:avLst/>
          </a:prstGeom>
          <a:noFill/>
          <a:ln w="9525">
            <a:noFill/>
            <a:miter lim="800000"/>
          </a:ln>
          <a:effectLst/>
        </p:spPr>
        <p:txBody>
          <a:bodyPr>
            <a:spAutoFit/>
          </a:bodyPr>
          <a:lstStyle/>
          <a:p>
            <a:pPr>
              <a:spcBef>
                <a:spcPct val="50000"/>
              </a:spcBef>
              <a:buFontTx/>
              <a:buNone/>
            </a:pPr>
            <a:r>
              <a:rPr kumimoji="1" lang="zh-CN" altLang="en-US" sz="2800" b="1">
                <a:solidFill>
                  <a:srgbClr val="000000"/>
                </a:solidFill>
                <a:latin typeface="黑体" panose="02010600030101010101" pitchFamily="49" charset="-122"/>
                <a:ea typeface="黑体" panose="02010600030101010101" pitchFamily="49" charset="-122"/>
              </a:rPr>
              <a:t>①李京京渴望得到公平锻炼的机会；②渴望得到老师和同学的关心、肯定和尊重；③渴望父母和谐，家庭温暖；④渴望亲情和友谊、想念爷爷和童伴；⑤渴望情感的倾诉与宣泄。</a:t>
            </a:r>
            <a:r>
              <a:rPr kumimoji="1" lang="zh-CN" altLang="en-US" sz="3600" b="1">
                <a:solidFill>
                  <a:srgbClr val="FC250E"/>
                </a:solidFill>
                <a:latin typeface="隶书" panose="02010509060101010101" pitchFamily="49" charset="-122"/>
                <a:ea typeface="隶书" panose="02010509060101010101" pitchFamily="49" charset="-122"/>
              </a:rPr>
              <a:t> </a:t>
            </a:r>
            <a:endParaRPr kumimoji="1" lang="zh-CN" altLang="en-US" sz="3600" b="1">
              <a:solidFill>
                <a:srgbClr val="FC250E"/>
              </a:solidFill>
              <a:latin typeface="隶书" panose="02010509060101010101" pitchFamily="49" charset="-122"/>
              <a:ea typeface="隶书" panose="02010509060101010101" pitchFamily="49" charset="-122"/>
            </a:endParaRPr>
          </a:p>
        </p:txBody>
      </p:sp>
      <p:sp>
        <p:nvSpPr>
          <p:cNvPr id="17412" name="Text Box 4"/>
          <p:cNvSpPr txBox="1">
            <a:spLocks noChangeArrowheads="1"/>
          </p:cNvSpPr>
          <p:nvPr/>
        </p:nvSpPr>
        <p:spPr bwMode="auto">
          <a:xfrm>
            <a:off x="250825" y="4210050"/>
            <a:ext cx="8604250" cy="1739900"/>
          </a:xfrm>
          <a:prstGeom prst="rect">
            <a:avLst/>
          </a:prstGeom>
          <a:solidFill>
            <a:srgbClr val="333399"/>
          </a:solidFill>
          <a:ln w="9525">
            <a:noFill/>
            <a:miter lim="800000"/>
          </a:ln>
          <a:effectLst/>
        </p:spPr>
        <p:txBody>
          <a:bodyPr>
            <a:spAutoFit/>
          </a:bodyPr>
          <a:lstStyle/>
          <a:p>
            <a:pPr>
              <a:spcBef>
                <a:spcPct val="50000"/>
              </a:spcBef>
              <a:buFontTx/>
              <a:buNone/>
            </a:pPr>
            <a:r>
              <a:rPr kumimoji="1" lang="zh-CN" altLang="en-US" sz="3600" b="1">
                <a:solidFill>
                  <a:srgbClr val="000000"/>
                </a:solidFill>
              </a:rPr>
              <a:t>“</a:t>
            </a:r>
            <a:r>
              <a:rPr kumimoji="1" lang="zh-CN" altLang="en-US" sz="3600" b="1">
                <a:solidFill>
                  <a:srgbClr val="FFFF00"/>
                </a:solidFill>
                <a:ea typeface="黑体" panose="02010600030101010101" pitchFamily="49" charset="-122"/>
              </a:rPr>
              <a:t>心声”是指发自内心的声音。李京京的心声表达了对美好生活的追求，这也体现了他作为成长中的少年身心健康发展的需要。</a:t>
            </a:r>
            <a:endParaRPr kumimoji="1" lang="zh-CN" altLang="en-US" sz="3600" b="1">
              <a:solidFill>
                <a:srgbClr val="FFFF00"/>
              </a:solidFill>
              <a:latin typeface="Times New Roman" panose="02020603050405020304" pitchFamily="18" charset="0"/>
              <a:ea typeface="黑体" panose="02010600030101010101" pitchFamily="49" charset="-122"/>
            </a:endParaRPr>
          </a:p>
        </p:txBody>
      </p:sp>
      <p:sp>
        <p:nvSpPr>
          <p:cNvPr id="17413" name="WordArt 5"/>
          <p:cNvSpPr>
            <a:spLocks noChangeArrowheads="1" noChangeShapeType="1" noTextEdit="1"/>
          </p:cNvSpPr>
          <p:nvPr/>
        </p:nvSpPr>
        <p:spPr bwMode="auto">
          <a:xfrm>
            <a:off x="395288" y="549275"/>
            <a:ext cx="3059112" cy="765175"/>
          </a:xfrm>
          <a:prstGeom prst="rect">
            <a:avLst/>
          </a:prstGeom>
        </p:spPr>
        <p:txBody>
          <a:bodyPr wrap="none" fromWordArt="1">
            <a:prstTxWarp prst="textPlain">
              <a:avLst>
                <a:gd name="adj" fmla="val 50000"/>
              </a:avLst>
            </a:prstTxWarp>
          </a:bodyPr>
          <a:lstStyle/>
          <a:p>
            <a:pPr algn="ctr"/>
            <a:r>
              <a:rPr lang="zh-CN" altLang="en-US" sz="3200" b="1" kern="10">
                <a:ln w="3175">
                  <a:solidFill>
                    <a:srgbClr val="EAEAEA"/>
                  </a:solidFill>
                  <a:round/>
                </a:ln>
                <a:solidFill>
                  <a:srgbClr val="008000"/>
                </a:solidFill>
                <a:effectLst>
                  <a:outerShdw dist="35921" dir="2700000" sy="50000" kx="2115830" algn="bl" rotWithShape="0">
                    <a:srgbClr val="C0C0C0"/>
                  </a:outerShdw>
                </a:effectLst>
                <a:latin typeface="华文行楷" panose="02010800040101010101" charset="-122"/>
                <a:ea typeface="华文行楷" panose="02010800040101010101" charset="-122"/>
              </a:rPr>
              <a:t>整体感知</a:t>
            </a:r>
            <a:endParaRPr lang="zh-CN" altLang="en-US" sz="3200" b="1" kern="10">
              <a:ln w="3175">
                <a:solidFill>
                  <a:srgbClr val="EAEAEA"/>
                </a:solidFill>
                <a:round/>
              </a:ln>
              <a:solidFill>
                <a:srgbClr val="008000"/>
              </a:solidFill>
              <a:effectLst>
                <a:outerShdw dist="35921" dir="2700000" sy="50000" kx="2115830" algn="bl" rotWithShape="0">
                  <a:srgbClr val="C0C0C0"/>
                </a:outerShdw>
              </a:effectLst>
              <a:latin typeface="华文行楷" panose="02010800040101010101" charset="-122"/>
              <a:ea typeface="华文行楷" panose="02010800040101010101" charset="-122"/>
            </a:endParaRPr>
          </a:p>
        </p:txBody>
      </p:sp>
      <p:sp>
        <p:nvSpPr>
          <p:cNvPr id="17414" name="文本框 5126"/>
          <p:cNvSpPr txBox="1">
            <a:spLocks noChangeArrowheads="1"/>
          </p:cNvSpPr>
          <p:nvPr/>
        </p:nvSpPr>
        <p:spPr bwMode="auto">
          <a:xfrm>
            <a:off x="106363" y="44450"/>
            <a:ext cx="1296987" cy="398463"/>
          </a:xfrm>
          <a:prstGeom prst="rect">
            <a:avLst/>
          </a:prstGeom>
          <a:noFill/>
          <a:ln w="9525">
            <a:noFill/>
            <a:miter lim="800000"/>
          </a:ln>
        </p:spPr>
        <p:txBody>
          <a:bodyPr lIns="90170" tIns="46990" rIns="90170" bIns="46990">
            <a:spAutoFit/>
          </a:bodyPr>
          <a:lstStyle/>
          <a:p>
            <a:r>
              <a:rPr lang="zh-CN" altLang="en-US" sz="2000" b="1">
                <a:solidFill>
                  <a:srgbClr val="006666"/>
                </a:solidFill>
                <a:ea typeface="方正姚体" pitchFamily="2" charset="-122"/>
              </a:rPr>
              <a:t>讲授新课</a:t>
            </a:r>
            <a:endParaRPr lang="zh-CN" altLang="en-US" sz="2000" b="1">
              <a:solidFill>
                <a:srgbClr val="006666"/>
              </a:solidFill>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17410"/>
                                        </p:tgtEl>
                                        <p:attrNameLst>
                                          <p:attrName>style.visibility</p:attrName>
                                        </p:attrNameLst>
                                      </p:cBhvr>
                                      <p:to>
                                        <p:strVal val="visible"/>
                                      </p:to>
                                    </p:set>
                                    <p:anim calcmode="lin" valueType="num">
                                      <p:cBhvr>
                                        <p:cTn id="7" dur="500" decel="50000" fill="hold">
                                          <p:stCondLst>
                                            <p:cond delay="0"/>
                                          </p:stCondLst>
                                        </p:cTn>
                                        <p:tgtEl>
                                          <p:spTgt spid="17410"/>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7410"/>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7410"/>
                                        </p:tgtEl>
                                        <p:attrNameLst>
                                          <p:attrName>ppt_w</p:attrName>
                                        </p:attrNameLst>
                                      </p:cBhvr>
                                      <p:tavLst>
                                        <p:tav tm="0">
                                          <p:val>
                                            <p:strVal val="#ppt_w*.05"/>
                                          </p:val>
                                        </p:tav>
                                        <p:tav tm="100000">
                                          <p:val>
                                            <p:strVal val="#ppt_w"/>
                                          </p:val>
                                        </p:tav>
                                      </p:tavLst>
                                    </p:anim>
                                    <p:anim calcmode="lin" valueType="num">
                                      <p:cBhvr>
                                        <p:cTn id="10" dur="1000" fill="hold"/>
                                        <p:tgtEl>
                                          <p:spTgt spid="17410"/>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7410"/>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7410"/>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7410"/>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7410"/>
                                        </p:tgtEl>
                                      </p:cBhvr>
                                    </p:animEffect>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grpId="0" nodeType="clickEffect">
                                  <p:stCondLst>
                                    <p:cond delay="0"/>
                                  </p:stCondLst>
                                  <p:childTnLst>
                                    <p:set>
                                      <p:cBhvr>
                                        <p:cTn id="18" dur="1" fill="hold">
                                          <p:stCondLst>
                                            <p:cond delay="0"/>
                                          </p:stCondLst>
                                        </p:cTn>
                                        <p:tgtEl>
                                          <p:spTgt spid="17411"/>
                                        </p:tgtEl>
                                        <p:attrNameLst>
                                          <p:attrName>style.visibility</p:attrName>
                                        </p:attrNameLst>
                                      </p:cBhvr>
                                      <p:to>
                                        <p:strVal val="visible"/>
                                      </p:to>
                                    </p:set>
                                    <p:animEffect transition="in" filter="wipe(down)">
                                      <p:cBhvr>
                                        <p:cTn id="19" dur="580">
                                          <p:stCondLst>
                                            <p:cond delay="0"/>
                                          </p:stCondLst>
                                        </p:cTn>
                                        <p:tgtEl>
                                          <p:spTgt spid="17411"/>
                                        </p:tgtEl>
                                      </p:cBhvr>
                                    </p:animEffect>
                                    <p:anim calcmode="lin" valueType="num">
                                      <p:cBhvr>
                                        <p:cTn id="20" dur="1822" tmFilter="0,0; 0.14,0.36; 0.43,0.73; 0.71,0.91; 1.0,1.0">
                                          <p:stCondLst>
                                            <p:cond delay="0"/>
                                          </p:stCondLst>
                                        </p:cTn>
                                        <p:tgtEl>
                                          <p:spTgt spid="17411"/>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17411"/>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17411"/>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17411"/>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17411"/>
                                        </p:tgtEl>
                                        <p:attrNameLst>
                                          <p:attrName>ppt_y</p:attrName>
                                        </p:attrNameLst>
                                      </p:cBhvr>
                                      <p:tavLst>
                                        <p:tav tm="0" fmla="#ppt_y-sin(pi*$)/81">
                                          <p:val>
                                            <p:fltVal val="0"/>
                                          </p:val>
                                        </p:tav>
                                        <p:tav tm="100000">
                                          <p:val>
                                            <p:fltVal val="1"/>
                                          </p:val>
                                        </p:tav>
                                      </p:tavLst>
                                    </p:anim>
                                    <p:animScale>
                                      <p:cBhvr>
                                        <p:cTn id="25" dur="26">
                                          <p:stCondLst>
                                            <p:cond delay="650"/>
                                          </p:stCondLst>
                                        </p:cTn>
                                        <p:tgtEl>
                                          <p:spTgt spid="17411"/>
                                        </p:tgtEl>
                                      </p:cBhvr>
                                      <p:to x="100000" y="60000"/>
                                    </p:animScale>
                                    <p:animScale>
                                      <p:cBhvr>
                                        <p:cTn id="26" dur="166" decel="50000">
                                          <p:stCondLst>
                                            <p:cond delay="676"/>
                                          </p:stCondLst>
                                        </p:cTn>
                                        <p:tgtEl>
                                          <p:spTgt spid="17411"/>
                                        </p:tgtEl>
                                      </p:cBhvr>
                                      <p:to x="100000" y="100000"/>
                                    </p:animScale>
                                    <p:animScale>
                                      <p:cBhvr>
                                        <p:cTn id="27" dur="26">
                                          <p:stCondLst>
                                            <p:cond delay="1312"/>
                                          </p:stCondLst>
                                        </p:cTn>
                                        <p:tgtEl>
                                          <p:spTgt spid="17411"/>
                                        </p:tgtEl>
                                      </p:cBhvr>
                                      <p:to x="100000" y="80000"/>
                                    </p:animScale>
                                    <p:animScale>
                                      <p:cBhvr>
                                        <p:cTn id="28" dur="166" decel="50000">
                                          <p:stCondLst>
                                            <p:cond delay="1338"/>
                                          </p:stCondLst>
                                        </p:cTn>
                                        <p:tgtEl>
                                          <p:spTgt spid="17411"/>
                                        </p:tgtEl>
                                      </p:cBhvr>
                                      <p:to x="100000" y="100000"/>
                                    </p:animScale>
                                    <p:animScale>
                                      <p:cBhvr>
                                        <p:cTn id="29" dur="26">
                                          <p:stCondLst>
                                            <p:cond delay="1642"/>
                                          </p:stCondLst>
                                        </p:cTn>
                                        <p:tgtEl>
                                          <p:spTgt spid="17411"/>
                                        </p:tgtEl>
                                      </p:cBhvr>
                                      <p:to x="100000" y="90000"/>
                                    </p:animScale>
                                    <p:animScale>
                                      <p:cBhvr>
                                        <p:cTn id="30" dur="166" decel="50000">
                                          <p:stCondLst>
                                            <p:cond delay="1668"/>
                                          </p:stCondLst>
                                        </p:cTn>
                                        <p:tgtEl>
                                          <p:spTgt spid="17411"/>
                                        </p:tgtEl>
                                      </p:cBhvr>
                                      <p:to x="100000" y="100000"/>
                                    </p:animScale>
                                    <p:animScale>
                                      <p:cBhvr>
                                        <p:cTn id="31" dur="26">
                                          <p:stCondLst>
                                            <p:cond delay="1808"/>
                                          </p:stCondLst>
                                        </p:cTn>
                                        <p:tgtEl>
                                          <p:spTgt spid="17411"/>
                                        </p:tgtEl>
                                      </p:cBhvr>
                                      <p:to x="100000" y="95000"/>
                                    </p:animScale>
                                    <p:animScale>
                                      <p:cBhvr>
                                        <p:cTn id="32" dur="166" decel="50000">
                                          <p:stCondLst>
                                            <p:cond delay="1834"/>
                                          </p:stCondLst>
                                        </p:cTn>
                                        <p:tgtEl>
                                          <p:spTgt spid="17411"/>
                                        </p:tgtEl>
                                      </p:cBhvr>
                                      <p:to x="100000" y="100000"/>
                                    </p:animScale>
                                  </p:childTnLst>
                                </p:cTn>
                              </p:par>
                            </p:childTnLst>
                          </p:cTn>
                        </p:par>
                      </p:childTnLst>
                    </p:cTn>
                  </p:par>
                  <p:par>
                    <p:cTn id="33" fill="hold">
                      <p:stCondLst>
                        <p:cond delay="indefinite"/>
                      </p:stCondLst>
                      <p:childTnLst>
                        <p:par>
                          <p:cTn id="34" fill="hold">
                            <p:stCondLst>
                              <p:cond delay="0"/>
                            </p:stCondLst>
                            <p:childTnLst>
                              <p:par>
                                <p:cTn id="35" presetID="41" presetClass="entr" presetSubtype="0" fill="hold" grpId="0" nodeType="clickEffect">
                                  <p:stCondLst>
                                    <p:cond delay="0"/>
                                  </p:stCondLst>
                                  <p:iterate type="lt">
                                    <p:tmPct val="10000"/>
                                  </p:iterate>
                                  <p:childTnLst>
                                    <p:set>
                                      <p:cBhvr>
                                        <p:cTn id="36" dur="1" fill="hold">
                                          <p:stCondLst>
                                            <p:cond delay="0"/>
                                          </p:stCondLst>
                                        </p:cTn>
                                        <p:tgtEl>
                                          <p:spTgt spid="17412"/>
                                        </p:tgtEl>
                                        <p:attrNameLst>
                                          <p:attrName>style.visibility</p:attrName>
                                        </p:attrNameLst>
                                      </p:cBhvr>
                                      <p:to>
                                        <p:strVal val="visible"/>
                                      </p:to>
                                    </p:set>
                                    <p:anim calcmode="lin" valueType="num">
                                      <p:cBhvr>
                                        <p:cTn id="37" dur="500" fill="hold"/>
                                        <p:tgtEl>
                                          <p:spTgt spid="17412"/>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7412"/>
                                        </p:tgtEl>
                                        <p:attrNameLst>
                                          <p:attrName>ppt_y</p:attrName>
                                        </p:attrNameLst>
                                      </p:cBhvr>
                                      <p:tavLst>
                                        <p:tav tm="0">
                                          <p:val>
                                            <p:strVal val="#ppt_y"/>
                                          </p:val>
                                        </p:tav>
                                        <p:tav tm="100000">
                                          <p:val>
                                            <p:strVal val="#ppt_y"/>
                                          </p:val>
                                        </p:tav>
                                      </p:tavLst>
                                    </p:anim>
                                    <p:anim calcmode="lin" valueType="num">
                                      <p:cBhvr>
                                        <p:cTn id="39" dur="500" fill="hold"/>
                                        <p:tgtEl>
                                          <p:spTgt spid="17412"/>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7412"/>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7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P spid="17411" grpId="0"/>
      <p:bldP spid="17412"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684213" y="566738"/>
            <a:ext cx="7772400" cy="1143000"/>
          </a:xfrm>
          <a:prstGeom prst="rect">
            <a:avLst/>
          </a:prstGeom>
          <a:noFill/>
          <a:ln w="9525">
            <a:noFill/>
            <a:miter lim="800000"/>
          </a:ln>
          <a:effectLst/>
        </p:spPr>
        <p:txBody>
          <a:bodyPr anchor="ctr"/>
          <a:lstStyle/>
          <a:p>
            <a:pPr algn="ctr" eaLnBrk="0" hangingPunct="0">
              <a:buFontTx/>
              <a:buNone/>
            </a:pPr>
            <a:r>
              <a:rPr lang="zh-CN" altLang="en-US" sz="8800" b="1">
                <a:solidFill>
                  <a:srgbClr val="FF00FF"/>
                </a:solidFill>
                <a:ea typeface="隶书" panose="02010509060101010101" pitchFamily="49" charset="-122"/>
              </a:rPr>
              <a:t>小结</a:t>
            </a:r>
            <a:endParaRPr lang="zh-CN" altLang="en-US" sz="8800" b="1">
              <a:solidFill>
                <a:srgbClr val="FF00FF"/>
              </a:solidFill>
              <a:ea typeface="隶书" panose="02010509060101010101" pitchFamily="49" charset="-122"/>
            </a:endParaRPr>
          </a:p>
        </p:txBody>
      </p:sp>
      <p:sp>
        <p:nvSpPr>
          <p:cNvPr id="18435" name="AutoShape 3"/>
          <p:cNvSpPr>
            <a:spLocks noChangeArrowheads="1"/>
          </p:cNvSpPr>
          <p:nvPr/>
        </p:nvSpPr>
        <p:spPr bwMode="auto">
          <a:xfrm>
            <a:off x="2987675" y="2654300"/>
            <a:ext cx="3384550" cy="2881313"/>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FC250E"/>
          </a:solidFill>
          <a:ln w="9525">
            <a:solidFill>
              <a:schemeClr val="tx1"/>
            </a:solidFill>
            <a:miter lim="800000"/>
          </a:ln>
          <a:effectLst/>
        </p:spPr>
        <p:txBody>
          <a:bodyPr wrap="none" anchor="ctr"/>
          <a:lstStyle/>
          <a:p>
            <a:endParaRPr lang="zh-CN" altLang="en-US"/>
          </a:p>
        </p:txBody>
      </p:sp>
      <p:sp>
        <p:nvSpPr>
          <p:cNvPr id="18436" name="Text Box 4"/>
          <p:cNvSpPr txBox="1">
            <a:spLocks noChangeArrowheads="1"/>
          </p:cNvSpPr>
          <p:nvPr/>
        </p:nvSpPr>
        <p:spPr bwMode="auto">
          <a:xfrm>
            <a:off x="4067175" y="3086100"/>
            <a:ext cx="1081088" cy="1311275"/>
          </a:xfrm>
          <a:prstGeom prst="rect">
            <a:avLst/>
          </a:prstGeom>
          <a:noFill/>
          <a:ln w="9525">
            <a:noFill/>
            <a:miter lim="800000"/>
          </a:ln>
          <a:effectLst/>
        </p:spPr>
        <p:txBody>
          <a:bodyPr>
            <a:spAutoFit/>
          </a:bodyPr>
          <a:lstStyle/>
          <a:p>
            <a:pPr>
              <a:spcBef>
                <a:spcPct val="50000"/>
              </a:spcBef>
              <a:buFontTx/>
              <a:buNone/>
            </a:pPr>
            <a:r>
              <a:rPr kumimoji="1" lang="zh-CN" altLang="en-US" sz="8000" b="1">
                <a:solidFill>
                  <a:srgbClr val="FFFF66"/>
                </a:solidFill>
                <a:latin typeface="Times New Roman" panose="02020603050405020304" pitchFamily="18" charset="0"/>
              </a:rPr>
              <a:t>心</a:t>
            </a:r>
            <a:endParaRPr kumimoji="1" lang="zh-CN" altLang="en-US" sz="8000" b="1">
              <a:solidFill>
                <a:srgbClr val="FFFF66"/>
              </a:solidFill>
              <a:latin typeface="Times New Roman" panose="02020603050405020304" pitchFamily="18" charset="0"/>
            </a:endParaRPr>
          </a:p>
        </p:txBody>
      </p:sp>
      <p:sp>
        <p:nvSpPr>
          <p:cNvPr id="18437" name="Text Box 5"/>
          <p:cNvSpPr txBox="1">
            <a:spLocks noChangeArrowheads="1"/>
          </p:cNvSpPr>
          <p:nvPr/>
        </p:nvSpPr>
        <p:spPr bwMode="auto">
          <a:xfrm>
            <a:off x="755650" y="2654300"/>
            <a:ext cx="2520950" cy="701675"/>
          </a:xfrm>
          <a:prstGeom prst="rect">
            <a:avLst/>
          </a:prstGeom>
          <a:noFill/>
          <a:ln w="9525">
            <a:noFill/>
            <a:miter lim="800000"/>
          </a:ln>
          <a:effectLst/>
        </p:spPr>
        <p:txBody>
          <a:bodyPr>
            <a:spAutoFit/>
          </a:bodyPr>
          <a:lstStyle/>
          <a:p>
            <a:pPr>
              <a:spcBef>
                <a:spcPct val="50000"/>
              </a:spcBef>
              <a:buFontTx/>
              <a:buNone/>
            </a:pPr>
            <a:r>
              <a:rPr kumimoji="1" lang="zh-CN" altLang="en-US" sz="4000" b="1">
                <a:latin typeface="Times New Roman" panose="02020603050405020304" pitchFamily="18" charset="0"/>
                <a:ea typeface="隶书" panose="02010509060101010101" pitchFamily="49" charset="-122"/>
              </a:rPr>
              <a:t>要求朗读</a:t>
            </a:r>
            <a:endParaRPr kumimoji="1" lang="zh-CN" altLang="en-US" sz="4000" b="1">
              <a:latin typeface="Times New Roman" panose="02020603050405020304" pitchFamily="18" charset="0"/>
              <a:ea typeface="隶书" panose="02010509060101010101" pitchFamily="49" charset="-122"/>
            </a:endParaRPr>
          </a:p>
        </p:txBody>
      </p:sp>
      <p:sp>
        <p:nvSpPr>
          <p:cNvPr id="18438" name="Text Box 6"/>
          <p:cNvSpPr txBox="1">
            <a:spLocks noChangeArrowheads="1"/>
          </p:cNvSpPr>
          <p:nvPr/>
        </p:nvSpPr>
        <p:spPr bwMode="auto">
          <a:xfrm>
            <a:off x="6516688" y="2654300"/>
            <a:ext cx="2232025" cy="701675"/>
          </a:xfrm>
          <a:prstGeom prst="rect">
            <a:avLst/>
          </a:prstGeom>
          <a:noFill/>
          <a:ln w="9525">
            <a:noFill/>
            <a:miter lim="800000"/>
          </a:ln>
          <a:effectLst/>
        </p:spPr>
        <p:txBody>
          <a:bodyPr>
            <a:spAutoFit/>
          </a:bodyPr>
          <a:lstStyle/>
          <a:p>
            <a:pPr>
              <a:spcBef>
                <a:spcPct val="50000"/>
              </a:spcBef>
              <a:buFontTx/>
              <a:buNone/>
            </a:pPr>
            <a:r>
              <a:rPr kumimoji="1" lang="zh-CN" altLang="en-US" sz="4000" b="1">
                <a:solidFill>
                  <a:srgbClr val="0000FF"/>
                </a:solidFill>
                <a:latin typeface="Times New Roman" panose="02020603050405020304" pitchFamily="18" charset="0"/>
                <a:ea typeface="隶书" panose="02010509060101010101" pitchFamily="49" charset="-122"/>
              </a:rPr>
              <a:t>遭拒绝</a:t>
            </a:r>
            <a:endParaRPr kumimoji="1" lang="zh-CN" altLang="en-US" sz="4000" b="1">
              <a:solidFill>
                <a:srgbClr val="0000FF"/>
              </a:solidFill>
              <a:latin typeface="Times New Roman" panose="02020603050405020304" pitchFamily="18" charset="0"/>
              <a:ea typeface="隶书" panose="02010509060101010101" pitchFamily="49" charset="-122"/>
            </a:endParaRPr>
          </a:p>
        </p:txBody>
      </p:sp>
      <p:sp>
        <p:nvSpPr>
          <p:cNvPr id="18439" name="Text Box 7"/>
          <p:cNvSpPr txBox="1">
            <a:spLocks noChangeArrowheads="1"/>
          </p:cNvSpPr>
          <p:nvPr/>
        </p:nvSpPr>
        <p:spPr bwMode="auto">
          <a:xfrm>
            <a:off x="827088" y="3519488"/>
            <a:ext cx="2232025" cy="701675"/>
          </a:xfrm>
          <a:prstGeom prst="rect">
            <a:avLst/>
          </a:prstGeom>
          <a:noFill/>
          <a:ln w="9525">
            <a:noFill/>
            <a:miter lim="800000"/>
          </a:ln>
          <a:effectLst/>
        </p:spPr>
        <p:txBody>
          <a:bodyPr>
            <a:spAutoFit/>
          </a:bodyPr>
          <a:lstStyle/>
          <a:p>
            <a:pPr>
              <a:spcBef>
                <a:spcPct val="50000"/>
              </a:spcBef>
              <a:buFontTx/>
              <a:buNone/>
            </a:pPr>
            <a:r>
              <a:rPr kumimoji="1" lang="zh-CN" altLang="en-US" sz="4000" b="1">
                <a:latin typeface="Times New Roman" panose="02020603050405020304" pitchFamily="18" charset="0"/>
                <a:ea typeface="隶书" panose="02010509060101010101" pitchFamily="49" charset="-122"/>
              </a:rPr>
              <a:t>练读课文</a:t>
            </a:r>
            <a:endParaRPr kumimoji="1" lang="zh-CN" altLang="en-US" sz="4000" b="1">
              <a:latin typeface="Times New Roman" panose="02020603050405020304" pitchFamily="18" charset="0"/>
              <a:ea typeface="隶书" panose="02010509060101010101" pitchFamily="49" charset="-122"/>
            </a:endParaRPr>
          </a:p>
        </p:txBody>
      </p:sp>
      <p:sp>
        <p:nvSpPr>
          <p:cNvPr id="18440" name="Text Box 8"/>
          <p:cNvSpPr txBox="1">
            <a:spLocks noChangeArrowheads="1"/>
          </p:cNvSpPr>
          <p:nvPr/>
        </p:nvSpPr>
        <p:spPr bwMode="auto">
          <a:xfrm>
            <a:off x="6443663" y="3519488"/>
            <a:ext cx="2016125" cy="701675"/>
          </a:xfrm>
          <a:prstGeom prst="rect">
            <a:avLst/>
          </a:prstGeom>
          <a:noFill/>
          <a:ln w="9525">
            <a:noFill/>
            <a:miter lim="800000"/>
          </a:ln>
          <a:effectLst/>
        </p:spPr>
        <p:txBody>
          <a:bodyPr>
            <a:spAutoFit/>
          </a:bodyPr>
          <a:lstStyle/>
          <a:p>
            <a:pPr>
              <a:spcBef>
                <a:spcPct val="50000"/>
              </a:spcBef>
              <a:buFontTx/>
              <a:buNone/>
            </a:pPr>
            <a:r>
              <a:rPr kumimoji="1" lang="zh-CN" altLang="en-US" sz="4000" b="1">
                <a:solidFill>
                  <a:srgbClr val="0000FF"/>
                </a:solidFill>
                <a:latin typeface="Times New Roman" panose="02020603050405020304" pitchFamily="18" charset="0"/>
                <a:ea typeface="隶书" panose="02010509060101010101" pitchFamily="49" charset="-122"/>
              </a:rPr>
              <a:t>忆往事</a:t>
            </a:r>
            <a:endParaRPr kumimoji="1" lang="zh-CN" altLang="en-US" sz="4000" b="1">
              <a:solidFill>
                <a:srgbClr val="0000FF"/>
              </a:solidFill>
              <a:latin typeface="Times New Roman" panose="02020603050405020304" pitchFamily="18" charset="0"/>
              <a:ea typeface="隶书" panose="02010509060101010101" pitchFamily="49" charset="-122"/>
            </a:endParaRPr>
          </a:p>
        </p:txBody>
      </p:sp>
      <p:sp>
        <p:nvSpPr>
          <p:cNvPr id="18441" name="Text Box 9"/>
          <p:cNvSpPr txBox="1">
            <a:spLocks noChangeArrowheads="1"/>
          </p:cNvSpPr>
          <p:nvPr/>
        </p:nvSpPr>
        <p:spPr bwMode="auto">
          <a:xfrm>
            <a:off x="1187450" y="4383088"/>
            <a:ext cx="2376488" cy="701675"/>
          </a:xfrm>
          <a:prstGeom prst="rect">
            <a:avLst/>
          </a:prstGeom>
          <a:noFill/>
          <a:ln w="9525">
            <a:noFill/>
            <a:miter lim="800000"/>
          </a:ln>
          <a:effectLst/>
        </p:spPr>
        <p:txBody>
          <a:bodyPr>
            <a:spAutoFit/>
          </a:bodyPr>
          <a:lstStyle/>
          <a:p>
            <a:pPr>
              <a:spcBef>
                <a:spcPct val="50000"/>
              </a:spcBef>
              <a:buFontTx/>
              <a:buNone/>
            </a:pPr>
            <a:r>
              <a:rPr kumimoji="1" lang="zh-CN" altLang="en-US" sz="4000" b="1">
                <a:latin typeface="Times New Roman" panose="02020603050405020304" pitchFamily="18" charset="0"/>
                <a:ea typeface="隶书" panose="02010509060101010101" pitchFamily="49" charset="-122"/>
              </a:rPr>
              <a:t>指出错误</a:t>
            </a:r>
            <a:endParaRPr kumimoji="1" lang="zh-CN" altLang="en-US" sz="4000" b="1">
              <a:latin typeface="Times New Roman" panose="02020603050405020304" pitchFamily="18" charset="0"/>
              <a:ea typeface="隶书" panose="02010509060101010101" pitchFamily="49" charset="-122"/>
            </a:endParaRPr>
          </a:p>
        </p:txBody>
      </p:sp>
      <p:sp>
        <p:nvSpPr>
          <p:cNvPr id="18442" name="Text Box 10"/>
          <p:cNvSpPr txBox="1">
            <a:spLocks noChangeArrowheads="1"/>
          </p:cNvSpPr>
          <p:nvPr/>
        </p:nvSpPr>
        <p:spPr bwMode="auto">
          <a:xfrm>
            <a:off x="5940425" y="4454525"/>
            <a:ext cx="2305050" cy="701675"/>
          </a:xfrm>
          <a:prstGeom prst="rect">
            <a:avLst/>
          </a:prstGeom>
          <a:noFill/>
          <a:ln w="9525">
            <a:noFill/>
            <a:miter lim="800000"/>
          </a:ln>
          <a:effectLst/>
        </p:spPr>
        <p:txBody>
          <a:bodyPr>
            <a:spAutoFit/>
          </a:bodyPr>
          <a:lstStyle/>
          <a:p>
            <a:pPr>
              <a:spcBef>
                <a:spcPct val="50000"/>
              </a:spcBef>
              <a:buFontTx/>
              <a:buNone/>
            </a:pPr>
            <a:r>
              <a:rPr kumimoji="1" lang="zh-CN" altLang="en-US" sz="4000" b="1">
                <a:solidFill>
                  <a:srgbClr val="0000FF"/>
                </a:solidFill>
                <a:latin typeface="Times New Roman" panose="02020603050405020304" pitchFamily="18" charset="0"/>
                <a:ea typeface="隶书" panose="02010509060101010101" pitchFamily="49" charset="-122"/>
              </a:rPr>
              <a:t>受嘲笑</a:t>
            </a:r>
            <a:endParaRPr kumimoji="1" lang="zh-CN" altLang="en-US" sz="4000" b="1">
              <a:solidFill>
                <a:srgbClr val="0000FF"/>
              </a:solidFill>
              <a:latin typeface="Times New Roman" panose="02020603050405020304" pitchFamily="18" charset="0"/>
              <a:ea typeface="隶书" panose="02010509060101010101" pitchFamily="49" charset="-122"/>
            </a:endParaRPr>
          </a:p>
        </p:txBody>
      </p:sp>
      <p:sp>
        <p:nvSpPr>
          <p:cNvPr id="18443" name="Text Box 11"/>
          <p:cNvSpPr txBox="1">
            <a:spLocks noChangeArrowheads="1"/>
          </p:cNvSpPr>
          <p:nvPr/>
        </p:nvSpPr>
        <p:spPr bwMode="auto">
          <a:xfrm>
            <a:off x="1908175" y="5175250"/>
            <a:ext cx="2665413" cy="701675"/>
          </a:xfrm>
          <a:prstGeom prst="rect">
            <a:avLst/>
          </a:prstGeom>
          <a:noFill/>
          <a:ln w="9525">
            <a:noFill/>
            <a:miter lim="800000"/>
          </a:ln>
          <a:effectLst/>
        </p:spPr>
        <p:txBody>
          <a:bodyPr>
            <a:spAutoFit/>
          </a:bodyPr>
          <a:lstStyle/>
          <a:p>
            <a:pPr>
              <a:spcBef>
                <a:spcPct val="50000"/>
              </a:spcBef>
              <a:buFontTx/>
              <a:buNone/>
            </a:pPr>
            <a:r>
              <a:rPr kumimoji="1" lang="zh-CN" altLang="en-US" sz="4000" b="1">
                <a:latin typeface="Times New Roman" panose="02020603050405020304" pitchFamily="18" charset="0"/>
                <a:ea typeface="隶书" panose="02010509060101010101" pitchFamily="49" charset="-122"/>
              </a:rPr>
              <a:t>勇敢救场</a:t>
            </a:r>
            <a:endParaRPr kumimoji="1" lang="zh-CN" altLang="en-US" sz="4000" b="1">
              <a:latin typeface="Times New Roman" panose="02020603050405020304" pitchFamily="18" charset="0"/>
              <a:ea typeface="隶书" panose="02010509060101010101" pitchFamily="49" charset="-122"/>
            </a:endParaRPr>
          </a:p>
        </p:txBody>
      </p:sp>
      <p:sp>
        <p:nvSpPr>
          <p:cNvPr id="18444" name="Text Box 12"/>
          <p:cNvSpPr txBox="1">
            <a:spLocks noChangeArrowheads="1"/>
          </p:cNvSpPr>
          <p:nvPr/>
        </p:nvSpPr>
        <p:spPr bwMode="auto">
          <a:xfrm>
            <a:off x="5148263" y="5175250"/>
            <a:ext cx="2376487" cy="701675"/>
          </a:xfrm>
          <a:prstGeom prst="rect">
            <a:avLst/>
          </a:prstGeom>
          <a:noFill/>
          <a:ln w="9525">
            <a:noFill/>
            <a:miter lim="800000"/>
          </a:ln>
          <a:effectLst/>
        </p:spPr>
        <p:txBody>
          <a:bodyPr>
            <a:spAutoFit/>
          </a:bodyPr>
          <a:lstStyle/>
          <a:p>
            <a:pPr>
              <a:spcBef>
                <a:spcPct val="50000"/>
              </a:spcBef>
              <a:buFontTx/>
              <a:buNone/>
            </a:pPr>
            <a:r>
              <a:rPr kumimoji="1" lang="zh-CN" altLang="en-US" sz="4000" b="1">
                <a:solidFill>
                  <a:srgbClr val="0000FF"/>
                </a:solidFill>
                <a:latin typeface="Times New Roman" panose="02020603050405020304" pitchFamily="18" charset="0"/>
                <a:ea typeface="隶书" panose="02010509060101010101" pitchFamily="49" charset="-122"/>
              </a:rPr>
              <a:t>抒真情</a:t>
            </a:r>
            <a:endParaRPr kumimoji="1" lang="zh-CN" altLang="en-US" sz="4000" b="1">
              <a:solidFill>
                <a:srgbClr val="0000FF"/>
              </a:solidFill>
              <a:latin typeface="Times New Roman" panose="02020603050405020304" pitchFamily="18" charset="0"/>
              <a:ea typeface="隶书" panose="02010509060101010101" pitchFamily="49" charset="-122"/>
            </a:endParaRPr>
          </a:p>
        </p:txBody>
      </p:sp>
      <p:sp>
        <p:nvSpPr>
          <p:cNvPr id="18445" name="Text Box 13"/>
          <p:cNvSpPr txBox="1">
            <a:spLocks noChangeArrowheads="1"/>
          </p:cNvSpPr>
          <p:nvPr/>
        </p:nvSpPr>
        <p:spPr bwMode="auto">
          <a:xfrm>
            <a:off x="1331913" y="1862138"/>
            <a:ext cx="6769100" cy="701675"/>
          </a:xfrm>
          <a:prstGeom prst="rect">
            <a:avLst/>
          </a:prstGeom>
          <a:noFill/>
          <a:ln w="9525">
            <a:noFill/>
            <a:miter lim="800000"/>
          </a:ln>
          <a:effectLst/>
        </p:spPr>
        <p:txBody>
          <a:bodyPr>
            <a:spAutoFit/>
          </a:bodyPr>
          <a:lstStyle/>
          <a:p>
            <a:pPr>
              <a:spcBef>
                <a:spcPct val="50000"/>
              </a:spcBef>
              <a:buFontTx/>
              <a:buNone/>
            </a:pPr>
            <a:r>
              <a:rPr kumimoji="1" lang="zh-CN" altLang="en-US" sz="4000" b="1">
                <a:solidFill>
                  <a:srgbClr val="FC250E"/>
                </a:solidFill>
                <a:latin typeface="隶书" panose="02010509060101010101" pitchFamily="49" charset="-122"/>
                <a:ea typeface="隶书" panose="02010509060101010101" pitchFamily="49" charset="-122"/>
              </a:rPr>
              <a:t>尊重每个学生 关爱每个学生</a:t>
            </a:r>
            <a:endParaRPr kumimoji="1" lang="zh-CN" altLang="en-US" sz="4000" b="1">
              <a:solidFill>
                <a:srgbClr val="FC250E"/>
              </a:solidFill>
              <a:latin typeface="隶书" panose="02010509060101010101" pitchFamily="49" charset="-122"/>
              <a:ea typeface="隶书" panose="02010509060101010101" pitchFamily="49" charset="-122"/>
            </a:endParaRPr>
          </a:p>
        </p:txBody>
      </p:sp>
      <p:sp>
        <p:nvSpPr>
          <p:cNvPr id="18446" name="文本框 5126"/>
          <p:cNvSpPr txBox="1">
            <a:spLocks noChangeArrowheads="1"/>
          </p:cNvSpPr>
          <p:nvPr/>
        </p:nvSpPr>
        <p:spPr bwMode="auto">
          <a:xfrm>
            <a:off x="106363" y="44450"/>
            <a:ext cx="1296987" cy="398463"/>
          </a:xfrm>
          <a:prstGeom prst="rect">
            <a:avLst/>
          </a:prstGeom>
          <a:noFill/>
          <a:ln w="9525">
            <a:noFill/>
            <a:miter lim="800000"/>
          </a:ln>
        </p:spPr>
        <p:txBody>
          <a:bodyPr lIns="90170" tIns="46990" rIns="90170" bIns="46990">
            <a:spAutoFit/>
          </a:bodyPr>
          <a:lstStyle/>
          <a:p>
            <a:r>
              <a:rPr lang="zh-CN" altLang="en-US" sz="2000" b="1">
                <a:solidFill>
                  <a:srgbClr val="006666"/>
                </a:solidFill>
                <a:ea typeface="方正姚体" pitchFamily="2" charset="-122"/>
              </a:rPr>
              <a:t>课堂小结</a:t>
            </a:r>
            <a:endParaRPr lang="zh-CN" altLang="en-US" sz="2000" b="1">
              <a:solidFill>
                <a:srgbClr val="006666"/>
              </a:solidFill>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18437"/>
                                        </p:tgtEl>
                                        <p:attrNameLst>
                                          <p:attrName>style.visibility</p:attrName>
                                        </p:attrNameLst>
                                      </p:cBhvr>
                                      <p:to>
                                        <p:strVal val="visible"/>
                                      </p:to>
                                    </p:set>
                                    <p:anim by="(-#ppt_w*2)" calcmode="lin" valueType="num">
                                      <p:cBhvr rctx="PPT">
                                        <p:cTn id="7" dur="500" autoRev="1" fill="hold">
                                          <p:stCondLst>
                                            <p:cond delay="0"/>
                                          </p:stCondLst>
                                        </p:cTn>
                                        <p:tgtEl>
                                          <p:spTgt spid="18437"/>
                                        </p:tgtEl>
                                        <p:attrNameLst>
                                          <p:attrName>ppt_w</p:attrName>
                                        </p:attrNameLst>
                                      </p:cBhvr>
                                    </p:anim>
                                    <p:anim by="(#ppt_w*0.50)" calcmode="lin" valueType="num">
                                      <p:cBhvr>
                                        <p:cTn id="8" dur="500" decel="50000" autoRev="1" fill="hold">
                                          <p:stCondLst>
                                            <p:cond delay="0"/>
                                          </p:stCondLst>
                                        </p:cTn>
                                        <p:tgtEl>
                                          <p:spTgt spid="18437"/>
                                        </p:tgtEl>
                                        <p:attrNameLst>
                                          <p:attrName>ppt_x</p:attrName>
                                        </p:attrNameLst>
                                      </p:cBhvr>
                                    </p:anim>
                                    <p:anim from="(-#ppt_h/2)" to="(#ppt_y)" calcmode="lin" valueType="num">
                                      <p:cBhvr>
                                        <p:cTn id="9" dur="1000" fill="hold">
                                          <p:stCondLst>
                                            <p:cond delay="0"/>
                                          </p:stCondLst>
                                        </p:cTn>
                                        <p:tgtEl>
                                          <p:spTgt spid="18437"/>
                                        </p:tgtEl>
                                        <p:attrNameLst>
                                          <p:attrName>ppt_y</p:attrName>
                                        </p:attrNameLst>
                                      </p:cBhvr>
                                    </p:anim>
                                    <p:animRot by="21600000">
                                      <p:cBhvr>
                                        <p:cTn id="10" dur="1000" fill="hold">
                                          <p:stCondLst>
                                            <p:cond delay="0"/>
                                          </p:stCondLst>
                                        </p:cTn>
                                        <p:tgtEl>
                                          <p:spTgt spid="18437"/>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18438"/>
                                        </p:tgtEl>
                                        <p:attrNameLst>
                                          <p:attrName>style.visibility</p:attrName>
                                        </p:attrNameLst>
                                      </p:cBhvr>
                                      <p:to>
                                        <p:strVal val="visible"/>
                                      </p:to>
                                    </p:set>
                                    <p:anim by="(-#ppt_w*2)" calcmode="lin" valueType="num">
                                      <p:cBhvr rctx="PPT">
                                        <p:cTn id="13" dur="500" autoRev="1" fill="hold">
                                          <p:stCondLst>
                                            <p:cond delay="0"/>
                                          </p:stCondLst>
                                        </p:cTn>
                                        <p:tgtEl>
                                          <p:spTgt spid="18438"/>
                                        </p:tgtEl>
                                        <p:attrNameLst>
                                          <p:attrName>ppt_w</p:attrName>
                                        </p:attrNameLst>
                                      </p:cBhvr>
                                    </p:anim>
                                    <p:anim by="(#ppt_w*0.50)" calcmode="lin" valueType="num">
                                      <p:cBhvr>
                                        <p:cTn id="14" dur="500" decel="50000" autoRev="1" fill="hold">
                                          <p:stCondLst>
                                            <p:cond delay="0"/>
                                          </p:stCondLst>
                                        </p:cTn>
                                        <p:tgtEl>
                                          <p:spTgt spid="18438"/>
                                        </p:tgtEl>
                                        <p:attrNameLst>
                                          <p:attrName>ppt_x</p:attrName>
                                        </p:attrNameLst>
                                      </p:cBhvr>
                                    </p:anim>
                                    <p:anim from="(-#ppt_h/2)" to="(#ppt_y)" calcmode="lin" valueType="num">
                                      <p:cBhvr>
                                        <p:cTn id="15" dur="1000" fill="hold">
                                          <p:stCondLst>
                                            <p:cond delay="0"/>
                                          </p:stCondLst>
                                        </p:cTn>
                                        <p:tgtEl>
                                          <p:spTgt spid="18438"/>
                                        </p:tgtEl>
                                        <p:attrNameLst>
                                          <p:attrName>ppt_y</p:attrName>
                                        </p:attrNameLst>
                                      </p:cBhvr>
                                    </p:anim>
                                    <p:animRot by="21600000">
                                      <p:cBhvr>
                                        <p:cTn id="16" dur="1000" fill="hold">
                                          <p:stCondLst>
                                            <p:cond delay="0"/>
                                          </p:stCondLst>
                                        </p:cTn>
                                        <p:tgtEl>
                                          <p:spTgt spid="18438"/>
                                        </p:tgtEl>
                                        <p:attrNameLst>
                                          <p:attrName>r</p:attrName>
                                        </p:attrNameLst>
                                      </p:cBhvr>
                                    </p:animRot>
                                  </p:childTnLst>
                                </p:cTn>
                              </p:par>
                              <p:par>
                                <p:cTn id="17" presetID="56" presetClass="entr" presetSubtype="0" fill="hold" grpId="0" nodeType="withEffect">
                                  <p:stCondLst>
                                    <p:cond delay="0"/>
                                  </p:stCondLst>
                                  <p:iterate type="lt">
                                    <p:tmPct val="10000"/>
                                  </p:iterate>
                                  <p:childTnLst>
                                    <p:set>
                                      <p:cBhvr>
                                        <p:cTn id="18" dur="1" fill="hold">
                                          <p:stCondLst>
                                            <p:cond delay="0"/>
                                          </p:stCondLst>
                                        </p:cTn>
                                        <p:tgtEl>
                                          <p:spTgt spid="18439"/>
                                        </p:tgtEl>
                                        <p:attrNameLst>
                                          <p:attrName>style.visibility</p:attrName>
                                        </p:attrNameLst>
                                      </p:cBhvr>
                                      <p:to>
                                        <p:strVal val="visible"/>
                                      </p:to>
                                    </p:set>
                                    <p:anim by="(-#ppt_w*2)" calcmode="lin" valueType="num">
                                      <p:cBhvr rctx="PPT">
                                        <p:cTn id="19" dur="500" autoRev="1" fill="hold">
                                          <p:stCondLst>
                                            <p:cond delay="0"/>
                                          </p:stCondLst>
                                        </p:cTn>
                                        <p:tgtEl>
                                          <p:spTgt spid="18439"/>
                                        </p:tgtEl>
                                        <p:attrNameLst>
                                          <p:attrName>ppt_w</p:attrName>
                                        </p:attrNameLst>
                                      </p:cBhvr>
                                    </p:anim>
                                    <p:anim by="(#ppt_w*0.50)" calcmode="lin" valueType="num">
                                      <p:cBhvr>
                                        <p:cTn id="20" dur="500" decel="50000" autoRev="1" fill="hold">
                                          <p:stCondLst>
                                            <p:cond delay="0"/>
                                          </p:stCondLst>
                                        </p:cTn>
                                        <p:tgtEl>
                                          <p:spTgt spid="18439"/>
                                        </p:tgtEl>
                                        <p:attrNameLst>
                                          <p:attrName>ppt_x</p:attrName>
                                        </p:attrNameLst>
                                      </p:cBhvr>
                                    </p:anim>
                                    <p:anim from="(-#ppt_h/2)" to="(#ppt_y)" calcmode="lin" valueType="num">
                                      <p:cBhvr>
                                        <p:cTn id="21" dur="1000" fill="hold">
                                          <p:stCondLst>
                                            <p:cond delay="0"/>
                                          </p:stCondLst>
                                        </p:cTn>
                                        <p:tgtEl>
                                          <p:spTgt spid="18439"/>
                                        </p:tgtEl>
                                        <p:attrNameLst>
                                          <p:attrName>ppt_y</p:attrName>
                                        </p:attrNameLst>
                                      </p:cBhvr>
                                    </p:anim>
                                    <p:animRot by="21600000">
                                      <p:cBhvr>
                                        <p:cTn id="22" dur="1000" fill="hold">
                                          <p:stCondLst>
                                            <p:cond delay="0"/>
                                          </p:stCondLst>
                                        </p:cTn>
                                        <p:tgtEl>
                                          <p:spTgt spid="18439"/>
                                        </p:tgtEl>
                                        <p:attrNameLst>
                                          <p:attrName>r</p:attrName>
                                        </p:attrNameLst>
                                      </p:cBhvr>
                                    </p:animRot>
                                  </p:childTnLst>
                                </p:cTn>
                              </p:par>
                              <p:par>
                                <p:cTn id="23" presetID="56" presetClass="entr" presetSubtype="0" fill="hold" grpId="0" nodeType="withEffect">
                                  <p:stCondLst>
                                    <p:cond delay="0"/>
                                  </p:stCondLst>
                                  <p:iterate type="lt">
                                    <p:tmPct val="10000"/>
                                  </p:iterate>
                                  <p:childTnLst>
                                    <p:set>
                                      <p:cBhvr>
                                        <p:cTn id="24" dur="1" fill="hold">
                                          <p:stCondLst>
                                            <p:cond delay="0"/>
                                          </p:stCondLst>
                                        </p:cTn>
                                        <p:tgtEl>
                                          <p:spTgt spid="18440"/>
                                        </p:tgtEl>
                                        <p:attrNameLst>
                                          <p:attrName>style.visibility</p:attrName>
                                        </p:attrNameLst>
                                      </p:cBhvr>
                                      <p:to>
                                        <p:strVal val="visible"/>
                                      </p:to>
                                    </p:set>
                                    <p:anim by="(-#ppt_w*2)" calcmode="lin" valueType="num">
                                      <p:cBhvr rctx="PPT">
                                        <p:cTn id="25" dur="500" autoRev="1" fill="hold">
                                          <p:stCondLst>
                                            <p:cond delay="0"/>
                                          </p:stCondLst>
                                        </p:cTn>
                                        <p:tgtEl>
                                          <p:spTgt spid="18440"/>
                                        </p:tgtEl>
                                        <p:attrNameLst>
                                          <p:attrName>ppt_w</p:attrName>
                                        </p:attrNameLst>
                                      </p:cBhvr>
                                    </p:anim>
                                    <p:anim by="(#ppt_w*0.50)" calcmode="lin" valueType="num">
                                      <p:cBhvr>
                                        <p:cTn id="26" dur="500" decel="50000" autoRev="1" fill="hold">
                                          <p:stCondLst>
                                            <p:cond delay="0"/>
                                          </p:stCondLst>
                                        </p:cTn>
                                        <p:tgtEl>
                                          <p:spTgt spid="18440"/>
                                        </p:tgtEl>
                                        <p:attrNameLst>
                                          <p:attrName>ppt_x</p:attrName>
                                        </p:attrNameLst>
                                      </p:cBhvr>
                                    </p:anim>
                                    <p:anim from="(-#ppt_h/2)" to="(#ppt_y)" calcmode="lin" valueType="num">
                                      <p:cBhvr>
                                        <p:cTn id="27" dur="1000" fill="hold">
                                          <p:stCondLst>
                                            <p:cond delay="0"/>
                                          </p:stCondLst>
                                        </p:cTn>
                                        <p:tgtEl>
                                          <p:spTgt spid="18440"/>
                                        </p:tgtEl>
                                        <p:attrNameLst>
                                          <p:attrName>ppt_y</p:attrName>
                                        </p:attrNameLst>
                                      </p:cBhvr>
                                    </p:anim>
                                    <p:animRot by="21600000">
                                      <p:cBhvr>
                                        <p:cTn id="28" dur="1000" fill="hold">
                                          <p:stCondLst>
                                            <p:cond delay="0"/>
                                          </p:stCondLst>
                                        </p:cTn>
                                        <p:tgtEl>
                                          <p:spTgt spid="18440"/>
                                        </p:tgtEl>
                                        <p:attrNameLst>
                                          <p:attrName>r</p:attrName>
                                        </p:attrNameLst>
                                      </p:cBhvr>
                                    </p:animRot>
                                  </p:childTnLst>
                                </p:cTn>
                              </p:par>
                              <p:par>
                                <p:cTn id="29" presetID="56" presetClass="entr" presetSubtype="0" fill="hold" grpId="0" nodeType="withEffect">
                                  <p:stCondLst>
                                    <p:cond delay="0"/>
                                  </p:stCondLst>
                                  <p:iterate type="lt">
                                    <p:tmPct val="10000"/>
                                  </p:iterate>
                                  <p:childTnLst>
                                    <p:set>
                                      <p:cBhvr>
                                        <p:cTn id="30" dur="1" fill="hold">
                                          <p:stCondLst>
                                            <p:cond delay="0"/>
                                          </p:stCondLst>
                                        </p:cTn>
                                        <p:tgtEl>
                                          <p:spTgt spid="18441"/>
                                        </p:tgtEl>
                                        <p:attrNameLst>
                                          <p:attrName>style.visibility</p:attrName>
                                        </p:attrNameLst>
                                      </p:cBhvr>
                                      <p:to>
                                        <p:strVal val="visible"/>
                                      </p:to>
                                    </p:set>
                                    <p:anim by="(-#ppt_w*2)" calcmode="lin" valueType="num">
                                      <p:cBhvr rctx="PPT">
                                        <p:cTn id="31" dur="500" autoRev="1" fill="hold">
                                          <p:stCondLst>
                                            <p:cond delay="0"/>
                                          </p:stCondLst>
                                        </p:cTn>
                                        <p:tgtEl>
                                          <p:spTgt spid="18441"/>
                                        </p:tgtEl>
                                        <p:attrNameLst>
                                          <p:attrName>ppt_w</p:attrName>
                                        </p:attrNameLst>
                                      </p:cBhvr>
                                    </p:anim>
                                    <p:anim by="(#ppt_w*0.50)" calcmode="lin" valueType="num">
                                      <p:cBhvr>
                                        <p:cTn id="32" dur="500" decel="50000" autoRev="1" fill="hold">
                                          <p:stCondLst>
                                            <p:cond delay="0"/>
                                          </p:stCondLst>
                                        </p:cTn>
                                        <p:tgtEl>
                                          <p:spTgt spid="18441"/>
                                        </p:tgtEl>
                                        <p:attrNameLst>
                                          <p:attrName>ppt_x</p:attrName>
                                        </p:attrNameLst>
                                      </p:cBhvr>
                                    </p:anim>
                                    <p:anim from="(-#ppt_h/2)" to="(#ppt_y)" calcmode="lin" valueType="num">
                                      <p:cBhvr>
                                        <p:cTn id="33" dur="1000" fill="hold">
                                          <p:stCondLst>
                                            <p:cond delay="0"/>
                                          </p:stCondLst>
                                        </p:cTn>
                                        <p:tgtEl>
                                          <p:spTgt spid="18441"/>
                                        </p:tgtEl>
                                        <p:attrNameLst>
                                          <p:attrName>ppt_y</p:attrName>
                                        </p:attrNameLst>
                                      </p:cBhvr>
                                    </p:anim>
                                    <p:animRot by="21600000">
                                      <p:cBhvr>
                                        <p:cTn id="34" dur="1000" fill="hold">
                                          <p:stCondLst>
                                            <p:cond delay="0"/>
                                          </p:stCondLst>
                                        </p:cTn>
                                        <p:tgtEl>
                                          <p:spTgt spid="18441"/>
                                        </p:tgtEl>
                                        <p:attrNameLst>
                                          <p:attrName>r</p:attrName>
                                        </p:attrNameLst>
                                      </p:cBhvr>
                                    </p:animRot>
                                  </p:childTnLst>
                                </p:cTn>
                              </p:par>
                              <p:par>
                                <p:cTn id="35" presetID="56" presetClass="entr" presetSubtype="0" fill="hold" grpId="0" nodeType="withEffect">
                                  <p:stCondLst>
                                    <p:cond delay="0"/>
                                  </p:stCondLst>
                                  <p:iterate type="lt">
                                    <p:tmPct val="10000"/>
                                  </p:iterate>
                                  <p:childTnLst>
                                    <p:set>
                                      <p:cBhvr>
                                        <p:cTn id="36" dur="1" fill="hold">
                                          <p:stCondLst>
                                            <p:cond delay="0"/>
                                          </p:stCondLst>
                                        </p:cTn>
                                        <p:tgtEl>
                                          <p:spTgt spid="18442"/>
                                        </p:tgtEl>
                                        <p:attrNameLst>
                                          <p:attrName>style.visibility</p:attrName>
                                        </p:attrNameLst>
                                      </p:cBhvr>
                                      <p:to>
                                        <p:strVal val="visible"/>
                                      </p:to>
                                    </p:set>
                                    <p:anim by="(-#ppt_w*2)" calcmode="lin" valueType="num">
                                      <p:cBhvr rctx="PPT">
                                        <p:cTn id="37" dur="500" autoRev="1" fill="hold">
                                          <p:stCondLst>
                                            <p:cond delay="0"/>
                                          </p:stCondLst>
                                        </p:cTn>
                                        <p:tgtEl>
                                          <p:spTgt spid="18442"/>
                                        </p:tgtEl>
                                        <p:attrNameLst>
                                          <p:attrName>ppt_w</p:attrName>
                                        </p:attrNameLst>
                                      </p:cBhvr>
                                    </p:anim>
                                    <p:anim by="(#ppt_w*0.50)" calcmode="lin" valueType="num">
                                      <p:cBhvr>
                                        <p:cTn id="38" dur="500" decel="50000" autoRev="1" fill="hold">
                                          <p:stCondLst>
                                            <p:cond delay="0"/>
                                          </p:stCondLst>
                                        </p:cTn>
                                        <p:tgtEl>
                                          <p:spTgt spid="18442"/>
                                        </p:tgtEl>
                                        <p:attrNameLst>
                                          <p:attrName>ppt_x</p:attrName>
                                        </p:attrNameLst>
                                      </p:cBhvr>
                                    </p:anim>
                                    <p:anim from="(-#ppt_h/2)" to="(#ppt_y)" calcmode="lin" valueType="num">
                                      <p:cBhvr>
                                        <p:cTn id="39" dur="1000" fill="hold">
                                          <p:stCondLst>
                                            <p:cond delay="0"/>
                                          </p:stCondLst>
                                        </p:cTn>
                                        <p:tgtEl>
                                          <p:spTgt spid="18442"/>
                                        </p:tgtEl>
                                        <p:attrNameLst>
                                          <p:attrName>ppt_y</p:attrName>
                                        </p:attrNameLst>
                                      </p:cBhvr>
                                    </p:anim>
                                    <p:animRot by="21600000">
                                      <p:cBhvr>
                                        <p:cTn id="40" dur="1000" fill="hold">
                                          <p:stCondLst>
                                            <p:cond delay="0"/>
                                          </p:stCondLst>
                                        </p:cTn>
                                        <p:tgtEl>
                                          <p:spTgt spid="18442"/>
                                        </p:tgtEl>
                                        <p:attrNameLst>
                                          <p:attrName>r</p:attrName>
                                        </p:attrNameLst>
                                      </p:cBhvr>
                                    </p:animRot>
                                  </p:childTnLst>
                                </p:cTn>
                              </p:par>
                              <p:par>
                                <p:cTn id="41" presetID="56" presetClass="entr" presetSubtype="0" fill="hold" grpId="0" nodeType="withEffect">
                                  <p:stCondLst>
                                    <p:cond delay="0"/>
                                  </p:stCondLst>
                                  <p:iterate type="lt">
                                    <p:tmPct val="10000"/>
                                  </p:iterate>
                                  <p:childTnLst>
                                    <p:set>
                                      <p:cBhvr>
                                        <p:cTn id="42" dur="1" fill="hold">
                                          <p:stCondLst>
                                            <p:cond delay="0"/>
                                          </p:stCondLst>
                                        </p:cTn>
                                        <p:tgtEl>
                                          <p:spTgt spid="18443"/>
                                        </p:tgtEl>
                                        <p:attrNameLst>
                                          <p:attrName>style.visibility</p:attrName>
                                        </p:attrNameLst>
                                      </p:cBhvr>
                                      <p:to>
                                        <p:strVal val="visible"/>
                                      </p:to>
                                    </p:set>
                                    <p:anim by="(-#ppt_w*2)" calcmode="lin" valueType="num">
                                      <p:cBhvr rctx="PPT">
                                        <p:cTn id="43" dur="500" autoRev="1" fill="hold">
                                          <p:stCondLst>
                                            <p:cond delay="0"/>
                                          </p:stCondLst>
                                        </p:cTn>
                                        <p:tgtEl>
                                          <p:spTgt spid="18443"/>
                                        </p:tgtEl>
                                        <p:attrNameLst>
                                          <p:attrName>ppt_w</p:attrName>
                                        </p:attrNameLst>
                                      </p:cBhvr>
                                    </p:anim>
                                    <p:anim by="(#ppt_w*0.50)" calcmode="lin" valueType="num">
                                      <p:cBhvr>
                                        <p:cTn id="44" dur="500" decel="50000" autoRev="1" fill="hold">
                                          <p:stCondLst>
                                            <p:cond delay="0"/>
                                          </p:stCondLst>
                                        </p:cTn>
                                        <p:tgtEl>
                                          <p:spTgt spid="18443"/>
                                        </p:tgtEl>
                                        <p:attrNameLst>
                                          <p:attrName>ppt_x</p:attrName>
                                        </p:attrNameLst>
                                      </p:cBhvr>
                                    </p:anim>
                                    <p:anim from="(-#ppt_h/2)" to="(#ppt_y)" calcmode="lin" valueType="num">
                                      <p:cBhvr>
                                        <p:cTn id="45" dur="1000" fill="hold">
                                          <p:stCondLst>
                                            <p:cond delay="0"/>
                                          </p:stCondLst>
                                        </p:cTn>
                                        <p:tgtEl>
                                          <p:spTgt spid="18443"/>
                                        </p:tgtEl>
                                        <p:attrNameLst>
                                          <p:attrName>ppt_y</p:attrName>
                                        </p:attrNameLst>
                                      </p:cBhvr>
                                    </p:anim>
                                    <p:animRot by="21600000">
                                      <p:cBhvr>
                                        <p:cTn id="46" dur="1000" fill="hold">
                                          <p:stCondLst>
                                            <p:cond delay="0"/>
                                          </p:stCondLst>
                                        </p:cTn>
                                        <p:tgtEl>
                                          <p:spTgt spid="18443"/>
                                        </p:tgtEl>
                                        <p:attrNameLst>
                                          <p:attrName>r</p:attrName>
                                        </p:attrNameLst>
                                      </p:cBhvr>
                                    </p:animRot>
                                  </p:childTnLst>
                                </p:cTn>
                              </p:par>
                              <p:par>
                                <p:cTn id="47" presetID="56" presetClass="entr" presetSubtype="0" fill="hold" grpId="0" nodeType="withEffect">
                                  <p:stCondLst>
                                    <p:cond delay="0"/>
                                  </p:stCondLst>
                                  <p:iterate type="lt">
                                    <p:tmPct val="10000"/>
                                  </p:iterate>
                                  <p:childTnLst>
                                    <p:set>
                                      <p:cBhvr>
                                        <p:cTn id="48" dur="1" fill="hold">
                                          <p:stCondLst>
                                            <p:cond delay="0"/>
                                          </p:stCondLst>
                                        </p:cTn>
                                        <p:tgtEl>
                                          <p:spTgt spid="18444"/>
                                        </p:tgtEl>
                                        <p:attrNameLst>
                                          <p:attrName>style.visibility</p:attrName>
                                        </p:attrNameLst>
                                      </p:cBhvr>
                                      <p:to>
                                        <p:strVal val="visible"/>
                                      </p:to>
                                    </p:set>
                                    <p:anim by="(-#ppt_w*2)" calcmode="lin" valueType="num">
                                      <p:cBhvr rctx="PPT">
                                        <p:cTn id="49" dur="500" autoRev="1" fill="hold">
                                          <p:stCondLst>
                                            <p:cond delay="0"/>
                                          </p:stCondLst>
                                        </p:cTn>
                                        <p:tgtEl>
                                          <p:spTgt spid="18444"/>
                                        </p:tgtEl>
                                        <p:attrNameLst>
                                          <p:attrName>ppt_w</p:attrName>
                                        </p:attrNameLst>
                                      </p:cBhvr>
                                    </p:anim>
                                    <p:anim by="(#ppt_w*0.50)" calcmode="lin" valueType="num">
                                      <p:cBhvr>
                                        <p:cTn id="50" dur="500" decel="50000" autoRev="1" fill="hold">
                                          <p:stCondLst>
                                            <p:cond delay="0"/>
                                          </p:stCondLst>
                                        </p:cTn>
                                        <p:tgtEl>
                                          <p:spTgt spid="18444"/>
                                        </p:tgtEl>
                                        <p:attrNameLst>
                                          <p:attrName>ppt_x</p:attrName>
                                        </p:attrNameLst>
                                      </p:cBhvr>
                                    </p:anim>
                                    <p:anim from="(-#ppt_h/2)" to="(#ppt_y)" calcmode="lin" valueType="num">
                                      <p:cBhvr>
                                        <p:cTn id="51" dur="1000" fill="hold">
                                          <p:stCondLst>
                                            <p:cond delay="0"/>
                                          </p:stCondLst>
                                        </p:cTn>
                                        <p:tgtEl>
                                          <p:spTgt spid="18444"/>
                                        </p:tgtEl>
                                        <p:attrNameLst>
                                          <p:attrName>ppt_y</p:attrName>
                                        </p:attrNameLst>
                                      </p:cBhvr>
                                    </p:anim>
                                    <p:animRot by="21600000">
                                      <p:cBhvr>
                                        <p:cTn id="52" dur="1000" fill="hold">
                                          <p:stCondLst>
                                            <p:cond delay="0"/>
                                          </p:stCondLst>
                                        </p:cTn>
                                        <p:tgtEl>
                                          <p:spTgt spid="18444"/>
                                        </p:tgtEl>
                                        <p:attrNameLst>
                                          <p:attrName>r</p:attrName>
                                        </p:attrNameLst>
                                      </p:cBhvr>
                                    </p:animRot>
                                  </p:childTnLst>
                                </p:cTn>
                              </p:par>
                            </p:childTnLst>
                          </p:cTn>
                        </p:par>
                      </p:childTnLst>
                    </p:cTn>
                  </p:par>
                  <p:par>
                    <p:cTn id="53" fill="hold">
                      <p:stCondLst>
                        <p:cond delay="indefinite"/>
                      </p:stCondLst>
                      <p:childTnLst>
                        <p:par>
                          <p:cTn id="54" fill="hold">
                            <p:stCondLst>
                              <p:cond delay="0"/>
                            </p:stCondLst>
                            <p:childTnLst>
                              <p:par>
                                <p:cTn id="55" presetID="34" presetClass="entr" presetSubtype="0" fill="hold" grpId="0" nodeType="clickEffect">
                                  <p:stCondLst>
                                    <p:cond delay="0"/>
                                  </p:stCondLst>
                                  <p:childTnLst>
                                    <p:set>
                                      <p:cBhvr>
                                        <p:cTn id="56" dur="1" fill="hold">
                                          <p:stCondLst>
                                            <p:cond delay="0"/>
                                          </p:stCondLst>
                                        </p:cTn>
                                        <p:tgtEl>
                                          <p:spTgt spid="18435"/>
                                        </p:tgtEl>
                                        <p:attrNameLst>
                                          <p:attrName>style.visibility</p:attrName>
                                        </p:attrNameLst>
                                      </p:cBhvr>
                                      <p:to>
                                        <p:strVal val="visible"/>
                                      </p:to>
                                    </p:set>
                                    <p:anim from="(-#ppt_w/2)" to="(#ppt_x)" calcmode="lin" valueType="num">
                                      <p:cBhvr>
                                        <p:cTn id="57" dur="600" fill="hold">
                                          <p:stCondLst>
                                            <p:cond delay="0"/>
                                          </p:stCondLst>
                                        </p:cTn>
                                        <p:tgtEl>
                                          <p:spTgt spid="18435"/>
                                        </p:tgtEl>
                                        <p:attrNameLst>
                                          <p:attrName>ppt_x</p:attrName>
                                        </p:attrNameLst>
                                      </p:cBhvr>
                                    </p:anim>
                                    <p:anim from="0" to="-1.0" calcmode="lin" valueType="num">
                                      <p:cBhvr>
                                        <p:cTn id="58" dur="200" decel="50000" autoRev="1" fill="hold">
                                          <p:stCondLst>
                                            <p:cond delay="600"/>
                                          </p:stCondLst>
                                        </p:cTn>
                                        <p:tgtEl>
                                          <p:spTgt spid="18435"/>
                                        </p:tgtEl>
                                        <p:attrNameLst>
                                          <p:attrName>xshear</p:attrName>
                                        </p:attrNameLst>
                                      </p:cBhvr>
                                    </p:anim>
                                    <p:animScale>
                                      <p:cBhvr>
                                        <p:cTn id="59" dur="200" decel="100000" autoRev="1" fill="hold">
                                          <p:stCondLst>
                                            <p:cond delay="600"/>
                                          </p:stCondLst>
                                        </p:cTn>
                                        <p:tgtEl>
                                          <p:spTgt spid="18435"/>
                                        </p:tgtEl>
                                      </p:cBhvr>
                                      <p:from x="100000" y="100000"/>
                                      <p:to x="80000" y="100000"/>
                                    </p:animScale>
                                    <p:anim by="(#ppt_h/3+#ppt_w*0.1)" calcmode="lin" valueType="num">
                                      <p:cBhvr additive="sum">
                                        <p:cTn id="60" dur="200" decel="100000" autoRev="1" fill="hold">
                                          <p:stCondLst>
                                            <p:cond delay="600"/>
                                          </p:stCondLst>
                                        </p:cTn>
                                        <p:tgtEl>
                                          <p:spTgt spid="18435"/>
                                        </p:tgtEl>
                                        <p:attrNameLst>
                                          <p:attrName>ppt_x</p:attrName>
                                        </p:attrNameLst>
                                      </p:cBhvr>
                                    </p:anim>
                                  </p:childTnLst>
                                </p:cTn>
                              </p:par>
                              <p:par>
                                <p:cTn id="61" presetID="34" presetClass="entr" presetSubtype="0" fill="hold" grpId="0" nodeType="withEffect">
                                  <p:stCondLst>
                                    <p:cond delay="0"/>
                                  </p:stCondLst>
                                  <p:childTnLst>
                                    <p:set>
                                      <p:cBhvr>
                                        <p:cTn id="62" dur="1" fill="hold">
                                          <p:stCondLst>
                                            <p:cond delay="0"/>
                                          </p:stCondLst>
                                        </p:cTn>
                                        <p:tgtEl>
                                          <p:spTgt spid="18436"/>
                                        </p:tgtEl>
                                        <p:attrNameLst>
                                          <p:attrName>style.visibility</p:attrName>
                                        </p:attrNameLst>
                                      </p:cBhvr>
                                      <p:to>
                                        <p:strVal val="visible"/>
                                      </p:to>
                                    </p:set>
                                    <p:anim from="(-#ppt_w/2)" to="(#ppt_x)" calcmode="lin" valueType="num">
                                      <p:cBhvr>
                                        <p:cTn id="63" dur="600" fill="hold">
                                          <p:stCondLst>
                                            <p:cond delay="0"/>
                                          </p:stCondLst>
                                        </p:cTn>
                                        <p:tgtEl>
                                          <p:spTgt spid="18436"/>
                                        </p:tgtEl>
                                        <p:attrNameLst>
                                          <p:attrName>ppt_x</p:attrName>
                                        </p:attrNameLst>
                                      </p:cBhvr>
                                    </p:anim>
                                    <p:anim from="0" to="-1.0" calcmode="lin" valueType="num">
                                      <p:cBhvr>
                                        <p:cTn id="64" dur="200" decel="50000" autoRev="1" fill="hold">
                                          <p:stCondLst>
                                            <p:cond delay="600"/>
                                          </p:stCondLst>
                                        </p:cTn>
                                        <p:tgtEl>
                                          <p:spTgt spid="18436"/>
                                        </p:tgtEl>
                                        <p:attrNameLst>
                                          <p:attrName>xshear</p:attrName>
                                        </p:attrNameLst>
                                      </p:cBhvr>
                                    </p:anim>
                                    <p:animScale>
                                      <p:cBhvr>
                                        <p:cTn id="65" dur="200" decel="100000" autoRev="1" fill="hold">
                                          <p:stCondLst>
                                            <p:cond delay="600"/>
                                          </p:stCondLst>
                                        </p:cTn>
                                        <p:tgtEl>
                                          <p:spTgt spid="18436"/>
                                        </p:tgtEl>
                                      </p:cBhvr>
                                      <p:from x="100000" y="100000"/>
                                      <p:to x="80000" y="100000"/>
                                    </p:animScale>
                                    <p:anim by="(#ppt_h/3+#ppt_w*0.1)" calcmode="lin" valueType="num">
                                      <p:cBhvr additive="sum">
                                        <p:cTn id="66" dur="200" decel="100000" autoRev="1" fill="hold">
                                          <p:stCondLst>
                                            <p:cond delay="600"/>
                                          </p:stCondLst>
                                        </p:cTn>
                                        <p:tgtEl>
                                          <p:spTgt spid="18436"/>
                                        </p:tgtEl>
                                        <p:attrNameLst>
                                          <p:attrName>ppt_x</p:attrName>
                                        </p:attrNameLst>
                                      </p:cBhvr>
                                    </p:anim>
                                  </p:childTnLst>
                                </p:cTn>
                              </p:par>
                              <p:par>
                                <p:cTn id="67" presetID="34" presetClass="entr" presetSubtype="0" fill="hold" grpId="0" nodeType="withEffect">
                                  <p:stCondLst>
                                    <p:cond delay="0"/>
                                  </p:stCondLst>
                                  <p:childTnLst>
                                    <p:set>
                                      <p:cBhvr>
                                        <p:cTn id="68" dur="1" fill="hold">
                                          <p:stCondLst>
                                            <p:cond delay="0"/>
                                          </p:stCondLst>
                                        </p:cTn>
                                        <p:tgtEl>
                                          <p:spTgt spid="18445"/>
                                        </p:tgtEl>
                                        <p:attrNameLst>
                                          <p:attrName>style.visibility</p:attrName>
                                        </p:attrNameLst>
                                      </p:cBhvr>
                                      <p:to>
                                        <p:strVal val="visible"/>
                                      </p:to>
                                    </p:set>
                                    <p:anim from="(-#ppt_w/2)" to="(#ppt_x)" calcmode="lin" valueType="num">
                                      <p:cBhvr>
                                        <p:cTn id="69" dur="600" fill="hold">
                                          <p:stCondLst>
                                            <p:cond delay="0"/>
                                          </p:stCondLst>
                                        </p:cTn>
                                        <p:tgtEl>
                                          <p:spTgt spid="18445"/>
                                        </p:tgtEl>
                                        <p:attrNameLst>
                                          <p:attrName>ppt_x</p:attrName>
                                        </p:attrNameLst>
                                      </p:cBhvr>
                                    </p:anim>
                                    <p:anim from="0" to="-1.0" calcmode="lin" valueType="num">
                                      <p:cBhvr>
                                        <p:cTn id="70" dur="200" decel="50000" autoRev="1" fill="hold">
                                          <p:stCondLst>
                                            <p:cond delay="600"/>
                                          </p:stCondLst>
                                        </p:cTn>
                                        <p:tgtEl>
                                          <p:spTgt spid="18445"/>
                                        </p:tgtEl>
                                        <p:attrNameLst>
                                          <p:attrName>xshear</p:attrName>
                                        </p:attrNameLst>
                                      </p:cBhvr>
                                    </p:anim>
                                    <p:animScale>
                                      <p:cBhvr>
                                        <p:cTn id="71" dur="200" decel="100000" autoRev="1" fill="hold">
                                          <p:stCondLst>
                                            <p:cond delay="600"/>
                                          </p:stCondLst>
                                        </p:cTn>
                                        <p:tgtEl>
                                          <p:spTgt spid="18445"/>
                                        </p:tgtEl>
                                      </p:cBhvr>
                                      <p:from x="100000" y="100000"/>
                                      <p:to x="80000" y="100000"/>
                                    </p:animScale>
                                    <p:anim by="(#ppt_h/3+#ppt_w*0.1)" calcmode="lin" valueType="num">
                                      <p:cBhvr additive="sum">
                                        <p:cTn id="72" dur="200" decel="100000" autoRev="1" fill="hold">
                                          <p:stCondLst>
                                            <p:cond delay="600"/>
                                          </p:stCondLst>
                                        </p:cTn>
                                        <p:tgtEl>
                                          <p:spTgt spid="18445"/>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animBg="1"/>
      <p:bldP spid="18436" grpId="0"/>
      <p:bldP spid="18437" grpId="0"/>
      <p:bldP spid="18438" grpId="0"/>
      <p:bldP spid="18439" grpId="0"/>
      <p:bldP spid="18440" grpId="0"/>
      <p:bldP spid="18441" grpId="0"/>
      <p:bldP spid="18442" grpId="0"/>
      <p:bldP spid="18443" grpId="0"/>
      <p:bldP spid="18444" grpId="0"/>
      <p:bldP spid="18445"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107950" y="1762125"/>
            <a:ext cx="8964613" cy="946150"/>
          </a:xfrm>
          <a:prstGeom prst="rect">
            <a:avLst/>
          </a:prstGeom>
          <a:noFill/>
          <a:ln w="9525">
            <a:noFill/>
            <a:miter lim="800000"/>
          </a:ln>
          <a:effectLst/>
        </p:spPr>
        <p:txBody>
          <a:bodyPr>
            <a:spAutoFit/>
          </a:bodyPr>
          <a:lstStyle/>
          <a:p>
            <a:pPr>
              <a:spcBef>
                <a:spcPct val="50000"/>
              </a:spcBef>
              <a:buFontTx/>
              <a:buNone/>
            </a:pPr>
            <a:r>
              <a:rPr kumimoji="1" lang="zh-CN" altLang="en-US" sz="2800" b="1">
                <a:latin typeface="宋体" panose="02010600030101010101" pitchFamily="2" charset="-122"/>
              </a:rPr>
              <a:t>    </a:t>
            </a:r>
            <a:r>
              <a:rPr kumimoji="1" lang="en-US" altLang="zh-CN" sz="2800" b="1">
                <a:latin typeface="黑体" panose="02010600030101010101" pitchFamily="49" charset="-122"/>
                <a:ea typeface="黑体" panose="02010600030101010101" pitchFamily="49" charset="-122"/>
              </a:rPr>
              <a:t>1</a:t>
            </a:r>
            <a:r>
              <a:rPr kumimoji="1" lang="zh-CN" altLang="en-US" sz="2800" b="1">
                <a:latin typeface="黑体" panose="02010600030101010101" pitchFamily="49" charset="-122"/>
                <a:ea typeface="黑体" panose="02010600030101010101" pitchFamily="49" charset="-122"/>
              </a:rPr>
              <a:t>、这篇小说涉及当前教育中存在的一些问题，你觉得它给我们以什么样的借鉴呢？</a:t>
            </a:r>
            <a:endParaRPr kumimoji="1" lang="zh-CN" altLang="en-US" sz="2800" b="1">
              <a:latin typeface="黑体" panose="02010600030101010101" pitchFamily="49" charset="-122"/>
              <a:ea typeface="黑体" panose="02010600030101010101" pitchFamily="49" charset="-122"/>
            </a:endParaRPr>
          </a:p>
        </p:txBody>
      </p:sp>
      <p:sp>
        <p:nvSpPr>
          <p:cNvPr id="19459" name="Text Box 3"/>
          <p:cNvSpPr txBox="1">
            <a:spLocks noChangeArrowheads="1"/>
          </p:cNvSpPr>
          <p:nvPr/>
        </p:nvSpPr>
        <p:spPr bwMode="auto">
          <a:xfrm>
            <a:off x="179388" y="3068638"/>
            <a:ext cx="8675687" cy="1800225"/>
          </a:xfrm>
          <a:prstGeom prst="rect">
            <a:avLst/>
          </a:prstGeom>
          <a:noFill/>
          <a:ln w="9525">
            <a:noFill/>
            <a:miter lim="800000"/>
          </a:ln>
          <a:effectLst/>
        </p:spPr>
        <p:txBody>
          <a:bodyPr>
            <a:spAutoFit/>
          </a:bodyPr>
          <a:lstStyle/>
          <a:p>
            <a:pPr>
              <a:spcBef>
                <a:spcPct val="50000"/>
              </a:spcBef>
              <a:buFontTx/>
              <a:buNone/>
            </a:pPr>
            <a:r>
              <a:rPr kumimoji="1" lang="zh-CN" altLang="en-US" sz="2800" b="1">
                <a:latin typeface="仿宋_GB2312" panose="02010609030101010101" pitchFamily="49" charset="-122"/>
                <a:ea typeface="仿宋_GB2312" panose="02010609030101010101" pitchFamily="49" charset="-122"/>
              </a:rPr>
              <a:t>      </a:t>
            </a:r>
            <a:r>
              <a:rPr kumimoji="1" lang="zh-CN" altLang="en-US" sz="2800" b="1" u="sng">
                <a:latin typeface="黑体" panose="02010600030101010101" pitchFamily="49" charset="-122"/>
                <a:ea typeface="黑体" panose="02010600030101010101" pitchFamily="49" charset="-122"/>
              </a:rPr>
              <a:t>教育应该体现以人为本，促进全体学生的全面发展，尤其要尊重和发现每个学生的积极因素，尊重和爱护学生的个性，珍视学生独特的感受、体验和愿望。</a:t>
            </a:r>
            <a:r>
              <a:rPr kumimoji="1" lang="zh-CN" altLang="en-US" sz="2800" b="1">
                <a:latin typeface="仿宋_GB2312" panose="02010609030101010101" pitchFamily="49" charset="-122"/>
                <a:ea typeface="仿宋_GB2312" panose="02010609030101010101" pitchFamily="49" charset="-122"/>
              </a:rPr>
              <a:t> </a:t>
            </a:r>
            <a:endParaRPr kumimoji="1" lang="zh-CN" altLang="en-US" sz="2800" b="1">
              <a:latin typeface="仿宋_GB2312" panose="02010609030101010101" pitchFamily="49" charset="-122"/>
              <a:ea typeface="仿宋_GB2312" panose="02010609030101010101" pitchFamily="49" charset="-122"/>
            </a:endParaRPr>
          </a:p>
        </p:txBody>
      </p:sp>
      <p:sp>
        <p:nvSpPr>
          <p:cNvPr id="19460" name="WordArt 4"/>
          <p:cNvSpPr>
            <a:spLocks noChangeArrowheads="1" noChangeShapeType="1" noTextEdit="1"/>
          </p:cNvSpPr>
          <p:nvPr/>
        </p:nvSpPr>
        <p:spPr bwMode="auto">
          <a:xfrm>
            <a:off x="144463" y="792163"/>
            <a:ext cx="2916237" cy="620712"/>
          </a:xfrm>
          <a:prstGeom prst="rect">
            <a:avLst/>
          </a:prstGeom>
        </p:spPr>
        <p:txBody>
          <a:bodyPr wrap="none" fromWordArt="1">
            <a:prstTxWarp prst="textPlain">
              <a:avLst>
                <a:gd name="adj" fmla="val 50000"/>
              </a:avLst>
            </a:prstTxWarp>
          </a:bodyPr>
          <a:lstStyle/>
          <a:p>
            <a:pPr algn="ctr"/>
            <a:r>
              <a:rPr lang="zh-CN" altLang="en-US" sz="3600" b="1" kern="10">
                <a:ln w="9525">
                  <a:noFill/>
                  <a:round/>
                </a:ln>
                <a:solidFill>
                  <a:srgbClr val="00FF00"/>
                </a:solidFill>
                <a:effectLst>
                  <a:outerShdw dist="35921" dir="2700000" algn="ctr" rotWithShape="0">
                    <a:srgbClr val="C0C0C0"/>
                  </a:outerShdw>
                </a:effectLst>
                <a:latin typeface="黑体" panose="02010600030101010101" pitchFamily="49" charset="-122"/>
                <a:ea typeface="黑体" panose="02010600030101010101" pitchFamily="49" charset="-122"/>
              </a:rPr>
              <a:t>反思提升</a:t>
            </a:r>
            <a:endParaRPr lang="zh-CN" altLang="en-US" sz="3600" b="1" kern="10">
              <a:ln w="9525">
                <a:noFill/>
                <a:round/>
              </a:ln>
              <a:solidFill>
                <a:srgbClr val="00FF00"/>
              </a:solidFill>
              <a:effectLst>
                <a:outerShdw dist="35921" dir="2700000" algn="ctr" rotWithShape="0">
                  <a:srgbClr val="C0C0C0"/>
                </a:outerShdw>
              </a:effectLst>
              <a:latin typeface="黑体" panose="02010600030101010101" pitchFamily="49" charset="-122"/>
              <a:ea typeface="黑体" panose="02010600030101010101" pitchFamily="49" charset="-122"/>
            </a:endParaRPr>
          </a:p>
        </p:txBody>
      </p:sp>
      <p:sp>
        <p:nvSpPr>
          <p:cNvPr id="19461" name="文本框 5126"/>
          <p:cNvSpPr txBox="1">
            <a:spLocks noChangeArrowheads="1"/>
          </p:cNvSpPr>
          <p:nvPr/>
        </p:nvSpPr>
        <p:spPr bwMode="auto">
          <a:xfrm>
            <a:off x="106363" y="44450"/>
            <a:ext cx="1296987" cy="398463"/>
          </a:xfrm>
          <a:prstGeom prst="rect">
            <a:avLst/>
          </a:prstGeom>
          <a:noFill/>
          <a:ln w="9525">
            <a:noFill/>
            <a:miter lim="800000"/>
          </a:ln>
        </p:spPr>
        <p:txBody>
          <a:bodyPr lIns="90170" tIns="46990" rIns="90170" bIns="46990">
            <a:spAutoFit/>
          </a:bodyPr>
          <a:lstStyle/>
          <a:p>
            <a:r>
              <a:rPr lang="zh-CN" altLang="en-US" sz="2000" b="1">
                <a:solidFill>
                  <a:srgbClr val="006666"/>
                </a:solidFill>
                <a:ea typeface="方正姚体" pitchFamily="2" charset="-122"/>
              </a:rPr>
              <a:t>拓展延伸</a:t>
            </a:r>
            <a:endParaRPr lang="zh-CN" altLang="en-US" sz="2000" b="1">
              <a:solidFill>
                <a:srgbClr val="006666"/>
              </a:solidFill>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458"/>
                                        </p:tgtEl>
                                        <p:attrNameLst>
                                          <p:attrName>style.visibility</p:attrName>
                                        </p:attrNameLst>
                                      </p:cBhvr>
                                      <p:to>
                                        <p:strVal val="visible"/>
                                      </p:to>
                                    </p:set>
                                    <p:anim calcmode="lin" valueType="num">
                                      <p:cBhvr>
                                        <p:cTn id="7" dur="500" fill="hold"/>
                                        <p:tgtEl>
                                          <p:spTgt spid="1945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458"/>
                                        </p:tgtEl>
                                        <p:attrNameLst>
                                          <p:attrName>ppt_y</p:attrName>
                                        </p:attrNameLst>
                                      </p:cBhvr>
                                      <p:tavLst>
                                        <p:tav tm="0">
                                          <p:val>
                                            <p:strVal val="#ppt_y"/>
                                          </p:val>
                                        </p:tav>
                                        <p:tav tm="100000">
                                          <p:val>
                                            <p:strVal val="#ppt_y"/>
                                          </p:val>
                                        </p:tav>
                                      </p:tavLst>
                                    </p:anim>
                                    <p:anim calcmode="lin" valueType="num">
                                      <p:cBhvr>
                                        <p:cTn id="9" dur="500" fill="hold"/>
                                        <p:tgtEl>
                                          <p:spTgt spid="1945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45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458"/>
                                        </p:tgtEl>
                                      </p:cBhvr>
                                    </p:animEffect>
                                  </p:childTnLst>
                                </p:cTn>
                              </p:par>
                            </p:childTnLst>
                          </p:cTn>
                        </p:par>
                      </p:childTnLst>
                    </p:cTn>
                  </p:par>
                  <p:par>
                    <p:cTn id="12" fill="hold">
                      <p:stCondLst>
                        <p:cond delay="indefinite"/>
                      </p:stCondLst>
                      <p:childTnLst>
                        <p:par>
                          <p:cTn id="13" fill="hold">
                            <p:stCondLst>
                              <p:cond delay="0"/>
                            </p:stCondLst>
                            <p:childTnLst>
                              <p:par>
                                <p:cTn id="14" presetID="31" presetClass="entr" presetSubtype="0" fill="hold" grpId="0" nodeType="clickEffect">
                                  <p:stCondLst>
                                    <p:cond delay="0"/>
                                  </p:stCondLst>
                                  <p:iterate type="lt">
                                    <p:tmPct val="5000"/>
                                  </p:iterate>
                                  <p:childTnLst>
                                    <p:set>
                                      <p:cBhvr>
                                        <p:cTn id="15" dur="1" fill="hold">
                                          <p:stCondLst>
                                            <p:cond delay="0"/>
                                          </p:stCondLst>
                                        </p:cTn>
                                        <p:tgtEl>
                                          <p:spTgt spid="19459"/>
                                        </p:tgtEl>
                                        <p:attrNameLst>
                                          <p:attrName>style.visibility</p:attrName>
                                        </p:attrNameLst>
                                      </p:cBhvr>
                                      <p:to>
                                        <p:strVal val="visible"/>
                                      </p:to>
                                    </p:set>
                                    <p:anim calcmode="lin" valueType="num">
                                      <p:cBhvr>
                                        <p:cTn id="16" dur="1000" fill="hold"/>
                                        <p:tgtEl>
                                          <p:spTgt spid="19459"/>
                                        </p:tgtEl>
                                        <p:attrNameLst>
                                          <p:attrName>ppt_w</p:attrName>
                                        </p:attrNameLst>
                                      </p:cBhvr>
                                      <p:tavLst>
                                        <p:tav tm="0">
                                          <p:val>
                                            <p:fltVal val="0"/>
                                          </p:val>
                                        </p:tav>
                                        <p:tav tm="100000">
                                          <p:val>
                                            <p:strVal val="#ppt_w"/>
                                          </p:val>
                                        </p:tav>
                                      </p:tavLst>
                                    </p:anim>
                                    <p:anim calcmode="lin" valueType="num">
                                      <p:cBhvr>
                                        <p:cTn id="17" dur="1000" fill="hold"/>
                                        <p:tgtEl>
                                          <p:spTgt spid="19459"/>
                                        </p:tgtEl>
                                        <p:attrNameLst>
                                          <p:attrName>ppt_h</p:attrName>
                                        </p:attrNameLst>
                                      </p:cBhvr>
                                      <p:tavLst>
                                        <p:tav tm="0">
                                          <p:val>
                                            <p:fltVal val="0"/>
                                          </p:val>
                                        </p:tav>
                                        <p:tav tm="100000">
                                          <p:val>
                                            <p:strVal val="#ppt_h"/>
                                          </p:val>
                                        </p:tav>
                                      </p:tavLst>
                                    </p:anim>
                                    <p:anim calcmode="lin" valueType="num">
                                      <p:cBhvr>
                                        <p:cTn id="18" dur="1000" fill="hold"/>
                                        <p:tgtEl>
                                          <p:spTgt spid="19459"/>
                                        </p:tgtEl>
                                        <p:attrNameLst>
                                          <p:attrName>style.rotation</p:attrName>
                                        </p:attrNameLst>
                                      </p:cBhvr>
                                      <p:tavLst>
                                        <p:tav tm="0">
                                          <p:val>
                                            <p:fltVal val="90"/>
                                          </p:val>
                                        </p:tav>
                                        <p:tav tm="100000">
                                          <p:val>
                                            <p:fltVal val="0"/>
                                          </p:val>
                                        </p:tav>
                                      </p:tavLst>
                                    </p:anim>
                                    <p:animEffect transition="in" filter="fade">
                                      <p:cBhvr>
                                        <p:cTn id="19" dur="1000"/>
                                        <p:tgtEl>
                                          <p:spTgt spid="19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P spid="19459"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文本框 5126"/>
          <p:cNvSpPr txBox="1">
            <a:spLocks noChangeArrowheads="1"/>
          </p:cNvSpPr>
          <p:nvPr/>
        </p:nvSpPr>
        <p:spPr bwMode="auto">
          <a:xfrm>
            <a:off x="106363" y="44450"/>
            <a:ext cx="1296987" cy="398463"/>
          </a:xfrm>
          <a:prstGeom prst="rect">
            <a:avLst/>
          </a:prstGeom>
          <a:noFill/>
          <a:ln w="9525">
            <a:noFill/>
            <a:miter lim="800000"/>
          </a:ln>
        </p:spPr>
        <p:txBody>
          <a:bodyPr lIns="90170" tIns="46990" rIns="90170" bIns="46990">
            <a:spAutoFit/>
          </a:bodyPr>
          <a:lstStyle/>
          <a:p>
            <a:r>
              <a:rPr lang="zh-CN" altLang="en-US" sz="2000" b="1">
                <a:solidFill>
                  <a:srgbClr val="006666"/>
                </a:solidFill>
                <a:ea typeface="方正姚体" pitchFamily="2" charset="-122"/>
              </a:rPr>
              <a:t>拓展延伸</a:t>
            </a:r>
            <a:endParaRPr lang="zh-CN" altLang="en-US" sz="2000" b="1">
              <a:solidFill>
                <a:srgbClr val="006666"/>
              </a:solidFill>
              <a:ea typeface="方正姚体" pitchFamily="2" charset="-122"/>
            </a:endParaRPr>
          </a:p>
        </p:txBody>
      </p:sp>
      <p:sp>
        <p:nvSpPr>
          <p:cNvPr id="20483" name="Rectangle 3"/>
          <p:cNvSpPr>
            <a:spLocks noChangeArrowheads="1"/>
          </p:cNvSpPr>
          <p:nvPr/>
        </p:nvSpPr>
        <p:spPr bwMode="auto">
          <a:xfrm>
            <a:off x="0" y="2420938"/>
            <a:ext cx="8515350" cy="3384550"/>
          </a:xfrm>
          <a:prstGeom prst="rect">
            <a:avLst/>
          </a:prstGeom>
          <a:noFill/>
          <a:ln w="9525">
            <a:noFill/>
            <a:miter lim="800000"/>
          </a:ln>
          <a:effectLst/>
        </p:spPr>
        <p:txBody>
          <a:bodyPr/>
          <a:lstStyle/>
          <a:p>
            <a:pPr marL="342900" indent="-342900" eaLnBrk="0" hangingPunct="0">
              <a:lnSpc>
                <a:spcPct val="150000"/>
              </a:lnSpc>
              <a:buFontTx/>
              <a:buNone/>
            </a:pPr>
            <a:r>
              <a:rPr lang="zh-CN" altLang="en-US" sz="2800" b="1">
                <a:latin typeface="黑体" panose="02010600030101010101" pitchFamily="49" charset="-122"/>
                <a:ea typeface="黑体" panose="02010600030101010101" pitchFamily="49" charset="-122"/>
              </a:rPr>
              <a:t>     </a:t>
            </a:r>
            <a:r>
              <a:rPr lang="zh-CN" altLang="en-US" sz="2800" b="1" u="sng">
                <a:latin typeface="黑体" panose="02010600030101010101" pitchFamily="49" charset="-122"/>
                <a:ea typeface="黑体" panose="02010600030101010101" pitchFamily="49" charset="-122"/>
              </a:rPr>
              <a:t>通过写李京京渴望表达亲情的心声来呼吁教育工作者要尊重每个学生的真情，批评了教育领域里追求形式甚至弄虚作假的不良风气。</a:t>
            </a:r>
            <a:endParaRPr lang="zh-CN" altLang="en-US" sz="2800" b="1" u="sng">
              <a:latin typeface="黑体" panose="02010600030101010101" pitchFamily="49" charset="-122"/>
              <a:ea typeface="黑体" panose="02010600030101010101" pitchFamily="49" charset="-122"/>
            </a:endParaRPr>
          </a:p>
        </p:txBody>
      </p:sp>
      <p:sp>
        <p:nvSpPr>
          <p:cNvPr id="20484" name="Rectangle 4"/>
          <p:cNvSpPr>
            <a:spLocks noChangeArrowheads="1"/>
          </p:cNvSpPr>
          <p:nvPr/>
        </p:nvSpPr>
        <p:spPr bwMode="auto">
          <a:xfrm>
            <a:off x="0" y="836613"/>
            <a:ext cx="9144000" cy="1143000"/>
          </a:xfrm>
          <a:prstGeom prst="rect">
            <a:avLst/>
          </a:prstGeom>
          <a:noFill/>
          <a:ln w="9525">
            <a:noFill/>
            <a:miter lim="800000"/>
          </a:ln>
          <a:effectLst/>
        </p:spPr>
        <p:txBody>
          <a:bodyPr anchor="b"/>
          <a:lstStyle/>
          <a:p>
            <a:pPr eaLnBrk="0" hangingPunct="0">
              <a:buFontTx/>
              <a:buNone/>
            </a:pPr>
            <a:r>
              <a:rPr lang="en-US" altLang="zh-CN" sz="2800" b="1">
                <a:latin typeface="黑体" panose="02010600030101010101" pitchFamily="49" charset="-122"/>
                <a:ea typeface="黑体" panose="02010600030101010101" pitchFamily="49" charset="-122"/>
              </a:rPr>
              <a:t>2</a:t>
            </a:r>
            <a:r>
              <a:rPr lang="zh-CN" altLang="en-US" sz="2800" b="1">
                <a:latin typeface="黑体" panose="02010600030101010101" pitchFamily="49" charset="-122"/>
                <a:ea typeface="黑体" panose="02010600030101010101" pitchFamily="49" charset="-122"/>
              </a:rPr>
              <a:t>、小说通过李京京的心声意在表达什么主题？</a:t>
            </a:r>
            <a:endParaRPr lang="zh-CN" altLang="en-US" sz="2800" b="1">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50000"/>
                                  </p:iterate>
                                  <p:childTnLst>
                                    <p:set>
                                      <p:cBhvr>
                                        <p:cTn id="6" dur="1" fill="hold">
                                          <p:stCondLst>
                                            <p:cond delay="0"/>
                                          </p:stCondLst>
                                        </p:cTn>
                                        <p:tgtEl>
                                          <p:spTgt spid="20484"/>
                                        </p:tgtEl>
                                        <p:attrNameLst>
                                          <p:attrName>style.visibility</p:attrName>
                                        </p:attrNameLst>
                                      </p:cBhvr>
                                      <p:to>
                                        <p:strVal val="visible"/>
                                      </p:to>
                                    </p:set>
                                    <p:set>
                                      <p:cBhvr>
                                        <p:cTn id="7" dur="455" fill="hold">
                                          <p:stCondLst>
                                            <p:cond delay="0"/>
                                          </p:stCondLst>
                                        </p:cTn>
                                        <p:tgtEl>
                                          <p:spTgt spid="20484"/>
                                        </p:tgtEl>
                                        <p:attrNameLst>
                                          <p:attrName>style.rotation</p:attrName>
                                        </p:attrNameLst>
                                      </p:cBhvr>
                                      <p:to>
                                        <p:strVal val="-45.0"/>
                                      </p:to>
                                    </p:set>
                                    <p:anim calcmode="lin" valueType="num">
                                      <p:cBhvr>
                                        <p:cTn id="8" dur="455" fill="hold">
                                          <p:stCondLst>
                                            <p:cond delay="455"/>
                                          </p:stCondLst>
                                        </p:cTn>
                                        <p:tgtEl>
                                          <p:spTgt spid="20484"/>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20484"/>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20484"/>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20484"/>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31" presetClass="entr" presetSubtype="0" fill="hold" grpId="0" nodeType="clickEffect">
                                  <p:stCondLst>
                                    <p:cond delay="0"/>
                                  </p:stCondLst>
                                  <p:iterate type="lt">
                                    <p:tmPct val="5000"/>
                                  </p:iterate>
                                  <p:childTnLst>
                                    <p:set>
                                      <p:cBhvr>
                                        <p:cTn id="15" dur="1" fill="hold">
                                          <p:stCondLst>
                                            <p:cond delay="0"/>
                                          </p:stCondLst>
                                        </p:cTn>
                                        <p:tgtEl>
                                          <p:spTgt spid="20483"/>
                                        </p:tgtEl>
                                        <p:attrNameLst>
                                          <p:attrName>style.visibility</p:attrName>
                                        </p:attrNameLst>
                                      </p:cBhvr>
                                      <p:to>
                                        <p:strVal val="visible"/>
                                      </p:to>
                                    </p:set>
                                    <p:anim calcmode="lin" valueType="num">
                                      <p:cBhvr>
                                        <p:cTn id="16" dur="1000" fill="hold"/>
                                        <p:tgtEl>
                                          <p:spTgt spid="20483"/>
                                        </p:tgtEl>
                                        <p:attrNameLst>
                                          <p:attrName>ppt_w</p:attrName>
                                        </p:attrNameLst>
                                      </p:cBhvr>
                                      <p:tavLst>
                                        <p:tav tm="0">
                                          <p:val>
                                            <p:fltVal val="0"/>
                                          </p:val>
                                        </p:tav>
                                        <p:tav tm="100000">
                                          <p:val>
                                            <p:strVal val="#ppt_w"/>
                                          </p:val>
                                        </p:tav>
                                      </p:tavLst>
                                    </p:anim>
                                    <p:anim calcmode="lin" valueType="num">
                                      <p:cBhvr>
                                        <p:cTn id="17" dur="1000" fill="hold"/>
                                        <p:tgtEl>
                                          <p:spTgt spid="20483"/>
                                        </p:tgtEl>
                                        <p:attrNameLst>
                                          <p:attrName>ppt_h</p:attrName>
                                        </p:attrNameLst>
                                      </p:cBhvr>
                                      <p:tavLst>
                                        <p:tav tm="0">
                                          <p:val>
                                            <p:fltVal val="0"/>
                                          </p:val>
                                        </p:tav>
                                        <p:tav tm="100000">
                                          <p:val>
                                            <p:strVal val="#ppt_h"/>
                                          </p:val>
                                        </p:tav>
                                      </p:tavLst>
                                    </p:anim>
                                    <p:anim calcmode="lin" valueType="num">
                                      <p:cBhvr>
                                        <p:cTn id="18" dur="1000" fill="hold"/>
                                        <p:tgtEl>
                                          <p:spTgt spid="20483"/>
                                        </p:tgtEl>
                                        <p:attrNameLst>
                                          <p:attrName>style.rotation</p:attrName>
                                        </p:attrNameLst>
                                      </p:cBhvr>
                                      <p:tavLst>
                                        <p:tav tm="0">
                                          <p:val>
                                            <p:fltVal val="90"/>
                                          </p:val>
                                        </p:tav>
                                        <p:tav tm="100000">
                                          <p:val>
                                            <p:fltVal val="0"/>
                                          </p:val>
                                        </p:tav>
                                      </p:tavLst>
                                    </p:anim>
                                    <p:animEffect transition="in" filter="fade">
                                      <p:cBhvr>
                                        <p:cTn id="19" dur="1000"/>
                                        <p:tgtEl>
                                          <p:spTgt spid="204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p:bldP spid="2048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1" name="文本框 5126"/>
          <p:cNvSpPr txBox="1">
            <a:spLocks noChangeArrowheads="1"/>
          </p:cNvSpPr>
          <p:nvPr/>
        </p:nvSpPr>
        <p:spPr bwMode="auto">
          <a:xfrm>
            <a:off x="106363" y="44450"/>
            <a:ext cx="1296987" cy="398463"/>
          </a:xfrm>
          <a:prstGeom prst="rect">
            <a:avLst/>
          </a:prstGeom>
          <a:noFill/>
          <a:ln w="9525">
            <a:noFill/>
            <a:miter lim="800000"/>
          </a:ln>
        </p:spPr>
        <p:txBody>
          <a:bodyPr lIns="90170" tIns="46990" rIns="90170" bIns="46990">
            <a:spAutoFit/>
          </a:bodyPr>
          <a:lstStyle/>
          <a:p>
            <a:r>
              <a:rPr lang="zh-CN" altLang="en-US" sz="2000" b="1">
                <a:solidFill>
                  <a:srgbClr val="006666"/>
                </a:solidFill>
                <a:ea typeface="方正姚体" pitchFamily="2" charset="-122"/>
              </a:rPr>
              <a:t>导入新课</a:t>
            </a:r>
            <a:endParaRPr lang="zh-CN" altLang="en-US" sz="2000" b="1">
              <a:solidFill>
                <a:srgbClr val="006666"/>
              </a:solidFill>
              <a:ea typeface="方正姚体" pitchFamily="2" charset="-122"/>
            </a:endParaRPr>
          </a:p>
        </p:txBody>
      </p:sp>
      <p:grpSp>
        <p:nvGrpSpPr>
          <p:cNvPr id="5122" name="组合 3"/>
          <p:cNvGrpSpPr/>
          <p:nvPr/>
        </p:nvGrpSpPr>
        <p:grpSpPr bwMode="auto">
          <a:xfrm>
            <a:off x="755650" y="836613"/>
            <a:ext cx="1714500" cy="500062"/>
            <a:chOff x="1076" y="1998"/>
            <a:chExt cx="2699" cy="788"/>
          </a:xfrm>
        </p:grpSpPr>
        <p:sp>
          <p:nvSpPr>
            <p:cNvPr id="5" name="流程图: 文档 4"/>
            <p:cNvSpPr/>
            <p:nvPr/>
          </p:nvSpPr>
          <p:spPr>
            <a:xfrm>
              <a:off x="1076" y="2071"/>
              <a:ext cx="2632" cy="715"/>
            </a:xfrm>
            <a:prstGeom prst="flowChartDocument">
              <a:avLst/>
            </a:prstGeom>
            <a:solidFill>
              <a:schemeClr val="accent6">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endParaRPr lang="zh-CN" altLang="en-US" noProof="1"/>
            </a:p>
          </p:txBody>
        </p:sp>
        <p:sp>
          <p:nvSpPr>
            <p:cNvPr id="6" name="文本框 4101"/>
            <p:cNvSpPr txBox="1"/>
            <p:nvPr/>
          </p:nvSpPr>
          <p:spPr>
            <a:xfrm>
              <a:off x="1076" y="1998"/>
              <a:ext cx="2699" cy="695"/>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algn="ctr"/>
              <a:r>
                <a:rPr lang="zh-CN" altLang="en-US" sz="2300" b="1" noProof="1">
                  <a:solidFill>
                    <a:schemeClr val="accent5"/>
                  </a:solidFill>
                  <a:latin typeface="宋体" panose="02010600030101010101" pitchFamily="2" charset="-122"/>
                  <a:ea typeface="幼圆" panose="02010509060101010101" pitchFamily="49" charset="-122"/>
                  <a:sym typeface="宋体" panose="02010600030101010101" pitchFamily="2" charset="-122"/>
                </a:rPr>
                <a:t>学习目标</a:t>
              </a:r>
              <a:endParaRPr lang="zh-CN" altLang="en-US" sz="2300" b="1" noProof="1">
                <a:solidFill>
                  <a:schemeClr val="accent5"/>
                </a:solidFill>
                <a:latin typeface="宋体" panose="02010600030101010101" pitchFamily="2" charset="-122"/>
                <a:ea typeface="幼圆" panose="02010509060101010101" pitchFamily="49" charset="-122"/>
                <a:sym typeface="宋体" panose="02010600030101010101" pitchFamily="2" charset="-122"/>
              </a:endParaRPr>
            </a:p>
          </p:txBody>
        </p:sp>
      </p:grpSp>
      <p:sp>
        <p:nvSpPr>
          <p:cNvPr id="11" name="任意多边形 10"/>
          <p:cNvSpPr/>
          <p:nvPr/>
        </p:nvSpPr>
        <p:spPr>
          <a:xfrm>
            <a:off x="0" y="4829175"/>
            <a:ext cx="9144000" cy="1687513"/>
          </a:xfrm>
          <a:custGeom>
            <a:avLst/>
            <a:gdLst>
              <a:gd name="connsiteX0" fmla="*/ 3023870 w 9144000"/>
              <a:gd name="connsiteY0" fmla="*/ 0 h 1065785"/>
              <a:gd name="connsiteX1" fmla="*/ 8984268 w 9144000"/>
              <a:gd name="connsiteY1" fmla="*/ 916619 h 1065785"/>
              <a:gd name="connsiteX2" fmla="*/ 9144000 w 9144000"/>
              <a:gd name="connsiteY2" fmla="*/ 1017871 h 1065785"/>
              <a:gd name="connsiteX3" fmla="*/ 9144000 w 9144000"/>
              <a:gd name="connsiteY3" fmla="*/ 1065785 h 1065785"/>
              <a:gd name="connsiteX4" fmla="*/ 8986887 w 9144000"/>
              <a:gd name="connsiteY4" fmla="*/ 969715 h 1065785"/>
              <a:gd name="connsiteX5" fmla="*/ 3124200 w 9144000"/>
              <a:gd name="connsiteY5" fmla="*/ 100007 h 1065785"/>
              <a:gd name="connsiteX6" fmla="*/ 91360 w 9144000"/>
              <a:gd name="connsiteY6" fmla="*/ 271875 h 1065785"/>
              <a:gd name="connsiteX7" fmla="*/ 0 w 9144000"/>
              <a:gd name="connsiteY7" fmla="*/ 284296 h 1065785"/>
              <a:gd name="connsiteX8" fmla="*/ 0 w 9144000"/>
              <a:gd name="connsiteY8" fmla="*/ 174694 h 1065785"/>
              <a:gd name="connsiteX9" fmla="*/ 651944 w 9144000"/>
              <a:gd name="connsiteY9" fmla="*/ 104101 h 1065785"/>
              <a:gd name="connsiteX10" fmla="*/ 3023870 w 9144000"/>
              <a:gd name="connsiteY10" fmla="*/ 0 h 1065785"/>
              <a:gd name="connsiteX0-1" fmla="*/ 3023870 w 9144000"/>
              <a:gd name="connsiteY0-2" fmla="*/ 0 h 1065785"/>
              <a:gd name="connsiteX1-3" fmla="*/ 8984268 w 9144000"/>
              <a:gd name="connsiteY1-4" fmla="*/ 916619 h 1065785"/>
              <a:gd name="connsiteX2-5" fmla="*/ 9144000 w 9144000"/>
              <a:gd name="connsiteY2-6" fmla="*/ 1017871 h 1065785"/>
              <a:gd name="connsiteX3-7" fmla="*/ 9144000 w 9144000"/>
              <a:gd name="connsiteY3-8" fmla="*/ 1065785 h 1065785"/>
              <a:gd name="connsiteX4-9" fmla="*/ 8986887 w 9144000"/>
              <a:gd name="connsiteY4-10" fmla="*/ 969715 h 1065785"/>
              <a:gd name="connsiteX5-11" fmla="*/ 3124200 w 9144000"/>
              <a:gd name="connsiteY5-12" fmla="*/ 100007 h 1065785"/>
              <a:gd name="connsiteX6-13" fmla="*/ 91360 w 9144000"/>
              <a:gd name="connsiteY6-14" fmla="*/ 271875 h 1065785"/>
              <a:gd name="connsiteX7-15" fmla="*/ 0 w 9144000"/>
              <a:gd name="connsiteY7-16" fmla="*/ 284296 h 1065785"/>
              <a:gd name="connsiteX8-17" fmla="*/ 0 w 9144000"/>
              <a:gd name="connsiteY8-18" fmla="*/ 174694 h 1065785"/>
              <a:gd name="connsiteX9-19" fmla="*/ 3023870 w 9144000"/>
              <a:gd name="connsiteY9-20" fmla="*/ 0 h 1065785"/>
              <a:gd name="connsiteX0-21" fmla="*/ 0 w 9144000"/>
              <a:gd name="connsiteY0-22" fmla="*/ 74687 h 965778"/>
              <a:gd name="connsiteX1-23" fmla="*/ 8984268 w 9144000"/>
              <a:gd name="connsiteY1-24" fmla="*/ 816612 h 965778"/>
              <a:gd name="connsiteX2-25" fmla="*/ 9144000 w 9144000"/>
              <a:gd name="connsiteY2-26" fmla="*/ 917864 h 965778"/>
              <a:gd name="connsiteX3-27" fmla="*/ 9144000 w 9144000"/>
              <a:gd name="connsiteY3-28" fmla="*/ 965778 h 965778"/>
              <a:gd name="connsiteX4-29" fmla="*/ 8986887 w 9144000"/>
              <a:gd name="connsiteY4-30" fmla="*/ 869708 h 965778"/>
              <a:gd name="connsiteX5-31" fmla="*/ 3124200 w 9144000"/>
              <a:gd name="connsiteY5-32" fmla="*/ 0 h 965778"/>
              <a:gd name="connsiteX6-33" fmla="*/ 91360 w 9144000"/>
              <a:gd name="connsiteY6-34" fmla="*/ 171868 h 965778"/>
              <a:gd name="connsiteX7-35" fmla="*/ 0 w 9144000"/>
              <a:gd name="connsiteY7-36" fmla="*/ 184289 h 965778"/>
              <a:gd name="connsiteX8-37" fmla="*/ 0 w 9144000"/>
              <a:gd name="connsiteY8-38" fmla="*/ 74687 h 965778"/>
              <a:gd name="connsiteX0-39" fmla="*/ 0 w 9144000"/>
              <a:gd name="connsiteY0-40" fmla="*/ 478413 h 1369504"/>
              <a:gd name="connsiteX1-41" fmla="*/ 8984268 w 9144000"/>
              <a:gd name="connsiteY1-42" fmla="*/ 1220338 h 1369504"/>
              <a:gd name="connsiteX2-43" fmla="*/ 9144000 w 9144000"/>
              <a:gd name="connsiteY2-44" fmla="*/ 1321590 h 1369504"/>
              <a:gd name="connsiteX3-45" fmla="*/ 9144000 w 9144000"/>
              <a:gd name="connsiteY3-46" fmla="*/ 1369504 h 1369504"/>
              <a:gd name="connsiteX4-47" fmla="*/ 8986887 w 9144000"/>
              <a:gd name="connsiteY4-48" fmla="*/ 1273434 h 1369504"/>
              <a:gd name="connsiteX5-49" fmla="*/ 3124200 w 9144000"/>
              <a:gd name="connsiteY5-50" fmla="*/ 403726 h 1369504"/>
              <a:gd name="connsiteX6-51" fmla="*/ 91360 w 9144000"/>
              <a:gd name="connsiteY6-52" fmla="*/ 575594 h 1369504"/>
              <a:gd name="connsiteX7-53" fmla="*/ 0 w 9144000"/>
              <a:gd name="connsiteY7-54" fmla="*/ 588015 h 1369504"/>
              <a:gd name="connsiteX8-55" fmla="*/ 0 w 9144000"/>
              <a:gd name="connsiteY8-56" fmla="*/ 478413 h 1369504"/>
              <a:gd name="connsiteX0-57" fmla="*/ 0 w 9144000"/>
              <a:gd name="connsiteY0-58" fmla="*/ 677012 h 1568103"/>
              <a:gd name="connsiteX1-59" fmla="*/ 8984268 w 9144000"/>
              <a:gd name="connsiteY1-60" fmla="*/ 1418937 h 1568103"/>
              <a:gd name="connsiteX2-61" fmla="*/ 9144000 w 9144000"/>
              <a:gd name="connsiteY2-62" fmla="*/ 1520189 h 1568103"/>
              <a:gd name="connsiteX3-63" fmla="*/ 9144000 w 9144000"/>
              <a:gd name="connsiteY3-64" fmla="*/ 1568103 h 1568103"/>
              <a:gd name="connsiteX4-65" fmla="*/ 8986887 w 9144000"/>
              <a:gd name="connsiteY4-66" fmla="*/ 1472033 h 1568103"/>
              <a:gd name="connsiteX5-67" fmla="*/ 3124200 w 9144000"/>
              <a:gd name="connsiteY5-68" fmla="*/ 602325 h 1568103"/>
              <a:gd name="connsiteX6-69" fmla="*/ 91360 w 9144000"/>
              <a:gd name="connsiteY6-70" fmla="*/ 774193 h 1568103"/>
              <a:gd name="connsiteX7-71" fmla="*/ 0 w 9144000"/>
              <a:gd name="connsiteY7-72" fmla="*/ 786614 h 1568103"/>
              <a:gd name="connsiteX8-73" fmla="*/ 0 w 9144000"/>
              <a:gd name="connsiteY8-74" fmla="*/ 677012 h 1568103"/>
              <a:gd name="connsiteX0-75" fmla="*/ 0 w 9144000"/>
              <a:gd name="connsiteY0-76" fmla="*/ 74687 h 965778"/>
              <a:gd name="connsiteX1-77" fmla="*/ 9144000 w 9144000"/>
              <a:gd name="connsiteY1-78" fmla="*/ 917864 h 965778"/>
              <a:gd name="connsiteX2-79" fmla="*/ 9144000 w 9144000"/>
              <a:gd name="connsiteY2-80" fmla="*/ 965778 h 965778"/>
              <a:gd name="connsiteX3-81" fmla="*/ 8986887 w 9144000"/>
              <a:gd name="connsiteY3-82" fmla="*/ 869708 h 965778"/>
              <a:gd name="connsiteX4-83" fmla="*/ 3124200 w 9144000"/>
              <a:gd name="connsiteY4-84" fmla="*/ 0 h 965778"/>
              <a:gd name="connsiteX5-85" fmla="*/ 91360 w 9144000"/>
              <a:gd name="connsiteY5-86" fmla="*/ 171868 h 965778"/>
              <a:gd name="connsiteX6-87" fmla="*/ 0 w 9144000"/>
              <a:gd name="connsiteY6-88" fmla="*/ 184289 h 965778"/>
              <a:gd name="connsiteX7-89" fmla="*/ 0 w 9144000"/>
              <a:gd name="connsiteY7-90" fmla="*/ 74687 h 965778"/>
              <a:gd name="connsiteX0-91" fmla="*/ 0 w 9144000"/>
              <a:gd name="connsiteY0-92" fmla="*/ 74687 h 965778"/>
              <a:gd name="connsiteX1-93" fmla="*/ 9144000 w 9144000"/>
              <a:gd name="connsiteY1-94" fmla="*/ 917864 h 965778"/>
              <a:gd name="connsiteX2-95" fmla="*/ 9144000 w 9144000"/>
              <a:gd name="connsiteY2-96" fmla="*/ 965778 h 965778"/>
              <a:gd name="connsiteX3-97" fmla="*/ 3124200 w 9144000"/>
              <a:gd name="connsiteY3-98" fmla="*/ 0 h 965778"/>
              <a:gd name="connsiteX4-99" fmla="*/ 91360 w 9144000"/>
              <a:gd name="connsiteY4-100" fmla="*/ 171868 h 965778"/>
              <a:gd name="connsiteX5-101" fmla="*/ 0 w 9144000"/>
              <a:gd name="connsiteY5-102" fmla="*/ 184289 h 965778"/>
              <a:gd name="connsiteX6-103" fmla="*/ 0 w 9144000"/>
              <a:gd name="connsiteY6-104" fmla="*/ 74687 h 965778"/>
              <a:gd name="connsiteX0-105" fmla="*/ 0 w 9144000"/>
              <a:gd name="connsiteY0-106" fmla="*/ 99230 h 990321"/>
              <a:gd name="connsiteX1-107" fmla="*/ 9144000 w 9144000"/>
              <a:gd name="connsiteY1-108" fmla="*/ 942407 h 990321"/>
              <a:gd name="connsiteX2-109" fmla="*/ 9144000 w 9144000"/>
              <a:gd name="connsiteY2-110" fmla="*/ 990321 h 990321"/>
              <a:gd name="connsiteX3-111" fmla="*/ 3124200 w 9144000"/>
              <a:gd name="connsiteY3-112" fmla="*/ 24543 h 990321"/>
              <a:gd name="connsiteX4-113" fmla="*/ 91360 w 9144000"/>
              <a:gd name="connsiteY4-114" fmla="*/ 196411 h 990321"/>
              <a:gd name="connsiteX5-115" fmla="*/ 0 w 9144000"/>
              <a:gd name="connsiteY5-116" fmla="*/ 208832 h 990321"/>
              <a:gd name="connsiteX6-117" fmla="*/ 0 w 9144000"/>
              <a:gd name="connsiteY6-118" fmla="*/ 99230 h 990321"/>
              <a:gd name="connsiteX0-119" fmla="*/ 0 w 9144000"/>
              <a:gd name="connsiteY0-120" fmla="*/ 500740 h 1391831"/>
              <a:gd name="connsiteX1-121" fmla="*/ 9144000 w 9144000"/>
              <a:gd name="connsiteY1-122" fmla="*/ 1343917 h 1391831"/>
              <a:gd name="connsiteX2-123" fmla="*/ 9144000 w 9144000"/>
              <a:gd name="connsiteY2-124" fmla="*/ 1391831 h 1391831"/>
              <a:gd name="connsiteX3-125" fmla="*/ 3124200 w 9144000"/>
              <a:gd name="connsiteY3-126" fmla="*/ 426053 h 1391831"/>
              <a:gd name="connsiteX4-127" fmla="*/ 91360 w 9144000"/>
              <a:gd name="connsiteY4-128" fmla="*/ 597921 h 1391831"/>
              <a:gd name="connsiteX5-129" fmla="*/ 0 w 9144000"/>
              <a:gd name="connsiteY5-130" fmla="*/ 610342 h 1391831"/>
              <a:gd name="connsiteX6-131" fmla="*/ 0 w 9144000"/>
              <a:gd name="connsiteY6-132" fmla="*/ 500740 h 1391831"/>
              <a:gd name="connsiteX0-133" fmla="*/ 0 w 9144000"/>
              <a:gd name="connsiteY0-134" fmla="*/ 933512 h 1824603"/>
              <a:gd name="connsiteX1-135" fmla="*/ 9144000 w 9144000"/>
              <a:gd name="connsiteY1-136" fmla="*/ 1776689 h 1824603"/>
              <a:gd name="connsiteX2-137" fmla="*/ 9144000 w 9144000"/>
              <a:gd name="connsiteY2-138" fmla="*/ 1824603 h 1824603"/>
              <a:gd name="connsiteX3-139" fmla="*/ 3124200 w 9144000"/>
              <a:gd name="connsiteY3-140" fmla="*/ 858825 h 1824603"/>
              <a:gd name="connsiteX4-141" fmla="*/ 91360 w 9144000"/>
              <a:gd name="connsiteY4-142" fmla="*/ 1030693 h 1824603"/>
              <a:gd name="connsiteX5-143" fmla="*/ 0 w 9144000"/>
              <a:gd name="connsiteY5-144" fmla="*/ 1043114 h 1824603"/>
              <a:gd name="connsiteX6-145" fmla="*/ 0 w 9144000"/>
              <a:gd name="connsiteY6-146" fmla="*/ 933512 h 1824603"/>
              <a:gd name="connsiteX0-147" fmla="*/ 0 w 9144000"/>
              <a:gd name="connsiteY0-148" fmla="*/ 933512 h 1824603"/>
              <a:gd name="connsiteX1-149" fmla="*/ 9144000 w 9144000"/>
              <a:gd name="connsiteY1-150" fmla="*/ 1776689 h 1824603"/>
              <a:gd name="connsiteX2-151" fmla="*/ 9144000 w 9144000"/>
              <a:gd name="connsiteY2-152" fmla="*/ 1824603 h 1824603"/>
              <a:gd name="connsiteX3-153" fmla="*/ 3124200 w 9144000"/>
              <a:gd name="connsiteY3-154" fmla="*/ 858825 h 1824603"/>
              <a:gd name="connsiteX4-155" fmla="*/ 0 w 9144000"/>
              <a:gd name="connsiteY4-156" fmla="*/ 1043114 h 1824603"/>
              <a:gd name="connsiteX5-157" fmla="*/ 0 w 9144000"/>
              <a:gd name="connsiteY5-158" fmla="*/ 933512 h 1824603"/>
              <a:gd name="connsiteX0-159" fmla="*/ 0 w 9144000"/>
              <a:gd name="connsiteY0-160" fmla="*/ 933512 h 1824603"/>
              <a:gd name="connsiteX1-161" fmla="*/ 9144000 w 9144000"/>
              <a:gd name="connsiteY1-162" fmla="*/ 1776689 h 1824603"/>
              <a:gd name="connsiteX2-163" fmla="*/ 9144000 w 9144000"/>
              <a:gd name="connsiteY2-164" fmla="*/ 1824603 h 1824603"/>
              <a:gd name="connsiteX3-165" fmla="*/ 3124200 w 9144000"/>
              <a:gd name="connsiteY3-166" fmla="*/ 858825 h 1824603"/>
              <a:gd name="connsiteX4-167" fmla="*/ 0 w 9144000"/>
              <a:gd name="connsiteY4-168" fmla="*/ 1043114 h 1824603"/>
              <a:gd name="connsiteX5-169" fmla="*/ 0 w 9144000"/>
              <a:gd name="connsiteY5-170" fmla="*/ 933512 h 1824603"/>
              <a:gd name="connsiteX0-171" fmla="*/ 0 w 9144000"/>
              <a:gd name="connsiteY0-172" fmla="*/ 933512 h 1824603"/>
              <a:gd name="connsiteX1-173" fmla="*/ 9144000 w 9144000"/>
              <a:gd name="connsiteY1-174" fmla="*/ 1776689 h 1824603"/>
              <a:gd name="connsiteX2-175" fmla="*/ 9144000 w 9144000"/>
              <a:gd name="connsiteY2-176" fmla="*/ 1824603 h 1824603"/>
              <a:gd name="connsiteX3-177" fmla="*/ 3124200 w 9144000"/>
              <a:gd name="connsiteY3-178" fmla="*/ 858825 h 1824603"/>
              <a:gd name="connsiteX4-179" fmla="*/ 0 w 9144000"/>
              <a:gd name="connsiteY4-180" fmla="*/ 1043114 h 1824603"/>
              <a:gd name="connsiteX5-181" fmla="*/ 0 w 9144000"/>
              <a:gd name="connsiteY5-182" fmla="*/ 933512 h 1824603"/>
              <a:gd name="connsiteX0-183" fmla="*/ 0 w 9144000"/>
              <a:gd name="connsiteY0-184" fmla="*/ 933512 h 1824603"/>
              <a:gd name="connsiteX1-185" fmla="*/ 9144000 w 9144000"/>
              <a:gd name="connsiteY1-186" fmla="*/ 1776689 h 1824603"/>
              <a:gd name="connsiteX2-187" fmla="*/ 9144000 w 9144000"/>
              <a:gd name="connsiteY2-188" fmla="*/ 1824603 h 1824603"/>
              <a:gd name="connsiteX3-189" fmla="*/ 0 w 9144000"/>
              <a:gd name="connsiteY3-190" fmla="*/ 1043114 h 1824603"/>
              <a:gd name="connsiteX4-191" fmla="*/ 0 w 9144000"/>
              <a:gd name="connsiteY4-192" fmla="*/ 933512 h 1824603"/>
              <a:gd name="connsiteX0-193" fmla="*/ 0 w 9144000"/>
              <a:gd name="connsiteY0-194" fmla="*/ 933512 h 1824603"/>
              <a:gd name="connsiteX1-195" fmla="*/ 9144000 w 9144000"/>
              <a:gd name="connsiteY1-196" fmla="*/ 1776689 h 1824603"/>
              <a:gd name="connsiteX2-197" fmla="*/ 9144000 w 9144000"/>
              <a:gd name="connsiteY2-198" fmla="*/ 1824603 h 1824603"/>
              <a:gd name="connsiteX3-199" fmla="*/ 0 w 9144000"/>
              <a:gd name="connsiteY3-200" fmla="*/ 1043114 h 1824603"/>
              <a:gd name="connsiteX4-201" fmla="*/ 0 w 9144000"/>
              <a:gd name="connsiteY4-202" fmla="*/ 933512 h 1824603"/>
              <a:gd name="connsiteX0-203" fmla="*/ 0 w 9144000"/>
              <a:gd name="connsiteY0-204" fmla="*/ 933512 h 1824603"/>
              <a:gd name="connsiteX1-205" fmla="*/ 9144000 w 9144000"/>
              <a:gd name="connsiteY1-206" fmla="*/ 1776689 h 1824603"/>
              <a:gd name="connsiteX2-207" fmla="*/ 9144000 w 9144000"/>
              <a:gd name="connsiteY2-208" fmla="*/ 1824603 h 1824603"/>
              <a:gd name="connsiteX3-209" fmla="*/ 0 w 9144000"/>
              <a:gd name="connsiteY3-210" fmla="*/ 1043114 h 1824603"/>
              <a:gd name="connsiteX4-211" fmla="*/ 0 w 9144000"/>
              <a:gd name="connsiteY4-212" fmla="*/ 933512 h 1824603"/>
              <a:gd name="connsiteX0-213" fmla="*/ 0 w 9144000"/>
              <a:gd name="connsiteY0-214" fmla="*/ 933512 h 1824603"/>
              <a:gd name="connsiteX1-215" fmla="*/ 9144000 w 9144000"/>
              <a:gd name="connsiteY1-216" fmla="*/ 1776689 h 1824603"/>
              <a:gd name="connsiteX2-217" fmla="*/ 9144000 w 9144000"/>
              <a:gd name="connsiteY2-218" fmla="*/ 1824603 h 1824603"/>
              <a:gd name="connsiteX3-219" fmla="*/ 0 w 9144000"/>
              <a:gd name="connsiteY3-220" fmla="*/ 1043114 h 1824603"/>
              <a:gd name="connsiteX4-221" fmla="*/ 0 w 9144000"/>
              <a:gd name="connsiteY4-222" fmla="*/ 933512 h 1824603"/>
              <a:gd name="connsiteX0-223" fmla="*/ 0 w 9144000"/>
              <a:gd name="connsiteY0-224" fmla="*/ 933512 h 1824603"/>
              <a:gd name="connsiteX1-225" fmla="*/ 9144000 w 9144000"/>
              <a:gd name="connsiteY1-226" fmla="*/ 1776689 h 1824603"/>
              <a:gd name="connsiteX2-227" fmla="*/ 9144000 w 9144000"/>
              <a:gd name="connsiteY2-228" fmla="*/ 1824603 h 1824603"/>
              <a:gd name="connsiteX3-229" fmla="*/ 0 w 9144000"/>
              <a:gd name="connsiteY3-230" fmla="*/ 1043114 h 1824603"/>
              <a:gd name="connsiteX4-231" fmla="*/ 0 w 9144000"/>
              <a:gd name="connsiteY4-232" fmla="*/ 933512 h 1824603"/>
              <a:gd name="connsiteX0-233" fmla="*/ 0 w 9144000"/>
              <a:gd name="connsiteY0-234" fmla="*/ 872917 h 1764008"/>
              <a:gd name="connsiteX1-235" fmla="*/ 9144000 w 9144000"/>
              <a:gd name="connsiteY1-236" fmla="*/ 1716094 h 1764008"/>
              <a:gd name="connsiteX2-237" fmla="*/ 9144000 w 9144000"/>
              <a:gd name="connsiteY2-238" fmla="*/ 1764008 h 1764008"/>
              <a:gd name="connsiteX3-239" fmla="*/ 0 w 9144000"/>
              <a:gd name="connsiteY3-240" fmla="*/ 982519 h 1764008"/>
              <a:gd name="connsiteX4-241" fmla="*/ 0 w 9144000"/>
              <a:gd name="connsiteY4-242" fmla="*/ 872917 h 1764008"/>
              <a:gd name="connsiteX0-243" fmla="*/ 0 w 9144000"/>
              <a:gd name="connsiteY0-244" fmla="*/ 797721 h 1688812"/>
              <a:gd name="connsiteX1-245" fmla="*/ 9144000 w 9144000"/>
              <a:gd name="connsiteY1-246" fmla="*/ 1640898 h 1688812"/>
              <a:gd name="connsiteX2-247" fmla="*/ 9144000 w 9144000"/>
              <a:gd name="connsiteY2-248" fmla="*/ 1688812 h 1688812"/>
              <a:gd name="connsiteX3-249" fmla="*/ 0 w 9144000"/>
              <a:gd name="connsiteY3-250" fmla="*/ 907323 h 1688812"/>
              <a:gd name="connsiteX4-251" fmla="*/ 0 w 9144000"/>
              <a:gd name="connsiteY4-252" fmla="*/ 797721 h 1688812"/>
              <a:gd name="connsiteX0-253" fmla="*/ 0 w 9144000"/>
              <a:gd name="connsiteY0-254" fmla="*/ 797721 h 1688812"/>
              <a:gd name="connsiteX1-255" fmla="*/ 9144000 w 9144000"/>
              <a:gd name="connsiteY1-256" fmla="*/ 1640898 h 1688812"/>
              <a:gd name="connsiteX2-257" fmla="*/ 9144000 w 9144000"/>
              <a:gd name="connsiteY2-258" fmla="*/ 1688812 h 1688812"/>
              <a:gd name="connsiteX3-259" fmla="*/ 0 w 9144000"/>
              <a:gd name="connsiteY3-260" fmla="*/ 907323 h 1688812"/>
              <a:gd name="connsiteX4-261" fmla="*/ 0 w 9144000"/>
              <a:gd name="connsiteY4-262" fmla="*/ 797721 h 1688812"/>
              <a:gd name="connsiteX0-263" fmla="*/ 0 w 9144000"/>
              <a:gd name="connsiteY0-264" fmla="*/ 797721 h 1688812"/>
              <a:gd name="connsiteX1-265" fmla="*/ 9144000 w 9144000"/>
              <a:gd name="connsiteY1-266" fmla="*/ 1640898 h 1688812"/>
              <a:gd name="connsiteX2-267" fmla="*/ 9144000 w 9144000"/>
              <a:gd name="connsiteY2-268" fmla="*/ 1688812 h 1688812"/>
              <a:gd name="connsiteX3-269" fmla="*/ 0 w 9144000"/>
              <a:gd name="connsiteY3-270" fmla="*/ 907323 h 1688812"/>
              <a:gd name="connsiteX4-271" fmla="*/ 0 w 9144000"/>
              <a:gd name="connsiteY4-272" fmla="*/ 797721 h 1688812"/>
            </a:gdLst>
            <a:ahLst/>
            <a:cxnLst>
              <a:cxn ang="0">
                <a:pos x="connsiteX0-263" y="connsiteY0-264"/>
              </a:cxn>
              <a:cxn ang="0">
                <a:pos x="connsiteX1-265" y="connsiteY1-266"/>
              </a:cxn>
              <a:cxn ang="0">
                <a:pos x="connsiteX2-267" y="connsiteY2-268"/>
              </a:cxn>
              <a:cxn ang="0">
                <a:pos x="connsiteX3-269" y="connsiteY3-270"/>
              </a:cxn>
              <a:cxn ang="0">
                <a:pos x="connsiteX4-271" y="connsiteY4-272"/>
              </a:cxn>
            </a:cxnLst>
            <a:rect l="l" t="t" r="r" b="b"/>
            <a:pathLst>
              <a:path w="9144000" h="1688812">
                <a:moveTo>
                  <a:pt x="0" y="797721"/>
                </a:moveTo>
                <a:cubicBezTo>
                  <a:pt x="1714500" y="-118242"/>
                  <a:pt x="5314950" y="-688842"/>
                  <a:pt x="9144000" y="1640898"/>
                </a:cubicBezTo>
                <a:lnTo>
                  <a:pt x="9144000" y="1688812"/>
                </a:lnTo>
                <a:cubicBezTo>
                  <a:pt x="6400800" y="428191"/>
                  <a:pt x="3457575" y="-346656"/>
                  <a:pt x="0" y="907323"/>
                </a:cubicBezTo>
                <a:lnTo>
                  <a:pt x="0" y="797721"/>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buFontTx/>
              <a:buNone/>
              <a:defRPr/>
            </a:pPr>
            <a:endParaRPr lang="zh-CN" altLang="en-US" sz="1800"/>
          </a:p>
        </p:txBody>
      </p:sp>
      <p:sp>
        <p:nvSpPr>
          <p:cNvPr id="7" name="任意多边形 6"/>
          <p:cNvSpPr/>
          <p:nvPr/>
        </p:nvSpPr>
        <p:spPr>
          <a:xfrm>
            <a:off x="0" y="5084763"/>
            <a:ext cx="9153525" cy="1504950"/>
          </a:xfrm>
          <a:custGeom>
            <a:avLst/>
            <a:gdLst>
              <a:gd name="connsiteX0" fmla="*/ 3023870 w 9144000"/>
              <a:gd name="connsiteY0" fmla="*/ 0 h 1065785"/>
              <a:gd name="connsiteX1" fmla="*/ 8984268 w 9144000"/>
              <a:gd name="connsiteY1" fmla="*/ 916619 h 1065785"/>
              <a:gd name="connsiteX2" fmla="*/ 9144000 w 9144000"/>
              <a:gd name="connsiteY2" fmla="*/ 1017871 h 1065785"/>
              <a:gd name="connsiteX3" fmla="*/ 9144000 w 9144000"/>
              <a:gd name="connsiteY3" fmla="*/ 1065785 h 1065785"/>
              <a:gd name="connsiteX4" fmla="*/ 8986887 w 9144000"/>
              <a:gd name="connsiteY4" fmla="*/ 969715 h 1065785"/>
              <a:gd name="connsiteX5" fmla="*/ 3124200 w 9144000"/>
              <a:gd name="connsiteY5" fmla="*/ 100007 h 1065785"/>
              <a:gd name="connsiteX6" fmla="*/ 91360 w 9144000"/>
              <a:gd name="connsiteY6" fmla="*/ 271875 h 1065785"/>
              <a:gd name="connsiteX7" fmla="*/ 0 w 9144000"/>
              <a:gd name="connsiteY7" fmla="*/ 284296 h 1065785"/>
              <a:gd name="connsiteX8" fmla="*/ 0 w 9144000"/>
              <a:gd name="connsiteY8" fmla="*/ 174694 h 1065785"/>
              <a:gd name="connsiteX9" fmla="*/ 651944 w 9144000"/>
              <a:gd name="connsiteY9" fmla="*/ 104101 h 1065785"/>
              <a:gd name="connsiteX10" fmla="*/ 3023870 w 9144000"/>
              <a:gd name="connsiteY10" fmla="*/ 0 h 1065785"/>
              <a:gd name="connsiteX0-1" fmla="*/ 3023870 w 9144000"/>
              <a:gd name="connsiteY0-2" fmla="*/ 0 h 1065785"/>
              <a:gd name="connsiteX1-3" fmla="*/ 8984268 w 9144000"/>
              <a:gd name="connsiteY1-4" fmla="*/ 916619 h 1065785"/>
              <a:gd name="connsiteX2-5" fmla="*/ 9144000 w 9144000"/>
              <a:gd name="connsiteY2-6" fmla="*/ 1017871 h 1065785"/>
              <a:gd name="connsiteX3-7" fmla="*/ 9144000 w 9144000"/>
              <a:gd name="connsiteY3-8" fmla="*/ 1065785 h 1065785"/>
              <a:gd name="connsiteX4-9" fmla="*/ 8986887 w 9144000"/>
              <a:gd name="connsiteY4-10" fmla="*/ 969715 h 1065785"/>
              <a:gd name="connsiteX5-11" fmla="*/ 3124200 w 9144000"/>
              <a:gd name="connsiteY5-12" fmla="*/ 100007 h 1065785"/>
              <a:gd name="connsiteX6-13" fmla="*/ 91360 w 9144000"/>
              <a:gd name="connsiteY6-14" fmla="*/ 271875 h 1065785"/>
              <a:gd name="connsiteX7-15" fmla="*/ 0 w 9144000"/>
              <a:gd name="connsiteY7-16" fmla="*/ 284296 h 1065785"/>
              <a:gd name="connsiteX8-17" fmla="*/ 0 w 9144000"/>
              <a:gd name="connsiteY8-18" fmla="*/ 174694 h 1065785"/>
              <a:gd name="connsiteX9-19" fmla="*/ 3023870 w 9144000"/>
              <a:gd name="connsiteY9-20" fmla="*/ 0 h 1065785"/>
              <a:gd name="connsiteX0-21" fmla="*/ 0 w 9144000"/>
              <a:gd name="connsiteY0-22" fmla="*/ 74687 h 965778"/>
              <a:gd name="connsiteX1-23" fmla="*/ 8984268 w 9144000"/>
              <a:gd name="connsiteY1-24" fmla="*/ 816612 h 965778"/>
              <a:gd name="connsiteX2-25" fmla="*/ 9144000 w 9144000"/>
              <a:gd name="connsiteY2-26" fmla="*/ 917864 h 965778"/>
              <a:gd name="connsiteX3-27" fmla="*/ 9144000 w 9144000"/>
              <a:gd name="connsiteY3-28" fmla="*/ 965778 h 965778"/>
              <a:gd name="connsiteX4-29" fmla="*/ 8986887 w 9144000"/>
              <a:gd name="connsiteY4-30" fmla="*/ 869708 h 965778"/>
              <a:gd name="connsiteX5-31" fmla="*/ 3124200 w 9144000"/>
              <a:gd name="connsiteY5-32" fmla="*/ 0 h 965778"/>
              <a:gd name="connsiteX6-33" fmla="*/ 91360 w 9144000"/>
              <a:gd name="connsiteY6-34" fmla="*/ 171868 h 965778"/>
              <a:gd name="connsiteX7-35" fmla="*/ 0 w 9144000"/>
              <a:gd name="connsiteY7-36" fmla="*/ 184289 h 965778"/>
              <a:gd name="connsiteX8-37" fmla="*/ 0 w 9144000"/>
              <a:gd name="connsiteY8-38" fmla="*/ 74687 h 965778"/>
              <a:gd name="connsiteX0-39" fmla="*/ 0 w 9144000"/>
              <a:gd name="connsiteY0-40" fmla="*/ 478413 h 1369504"/>
              <a:gd name="connsiteX1-41" fmla="*/ 8984268 w 9144000"/>
              <a:gd name="connsiteY1-42" fmla="*/ 1220338 h 1369504"/>
              <a:gd name="connsiteX2-43" fmla="*/ 9144000 w 9144000"/>
              <a:gd name="connsiteY2-44" fmla="*/ 1321590 h 1369504"/>
              <a:gd name="connsiteX3-45" fmla="*/ 9144000 w 9144000"/>
              <a:gd name="connsiteY3-46" fmla="*/ 1369504 h 1369504"/>
              <a:gd name="connsiteX4-47" fmla="*/ 8986887 w 9144000"/>
              <a:gd name="connsiteY4-48" fmla="*/ 1273434 h 1369504"/>
              <a:gd name="connsiteX5-49" fmla="*/ 3124200 w 9144000"/>
              <a:gd name="connsiteY5-50" fmla="*/ 403726 h 1369504"/>
              <a:gd name="connsiteX6-51" fmla="*/ 91360 w 9144000"/>
              <a:gd name="connsiteY6-52" fmla="*/ 575594 h 1369504"/>
              <a:gd name="connsiteX7-53" fmla="*/ 0 w 9144000"/>
              <a:gd name="connsiteY7-54" fmla="*/ 588015 h 1369504"/>
              <a:gd name="connsiteX8-55" fmla="*/ 0 w 9144000"/>
              <a:gd name="connsiteY8-56" fmla="*/ 478413 h 1369504"/>
              <a:gd name="connsiteX0-57" fmla="*/ 0 w 9144000"/>
              <a:gd name="connsiteY0-58" fmla="*/ 677012 h 1568103"/>
              <a:gd name="connsiteX1-59" fmla="*/ 8984268 w 9144000"/>
              <a:gd name="connsiteY1-60" fmla="*/ 1418937 h 1568103"/>
              <a:gd name="connsiteX2-61" fmla="*/ 9144000 w 9144000"/>
              <a:gd name="connsiteY2-62" fmla="*/ 1520189 h 1568103"/>
              <a:gd name="connsiteX3-63" fmla="*/ 9144000 w 9144000"/>
              <a:gd name="connsiteY3-64" fmla="*/ 1568103 h 1568103"/>
              <a:gd name="connsiteX4-65" fmla="*/ 8986887 w 9144000"/>
              <a:gd name="connsiteY4-66" fmla="*/ 1472033 h 1568103"/>
              <a:gd name="connsiteX5-67" fmla="*/ 3124200 w 9144000"/>
              <a:gd name="connsiteY5-68" fmla="*/ 602325 h 1568103"/>
              <a:gd name="connsiteX6-69" fmla="*/ 91360 w 9144000"/>
              <a:gd name="connsiteY6-70" fmla="*/ 774193 h 1568103"/>
              <a:gd name="connsiteX7-71" fmla="*/ 0 w 9144000"/>
              <a:gd name="connsiteY7-72" fmla="*/ 786614 h 1568103"/>
              <a:gd name="connsiteX8-73" fmla="*/ 0 w 9144000"/>
              <a:gd name="connsiteY8-74" fmla="*/ 677012 h 1568103"/>
              <a:gd name="connsiteX0-75" fmla="*/ 0 w 9144000"/>
              <a:gd name="connsiteY0-76" fmla="*/ 74687 h 965778"/>
              <a:gd name="connsiteX1-77" fmla="*/ 9144000 w 9144000"/>
              <a:gd name="connsiteY1-78" fmla="*/ 917864 h 965778"/>
              <a:gd name="connsiteX2-79" fmla="*/ 9144000 w 9144000"/>
              <a:gd name="connsiteY2-80" fmla="*/ 965778 h 965778"/>
              <a:gd name="connsiteX3-81" fmla="*/ 8986887 w 9144000"/>
              <a:gd name="connsiteY3-82" fmla="*/ 869708 h 965778"/>
              <a:gd name="connsiteX4-83" fmla="*/ 3124200 w 9144000"/>
              <a:gd name="connsiteY4-84" fmla="*/ 0 h 965778"/>
              <a:gd name="connsiteX5-85" fmla="*/ 91360 w 9144000"/>
              <a:gd name="connsiteY5-86" fmla="*/ 171868 h 965778"/>
              <a:gd name="connsiteX6-87" fmla="*/ 0 w 9144000"/>
              <a:gd name="connsiteY6-88" fmla="*/ 184289 h 965778"/>
              <a:gd name="connsiteX7-89" fmla="*/ 0 w 9144000"/>
              <a:gd name="connsiteY7-90" fmla="*/ 74687 h 965778"/>
              <a:gd name="connsiteX0-91" fmla="*/ 0 w 9144000"/>
              <a:gd name="connsiteY0-92" fmla="*/ 74687 h 965778"/>
              <a:gd name="connsiteX1-93" fmla="*/ 9144000 w 9144000"/>
              <a:gd name="connsiteY1-94" fmla="*/ 917864 h 965778"/>
              <a:gd name="connsiteX2-95" fmla="*/ 9144000 w 9144000"/>
              <a:gd name="connsiteY2-96" fmla="*/ 965778 h 965778"/>
              <a:gd name="connsiteX3-97" fmla="*/ 3124200 w 9144000"/>
              <a:gd name="connsiteY3-98" fmla="*/ 0 h 965778"/>
              <a:gd name="connsiteX4-99" fmla="*/ 91360 w 9144000"/>
              <a:gd name="connsiteY4-100" fmla="*/ 171868 h 965778"/>
              <a:gd name="connsiteX5-101" fmla="*/ 0 w 9144000"/>
              <a:gd name="connsiteY5-102" fmla="*/ 184289 h 965778"/>
              <a:gd name="connsiteX6-103" fmla="*/ 0 w 9144000"/>
              <a:gd name="connsiteY6-104" fmla="*/ 74687 h 965778"/>
              <a:gd name="connsiteX0-105" fmla="*/ 0 w 9144000"/>
              <a:gd name="connsiteY0-106" fmla="*/ 99230 h 990321"/>
              <a:gd name="connsiteX1-107" fmla="*/ 9144000 w 9144000"/>
              <a:gd name="connsiteY1-108" fmla="*/ 942407 h 990321"/>
              <a:gd name="connsiteX2-109" fmla="*/ 9144000 w 9144000"/>
              <a:gd name="connsiteY2-110" fmla="*/ 990321 h 990321"/>
              <a:gd name="connsiteX3-111" fmla="*/ 3124200 w 9144000"/>
              <a:gd name="connsiteY3-112" fmla="*/ 24543 h 990321"/>
              <a:gd name="connsiteX4-113" fmla="*/ 91360 w 9144000"/>
              <a:gd name="connsiteY4-114" fmla="*/ 196411 h 990321"/>
              <a:gd name="connsiteX5-115" fmla="*/ 0 w 9144000"/>
              <a:gd name="connsiteY5-116" fmla="*/ 208832 h 990321"/>
              <a:gd name="connsiteX6-117" fmla="*/ 0 w 9144000"/>
              <a:gd name="connsiteY6-118" fmla="*/ 99230 h 990321"/>
              <a:gd name="connsiteX0-119" fmla="*/ 0 w 9144000"/>
              <a:gd name="connsiteY0-120" fmla="*/ 500740 h 1391831"/>
              <a:gd name="connsiteX1-121" fmla="*/ 9144000 w 9144000"/>
              <a:gd name="connsiteY1-122" fmla="*/ 1343917 h 1391831"/>
              <a:gd name="connsiteX2-123" fmla="*/ 9144000 w 9144000"/>
              <a:gd name="connsiteY2-124" fmla="*/ 1391831 h 1391831"/>
              <a:gd name="connsiteX3-125" fmla="*/ 3124200 w 9144000"/>
              <a:gd name="connsiteY3-126" fmla="*/ 426053 h 1391831"/>
              <a:gd name="connsiteX4-127" fmla="*/ 91360 w 9144000"/>
              <a:gd name="connsiteY4-128" fmla="*/ 597921 h 1391831"/>
              <a:gd name="connsiteX5-129" fmla="*/ 0 w 9144000"/>
              <a:gd name="connsiteY5-130" fmla="*/ 610342 h 1391831"/>
              <a:gd name="connsiteX6-131" fmla="*/ 0 w 9144000"/>
              <a:gd name="connsiteY6-132" fmla="*/ 500740 h 1391831"/>
              <a:gd name="connsiteX0-133" fmla="*/ 0 w 9144000"/>
              <a:gd name="connsiteY0-134" fmla="*/ 933512 h 1824603"/>
              <a:gd name="connsiteX1-135" fmla="*/ 9144000 w 9144000"/>
              <a:gd name="connsiteY1-136" fmla="*/ 1776689 h 1824603"/>
              <a:gd name="connsiteX2-137" fmla="*/ 9144000 w 9144000"/>
              <a:gd name="connsiteY2-138" fmla="*/ 1824603 h 1824603"/>
              <a:gd name="connsiteX3-139" fmla="*/ 3124200 w 9144000"/>
              <a:gd name="connsiteY3-140" fmla="*/ 858825 h 1824603"/>
              <a:gd name="connsiteX4-141" fmla="*/ 91360 w 9144000"/>
              <a:gd name="connsiteY4-142" fmla="*/ 1030693 h 1824603"/>
              <a:gd name="connsiteX5-143" fmla="*/ 0 w 9144000"/>
              <a:gd name="connsiteY5-144" fmla="*/ 1043114 h 1824603"/>
              <a:gd name="connsiteX6-145" fmla="*/ 0 w 9144000"/>
              <a:gd name="connsiteY6-146" fmla="*/ 933512 h 1824603"/>
              <a:gd name="connsiteX0-147" fmla="*/ 0 w 9144000"/>
              <a:gd name="connsiteY0-148" fmla="*/ 933512 h 1824603"/>
              <a:gd name="connsiteX1-149" fmla="*/ 9144000 w 9144000"/>
              <a:gd name="connsiteY1-150" fmla="*/ 1776689 h 1824603"/>
              <a:gd name="connsiteX2-151" fmla="*/ 9144000 w 9144000"/>
              <a:gd name="connsiteY2-152" fmla="*/ 1824603 h 1824603"/>
              <a:gd name="connsiteX3-153" fmla="*/ 3124200 w 9144000"/>
              <a:gd name="connsiteY3-154" fmla="*/ 858825 h 1824603"/>
              <a:gd name="connsiteX4-155" fmla="*/ 0 w 9144000"/>
              <a:gd name="connsiteY4-156" fmla="*/ 1043114 h 1824603"/>
              <a:gd name="connsiteX5-157" fmla="*/ 0 w 9144000"/>
              <a:gd name="connsiteY5-158" fmla="*/ 933512 h 1824603"/>
              <a:gd name="connsiteX0-159" fmla="*/ 0 w 9144000"/>
              <a:gd name="connsiteY0-160" fmla="*/ 933512 h 1824603"/>
              <a:gd name="connsiteX1-161" fmla="*/ 9144000 w 9144000"/>
              <a:gd name="connsiteY1-162" fmla="*/ 1776689 h 1824603"/>
              <a:gd name="connsiteX2-163" fmla="*/ 9144000 w 9144000"/>
              <a:gd name="connsiteY2-164" fmla="*/ 1824603 h 1824603"/>
              <a:gd name="connsiteX3-165" fmla="*/ 3124200 w 9144000"/>
              <a:gd name="connsiteY3-166" fmla="*/ 858825 h 1824603"/>
              <a:gd name="connsiteX4-167" fmla="*/ 0 w 9144000"/>
              <a:gd name="connsiteY4-168" fmla="*/ 1043114 h 1824603"/>
              <a:gd name="connsiteX5-169" fmla="*/ 0 w 9144000"/>
              <a:gd name="connsiteY5-170" fmla="*/ 933512 h 1824603"/>
              <a:gd name="connsiteX0-171" fmla="*/ 0 w 9144000"/>
              <a:gd name="connsiteY0-172" fmla="*/ 933512 h 1824603"/>
              <a:gd name="connsiteX1-173" fmla="*/ 9144000 w 9144000"/>
              <a:gd name="connsiteY1-174" fmla="*/ 1776689 h 1824603"/>
              <a:gd name="connsiteX2-175" fmla="*/ 9144000 w 9144000"/>
              <a:gd name="connsiteY2-176" fmla="*/ 1824603 h 1824603"/>
              <a:gd name="connsiteX3-177" fmla="*/ 3124200 w 9144000"/>
              <a:gd name="connsiteY3-178" fmla="*/ 858825 h 1824603"/>
              <a:gd name="connsiteX4-179" fmla="*/ 0 w 9144000"/>
              <a:gd name="connsiteY4-180" fmla="*/ 1043114 h 1824603"/>
              <a:gd name="connsiteX5-181" fmla="*/ 0 w 9144000"/>
              <a:gd name="connsiteY5-182" fmla="*/ 933512 h 1824603"/>
              <a:gd name="connsiteX0-183" fmla="*/ 0 w 9144000"/>
              <a:gd name="connsiteY0-184" fmla="*/ 933512 h 1824603"/>
              <a:gd name="connsiteX1-185" fmla="*/ 9144000 w 9144000"/>
              <a:gd name="connsiteY1-186" fmla="*/ 1776689 h 1824603"/>
              <a:gd name="connsiteX2-187" fmla="*/ 9144000 w 9144000"/>
              <a:gd name="connsiteY2-188" fmla="*/ 1824603 h 1824603"/>
              <a:gd name="connsiteX3-189" fmla="*/ 0 w 9144000"/>
              <a:gd name="connsiteY3-190" fmla="*/ 1043114 h 1824603"/>
              <a:gd name="connsiteX4-191" fmla="*/ 0 w 9144000"/>
              <a:gd name="connsiteY4-192" fmla="*/ 933512 h 1824603"/>
              <a:gd name="connsiteX0-193" fmla="*/ 0 w 9144000"/>
              <a:gd name="connsiteY0-194" fmla="*/ 933512 h 1824603"/>
              <a:gd name="connsiteX1-195" fmla="*/ 9144000 w 9144000"/>
              <a:gd name="connsiteY1-196" fmla="*/ 1776689 h 1824603"/>
              <a:gd name="connsiteX2-197" fmla="*/ 9144000 w 9144000"/>
              <a:gd name="connsiteY2-198" fmla="*/ 1824603 h 1824603"/>
              <a:gd name="connsiteX3-199" fmla="*/ 0 w 9144000"/>
              <a:gd name="connsiteY3-200" fmla="*/ 1043114 h 1824603"/>
              <a:gd name="connsiteX4-201" fmla="*/ 0 w 9144000"/>
              <a:gd name="connsiteY4-202" fmla="*/ 933512 h 1824603"/>
              <a:gd name="connsiteX0-203" fmla="*/ 0 w 9144000"/>
              <a:gd name="connsiteY0-204" fmla="*/ 933512 h 1824603"/>
              <a:gd name="connsiteX1-205" fmla="*/ 9144000 w 9144000"/>
              <a:gd name="connsiteY1-206" fmla="*/ 1776689 h 1824603"/>
              <a:gd name="connsiteX2-207" fmla="*/ 9144000 w 9144000"/>
              <a:gd name="connsiteY2-208" fmla="*/ 1824603 h 1824603"/>
              <a:gd name="connsiteX3-209" fmla="*/ 0 w 9144000"/>
              <a:gd name="connsiteY3-210" fmla="*/ 1043114 h 1824603"/>
              <a:gd name="connsiteX4-211" fmla="*/ 0 w 9144000"/>
              <a:gd name="connsiteY4-212" fmla="*/ 933512 h 1824603"/>
              <a:gd name="connsiteX0-213" fmla="*/ 0 w 9144000"/>
              <a:gd name="connsiteY0-214" fmla="*/ 933512 h 1824603"/>
              <a:gd name="connsiteX1-215" fmla="*/ 9144000 w 9144000"/>
              <a:gd name="connsiteY1-216" fmla="*/ 1776689 h 1824603"/>
              <a:gd name="connsiteX2-217" fmla="*/ 9144000 w 9144000"/>
              <a:gd name="connsiteY2-218" fmla="*/ 1824603 h 1824603"/>
              <a:gd name="connsiteX3-219" fmla="*/ 0 w 9144000"/>
              <a:gd name="connsiteY3-220" fmla="*/ 1043114 h 1824603"/>
              <a:gd name="connsiteX4-221" fmla="*/ 0 w 9144000"/>
              <a:gd name="connsiteY4-222" fmla="*/ 933512 h 1824603"/>
              <a:gd name="connsiteX0-223" fmla="*/ 0 w 9144000"/>
              <a:gd name="connsiteY0-224" fmla="*/ 933512 h 1824603"/>
              <a:gd name="connsiteX1-225" fmla="*/ 9144000 w 9144000"/>
              <a:gd name="connsiteY1-226" fmla="*/ 1776689 h 1824603"/>
              <a:gd name="connsiteX2-227" fmla="*/ 9144000 w 9144000"/>
              <a:gd name="connsiteY2-228" fmla="*/ 1824603 h 1824603"/>
              <a:gd name="connsiteX3-229" fmla="*/ 0 w 9144000"/>
              <a:gd name="connsiteY3-230" fmla="*/ 1043114 h 1824603"/>
              <a:gd name="connsiteX4-231" fmla="*/ 0 w 9144000"/>
              <a:gd name="connsiteY4-232" fmla="*/ 933512 h 1824603"/>
              <a:gd name="connsiteX0-233" fmla="*/ 0 w 9144000"/>
              <a:gd name="connsiteY0-234" fmla="*/ 872917 h 1764008"/>
              <a:gd name="connsiteX1-235" fmla="*/ 9144000 w 9144000"/>
              <a:gd name="connsiteY1-236" fmla="*/ 1716094 h 1764008"/>
              <a:gd name="connsiteX2-237" fmla="*/ 9144000 w 9144000"/>
              <a:gd name="connsiteY2-238" fmla="*/ 1764008 h 1764008"/>
              <a:gd name="connsiteX3-239" fmla="*/ 0 w 9144000"/>
              <a:gd name="connsiteY3-240" fmla="*/ 982519 h 1764008"/>
              <a:gd name="connsiteX4-241" fmla="*/ 0 w 9144000"/>
              <a:gd name="connsiteY4-242" fmla="*/ 872917 h 1764008"/>
              <a:gd name="connsiteX0-243" fmla="*/ 0 w 9144000"/>
              <a:gd name="connsiteY0-244" fmla="*/ 731570 h 1622661"/>
              <a:gd name="connsiteX1-245" fmla="*/ 9144000 w 9144000"/>
              <a:gd name="connsiteY1-246" fmla="*/ 1574747 h 1622661"/>
              <a:gd name="connsiteX2-247" fmla="*/ 9144000 w 9144000"/>
              <a:gd name="connsiteY2-248" fmla="*/ 1622661 h 1622661"/>
              <a:gd name="connsiteX3-249" fmla="*/ 0 w 9144000"/>
              <a:gd name="connsiteY3-250" fmla="*/ 841172 h 1622661"/>
              <a:gd name="connsiteX4-251" fmla="*/ 0 w 9144000"/>
              <a:gd name="connsiteY4-252" fmla="*/ 731570 h 1622661"/>
              <a:gd name="connsiteX0-253" fmla="*/ 0 w 9144000"/>
              <a:gd name="connsiteY0-254" fmla="*/ 709886 h 1600977"/>
              <a:gd name="connsiteX1-255" fmla="*/ 9144000 w 9144000"/>
              <a:gd name="connsiteY1-256" fmla="*/ 1553063 h 1600977"/>
              <a:gd name="connsiteX2-257" fmla="*/ 9144000 w 9144000"/>
              <a:gd name="connsiteY2-258" fmla="*/ 1600977 h 1600977"/>
              <a:gd name="connsiteX3-259" fmla="*/ 0 w 9144000"/>
              <a:gd name="connsiteY3-260" fmla="*/ 819488 h 1600977"/>
              <a:gd name="connsiteX4-261" fmla="*/ 0 w 9144000"/>
              <a:gd name="connsiteY4-262" fmla="*/ 709886 h 1600977"/>
              <a:gd name="connsiteX0-263" fmla="*/ 0 w 9144000"/>
              <a:gd name="connsiteY0-264" fmla="*/ 709886 h 1600977"/>
              <a:gd name="connsiteX1-265" fmla="*/ 9144000 w 9144000"/>
              <a:gd name="connsiteY1-266" fmla="*/ 1553063 h 1600977"/>
              <a:gd name="connsiteX2-267" fmla="*/ 9144000 w 9144000"/>
              <a:gd name="connsiteY2-268" fmla="*/ 1600977 h 1600977"/>
              <a:gd name="connsiteX3-269" fmla="*/ 0 w 9144000"/>
              <a:gd name="connsiteY3-270" fmla="*/ 819488 h 1600977"/>
              <a:gd name="connsiteX4-271" fmla="*/ 0 w 9144000"/>
              <a:gd name="connsiteY4-272" fmla="*/ 709886 h 1600977"/>
              <a:gd name="connsiteX0-273" fmla="*/ 0 w 9144000"/>
              <a:gd name="connsiteY0-274" fmla="*/ 596494 h 1487585"/>
              <a:gd name="connsiteX1-275" fmla="*/ 9144000 w 9144000"/>
              <a:gd name="connsiteY1-276" fmla="*/ 1439671 h 1487585"/>
              <a:gd name="connsiteX2-277" fmla="*/ 9144000 w 9144000"/>
              <a:gd name="connsiteY2-278" fmla="*/ 1487585 h 1487585"/>
              <a:gd name="connsiteX3-279" fmla="*/ 0 w 9144000"/>
              <a:gd name="connsiteY3-280" fmla="*/ 706096 h 1487585"/>
              <a:gd name="connsiteX4-281" fmla="*/ 0 w 9144000"/>
              <a:gd name="connsiteY4-282" fmla="*/ 596494 h 1487585"/>
              <a:gd name="connsiteX0-283" fmla="*/ 0 w 9153525"/>
              <a:gd name="connsiteY0-284" fmla="*/ 613807 h 1504898"/>
              <a:gd name="connsiteX1-285" fmla="*/ 9153525 w 9153525"/>
              <a:gd name="connsiteY1-286" fmla="*/ 1418884 h 1504898"/>
              <a:gd name="connsiteX2-287" fmla="*/ 9144000 w 9153525"/>
              <a:gd name="connsiteY2-288" fmla="*/ 1504898 h 1504898"/>
              <a:gd name="connsiteX3-289" fmla="*/ 0 w 9153525"/>
              <a:gd name="connsiteY3-290" fmla="*/ 723409 h 1504898"/>
              <a:gd name="connsiteX4-291" fmla="*/ 0 w 9153525"/>
              <a:gd name="connsiteY4-292" fmla="*/ 613807 h 1504898"/>
              <a:gd name="connsiteX0-293" fmla="*/ 0 w 9153525"/>
              <a:gd name="connsiteY0-294" fmla="*/ 613807 h 1504898"/>
              <a:gd name="connsiteX1-295" fmla="*/ 9153525 w 9153525"/>
              <a:gd name="connsiteY1-296" fmla="*/ 1418884 h 1504898"/>
              <a:gd name="connsiteX2-297" fmla="*/ 9144000 w 9153525"/>
              <a:gd name="connsiteY2-298" fmla="*/ 1504898 h 1504898"/>
              <a:gd name="connsiteX3-299" fmla="*/ 0 w 9153525"/>
              <a:gd name="connsiteY3-300" fmla="*/ 723409 h 1504898"/>
              <a:gd name="connsiteX4-301" fmla="*/ 0 w 9153525"/>
              <a:gd name="connsiteY4-302" fmla="*/ 613807 h 1504898"/>
              <a:gd name="connsiteX0-303" fmla="*/ 0 w 9153525"/>
              <a:gd name="connsiteY0-304" fmla="*/ 613807 h 1504898"/>
              <a:gd name="connsiteX1-305" fmla="*/ 9153525 w 9153525"/>
              <a:gd name="connsiteY1-306" fmla="*/ 1418884 h 1504898"/>
              <a:gd name="connsiteX2-307" fmla="*/ 9144000 w 9153525"/>
              <a:gd name="connsiteY2-308" fmla="*/ 1504898 h 1504898"/>
              <a:gd name="connsiteX3-309" fmla="*/ 0 w 9153525"/>
              <a:gd name="connsiteY3-310" fmla="*/ 723409 h 1504898"/>
              <a:gd name="connsiteX4-311" fmla="*/ 0 w 9153525"/>
              <a:gd name="connsiteY4-312" fmla="*/ 613807 h 1504898"/>
              <a:gd name="connsiteX0-313" fmla="*/ 0 w 9153525"/>
              <a:gd name="connsiteY0-314" fmla="*/ 613807 h 1504898"/>
              <a:gd name="connsiteX1-315" fmla="*/ 9153525 w 9153525"/>
              <a:gd name="connsiteY1-316" fmla="*/ 1418884 h 1504898"/>
              <a:gd name="connsiteX2-317" fmla="*/ 9144000 w 9153525"/>
              <a:gd name="connsiteY2-318" fmla="*/ 1504898 h 1504898"/>
              <a:gd name="connsiteX3-319" fmla="*/ 0 w 9153525"/>
              <a:gd name="connsiteY3-320" fmla="*/ 723409 h 1504898"/>
              <a:gd name="connsiteX4-321" fmla="*/ 0 w 9153525"/>
              <a:gd name="connsiteY4-322" fmla="*/ 613807 h 1504898"/>
              <a:gd name="connsiteX0-323" fmla="*/ 0 w 9153525"/>
              <a:gd name="connsiteY0-324" fmla="*/ 613807 h 1504898"/>
              <a:gd name="connsiteX1-325" fmla="*/ 9153525 w 9153525"/>
              <a:gd name="connsiteY1-326" fmla="*/ 1418884 h 1504898"/>
              <a:gd name="connsiteX2-327" fmla="*/ 9144000 w 9153525"/>
              <a:gd name="connsiteY2-328" fmla="*/ 1504898 h 1504898"/>
              <a:gd name="connsiteX3-329" fmla="*/ 0 w 9153525"/>
              <a:gd name="connsiteY3-330" fmla="*/ 723409 h 1504898"/>
              <a:gd name="connsiteX4-331" fmla="*/ 0 w 9153525"/>
              <a:gd name="connsiteY4-332" fmla="*/ 613807 h 1504898"/>
              <a:gd name="connsiteX0-333" fmla="*/ 0 w 9153525"/>
              <a:gd name="connsiteY0-334" fmla="*/ 613807 h 1504898"/>
              <a:gd name="connsiteX1-335" fmla="*/ 9153525 w 9153525"/>
              <a:gd name="connsiteY1-336" fmla="*/ 1418884 h 1504898"/>
              <a:gd name="connsiteX2-337" fmla="*/ 9144000 w 9153525"/>
              <a:gd name="connsiteY2-338" fmla="*/ 1504898 h 1504898"/>
              <a:gd name="connsiteX3-339" fmla="*/ 0 w 9153525"/>
              <a:gd name="connsiteY3-340" fmla="*/ 723409 h 1504898"/>
              <a:gd name="connsiteX4-341" fmla="*/ 0 w 9153525"/>
              <a:gd name="connsiteY4-342" fmla="*/ 613807 h 1504898"/>
              <a:gd name="connsiteX0-343" fmla="*/ 0 w 9153525"/>
              <a:gd name="connsiteY0-344" fmla="*/ 613807 h 1504898"/>
              <a:gd name="connsiteX1-345" fmla="*/ 9153525 w 9153525"/>
              <a:gd name="connsiteY1-346" fmla="*/ 1418884 h 1504898"/>
              <a:gd name="connsiteX2-347" fmla="*/ 9144000 w 9153525"/>
              <a:gd name="connsiteY2-348" fmla="*/ 1504898 h 1504898"/>
              <a:gd name="connsiteX3-349" fmla="*/ 0 w 9153525"/>
              <a:gd name="connsiteY3-350" fmla="*/ 723409 h 1504898"/>
              <a:gd name="connsiteX4-351" fmla="*/ 0 w 9153525"/>
              <a:gd name="connsiteY4-352" fmla="*/ 613807 h 1504898"/>
            </a:gdLst>
            <a:ahLst/>
            <a:cxnLst>
              <a:cxn ang="0">
                <a:pos x="connsiteX0-343" y="connsiteY0-344"/>
              </a:cxn>
              <a:cxn ang="0">
                <a:pos x="connsiteX1-345" y="connsiteY1-346"/>
              </a:cxn>
              <a:cxn ang="0">
                <a:pos x="connsiteX2-347" y="connsiteY2-348"/>
              </a:cxn>
              <a:cxn ang="0">
                <a:pos x="connsiteX3-349" y="connsiteY3-350"/>
              </a:cxn>
              <a:cxn ang="0">
                <a:pos x="connsiteX4-351" y="connsiteY4-352"/>
              </a:cxn>
            </a:cxnLst>
            <a:rect l="l" t="t" r="r" b="b"/>
            <a:pathLst>
              <a:path w="9153525" h="1504898">
                <a:moveTo>
                  <a:pt x="0" y="613807"/>
                </a:moveTo>
                <a:cubicBezTo>
                  <a:pt x="1933575" y="-73556"/>
                  <a:pt x="4972050" y="-596531"/>
                  <a:pt x="9153525" y="1418884"/>
                </a:cubicBezTo>
                <a:lnTo>
                  <a:pt x="9144000" y="1504898"/>
                </a:lnTo>
                <a:cubicBezTo>
                  <a:pt x="7581900" y="720527"/>
                  <a:pt x="3390900" y="-368645"/>
                  <a:pt x="0" y="723409"/>
                </a:cubicBezTo>
                <a:lnTo>
                  <a:pt x="0" y="613807"/>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buFontTx/>
              <a:buNone/>
              <a:defRPr/>
            </a:pPr>
            <a:endParaRPr lang="zh-CN" altLang="en-US" sz="1800"/>
          </a:p>
        </p:txBody>
      </p:sp>
      <p:sp>
        <p:nvSpPr>
          <p:cNvPr id="2" name="文本框 1"/>
          <p:cNvSpPr txBox="1">
            <a:spLocks noChangeArrowheads="1"/>
          </p:cNvSpPr>
          <p:nvPr/>
        </p:nvSpPr>
        <p:spPr bwMode="auto">
          <a:xfrm>
            <a:off x="681038" y="1644650"/>
            <a:ext cx="7635875" cy="946150"/>
          </a:xfrm>
          <a:prstGeom prst="rect">
            <a:avLst/>
          </a:prstGeom>
          <a:noFill/>
          <a:ln w="9525">
            <a:noFill/>
            <a:miter lim="800000"/>
          </a:ln>
        </p:spPr>
        <p:txBody>
          <a:bodyPr>
            <a:spAutoFit/>
          </a:bodyPr>
          <a:lstStyle/>
          <a:p>
            <a:pPr marL="457200" indent="-457200">
              <a:buFont typeface="Arial" panose="020B0604020202020204" pitchFamily="34" charset="0"/>
              <a:buAutoNum type="arabicPeriod"/>
            </a:pPr>
            <a:r>
              <a:rPr kumimoji="1" lang="zh-CN" altLang="en-US" sz="2800" b="1"/>
              <a:t>把握小说塑造的人物形象，理解“心声”的深</a:t>
            </a:r>
            <a:endParaRPr kumimoji="1" lang="zh-CN" altLang="en-US" sz="2800" b="1"/>
          </a:p>
          <a:p>
            <a:pPr marL="457200" indent="-457200"/>
            <a:r>
              <a:rPr kumimoji="1" lang="zh-CN" altLang="en-US" sz="2800" b="1"/>
              <a:t>     刻意义。</a:t>
            </a:r>
            <a:endParaRPr kumimoji="1" lang="zh-CN" altLang="en-US" sz="2800" b="1"/>
          </a:p>
        </p:txBody>
      </p:sp>
      <p:sp>
        <p:nvSpPr>
          <p:cNvPr id="3" name="文本框 2"/>
          <p:cNvSpPr txBox="1">
            <a:spLocks noChangeArrowheads="1"/>
          </p:cNvSpPr>
          <p:nvPr/>
        </p:nvSpPr>
        <p:spPr bwMode="auto">
          <a:xfrm>
            <a:off x="665163" y="2770188"/>
            <a:ext cx="7634287" cy="946150"/>
          </a:xfrm>
          <a:prstGeom prst="rect">
            <a:avLst/>
          </a:prstGeom>
          <a:noFill/>
          <a:ln w="9525">
            <a:noFill/>
            <a:miter lim="800000"/>
          </a:ln>
        </p:spPr>
        <p:txBody>
          <a:bodyPr>
            <a:spAutoFit/>
          </a:bodyPr>
          <a:lstStyle/>
          <a:p>
            <a:r>
              <a:rPr lang="en-US" altLang="zh-CN" sz="2800" b="1">
                <a:latin typeface="Times New Roman" panose="02020603050405020304" pitchFamily="18" charset="0"/>
              </a:rPr>
              <a:t>2. </a:t>
            </a:r>
            <a:r>
              <a:rPr kumimoji="1" lang="zh-CN" altLang="en-US" sz="2800" b="1"/>
              <a:t>学习本文运用心理描写，通过展示人物丰富</a:t>
            </a:r>
            <a:endParaRPr kumimoji="1" lang="zh-CN" altLang="en-US" sz="2800" b="1"/>
          </a:p>
          <a:p>
            <a:r>
              <a:rPr kumimoji="1" lang="zh-CN" altLang="en-US" sz="2800" b="1"/>
              <a:t>    的内心世界来塑造人物形象的写法。</a:t>
            </a:r>
            <a:endParaRPr kumimoji="1" lang="zh-CN" altLang="en-US" sz="2800" b="1"/>
          </a:p>
        </p:txBody>
      </p:sp>
      <p:sp>
        <p:nvSpPr>
          <p:cNvPr id="4" name="文本框 3"/>
          <p:cNvSpPr txBox="1">
            <a:spLocks noChangeArrowheads="1"/>
          </p:cNvSpPr>
          <p:nvPr/>
        </p:nvSpPr>
        <p:spPr bwMode="auto">
          <a:xfrm>
            <a:off x="647700" y="3836988"/>
            <a:ext cx="7635875" cy="946150"/>
          </a:xfrm>
          <a:prstGeom prst="rect">
            <a:avLst/>
          </a:prstGeom>
          <a:noFill/>
          <a:ln w="9525">
            <a:noFill/>
            <a:miter lim="800000"/>
          </a:ln>
        </p:spPr>
        <p:txBody>
          <a:bodyPr>
            <a:spAutoFit/>
          </a:bodyPr>
          <a:lstStyle/>
          <a:p>
            <a:r>
              <a:rPr lang="en-US" altLang="zh-CN" sz="2800" b="1">
                <a:latin typeface="Times New Roman" panose="02020603050405020304" pitchFamily="18" charset="0"/>
              </a:rPr>
              <a:t>3. </a:t>
            </a:r>
            <a:r>
              <a:rPr kumimoji="1" lang="zh-CN" altLang="en-US" sz="2800" b="1"/>
              <a:t>学习主人公对美好生活的追求，促进健康师</a:t>
            </a:r>
            <a:endParaRPr kumimoji="1" lang="zh-CN" altLang="en-US" sz="2800" b="1"/>
          </a:p>
          <a:p>
            <a:r>
              <a:rPr kumimoji="1" lang="zh-CN" altLang="en-US" sz="2800" b="1"/>
              <a:t>    生关系的形成。</a:t>
            </a:r>
            <a:endParaRPr kumimoji="1" lang="zh-CN" altLang="en-US"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5" name="文本框 5126"/>
          <p:cNvSpPr txBox="1">
            <a:spLocks noChangeArrowheads="1"/>
          </p:cNvSpPr>
          <p:nvPr/>
        </p:nvSpPr>
        <p:spPr bwMode="auto">
          <a:xfrm>
            <a:off x="106363" y="44450"/>
            <a:ext cx="1296987" cy="398463"/>
          </a:xfrm>
          <a:prstGeom prst="rect">
            <a:avLst/>
          </a:prstGeom>
          <a:noFill/>
          <a:ln w="9525">
            <a:noFill/>
            <a:miter lim="800000"/>
          </a:ln>
        </p:spPr>
        <p:txBody>
          <a:bodyPr lIns="90170" tIns="46990" rIns="90170" bIns="46990">
            <a:spAutoFit/>
          </a:bodyPr>
          <a:lstStyle/>
          <a:p>
            <a:r>
              <a:rPr lang="zh-CN" altLang="en-US" sz="2000" b="1">
                <a:solidFill>
                  <a:srgbClr val="006666"/>
                </a:solidFill>
                <a:ea typeface="方正姚体" pitchFamily="2" charset="-122"/>
              </a:rPr>
              <a:t>讲授新课</a:t>
            </a:r>
            <a:endParaRPr lang="zh-CN" altLang="en-US" sz="2000" b="1">
              <a:solidFill>
                <a:srgbClr val="006666"/>
              </a:solidFill>
              <a:ea typeface="方正姚体" pitchFamily="2" charset="-122"/>
            </a:endParaRPr>
          </a:p>
        </p:txBody>
      </p:sp>
      <p:sp>
        <p:nvSpPr>
          <p:cNvPr id="6147" name="Rectangle 3"/>
          <p:cNvSpPr>
            <a:spLocks noChangeArrowheads="1"/>
          </p:cNvSpPr>
          <p:nvPr/>
        </p:nvSpPr>
        <p:spPr bwMode="auto">
          <a:xfrm>
            <a:off x="0" y="287338"/>
            <a:ext cx="3960813" cy="1052512"/>
          </a:xfrm>
          <a:prstGeom prst="rect">
            <a:avLst/>
          </a:prstGeom>
          <a:noFill/>
          <a:ln w="9525">
            <a:noFill/>
            <a:miter lim="800000"/>
          </a:ln>
          <a:effectLst/>
        </p:spPr>
        <p:txBody>
          <a:bodyPr anchor="b"/>
          <a:lstStyle/>
          <a:p>
            <a:pPr algn="ctr" eaLnBrk="0" hangingPunct="0">
              <a:buFontTx/>
              <a:buNone/>
            </a:pPr>
            <a:r>
              <a:rPr lang="zh-CN" altLang="en-US" sz="4400" b="1">
                <a:solidFill>
                  <a:srgbClr val="0000FF"/>
                </a:solidFill>
                <a:ea typeface="微软雅黑" panose="020B0503020204020204" pitchFamily="82" charset="2"/>
              </a:rPr>
              <a:t>作者链接</a:t>
            </a:r>
            <a:r>
              <a:rPr lang="zh-CN" altLang="en-US" sz="4400">
                <a:solidFill>
                  <a:srgbClr val="0000FF"/>
                </a:solidFill>
                <a:ea typeface="微软雅黑" panose="020B0503020204020204" pitchFamily="82" charset="2"/>
              </a:rPr>
              <a:t>　</a:t>
            </a:r>
            <a:r>
              <a:rPr lang="zh-CN" altLang="en-US" sz="4400">
                <a:solidFill>
                  <a:schemeClr val="tx2"/>
                </a:solidFill>
                <a:ea typeface="微软雅黑" panose="020B0503020204020204" pitchFamily="82" charset="2"/>
              </a:rPr>
              <a:t> </a:t>
            </a:r>
            <a:endParaRPr lang="zh-CN" altLang="en-US" sz="4400">
              <a:solidFill>
                <a:schemeClr val="tx2"/>
              </a:solidFill>
              <a:ea typeface="微软雅黑" panose="020B0503020204020204" pitchFamily="82" charset="2"/>
            </a:endParaRPr>
          </a:p>
        </p:txBody>
      </p:sp>
      <p:sp>
        <p:nvSpPr>
          <p:cNvPr id="6148" name="Rectangle 4"/>
          <p:cNvSpPr>
            <a:spLocks noChangeArrowheads="1"/>
          </p:cNvSpPr>
          <p:nvPr/>
        </p:nvSpPr>
        <p:spPr bwMode="auto">
          <a:xfrm>
            <a:off x="144463" y="1341438"/>
            <a:ext cx="3563937" cy="4752975"/>
          </a:xfrm>
          <a:prstGeom prst="rect">
            <a:avLst/>
          </a:prstGeom>
          <a:noFill/>
          <a:ln w="19050">
            <a:solidFill>
              <a:srgbClr val="000000"/>
            </a:solidFill>
            <a:miter lim="800000"/>
          </a:ln>
          <a:effectLst/>
        </p:spPr>
        <p:txBody>
          <a:bodyPr/>
          <a:lstStyle/>
          <a:p>
            <a:pPr marL="342900" indent="-342900" eaLnBrk="0" hangingPunct="0">
              <a:spcBef>
                <a:spcPct val="20000"/>
              </a:spcBef>
              <a:buFontTx/>
              <a:buChar char="•"/>
            </a:pPr>
            <a:r>
              <a:rPr lang="zh-CN" altLang="en-US" sz="2800" b="1">
                <a:solidFill>
                  <a:srgbClr val="000000"/>
                </a:solidFill>
                <a:latin typeface="黑体" panose="02010600030101010101" pitchFamily="49" charset="-122"/>
                <a:ea typeface="黑体" panose="02010600030101010101" pitchFamily="49" charset="-122"/>
              </a:rPr>
              <a:t>黄蓓佳，女，江苏如皋人，</a:t>
            </a:r>
            <a:r>
              <a:rPr lang="en-US" altLang="zh-CN" sz="2800" b="1">
                <a:solidFill>
                  <a:srgbClr val="000000"/>
                </a:solidFill>
                <a:latin typeface="黑体" panose="02010600030101010101" pitchFamily="49" charset="-122"/>
                <a:ea typeface="黑体" panose="02010600030101010101" pitchFamily="49" charset="-122"/>
              </a:rPr>
              <a:t>1982</a:t>
            </a:r>
            <a:r>
              <a:rPr lang="zh-CN" altLang="en-US" sz="2800" b="1">
                <a:solidFill>
                  <a:srgbClr val="000000"/>
                </a:solidFill>
                <a:latin typeface="黑体" panose="02010600030101010101" pitchFamily="49" charset="-122"/>
                <a:ea typeface="黑体" panose="02010600030101010101" pitchFamily="49" charset="-122"/>
              </a:rPr>
              <a:t>年毕业于北京大学中文系。专业作家。</a:t>
            </a:r>
            <a:r>
              <a:rPr lang="en-US" altLang="zh-CN" sz="2800" b="1">
                <a:solidFill>
                  <a:srgbClr val="000000"/>
                </a:solidFill>
                <a:latin typeface="黑体" panose="02010600030101010101" pitchFamily="49" charset="-122"/>
                <a:ea typeface="黑体" panose="02010600030101010101" pitchFamily="49" charset="-122"/>
              </a:rPr>
              <a:t>1973</a:t>
            </a:r>
            <a:r>
              <a:rPr lang="zh-CN" altLang="en-US" sz="2800" b="1">
                <a:solidFill>
                  <a:srgbClr val="000000"/>
                </a:solidFill>
                <a:latin typeface="黑体" panose="02010600030101010101" pitchFamily="49" charset="-122"/>
                <a:ea typeface="黑体" panose="02010600030101010101" pitchFamily="49" charset="-122"/>
              </a:rPr>
              <a:t>年开始发表作品。代表作品：</a:t>
            </a:r>
            <a:r>
              <a:rPr lang="en-US" altLang="zh-CN" sz="2800" b="1">
                <a:solidFill>
                  <a:srgbClr val="000000"/>
                </a:solidFill>
                <a:latin typeface="黑体" panose="02010600030101010101" pitchFamily="49" charset="-122"/>
                <a:ea typeface="黑体" panose="02010600030101010101" pitchFamily="49" charset="-122"/>
              </a:rPr>
              <a:t>《</a:t>
            </a:r>
            <a:r>
              <a:rPr lang="zh-CN" altLang="en-US" sz="2800" b="1">
                <a:solidFill>
                  <a:srgbClr val="000000"/>
                </a:solidFill>
                <a:latin typeface="黑体" panose="02010600030101010101" pitchFamily="49" charset="-122"/>
                <a:ea typeface="黑体" panose="02010600030101010101" pitchFamily="49" charset="-122"/>
              </a:rPr>
              <a:t>夜夜狂欢</a:t>
            </a:r>
            <a:r>
              <a:rPr lang="en-US" altLang="zh-CN" sz="2800" b="1">
                <a:solidFill>
                  <a:srgbClr val="000000"/>
                </a:solidFill>
                <a:latin typeface="黑体" panose="02010600030101010101" pitchFamily="49" charset="-122"/>
                <a:ea typeface="黑体" panose="02010600030101010101" pitchFamily="49" charset="-122"/>
              </a:rPr>
              <a:t>》</a:t>
            </a:r>
            <a:r>
              <a:rPr lang="zh-CN" altLang="en-US" sz="2800" b="1">
                <a:solidFill>
                  <a:srgbClr val="000000"/>
                </a:solidFill>
                <a:latin typeface="黑体" panose="02010600030101010101" pitchFamily="49" charset="-122"/>
                <a:ea typeface="黑体" panose="02010600030101010101" pitchFamily="49" charset="-122"/>
              </a:rPr>
              <a:t>、</a:t>
            </a:r>
            <a:r>
              <a:rPr lang="en-US" altLang="zh-CN" sz="2800" b="1">
                <a:solidFill>
                  <a:srgbClr val="000000"/>
                </a:solidFill>
                <a:latin typeface="黑体" panose="02010600030101010101" pitchFamily="49" charset="-122"/>
                <a:ea typeface="黑体" panose="02010600030101010101" pitchFamily="49" charset="-122"/>
              </a:rPr>
              <a:t>《</a:t>
            </a:r>
            <a:r>
              <a:rPr lang="zh-CN" altLang="en-US" sz="2800" b="1">
                <a:solidFill>
                  <a:srgbClr val="000000"/>
                </a:solidFill>
                <a:latin typeface="黑体" panose="02010600030101010101" pitchFamily="49" charset="-122"/>
                <a:ea typeface="黑体" panose="02010600030101010101" pitchFamily="49" charset="-122"/>
              </a:rPr>
              <a:t>午夜鸡尾酒</a:t>
            </a:r>
            <a:r>
              <a:rPr lang="en-US" altLang="zh-CN" sz="2800" b="1">
                <a:solidFill>
                  <a:srgbClr val="000000"/>
                </a:solidFill>
                <a:latin typeface="黑体" panose="02010600030101010101" pitchFamily="49" charset="-122"/>
                <a:ea typeface="黑体" panose="02010600030101010101" pitchFamily="49" charset="-122"/>
              </a:rPr>
              <a:t>》</a:t>
            </a:r>
            <a:r>
              <a:rPr lang="zh-CN" altLang="en-US" sz="2800" b="1">
                <a:solidFill>
                  <a:srgbClr val="000000"/>
                </a:solidFill>
                <a:latin typeface="黑体" panose="02010600030101010101" pitchFamily="49" charset="-122"/>
                <a:ea typeface="黑体" panose="02010600030101010101" pitchFamily="49" charset="-122"/>
              </a:rPr>
              <a:t>、</a:t>
            </a:r>
            <a:r>
              <a:rPr lang="en-US" altLang="zh-CN" sz="2800" b="1">
                <a:solidFill>
                  <a:srgbClr val="000000"/>
                </a:solidFill>
                <a:latin typeface="黑体" panose="02010600030101010101" pitchFamily="49" charset="-122"/>
                <a:ea typeface="黑体" panose="02010600030101010101" pitchFamily="49" charset="-122"/>
              </a:rPr>
              <a:t>《</a:t>
            </a:r>
            <a:r>
              <a:rPr lang="zh-CN" altLang="en-US" sz="2800" b="1">
                <a:solidFill>
                  <a:srgbClr val="000000"/>
                </a:solidFill>
                <a:latin typeface="黑体" panose="02010600030101010101" pitchFamily="49" charset="-122"/>
                <a:ea typeface="黑体" panose="02010600030101010101" pitchFamily="49" charset="-122"/>
              </a:rPr>
              <a:t>何处归程</a:t>
            </a:r>
            <a:r>
              <a:rPr lang="en-US" altLang="zh-CN" sz="2800" b="1">
                <a:solidFill>
                  <a:srgbClr val="000000"/>
                </a:solidFill>
                <a:latin typeface="黑体" panose="02010600030101010101" pitchFamily="49" charset="-122"/>
                <a:ea typeface="黑体" panose="02010600030101010101" pitchFamily="49" charset="-122"/>
              </a:rPr>
              <a:t>》</a:t>
            </a:r>
            <a:r>
              <a:rPr lang="zh-CN" altLang="en-US" sz="2800" b="1">
                <a:solidFill>
                  <a:srgbClr val="000000"/>
                </a:solidFill>
                <a:latin typeface="黑体" panose="02010600030101010101" pitchFamily="49" charset="-122"/>
                <a:ea typeface="黑体" panose="02010600030101010101" pitchFamily="49" charset="-122"/>
              </a:rPr>
              <a:t>、</a:t>
            </a:r>
            <a:r>
              <a:rPr lang="en-US" altLang="zh-CN" sz="2800" b="1">
                <a:solidFill>
                  <a:srgbClr val="000000"/>
                </a:solidFill>
                <a:latin typeface="黑体" panose="02010600030101010101" pitchFamily="49" charset="-122"/>
                <a:ea typeface="黑体" panose="02010600030101010101" pitchFamily="49" charset="-122"/>
              </a:rPr>
              <a:t>《</a:t>
            </a:r>
            <a:r>
              <a:rPr lang="zh-CN" altLang="en-US" sz="2800" b="1">
                <a:solidFill>
                  <a:srgbClr val="000000"/>
                </a:solidFill>
                <a:latin typeface="黑体" panose="02010600030101010101" pitchFamily="49" charset="-122"/>
                <a:ea typeface="黑体" panose="02010600030101010101" pitchFamily="49" charset="-122"/>
              </a:rPr>
              <a:t>世纪恋情</a:t>
            </a:r>
            <a:r>
              <a:rPr lang="en-US" altLang="zh-CN" sz="2800" b="1">
                <a:solidFill>
                  <a:srgbClr val="000000"/>
                </a:solidFill>
                <a:latin typeface="黑体" panose="02010600030101010101" pitchFamily="49" charset="-122"/>
                <a:ea typeface="黑体" panose="02010600030101010101" pitchFamily="49" charset="-122"/>
              </a:rPr>
              <a:t>》</a:t>
            </a:r>
            <a:r>
              <a:rPr lang="zh-CN" altLang="en-US" sz="2800" b="1">
                <a:solidFill>
                  <a:srgbClr val="000000"/>
                </a:solidFill>
                <a:latin typeface="黑体" panose="02010600030101010101" pitchFamily="49" charset="-122"/>
                <a:ea typeface="黑体" panose="02010600030101010101" pitchFamily="49" charset="-122"/>
              </a:rPr>
              <a:t>及</a:t>
            </a:r>
            <a:r>
              <a:rPr lang="en-US" altLang="zh-CN" sz="2800" b="1">
                <a:solidFill>
                  <a:srgbClr val="000000"/>
                </a:solidFill>
                <a:latin typeface="黑体" panose="02010600030101010101" pitchFamily="49" charset="-122"/>
                <a:ea typeface="黑体" panose="02010600030101010101" pitchFamily="49" charset="-122"/>
              </a:rPr>
              <a:t>《</a:t>
            </a:r>
            <a:r>
              <a:rPr lang="zh-CN" altLang="en-US" sz="2800" b="1">
                <a:solidFill>
                  <a:srgbClr val="000000"/>
                </a:solidFill>
                <a:latin typeface="黑体" panose="02010600030101010101" pitchFamily="49" charset="-122"/>
                <a:ea typeface="黑体" panose="02010600030101010101" pitchFamily="49" charset="-122"/>
              </a:rPr>
              <a:t>含羞草</a:t>
            </a:r>
            <a:r>
              <a:rPr lang="en-US" altLang="zh-CN" sz="2800" b="1">
                <a:solidFill>
                  <a:srgbClr val="000000"/>
                </a:solidFill>
                <a:latin typeface="黑体" panose="02010600030101010101" pitchFamily="49" charset="-122"/>
                <a:ea typeface="黑体" panose="02010600030101010101" pitchFamily="49" charset="-122"/>
              </a:rPr>
              <a:t>》</a:t>
            </a:r>
            <a:r>
              <a:rPr lang="zh-CN" altLang="en-US" sz="2800" b="1">
                <a:solidFill>
                  <a:srgbClr val="000000"/>
                </a:solidFill>
                <a:latin typeface="黑体" panose="02010600030101010101" pitchFamily="49" charset="-122"/>
                <a:ea typeface="黑体" panose="02010600030101010101" pitchFamily="49" charset="-122"/>
              </a:rPr>
              <a:t>等。</a:t>
            </a:r>
            <a:endParaRPr lang="zh-CN" altLang="en-US" sz="2800" b="1">
              <a:ea typeface="楷体_GB2312" panose="02010609030101010101" pitchFamily="49" charset="-122"/>
            </a:endParaRPr>
          </a:p>
        </p:txBody>
      </p:sp>
      <p:pic>
        <p:nvPicPr>
          <p:cNvPr id="6149" name="Picture 5" descr="黄蓓佳图片1"/>
          <p:cNvPicPr>
            <a:picLocks noChangeAspect="1" noChangeArrowheads="1"/>
          </p:cNvPicPr>
          <p:nvPr/>
        </p:nvPicPr>
        <p:blipFill>
          <a:blip r:embed="rId1" cstate="print"/>
          <a:srcRect/>
          <a:stretch>
            <a:fillRect/>
          </a:stretch>
        </p:blipFill>
        <p:spPr bwMode="auto">
          <a:xfrm>
            <a:off x="3851275" y="1484313"/>
            <a:ext cx="5041900" cy="439896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6149"/>
                                        </p:tgtEl>
                                        <p:attrNameLst>
                                          <p:attrName>style.visibility</p:attrName>
                                        </p:attrNameLst>
                                      </p:cBhvr>
                                      <p:to>
                                        <p:strVal val="visible"/>
                                      </p:to>
                                    </p:set>
                                    <p:anim calcmode="lin" valueType="num">
                                      <p:cBhvr>
                                        <p:cTn id="7" dur="1000" fill="hold"/>
                                        <p:tgtEl>
                                          <p:spTgt spid="6149"/>
                                        </p:tgtEl>
                                        <p:attrNameLst>
                                          <p:attrName>ppt_x</p:attrName>
                                        </p:attrNameLst>
                                      </p:cBhvr>
                                      <p:tavLst>
                                        <p:tav tm="0">
                                          <p:val>
                                            <p:strVal val="#ppt_x-.2"/>
                                          </p:val>
                                        </p:tav>
                                        <p:tav tm="100000">
                                          <p:val>
                                            <p:strVal val="#ppt_x"/>
                                          </p:val>
                                        </p:tav>
                                      </p:tavLst>
                                    </p:anim>
                                    <p:anim calcmode="lin" valueType="num">
                                      <p:cBhvr>
                                        <p:cTn id="8" dur="1000" fill="hold"/>
                                        <p:tgtEl>
                                          <p:spTgt spid="6149"/>
                                        </p:tgtEl>
                                        <p:attrNameLst>
                                          <p:attrName>ppt_y</p:attrName>
                                        </p:attrNameLst>
                                      </p:cBhvr>
                                      <p:tavLst>
                                        <p:tav tm="0">
                                          <p:val>
                                            <p:strVal val="#ppt_y"/>
                                          </p:val>
                                        </p:tav>
                                        <p:tav tm="100000">
                                          <p:val>
                                            <p:strVal val="#ppt_y"/>
                                          </p:val>
                                        </p:tav>
                                      </p:tavLst>
                                    </p:anim>
                                    <p:animEffect transition="in" filter="wipe(right)" prLst="gradientSize: 0.1">
                                      <p:cBhvr>
                                        <p:cTn id="9" dur="1000"/>
                                        <p:tgtEl>
                                          <p:spTgt spid="6149"/>
                                        </p:tgtEl>
                                      </p:cBhvr>
                                    </p:animEffect>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6148">
                                            <p:bg/>
                                          </p:spTgt>
                                        </p:tgtEl>
                                        <p:attrNameLst>
                                          <p:attrName>style.visibility</p:attrName>
                                        </p:attrNameLst>
                                      </p:cBhvr>
                                      <p:to>
                                        <p:strVal val="visible"/>
                                      </p:to>
                                    </p:set>
                                    <p:anim by="(-#ppt_w*2)" calcmode="lin" valueType="num">
                                      <p:cBhvr rctx="PPT">
                                        <p:cTn id="13" dur="250" autoRev="1" fill="hold">
                                          <p:stCondLst>
                                            <p:cond delay="0"/>
                                          </p:stCondLst>
                                        </p:cTn>
                                        <p:tgtEl>
                                          <p:spTgt spid="6148">
                                            <p:bg/>
                                          </p:spTgt>
                                        </p:tgtEl>
                                        <p:attrNameLst>
                                          <p:attrName>ppt_w</p:attrName>
                                        </p:attrNameLst>
                                      </p:cBhvr>
                                    </p:anim>
                                    <p:anim by="(#ppt_w*0.50)" calcmode="lin" valueType="num">
                                      <p:cBhvr>
                                        <p:cTn id="14" dur="250" decel="50000" autoRev="1" fill="hold">
                                          <p:stCondLst>
                                            <p:cond delay="0"/>
                                          </p:stCondLst>
                                        </p:cTn>
                                        <p:tgtEl>
                                          <p:spTgt spid="6148">
                                            <p:bg/>
                                          </p:spTgt>
                                        </p:tgtEl>
                                        <p:attrNameLst>
                                          <p:attrName>ppt_x</p:attrName>
                                        </p:attrNameLst>
                                      </p:cBhvr>
                                    </p:anim>
                                    <p:anim from="(-#ppt_h/2)" to="(#ppt_y)" calcmode="lin" valueType="num">
                                      <p:cBhvr>
                                        <p:cTn id="15" dur="500" fill="hold">
                                          <p:stCondLst>
                                            <p:cond delay="0"/>
                                          </p:stCondLst>
                                        </p:cTn>
                                        <p:tgtEl>
                                          <p:spTgt spid="6148">
                                            <p:bg/>
                                          </p:spTgt>
                                        </p:tgtEl>
                                        <p:attrNameLst>
                                          <p:attrName>ppt_y</p:attrName>
                                        </p:attrNameLst>
                                      </p:cBhvr>
                                    </p:anim>
                                    <p:animRot by="21600000">
                                      <p:cBhvr>
                                        <p:cTn id="16" dur="500" fill="hold">
                                          <p:stCondLst>
                                            <p:cond delay="0"/>
                                          </p:stCondLst>
                                        </p:cTn>
                                        <p:tgtEl>
                                          <p:spTgt spid="6148">
                                            <p:bg/>
                                          </p:spTgt>
                                        </p:tgtEl>
                                        <p:attrNameLst>
                                          <p:attrName>r</p:attrName>
                                        </p:attrNameLst>
                                      </p:cBhvr>
                                    </p:animRot>
                                  </p:childTnLst>
                                </p:cTn>
                              </p:par>
                            </p:childTnLst>
                          </p:cTn>
                        </p:par>
                        <p:par>
                          <p:cTn id="17" fill="hold">
                            <p:stCondLst>
                              <p:cond delay="5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6148">
                                            <p:txEl>
                                              <p:pRg st="0" end="0"/>
                                            </p:txEl>
                                          </p:spTgt>
                                        </p:tgtEl>
                                        <p:attrNameLst>
                                          <p:attrName>style.visibility</p:attrName>
                                        </p:attrNameLst>
                                      </p:cBhvr>
                                      <p:to>
                                        <p:strVal val="visible"/>
                                      </p:to>
                                    </p:set>
                                    <p:anim by="(-#ppt_w*2)" calcmode="lin" valueType="num">
                                      <p:cBhvr rctx="PPT">
                                        <p:cTn id="20" dur="250" autoRev="1" fill="hold">
                                          <p:stCondLst>
                                            <p:cond delay="0"/>
                                          </p:stCondLst>
                                        </p:cTn>
                                        <p:tgtEl>
                                          <p:spTgt spid="6148">
                                            <p:txEl>
                                              <p:pRg st="0" end="0"/>
                                            </p:txEl>
                                          </p:spTgt>
                                        </p:tgtEl>
                                        <p:attrNameLst>
                                          <p:attrName>ppt_w</p:attrName>
                                        </p:attrNameLst>
                                      </p:cBhvr>
                                    </p:anim>
                                    <p:anim by="(#ppt_w*0.50)" calcmode="lin" valueType="num">
                                      <p:cBhvr>
                                        <p:cTn id="21" dur="250" decel="50000" autoRev="1" fill="hold">
                                          <p:stCondLst>
                                            <p:cond delay="0"/>
                                          </p:stCondLst>
                                        </p:cTn>
                                        <p:tgtEl>
                                          <p:spTgt spid="6148">
                                            <p:txEl>
                                              <p:pRg st="0" end="0"/>
                                            </p:txEl>
                                          </p:spTgt>
                                        </p:tgtEl>
                                        <p:attrNameLst>
                                          <p:attrName>ppt_x</p:attrName>
                                        </p:attrNameLst>
                                      </p:cBhvr>
                                    </p:anim>
                                    <p:anim from="(-#ppt_h/2)" to="(#ppt_y)" calcmode="lin" valueType="num">
                                      <p:cBhvr>
                                        <p:cTn id="22" dur="500" fill="hold">
                                          <p:stCondLst>
                                            <p:cond delay="0"/>
                                          </p:stCondLst>
                                        </p:cTn>
                                        <p:tgtEl>
                                          <p:spTgt spid="6148">
                                            <p:txEl>
                                              <p:pRg st="0" end="0"/>
                                            </p:txEl>
                                          </p:spTgt>
                                        </p:tgtEl>
                                        <p:attrNameLst>
                                          <p:attrName>ppt_y</p:attrName>
                                        </p:attrNameLst>
                                      </p:cBhvr>
                                    </p:anim>
                                    <p:animRot by="21600000">
                                      <p:cBhvr>
                                        <p:cTn id="23" dur="500" fill="hold">
                                          <p:stCondLst>
                                            <p:cond delay="0"/>
                                          </p:stCondLst>
                                        </p:cTn>
                                        <p:tgtEl>
                                          <p:spTgt spid="6148">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animBg="1" build="p"/>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69" name="文本框 5126"/>
          <p:cNvSpPr txBox="1">
            <a:spLocks noChangeArrowheads="1"/>
          </p:cNvSpPr>
          <p:nvPr/>
        </p:nvSpPr>
        <p:spPr bwMode="auto">
          <a:xfrm>
            <a:off x="106363" y="44450"/>
            <a:ext cx="1296987" cy="398463"/>
          </a:xfrm>
          <a:prstGeom prst="rect">
            <a:avLst/>
          </a:prstGeom>
          <a:noFill/>
          <a:ln w="9525">
            <a:noFill/>
            <a:miter lim="800000"/>
          </a:ln>
        </p:spPr>
        <p:txBody>
          <a:bodyPr lIns="90170" tIns="46990" rIns="90170" bIns="46990">
            <a:spAutoFit/>
          </a:bodyPr>
          <a:lstStyle/>
          <a:p>
            <a:r>
              <a:rPr lang="zh-CN" altLang="en-US" sz="2000" b="1">
                <a:solidFill>
                  <a:srgbClr val="006666"/>
                </a:solidFill>
                <a:ea typeface="方正姚体" pitchFamily="2" charset="-122"/>
              </a:rPr>
              <a:t>讲授新课</a:t>
            </a:r>
            <a:endParaRPr lang="zh-CN" altLang="en-US" sz="2000" b="1">
              <a:solidFill>
                <a:srgbClr val="006666"/>
              </a:solidFill>
              <a:ea typeface="方正姚体" pitchFamily="2" charset="-122"/>
            </a:endParaRPr>
          </a:p>
        </p:txBody>
      </p:sp>
      <p:sp>
        <p:nvSpPr>
          <p:cNvPr id="7171" name="Rectangle 3"/>
          <p:cNvSpPr>
            <a:spLocks noChangeArrowheads="1"/>
          </p:cNvSpPr>
          <p:nvPr/>
        </p:nvSpPr>
        <p:spPr bwMode="auto">
          <a:xfrm>
            <a:off x="360363" y="1341438"/>
            <a:ext cx="8748712" cy="5081587"/>
          </a:xfrm>
          <a:prstGeom prst="rect">
            <a:avLst/>
          </a:prstGeom>
          <a:noFill/>
          <a:ln w="9525">
            <a:noFill/>
            <a:miter lim="800000"/>
          </a:ln>
          <a:effectLst/>
        </p:spPr>
        <p:txBody>
          <a:bodyPr anchor="ctr">
            <a:spAutoFit/>
          </a:bodyPr>
          <a:lstStyle/>
          <a:p>
            <a:pPr>
              <a:buFontTx/>
              <a:buNone/>
            </a:pPr>
            <a:r>
              <a:rPr kumimoji="1" lang="en-US" altLang="zh-CN" sz="4800" b="1">
                <a:solidFill>
                  <a:srgbClr val="000000"/>
                </a:solidFill>
                <a:latin typeface="黑体" panose="02010600030101010101" pitchFamily="49" charset="-122"/>
                <a:ea typeface="黑体" panose="02010600030101010101" pitchFamily="49" charset="-122"/>
              </a:rPr>
              <a:t>《</a:t>
            </a:r>
            <a:r>
              <a:rPr kumimoji="1" lang="zh-CN" altLang="en-US" sz="4800" b="1">
                <a:solidFill>
                  <a:srgbClr val="000000"/>
                </a:solidFill>
                <a:latin typeface="黑体" panose="02010600030101010101" pitchFamily="49" charset="-122"/>
                <a:ea typeface="黑体" panose="02010600030101010101" pitchFamily="49" charset="-122"/>
              </a:rPr>
              <a:t>心声</a:t>
            </a:r>
            <a:r>
              <a:rPr kumimoji="1" lang="en-US" altLang="zh-CN" sz="4800" b="1">
                <a:solidFill>
                  <a:srgbClr val="000000"/>
                </a:solidFill>
                <a:latin typeface="黑体" panose="02010600030101010101" pitchFamily="49" charset="-122"/>
                <a:ea typeface="黑体" panose="02010600030101010101" pitchFamily="49" charset="-122"/>
              </a:rPr>
              <a:t>》</a:t>
            </a:r>
            <a:r>
              <a:rPr kumimoji="1" lang="zh-CN" altLang="en-US" sz="3100" b="1">
                <a:solidFill>
                  <a:srgbClr val="000000"/>
                </a:solidFill>
                <a:latin typeface="黑体" panose="02010600030101010101" pitchFamily="49" charset="-122"/>
                <a:ea typeface="黑体" panose="02010600030101010101" pitchFamily="49" charset="-122"/>
              </a:rPr>
              <a:t>是发表于</a:t>
            </a:r>
            <a:r>
              <a:rPr kumimoji="1" lang="en-US" altLang="zh-CN" sz="3100" b="1">
                <a:solidFill>
                  <a:srgbClr val="000000"/>
                </a:solidFill>
                <a:latin typeface="黑体" panose="02010600030101010101" pitchFamily="49" charset="-122"/>
                <a:ea typeface="黑体" panose="02010600030101010101" pitchFamily="49" charset="-122"/>
              </a:rPr>
              <a:t>80</a:t>
            </a:r>
            <a:r>
              <a:rPr kumimoji="1" lang="zh-CN" altLang="en-US" sz="3100" b="1">
                <a:solidFill>
                  <a:srgbClr val="000000"/>
                </a:solidFill>
                <a:latin typeface="黑体" panose="02010600030101010101" pitchFamily="49" charset="-122"/>
                <a:ea typeface="黑体" panose="02010600030101010101" pitchFamily="49" charset="-122"/>
              </a:rPr>
              <a:t>年代初期的反映教育问题的一篇小说。小说通过刻画感人肺腑的学生李京京的形象，艺术地揭示了现实社会生活，特别是义务教育中普遍存在的一些令人深思的问题：重视优秀学生，忽视普通学生，歧视</a:t>
            </a:r>
            <a:r>
              <a:rPr kumimoji="1" lang="zh-CN" altLang="en-US" sz="3100" b="1">
                <a:solidFill>
                  <a:srgbClr val="000000"/>
                </a:solidFill>
                <a:latin typeface="宋体" panose="02010600030101010101" pitchFamily="2" charset="-122"/>
                <a:ea typeface="黑体" panose="02010600030101010101" pitchFamily="49" charset="-122"/>
              </a:rPr>
              <a:t>“</a:t>
            </a:r>
            <a:r>
              <a:rPr kumimoji="1" lang="zh-CN" altLang="en-US" sz="3100" b="1">
                <a:solidFill>
                  <a:srgbClr val="000000"/>
                </a:solidFill>
                <a:latin typeface="黑体" panose="02010600030101010101" pitchFamily="49" charset="-122"/>
                <a:ea typeface="黑体" panose="02010600030101010101" pitchFamily="49" charset="-122"/>
              </a:rPr>
              <a:t>问题</a:t>
            </a:r>
            <a:r>
              <a:rPr kumimoji="1" lang="zh-CN" altLang="en-US" sz="3100" b="1">
                <a:solidFill>
                  <a:srgbClr val="000000"/>
                </a:solidFill>
                <a:latin typeface="宋体" panose="02010600030101010101" pitchFamily="2" charset="-122"/>
                <a:ea typeface="黑体" panose="02010600030101010101" pitchFamily="49" charset="-122"/>
              </a:rPr>
              <a:t>”</a:t>
            </a:r>
            <a:r>
              <a:rPr kumimoji="1" lang="zh-CN" altLang="en-US" sz="3100" b="1">
                <a:solidFill>
                  <a:srgbClr val="000000"/>
                </a:solidFill>
                <a:latin typeface="黑体" panose="02010600030101010101" pitchFamily="49" charset="-122"/>
                <a:ea typeface="黑体" panose="02010600030101010101" pitchFamily="49" charset="-122"/>
              </a:rPr>
              <a:t>学生；课堂教学弄虚作假，摆花架子做样子。今天，我们提倡面向全体学生的素质教育，要尽可能地充分关注更多的学生，重视学生个体，发展学生个性。这样看来，作品可以给我们很多借鉴和启迪。</a:t>
            </a:r>
            <a:endParaRPr kumimoji="1" lang="zh-CN" altLang="en-US" sz="3100" b="1">
              <a:solidFill>
                <a:srgbClr val="000000"/>
              </a:solidFill>
              <a:latin typeface="黑体" panose="02010600030101010101" pitchFamily="49" charset="-122"/>
              <a:ea typeface="黑体" panose="02010600030101010101" pitchFamily="49" charset="-122"/>
            </a:endParaRPr>
          </a:p>
        </p:txBody>
      </p:sp>
      <p:sp>
        <p:nvSpPr>
          <p:cNvPr id="7172" name="Rectangle 4"/>
          <p:cNvSpPr>
            <a:spLocks noChangeArrowheads="1"/>
          </p:cNvSpPr>
          <p:nvPr/>
        </p:nvSpPr>
        <p:spPr bwMode="auto">
          <a:xfrm>
            <a:off x="3492500" y="423863"/>
            <a:ext cx="2425700" cy="762000"/>
          </a:xfrm>
          <a:prstGeom prst="rect">
            <a:avLst/>
          </a:prstGeom>
          <a:noFill/>
          <a:ln w="9525">
            <a:noFill/>
            <a:miter lim="800000"/>
          </a:ln>
          <a:effectLst/>
        </p:spPr>
        <p:txBody>
          <a:bodyPr wrap="none">
            <a:spAutoFit/>
          </a:bodyPr>
          <a:lstStyle/>
          <a:p>
            <a:pPr>
              <a:buFontTx/>
              <a:buNone/>
            </a:pPr>
            <a:r>
              <a:rPr kumimoji="1" lang="zh-CN" altLang="en-US" sz="4400" b="1">
                <a:solidFill>
                  <a:srgbClr val="000000"/>
                </a:solidFill>
                <a:latin typeface="Times New Roman" panose="02020603050405020304" pitchFamily="18" charset="0"/>
                <a:ea typeface="黑体" panose="02010600030101010101" pitchFamily="49" charset="-122"/>
              </a:rPr>
              <a:t>背景资料</a:t>
            </a:r>
            <a:endParaRPr kumimoji="1" lang="zh-CN" altLang="en-US" sz="4400" b="1">
              <a:solidFill>
                <a:srgbClr val="000000"/>
              </a:solidFill>
              <a:latin typeface="Times New Roman" panose="02020603050405020304" pitchFamily="18" charset="0"/>
              <a:ea typeface="黑体" panose="02010600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7172"/>
                                        </p:tgtEl>
                                        <p:attrNameLst>
                                          <p:attrName>style.visibility</p:attrName>
                                        </p:attrNameLst>
                                      </p:cBhvr>
                                      <p:to>
                                        <p:strVal val="visible"/>
                                      </p:to>
                                    </p:set>
                                    <p:anim calcmode="lin" valueType="num">
                                      <p:cBhvr>
                                        <p:cTn id="7" dur="1000" fill="hold"/>
                                        <p:tgtEl>
                                          <p:spTgt spid="7172"/>
                                        </p:tgtEl>
                                        <p:attrNameLst>
                                          <p:attrName>ppt_w</p:attrName>
                                        </p:attrNameLst>
                                      </p:cBhvr>
                                      <p:tavLst>
                                        <p:tav tm="0">
                                          <p:val>
                                            <p:strVal val="#ppt_w+.3"/>
                                          </p:val>
                                        </p:tav>
                                        <p:tav tm="100000">
                                          <p:val>
                                            <p:strVal val="#ppt_w"/>
                                          </p:val>
                                        </p:tav>
                                      </p:tavLst>
                                    </p:anim>
                                    <p:anim calcmode="lin" valueType="num">
                                      <p:cBhvr>
                                        <p:cTn id="8" dur="1000" fill="hold"/>
                                        <p:tgtEl>
                                          <p:spTgt spid="7172"/>
                                        </p:tgtEl>
                                        <p:attrNameLst>
                                          <p:attrName>ppt_h</p:attrName>
                                        </p:attrNameLst>
                                      </p:cBhvr>
                                      <p:tavLst>
                                        <p:tav tm="0">
                                          <p:val>
                                            <p:strVal val="#ppt_h"/>
                                          </p:val>
                                        </p:tav>
                                        <p:tav tm="100000">
                                          <p:val>
                                            <p:strVal val="#ppt_h"/>
                                          </p:val>
                                        </p:tav>
                                      </p:tavLst>
                                    </p:anim>
                                    <p:animEffect transition="in" filter="fade">
                                      <p:cBhvr>
                                        <p:cTn id="9" dur="1000"/>
                                        <p:tgtEl>
                                          <p:spTgt spid="7172"/>
                                        </p:tgtEl>
                                      </p:cBhvr>
                                    </p:animEffect>
                                  </p:childTnLst>
                                </p:cTn>
                              </p:par>
                            </p:childTnLst>
                          </p:cTn>
                        </p:par>
                        <p:par>
                          <p:cTn id="10" fill="hold">
                            <p:stCondLst>
                              <p:cond delay="1000"/>
                            </p:stCondLst>
                            <p:childTnLst>
                              <p:par>
                                <p:cTn id="11" presetID="35" presetClass="entr" presetSubtype="0" fill="hold" grpId="0" nodeType="afterEffect">
                                  <p:stCondLst>
                                    <p:cond delay="0"/>
                                  </p:stCondLst>
                                  <p:childTnLst>
                                    <p:set>
                                      <p:cBhvr>
                                        <p:cTn id="12" dur="1" fill="hold">
                                          <p:stCondLst>
                                            <p:cond delay="0"/>
                                          </p:stCondLst>
                                        </p:cTn>
                                        <p:tgtEl>
                                          <p:spTgt spid="7171"/>
                                        </p:tgtEl>
                                        <p:attrNameLst>
                                          <p:attrName>style.visibility</p:attrName>
                                        </p:attrNameLst>
                                      </p:cBhvr>
                                      <p:to>
                                        <p:strVal val="visible"/>
                                      </p:to>
                                    </p:set>
                                    <p:animEffect transition="in" filter="fade">
                                      <p:cBhvr>
                                        <p:cTn id="13" dur="2000"/>
                                        <p:tgtEl>
                                          <p:spTgt spid="7171"/>
                                        </p:tgtEl>
                                      </p:cBhvr>
                                    </p:animEffect>
                                    <p:anim calcmode="lin" valueType="num">
                                      <p:cBhvr>
                                        <p:cTn id="14" dur="2000" fill="hold"/>
                                        <p:tgtEl>
                                          <p:spTgt spid="7171"/>
                                        </p:tgtEl>
                                        <p:attrNameLst>
                                          <p:attrName>style.rotation</p:attrName>
                                        </p:attrNameLst>
                                      </p:cBhvr>
                                      <p:tavLst>
                                        <p:tav tm="0">
                                          <p:val>
                                            <p:fltVal val="720"/>
                                          </p:val>
                                        </p:tav>
                                        <p:tav tm="100000">
                                          <p:val>
                                            <p:fltVal val="0"/>
                                          </p:val>
                                        </p:tav>
                                      </p:tavLst>
                                    </p:anim>
                                    <p:anim calcmode="lin" valueType="num">
                                      <p:cBhvr>
                                        <p:cTn id="15" dur="2000" fill="hold"/>
                                        <p:tgtEl>
                                          <p:spTgt spid="7171"/>
                                        </p:tgtEl>
                                        <p:attrNameLst>
                                          <p:attrName>ppt_h</p:attrName>
                                        </p:attrNameLst>
                                      </p:cBhvr>
                                      <p:tavLst>
                                        <p:tav tm="0">
                                          <p:val>
                                            <p:fltVal val="0"/>
                                          </p:val>
                                        </p:tav>
                                        <p:tav tm="100000">
                                          <p:val>
                                            <p:strVal val="#ppt_h"/>
                                          </p:val>
                                        </p:tav>
                                      </p:tavLst>
                                    </p:anim>
                                    <p:anim calcmode="lin" valueType="num">
                                      <p:cBhvr>
                                        <p:cTn id="16" dur="2000" fill="hold"/>
                                        <p:tgtEl>
                                          <p:spTgt spid="7171"/>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p:bldP spid="717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3" name="文本框 5126"/>
          <p:cNvSpPr txBox="1">
            <a:spLocks noChangeArrowheads="1"/>
          </p:cNvSpPr>
          <p:nvPr/>
        </p:nvSpPr>
        <p:spPr bwMode="auto">
          <a:xfrm>
            <a:off x="106363" y="44450"/>
            <a:ext cx="1296987" cy="398463"/>
          </a:xfrm>
          <a:prstGeom prst="rect">
            <a:avLst/>
          </a:prstGeom>
          <a:noFill/>
          <a:ln w="9525">
            <a:noFill/>
            <a:miter lim="800000"/>
          </a:ln>
        </p:spPr>
        <p:txBody>
          <a:bodyPr lIns="90170" tIns="46990" rIns="90170" bIns="46990">
            <a:spAutoFit/>
          </a:bodyPr>
          <a:lstStyle/>
          <a:p>
            <a:r>
              <a:rPr lang="zh-CN" altLang="en-US" sz="2000" b="1">
                <a:solidFill>
                  <a:srgbClr val="006666"/>
                </a:solidFill>
                <a:ea typeface="方正姚体" pitchFamily="2" charset="-122"/>
              </a:rPr>
              <a:t>讲授新课</a:t>
            </a:r>
            <a:endParaRPr lang="zh-CN" altLang="en-US" sz="2000" b="1">
              <a:solidFill>
                <a:srgbClr val="006666"/>
              </a:solidFill>
              <a:ea typeface="方正姚体" pitchFamily="2" charset="-122"/>
            </a:endParaRPr>
          </a:p>
        </p:txBody>
      </p:sp>
      <p:sp>
        <p:nvSpPr>
          <p:cNvPr id="8195" name="Rectangle 3"/>
          <p:cNvSpPr>
            <a:spLocks noChangeArrowheads="1"/>
          </p:cNvSpPr>
          <p:nvPr/>
        </p:nvSpPr>
        <p:spPr bwMode="auto">
          <a:xfrm>
            <a:off x="457200" y="1555750"/>
            <a:ext cx="8229600" cy="3457575"/>
          </a:xfrm>
          <a:prstGeom prst="rect">
            <a:avLst/>
          </a:prstGeom>
          <a:noFill/>
          <a:ln w="9525">
            <a:noFill/>
            <a:miter lim="800000"/>
          </a:ln>
          <a:effectLst/>
        </p:spPr>
        <p:txBody>
          <a:bodyPr/>
          <a:lstStyle/>
          <a:p>
            <a:pPr marL="342900" indent="-342900" eaLnBrk="0" hangingPunct="0">
              <a:spcBef>
                <a:spcPct val="20000"/>
              </a:spcBef>
              <a:buFontTx/>
              <a:buChar char="•"/>
            </a:pPr>
            <a:endParaRPr lang="zh-CN" altLang="en-US" sz="2800">
              <a:ea typeface="微软雅黑" panose="020B0503020204020204" pitchFamily="82" charset="2"/>
            </a:endParaRPr>
          </a:p>
        </p:txBody>
      </p:sp>
      <p:sp>
        <p:nvSpPr>
          <p:cNvPr id="8196" name="Rectangle 4"/>
          <p:cNvSpPr>
            <a:spLocks noChangeArrowheads="1"/>
          </p:cNvSpPr>
          <p:nvPr/>
        </p:nvSpPr>
        <p:spPr bwMode="auto">
          <a:xfrm>
            <a:off x="466725" y="1930400"/>
            <a:ext cx="898525" cy="519113"/>
          </a:xfrm>
          <a:prstGeom prst="rect">
            <a:avLst/>
          </a:prstGeom>
          <a:noFill/>
          <a:ln w="9525">
            <a:noFill/>
            <a:miter lim="800000"/>
          </a:ln>
          <a:effectLst/>
        </p:spPr>
        <p:txBody>
          <a:bodyPr wrap="none">
            <a:spAutoFit/>
          </a:bodyPr>
          <a:lstStyle/>
          <a:p>
            <a:pPr>
              <a:buFontTx/>
              <a:buNone/>
            </a:pPr>
            <a:r>
              <a:rPr lang="zh-CN" altLang="en-US" sz="2800" b="1">
                <a:solidFill>
                  <a:srgbClr val="FF0000"/>
                </a:solidFill>
                <a:latin typeface="黑体" panose="02010600030101010101" pitchFamily="49" charset="-122"/>
                <a:ea typeface="黑体" panose="02010600030101010101" pitchFamily="49" charset="-122"/>
              </a:rPr>
              <a:t>呵斥</a:t>
            </a:r>
            <a:endParaRPr lang="zh-CN" altLang="en-US" sz="2800" b="1">
              <a:solidFill>
                <a:srgbClr val="FF0000"/>
              </a:solidFill>
              <a:latin typeface="黑体" panose="02010600030101010101" pitchFamily="49" charset="-122"/>
              <a:ea typeface="黑体" panose="02010600030101010101" pitchFamily="49" charset="-122"/>
            </a:endParaRPr>
          </a:p>
        </p:txBody>
      </p:sp>
      <p:sp>
        <p:nvSpPr>
          <p:cNvPr id="8197" name="Rectangle 5"/>
          <p:cNvSpPr>
            <a:spLocks noChangeArrowheads="1"/>
          </p:cNvSpPr>
          <p:nvPr/>
        </p:nvSpPr>
        <p:spPr bwMode="auto">
          <a:xfrm>
            <a:off x="3297238" y="1930400"/>
            <a:ext cx="1077912" cy="519113"/>
          </a:xfrm>
          <a:prstGeom prst="rect">
            <a:avLst/>
          </a:prstGeom>
          <a:noFill/>
          <a:ln w="9525">
            <a:noFill/>
            <a:miter lim="800000"/>
          </a:ln>
          <a:effectLst/>
        </p:spPr>
        <p:txBody>
          <a:bodyPr wrap="none">
            <a:spAutoFit/>
          </a:bodyPr>
          <a:lstStyle/>
          <a:p>
            <a:pPr>
              <a:buFontTx/>
              <a:buNone/>
            </a:pPr>
            <a:r>
              <a:rPr lang="zh-CN" altLang="en-US" sz="2800" b="1">
                <a:latin typeface="黑体" panose="02010600030101010101" pitchFamily="49" charset="-122"/>
                <a:ea typeface="黑体" panose="02010600030101010101" pitchFamily="49" charset="-122"/>
              </a:rPr>
              <a:t> </a:t>
            </a:r>
            <a:r>
              <a:rPr lang="zh-CN" altLang="en-US" sz="2800" b="1">
                <a:solidFill>
                  <a:srgbClr val="FF0000"/>
                </a:solidFill>
                <a:latin typeface="黑体" panose="02010600030101010101" pitchFamily="49" charset="-122"/>
                <a:ea typeface="黑体" panose="02010600030101010101" pitchFamily="49" charset="-122"/>
              </a:rPr>
              <a:t>窸窣</a:t>
            </a:r>
            <a:endParaRPr lang="zh-CN" altLang="en-US" sz="2800" b="1">
              <a:solidFill>
                <a:srgbClr val="FF0000"/>
              </a:solidFill>
              <a:latin typeface="黑体" panose="02010600030101010101" pitchFamily="49" charset="-122"/>
              <a:ea typeface="黑体" panose="02010600030101010101" pitchFamily="49" charset="-122"/>
            </a:endParaRPr>
          </a:p>
        </p:txBody>
      </p:sp>
      <p:sp>
        <p:nvSpPr>
          <p:cNvPr id="8198" name="Rectangle 6"/>
          <p:cNvSpPr>
            <a:spLocks noChangeArrowheads="1"/>
          </p:cNvSpPr>
          <p:nvPr/>
        </p:nvSpPr>
        <p:spPr bwMode="auto">
          <a:xfrm>
            <a:off x="395288" y="3049588"/>
            <a:ext cx="898525" cy="519112"/>
          </a:xfrm>
          <a:prstGeom prst="rect">
            <a:avLst/>
          </a:prstGeom>
          <a:noFill/>
          <a:ln w="9525">
            <a:noFill/>
            <a:miter lim="800000"/>
          </a:ln>
          <a:effectLst/>
        </p:spPr>
        <p:txBody>
          <a:bodyPr wrap="none">
            <a:spAutoFit/>
          </a:bodyPr>
          <a:lstStyle/>
          <a:p>
            <a:pPr>
              <a:buFontTx/>
              <a:buNone/>
            </a:pPr>
            <a:r>
              <a:rPr lang="zh-CN" altLang="en-US" sz="2800" b="1">
                <a:solidFill>
                  <a:srgbClr val="FF0000"/>
                </a:solidFill>
                <a:latin typeface="黑体" panose="02010600030101010101" pitchFamily="49" charset="-122"/>
                <a:ea typeface="黑体" panose="02010600030101010101" pitchFamily="49" charset="-122"/>
              </a:rPr>
              <a:t>妒忌</a:t>
            </a:r>
            <a:endParaRPr lang="zh-CN" altLang="en-US" sz="2800" b="1">
              <a:solidFill>
                <a:srgbClr val="FF0000"/>
              </a:solidFill>
              <a:latin typeface="黑体" panose="02010600030101010101" pitchFamily="49" charset="-122"/>
              <a:ea typeface="黑体" panose="02010600030101010101" pitchFamily="49" charset="-122"/>
            </a:endParaRPr>
          </a:p>
        </p:txBody>
      </p:sp>
      <p:sp>
        <p:nvSpPr>
          <p:cNvPr id="8199" name="Rectangle 7"/>
          <p:cNvSpPr>
            <a:spLocks noChangeArrowheads="1"/>
          </p:cNvSpPr>
          <p:nvPr/>
        </p:nvSpPr>
        <p:spPr bwMode="auto">
          <a:xfrm>
            <a:off x="3276600" y="3125788"/>
            <a:ext cx="1439863" cy="519112"/>
          </a:xfrm>
          <a:prstGeom prst="rect">
            <a:avLst/>
          </a:prstGeom>
          <a:noFill/>
          <a:ln w="9525">
            <a:noFill/>
            <a:miter lim="800000"/>
          </a:ln>
          <a:effectLst/>
        </p:spPr>
        <p:txBody>
          <a:bodyPr>
            <a:spAutoFit/>
          </a:bodyPr>
          <a:lstStyle/>
          <a:p>
            <a:pPr>
              <a:buFontTx/>
              <a:buNone/>
            </a:pPr>
            <a:r>
              <a:rPr lang="zh-CN" altLang="en-US" sz="2800" b="1">
                <a:latin typeface="黑体" panose="02010600030101010101" pitchFamily="49" charset="-122"/>
                <a:ea typeface="黑体" panose="02010600030101010101" pitchFamily="49" charset="-122"/>
              </a:rPr>
              <a:t> </a:t>
            </a:r>
            <a:r>
              <a:rPr lang="zh-CN" altLang="en-US" sz="2800" b="1">
                <a:solidFill>
                  <a:srgbClr val="000000"/>
                </a:solidFill>
                <a:latin typeface="黑体" panose="02010600030101010101" pitchFamily="49" charset="-122"/>
                <a:ea typeface="黑体" panose="02010600030101010101" pitchFamily="49" charset="-122"/>
              </a:rPr>
              <a:t>发</a:t>
            </a:r>
            <a:r>
              <a:rPr lang="zh-CN" altLang="en-US" sz="2800" b="1">
                <a:solidFill>
                  <a:srgbClr val="FF0000"/>
                </a:solidFill>
                <a:latin typeface="黑体" panose="02010600030101010101" pitchFamily="49" charset="-122"/>
                <a:ea typeface="黑体" panose="02010600030101010101" pitchFamily="49" charset="-122"/>
              </a:rPr>
              <a:t>窘</a:t>
            </a:r>
            <a:endParaRPr lang="zh-CN" altLang="en-US" sz="2800" b="1">
              <a:solidFill>
                <a:srgbClr val="FF0000"/>
              </a:solidFill>
              <a:latin typeface="黑体" panose="02010600030101010101" pitchFamily="49" charset="-122"/>
              <a:ea typeface="黑体" panose="02010600030101010101" pitchFamily="49" charset="-122"/>
            </a:endParaRPr>
          </a:p>
        </p:txBody>
      </p:sp>
      <p:sp>
        <p:nvSpPr>
          <p:cNvPr id="8200" name="Rectangle 8"/>
          <p:cNvSpPr>
            <a:spLocks noChangeArrowheads="1"/>
          </p:cNvSpPr>
          <p:nvPr/>
        </p:nvSpPr>
        <p:spPr bwMode="auto">
          <a:xfrm>
            <a:off x="395288" y="4344988"/>
            <a:ext cx="898525" cy="519112"/>
          </a:xfrm>
          <a:prstGeom prst="rect">
            <a:avLst/>
          </a:prstGeom>
          <a:noFill/>
          <a:ln w="9525">
            <a:noFill/>
            <a:miter lim="800000"/>
          </a:ln>
          <a:effectLst/>
        </p:spPr>
        <p:txBody>
          <a:bodyPr wrap="none">
            <a:spAutoFit/>
          </a:bodyPr>
          <a:lstStyle/>
          <a:p>
            <a:pPr>
              <a:buFontTx/>
              <a:buNone/>
            </a:pPr>
            <a:r>
              <a:rPr lang="zh-CN" altLang="en-US" sz="2800" b="1">
                <a:solidFill>
                  <a:srgbClr val="000000"/>
                </a:solidFill>
                <a:latin typeface="黑体" panose="02010600030101010101" pitchFamily="49" charset="-122"/>
                <a:ea typeface="黑体" panose="02010600030101010101" pitchFamily="49" charset="-122"/>
              </a:rPr>
              <a:t>抽</a:t>
            </a:r>
            <a:r>
              <a:rPr lang="zh-CN" altLang="en-US" sz="2800" b="1">
                <a:solidFill>
                  <a:srgbClr val="FF0000"/>
                </a:solidFill>
                <a:latin typeface="黑体" panose="02010600030101010101" pitchFamily="49" charset="-122"/>
                <a:ea typeface="黑体" panose="02010600030101010101" pitchFamily="49" charset="-122"/>
              </a:rPr>
              <a:t>噎</a:t>
            </a:r>
            <a:endParaRPr lang="zh-CN" altLang="en-US" sz="2800" b="1">
              <a:solidFill>
                <a:srgbClr val="FF0000"/>
              </a:solidFill>
              <a:latin typeface="黑体" panose="02010600030101010101" pitchFamily="49" charset="-122"/>
              <a:ea typeface="黑体" panose="02010600030101010101" pitchFamily="49" charset="-122"/>
            </a:endParaRPr>
          </a:p>
        </p:txBody>
      </p:sp>
      <p:sp>
        <p:nvSpPr>
          <p:cNvPr id="8201" name="Rectangle 9"/>
          <p:cNvSpPr>
            <a:spLocks noChangeArrowheads="1"/>
          </p:cNvSpPr>
          <p:nvPr/>
        </p:nvSpPr>
        <p:spPr bwMode="auto">
          <a:xfrm>
            <a:off x="3457575" y="4292600"/>
            <a:ext cx="898525" cy="519113"/>
          </a:xfrm>
          <a:prstGeom prst="rect">
            <a:avLst/>
          </a:prstGeom>
          <a:noFill/>
          <a:ln w="9525">
            <a:noFill/>
            <a:miter lim="800000"/>
          </a:ln>
          <a:effectLst/>
        </p:spPr>
        <p:txBody>
          <a:bodyPr wrap="none">
            <a:spAutoFit/>
          </a:bodyPr>
          <a:lstStyle/>
          <a:p>
            <a:pPr>
              <a:buFontTx/>
              <a:buNone/>
            </a:pPr>
            <a:r>
              <a:rPr lang="zh-CN" altLang="en-US" sz="2800" b="1">
                <a:solidFill>
                  <a:srgbClr val="000000"/>
                </a:solidFill>
                <a:latin typeface="黑体" panose="02010600030101010101" pitchFamily="49" charset="-122"/>
                <a:ea typeface="黑体" panose="02010600030101010101" pitchFamily="49" charset="-122"/>
              </a:rPr>
              <a:t>发</a:t>
            </a:r>
            <a:r>
              <a:rPr lang="zh-CN" altLang="en-US" sz="2800" b="1">
                <a:solidFill>
                  <a:srgbClr val="FF0000"/>
                </a:solidFill>
                <a:latin typeface="黑体" panose="02010600030101010101" pitchFamily="49" charset="-122"/>
                <a:ea typeface="黑体" panose="02010600030101010101" pitchFamily="49" charset="-122"/>
              </a:rPr>
              <a:t>颤</a:t>
            </a:r>
            <a:endParaRPr lang="zh-CN" altLang="en-US" sz="2800" b="1">
              <a:solidFill>
                <a:srgbClr val="FF0000"/>
              </a:solidFill>
              <a:latin typeface="黑体" panose="02010600030101010101" pitchFamily="49" charset="-122"/>
              <a:ea typeface="黑体" panose="02010600030101010101" pitchFamily="49" charset="-122"/>
            </a:endParaRPr>
          </a:p>
        </p:txBody>
      </p:sp>
      <p:sp>
        <p:nvSpPr>
          <p:cNvPr id="8202" name="Rectangle 10"/>
          <p:cNvSpPr>
            <a:spLocks noChangeArrowheads="1"/>
          </p:cNvSpPr>
          <p:nvPr/>
        </p:nvSpPr>
        <p:spPr bwMode="auto">
          <a:xfrm>
            <a:off x="6289675" y="1989138"/>
            <a:ext cx="1152525" cy="519112"/>
          </a:xfrm>
          <a:prstGeom prst="rect">
            <a:avLst/>
          </a:prstGeom>
          <a:noFill/>
          <a:ln w="9525">
            <a:noFill/>
            <a:miter lim="800000"/>
          </a:ln>
          <a:effectLst/>
        </p:spPr>
        <p:txBody>
          <a:bodyPr>
            <a:spAutoFit/>
          </a:bodyPr>
          <a:lstStyle/>
          <a:p>
            <a:pPr>
              <a:buFontTx/>
              <a:buNone/>
            </a:pPr>
            <a:r>
              <a:rPr lang="zh-CN" altLang="en-US" sz="2800" b="1">
                <a:solidFill>
                  <a:srgbClr val="000000"/>
                </a:solidFill>
                <a:latin typeface="黑体" panose="02010600030101010101" pitchFamily="49" charset="-122"/>
                <a:ea typeface="黑体" panose="02010600030101010101" pitchFamily="49" charset="-122"/>
              </a:rPr>
              <a:t>沙</a:t>
            </a:r>
            <a:r>
              <a:rPr lang="zh-CN" altLang="en-US" sz="2800" b="1">
                <a:solidFill>
                  <a:srgbClr val="FF0000"/>
                </a:solidFill>
                <a:latin typeface="黑体" panose="02010600030101010101" pitchFamily="49" charset="-122"/>
                <a:ea typeface="黑体" panose="02010600030101010101" pitchFamily="49" charset="-122"/>
              </a:rPr>
              <a:t>哑</a:t>
            </a:r>
            <a:endParaRPr lang="zh-CN" altLang="en-US" sz="2800" b="1">
              <a:solidFill>
                <a:srgbClr val="FF0000"/>
              </a:solidFill>
              <a:latin typeface="黑体" panose="02010600030101010101" pitchFamily="49" charset="-122"/>
              <a:ea typeface="黑体" panose="02010600030101010101" pitchFamily="49" charset="-122"/>
            </a:endParaRPr>
          </a:p>
        </p:txBody>
      </p:sp>
      <p:sp>
        <p:nvSpPr>
          <p:cNvPr id="8203" name="Rectangle 11"/>
          <p:cNvSpPr>
            <a:spLocks noChangeArrowheads="1"/>
          </p:cNvSpPr>
          <p:nvPr/>
        </p:nvSpPr>
        <p:spPr bwMode="auto">
          <a:xfrm>
            <a:off x="6073775" y="3068638"/>
            <a:ext cx="2376488" cy="519112"/>
          </a:xfrm>
          <a:prstGeom prst="rect">
            <a:avLst/>
          </a:prstGeom>
          <a:noFill/>
          <a:ln w="9525">
            <a:noFill/>
            <a:miter lim="800000"/>
          </a:ln>
          <a:effectLst/>
        </p:spPr>
        <p:txBody>
          <a:bodyPr>
            <a:spAutoFit/>
          </a:bodyPr>
          <a:lstStyle/>
          <a:p>
            <a:pPr>
              <a:buFontTx/>
              <a:buNone/>
            </a:pPr>
            <a:r>
              <a:rPr lang="zh-CN" altLang="en-US" sz="2800" b="1">
                <a:solidFill>
                  <a:srgbClr val="000000"/>
                </a:solidFill>
                <a:latin typeface="Arial Black" panose="020B0A04020102090204" pitchFamily="34" charset="0"/>
                <a:ea typeface="黑体" panose="02010600030101010101" pitchFamily="49" charset="-122"/>
              </a:rPr>
              <a:t>毛毛</a:t>
            </a:r>
            <a:r>
              <a:rPr lang="zh-CN" altLang="en-US" sz="2800" b="1">
                <a:solidFill>
                  <a:srgbClr val="FF0000"/>
                </a:solidFill>
                <a:latin typeface="Arial Black" panose="020B0A04020102090204" pitchFamily="34" charset="0"/>
                <a:ea typeface="黑体" panose="02010600030101010101" pitchFamily="49" charset="-122"/>
              </a:rPr>
              <a:t>剌</a:t>
            </a:r>
            <a:r>
              <a:rPr lang="zh-CN" altLang="en-US" sz="2800" b="1">
                <a:solidFill>
                  <a:srgbClr val="000000"/>
                </a:solidFill>
                <a:latin typeface="Arial Black" panose="020B0A04020102090204" pitchFamily="34" charset="0"/>
                <a:ea typeface="黑体" panose="02010600030101010101" pitchFamily="49" charset="-122"/>
              </a:rPr>
              <a:t>剌</a:t>
            </a:r>
            <a:endParaRPr lang="zh-CN" altLang="en-US" sz="2800" b="1">
              <a:solidFill>
                <a:srgbClr val="000000"/>
              </a:solidFill>
              <a:latin typeface="Arial Black" panose="020B0A04020102090204" pitchFamily="34" charset="0"/>
              <a:ea typeface="黑体" panose="02010600030101010101" pitchFamily="49" charset="-122"/>
            </a:endParaRPr>
          </a:p>
        </p:txBody>
      </p:sp>
      <p:sp>
        <p:nvSpPr>
          <p:cNvPr id="8204" name="Rectangle 12"/>
          <p:cNvSpPr>
            <a:spLocks noChangeArrowheads="1"/>
          </p:cNvSpPr>
          <p:nvPr/>
        </p:nvSpPr>
        <p:spPr bwMode="auto">
          <a:xfrm>
            <a:off x="6145213" y="4221163"/>
            <a:ext cx="2305050" cy="519112"/>
          </a:xfrm>
          <a:prstGeom prst="rect">
            <a:avLst/>
          </a:prstGeom>
          <a:noFill/>
          <a:ln w="9525">
            <a:noFill/>
            <a:miter lim="800000"/>
          </a:ln>
          <a:effectLst/>
        </p:spPr>
        <p:txBody>
          <a:bodyPr>
            <a:spAutoFit/>
          </a:bodyPr>
          <a:lstStyle/>
          <a:p>
            <a:pPr>
              <a:buFontTx/>
              <a:buNone/>
            </a:pPr>
            <a:r>
              <a:rPr lang="zh-CN" altLang="en-US" sz="2800" b="1">
                <a:solidFill>
                  <a:srgbClr val="000000"/>
                </a:solidFill>
                <a:latin typeface="黑体" panose="02010600030101010101" pitchFamily="49" charset="-122"/>
                <a:ea typeface="黑体" panose="02010600030101010101" pitchFamily="49" charset="-122"/>
              </a:rPr>
              <a:t>斩钉</a:t>
            </a:r>
            <a:r>
              <a:rPr lang="zh-CN" altLang="en-US" sz="2800" b="1">
                <a:solidFill>
                  <a:srgbClr val="FF0000"/>
                </a:solidFill>
                <a:latin typeface="黑体" panose="02010600030101010101" pitchFamily="49" charset="-122"/>
                <a:ea typeface="黑体" panose="02010600030101010101" pitchFamily="49" charset="-122"/>
              </a:rPr>
              <a:t>截</a:t>
            </a:r>
            <a:r>
              <a:rPr lang="zh-CN" altLang="en-US" sz="2800" b="1">
                <a:solidFill>
                  <a:srgbClr val="000000"/>
                </a:solidFill>
                <a:latin typeface="黑体" panose="02010600030101010101" pitchFamily="49" charset="-122"/>
                <a:ea typeface="黑体" panose="02010600030101010101" pitchFamily="49" charset="-122"/>
              </a:rPr>
              <a:t>铁</a:t>
            </a:r>
            <a:endParaRPr lang="zh-CN" altLang="en-US" sz="2800" b="1">
              <a:solidFill>
                <a:srgbClr val="000000"/>
              </a:solidFill>
              <a:latin typeface="黑体" panose="02010600030101010101" pitchFamily="49" charset="-122"/>
              <a:ea typeface="黑体" panose="02010600030101010101" pitchFamily="49" charset="-122"/>
            </a:endParaRPr>
          </a:p>
        </p:txBody>
      </p:sp>
      <p:sp>
        <p:nvSpPr>
          <p:cNvPr id="8206" name="Rectangle 14"/>
          <p:cNvSpPr>
            <a:spLocks noChangeArrowheads="1"/>
          </p:cNvSpPr>
          <p:nvPr/>
        </p:nvSpPr>
        <p:spPr bwMode="auto">
          <a:xfrm>
            <a:off x="1476375" y="1916113"/>
            <a:ext cx="1311275" cy="519112"/>
          </a:xfrm>
          <a:prstGeom prst="rect">
            <a:avLst/>
          </a:prstGeom>
          <a:noFill/>
          <a:ln w="9525">
            <a:noFill/>
            <a:miter lim="800000"/>
          </a:ln>
          <a:effectLst/>
        </p:spPr>
        <p:txBody>
          <a:bodyPr wrap="none">
            <a:spAutoFit/>
          </a:bodyPr>
          <a:lstStyle/>
          <a:p>
            <a:pPr>
              <a:buFontTx/>
              <a:buNone/>
            </a:pPr>
            <a:r>
              <a:rPr lang="en-US" altLang="zh-CN" sz="2800" b="1">
                <a:solidFill>
                  <a:srgbClr val="FF0000"/>
                </a:solidFill>
                <a:latin typeface="Arial Black" panose="020B0A04020102090204" pitchFamily="34" charset="0"/>
                <a:ea typeface="黑体" panose="02010600030101010101" pitchFamily="49" charset="-122"/>
              </a:rPr>
              <a:t>hē chì</a:t>
            </a:r>
            <a:endParaRPr lang="en-US" altLang="zh-CN" sz="2800" b="1">
              <a:solidFill>
                <a:srgbClr val="FF0000"/>
              </a:solidFill>
              <a:latin typeface="Arial Black" panose="020B0A04020102090204" pitchFamily="34" charset="0"/>
              <a:ea typeface="黑体" panose="02010600030101010101" pitchFamily="49" charset="-122"/>
            </a:endParaRPr>
          </a:p>
        </p:txBody>
      </p:sp>
      <p:sp>
        <p:nvSpPr>
          <p:cNvPr id="8207" name="Rectangle 15"/>
          <p:cNvSpPr>
            <a:spLocks noChangeArrowheads="1"/>
          </p:cNvSpPr>
          <p:nvPr/>
        </p:nvSpPr>
        <p:spPr bwMode="auto">
          <a:xfrm>
            <a:off x="4521200" y="1928813"/>
            <a:ext cx="1116013" cy="519112"/>
          </a:xfrm>
          <a:prstGeom prst="rect">
            <a:avLst/>
          </a:prstGeom>
          <a:noFill/>
          <a:ln w="9525">
            <a:noFill/>
            <a:miter lim="800000"/>
          </a:ln>
          <a:effectLst/>
        </p:spPr>
        <p:txBody>
          <a:bodyPr wrap="none">
            <a:spAutoFit/>
          </a:bodyPr>
          <a:lstStyle/>
          <a:p>
            <a:pPr>
              <a:buFontTx/>
              <a:buNone/>
            </a:pPr>
            <a:r>
              <a:rPr lang="en-US" altLang="zh-CN" sz="2800" b="1">
                <a:solidFill>
                  <a:srgbClr val="FF0000"/>
                </a:solidFill>
                <a:latin typeface="Arial Black" panose="020B0A04020102090204" pitchFamily="34" charset="0"/>
                <a:ea typeface="黑体" panose="02010600030101010101" pitchFamily="49" charset="-122"/>
              </a:rPr>
              <a:t>xī sū</a:t>
            </a:r>
            <a:endParaRPr lang="en-US" altLang="zh-CN" sz="2800" b="1">
              <a:solidFill>
                <a:srgbClr val="FF0000"/>
              </a:solidFill>
              <a:latin typeface="Arial Black" panose="020B0A04020102090204" pitchFamily="34" charset="0"/>
              <a:ea typeface="黑体" panose="02010600030101010101" pitchFamily="49" charset="-122"/>
            </a:endParaRPr>
          </a:p>
        </p:txBody>
      </p:sp>
      <p:sp>
        <p:nvSpPr>
          <p:cNvPr id="8208" name="Rectangle 16"/>
          <p:cNvSpPr>
            <a:spLocks noChangeArrowheads="1"/>
          </p:cNvSpPr>
          <p:nvPr/>
        </p:nvSpPr>
        <p:spPr bwMode="auto">
          <a:xfrm>
            <a:off x="7297738" y="2022475"/>
            <a:ext cx="581025" cy="519113"/>
          </a:xfrm>
          <a:prstGeom prst="rect">
            <a:avLst/>
          </a:prstGeom>
          <a:noFill/>
          <a:ln w="9525">
            <a:noFill/>
            <a:miter lim="800000"/>
          </a:ln>
          <a:effectLst/>
        </p:spPr>
        <p:txBody>
          <a:bodyPr wrap="none">
            <a:spAutoFit/>
          </a:bodyPr>
          <a:lstStyle/>
          <a:p>
            <a:pPr>
              <a:buFontTx/>
              <a:buNone/>
            </a:pPr>
            <a:r>
              <a:rPr lang="en-US" altLang="zh-CN" sz="2800" b="1">
                <a:solidFill>
                  <a:srgbClr val="FF0000"/>
                </a:solidFill>
                <a:latin typeface="Arial Black" panose="020B0A04020102090204" pitchFamily="34" charset="0"/>
                <a:ea typeface="黑体" panose="02010600030101010101" pitchFamily="49" charset="-122"/>
              </a:rPr>
              <a:t>yǎ</a:t>
            </a:r>
            <a:endParaRPr lang="en-US" altLang="zh-CN" sz="2800" b="1">
              <a:solidFill>
                <a:srgbClr val="FF0000"/>
              </a:solidFill>
              <a:latin typeface="Arial Black" panose="020B0A04020102090204" pitchFamily="34" charset="0"/>
              <a:ea typeface="黑体" panose="02010600030101010101" pitchFamily="49" charset="-122"/>
            </a:endParaRPr>
          </a:p>
        </p:txBody>
      </p:sp>
      <p:sp>
        <p:nvSpPr>
          <p:cNvPr id="8209" name="Rectangle 17"/>
          <p:cNvSpPr>
            <a:spLocks noChangeArrowheads="1"/>
          </p:cNvSpPr>
          <p:nvPr/>
        </p:nvSpPr>
        <p:spPr bwMode="auto">
          <a:xfrm>
            <a:off x="1547813" y="3152775"/>
            <a:ext cx="1133475" cy="519113"/>
          </a:xfrm>
          <a:prstGeom prst="rect">
            <a:avLst/>
          </a:prstGeom>
          <a:noFill/>
          <a:ln w="9525">
            <a:noFill/>
            <a:miter lim="800000"/>
          </a:ln>
          <a:effectLst/>
        </p:spPr>
        <p:txBody>
          <a:bodyPr wrap="none">
            <a:spAutoFit/>
          </a:bodyPr>
          <a:lstStyle/>
          <a:p>
            <a:pPr>
              <a:buFontTx/>
              <a:buNone/>
            </a:pPr>
            <a:r>
              <a:rPr lang="en-US" altLang="zh-CN" sz="2800" b="1">
                <a:solidFill>
                  <a:srgbClr val="FF0000"/>
                </a:solidFill>
                <a:latin typeface="Arial Black" panose="020B0A04020102090204" pitchFamily="34" charset="0"/>
                <a:ea typeface="黑体" panose="02010600030101010101" pitchFamily="49" charset="-122"/>
              </a:rPr>
              <a:t>dù  jì</a:t>
            </a:r>
            <a:endParaRPr lang="en-US" altLang="zh-CN" sz="2800" b="1">
              <a:solidFill>
                <a:srgbClr val="FF0000"/>
              </a:solidFill>
              <a:latin typeface="Arial Black" panose="020B0A04020102090204" pitchFamily="34" charset="0"/>
              <a:ea typeface="黑体" panose="02010600030101010101" pitchFamily="49" charset="-122"/>
            </a:endParaRPr>
          </a:p>
        </p:txBody>
      </p:sp>
      <p:sp>
        <p:nvSpPr>
          <p:cNvPr id="8210" name="Rectangle 18"/>
          <p:cNvSpPr>
            <a:spLocks noChangeArrowheads="1"/>
          </p:cNvSpPr>
          <p:nvPr/>
        </p:nvSpPr>
        <p:spPr bwMode="auto">
          <a:xfrm>
            <a:off x="4449763" y="3173413"/>
            <a:ext cx="1074737" cy="519112"/>
          </a:xfrm>
          <a:prstGeom prst="rect">
            <a:avLst/>
          </a:prstGeom>
          <a:noFill/>
          <a:ln w="9525">
            <a:noFill/>
            <a:miter lim="800000"/>
          </a:ln>
          <a:effectLst/>
        </p:spPr>
        <p:txBody>
          <a:bodyPr wrap="none">
            <a:spAutoFit/>
          </a:bodyPr>
          <a:lstStyle/>
          <a:p>
            <a:pPr>
              <a:buFontTx/>
              <a:buNone/>
            </a:pPr>
            <a:r>
              <a:rPr lang="en-US" altLang="zh-CN" sz="2800" b="1">
                <a:solidFill>
                  <a:srgbClr val="FF0000"/>
                </a:solidFill>
                <a:latin typeface="Arial Black" panose="020B0A04020102090204" pitchFamily="34" charset="0"/>
                <a:ea typeface="黑体" panose="02010600030101010101" pitchFamily="49" charset="-122"/>
              </a:rPr>
              <a:t>jiǒng</a:t>
            </a:r>
            <a:endParaRPr lang="en-US" altLang="zh-CN" sz="2800" b="1">
              <a:solidFill>
                <a:srgbClr val="FF0000"/>
              </a:solidFill>
              <a:latin typeface="Arial Black" panose="020B0A04020102090204" pitchFamily="34" charset="0"/>
              <a:ea typeface="黑体" panose="02010600030101010101" pitchFamily="49" charset="-122"/>
            </a:endParaRPr>
          </a:p>
        </p:txBody>
      </p:sp>
      <p:sp>
        <p:nvSpPr>
          <p:cNvPr id="8211" name="Rectangle 19"/>
          <p:cNvSpPr>
            <a:spLocks noChangeArrowheads="1"/>
          </p:cNvSpPr>
          <p:nvPr/>
        </p:nvSpPr>
        <p:spPr bwMode="auto">
          <a:xfrm>
            <a:off x="8016875" y="3089275"/>
            <a:ext cx="561975" cy="519113"/>
          </a:xfrm>
          <a:prstGeom prst="rect">
            <a:avLst/>
          </a:prstGeom>
          <a:noFill/>
          <a:ln w="9525">
            <a:noFill/>
            <a:miter lim="800000"/>
          </a:ln>
          <a:effectLst/>
        </p:spPr>
        <p:txBody>
          <a:bodyPr wrap="none">
            <a:spAutoFit/>
          </a:bodyPr>
          <a:lstStyle/>
          <a:p>
            <a:pPr>
              <a:buFontTx/>
              <a:buNone/>
            </a:pPr>
            <a:r>
              <a:rPr lang="en-US" altLang="zh-CN" sz="2800" b="1">
                <a:solidFill>
                  <a:srgbClr val="FF0000"/>
                </a:solidFill>
                <a:latin typeface="黑体" panose="02010600030101010101" pitchFamily="49" charset="-122"/>
                <a:ea typeface="黑体" panose="02010600030101010101" pitchFamily="49" charset="-122"/>
              </a:rPr>
              <a:t>l</a:t>
            </a:r>
            <a:r>
              <a:rPr lang="en-US" altLang="zh-CN" sz="2800" b="1">
                <a:solidFill>
                  <a:srgbClr val="FF0000"/>
                </a:solidFill>
                <a:latin typeface="Arial" panose="020B0604020202020204"/>
                <a:ea typeface="黑体" panose="02010600030101010101" pitchFamily="49" charset="-122"/>
              </a:rPr>
              <a:t>à</a:t>
            </a:r>
            <a:endParaRPr lang="en-US" altLang="zh-CN" sz="2800" b="1">
              <a:solidFill>
                <a:srgbClr val="FF0000"/>
              </a:solidFill>
              <a:latin typeface="黑体" panose="02010600030101010101" pitchFamily="49" charset="-122"/>
              <a:ea typeface="黑体" panose="02010600030101010101" pitchFamily="49" charset="-122"/>
            </a:endParaRPr>
          </a:p>
        </p:txBody>
      </p:sp>
      <p:sp>
        <p:nvSpPr>
          <p:cNvPr id="8212" name="Rectangle 20"/>
          <p:cNvSpPr>
            <a:spLocks noChangeArrowheads="1"/>
          </p:cNvSpPr>
          <p:nvPr/>
        </p:nvSpPr>
        <p:spPr bwMode="auto">
          <a:xfrm>
            <a:off x="1763713" y="4305300"/>
            <a:ext cx="581025" cy="519113"/>
          </a:xfrm>
          <a:prstGeom prst="rect">
            <a:avLst/>
          </a:prstGeom>
          <a:noFill/>
          <a:ln w="9525">
            <a:noFill/>
            <a:miter lim="800000"/>
          </a:ln>
          <a:effectLst/>
        </p:spPr>
        <p:txBody>
          <a:bodyPr wrap="none">
            <a:spAutoFit/>
          </a:bodyPr>
          <a:lstStyle/>
          <a:p>
            <a:pPr>
              <a:buFontTx/>
              <a:buNone/>
            </a:pPr>
            <a:r>
              <a:rPr lang="en-US" altLang="zh-CN" sz="2800" b="1">
                <a:solidFill>
                  <a:srgbClr val="FF0000"/>
                </a:solidFill>
                <a:latin typeface="Arial Black" panose="020B0A04020102090204" pitchFamily="34" charset="0"/>
                <a:ea typeface="黑体" panose="02010600030101010101" pitchFamily="49" charset="-122"/>
              </a:rPr>
              <a:t>yē</a:t>
            </a:r>
            <a:endParaRPr lang="en-US" altLang="zh-CN" sz="2800" b="1">
              <a:solidFill>
                <a:srgbClr val="FF0000"/>
              </a:solidFill>
              <a:latin typeface="Arial Black" panose="020B0A04020102090204" pitchFamily="34" charset="0"/>
              <a:ea typeface="黑体" panose="02010600030101010101" pitchFamily="49" charset="-122"/>
            </a:endParaRPr>
          </a:p>
        </p:txBody>
      </p:sp>
      <p:sp>
        <p:nvSpPr>
          <p:cNvPr id="8213" name="Rectangle 21"/>
          <p:cNvSpPr>
            <a:spLocks noChangeArrowheads="1"/>
          </p:cNvSpPr>
          <p:nvPr/>
        </p:nvSpPr>
        <p:spPr bwMode="auto">
          <a:xfrm>
            <a:off x="4521200" y="4305300"/>
            <a:ext cx="1130300" cy="519113"/>
          </a:xfrm>
          <a:prstGeom prst="rect">
            <a:avLst/>
          </a:prstGeom>
          <a:noFill/>
          <a:ln w="9525">
            <a:noFill/>
            <a:miter lim="800000"/>
          </a:ln>
          <a:effectLst/>
        </p:spPr>
        <p:txBody>
          <a:bodyPr wrap="none">
            <a:spAutoFit/>
          </a:bodyPr>
          <a:lstStyle/>
          <a:p>
            <a:pPr>
              <a:buFontTx/>
              <a:buNone/>
            </a:pPr>
            <a:r>
              <a:rPr lang="en-US" altLang="zh-CN" sz="2800" b="1">
                <a:solidFill>
                  <a:srgbClr val="FF0000"/>
                </a:solidFill>
                <a:latin typeface="Arial Black" panose="020B0A04020102090204" pitchFamily="34" charset="0"/>
                <a:ea typeface="黑体" panose="02010600030101010101" pitchFamily="49" charset="-122"/>
              </a:rPr>
              <a:t>chàn</a:t>
            </a:r>
            <a:endParaRPr lang="en-US" altLang="zh-CN" sz="2800" b="1">
              <a:solidFill>
                <a:srgbClr val="FF0000"/>
              </a:solidFill>
              <a:latin typeface="Arial Black" panose="020B0A04020102090204" pitchFamily="34" charset="0"/>
              <a:ea typeface="黑体" panose="02010600030101010101" pitchFamily="49" charset="-122"/>
            </a:endParaRPr>
          </a:p>
        </p:txBody>
      </p:sp>
      <p:sp>
        <p:nvSpPr>
          <p:cNvPr id="8214" name="Rectangle 22"/>
          <p:cNvSpPr>
            <a:spLocks noChangeArrowheads="1"/>
          </p:cNvSpPr>
          <p:nvPr/>
        </p:nvSpPr>
        <p:spPr bwMode="auto">
          <a:xfrm>
            <a:off x="8016875" y="4252913"/>
            <a:ext cx="658813" cy="519112"/>
          </a:xfrm>
          <a:prstGeom prst="rect">
            <a:avLst/>
          </a:prstGeom>
          <a:noFill/>
          <a:ln w="9525">
            <a:noFill/>
            <a:miter lim="800000"/>
          </a:ln>
          <a:effectLst/>
        </p:spPr>
        <p:txBody>
          <a:bodyPr wrap="none">
            <a:spAutoFit/>
          </a:bodyPr>
          <a:lstStyle/>
          <a:p>
            <a:pPr>
              <a:buFontTx/>
              <a:buNone/>
            </a:pPr>
            <a:r>
              <a:rPr lang="en-US" altLang="zh-CN" sz="2800" b="1">
                <a:solidFill>
                  <a:srgbClr val="FF0000"/>
                </a:solidFill>
                <a:latin typeface="Arial Black" panose="020B0A04020102090204" pitchFamily="34" charset="0"/>
                <a:ea typeface="黑体" panose="02010600030101010101" pitchFamily="49" charset="-122"/>
              </a:rPr>
              <a:t>jié</a:t>
            </a:r>
            <a:endParaRPr lang="en-US" altLang="zh-CN" sz="2800" b="1">
              <a:solidFill>
                <a:srgbClr val="FF0000"/>
              </a:solidFill>
              <a:latin typeface="Arial Black" panose="020B0A04020102090204" pitchFamily="34" charset="0"/>
              <a:ea typeface="黑体" panose="02010600030101010101" pitchFamily="49" charset="-122"/>
            </a:endParaRPr>
          </a:p>
        </p:txBody>
      </p:sp>
      <p:sp>
        <p:nvSpPr>
          <p:cNvPr id="8215" name="Text Box 23"/>
          <p:cNvSpPr txBox="1">
            <a:spLocks noChangeArrowheads="1"/>
          </p:cNvSpPr>
          <p:nvPr/>
        </p:nvSpPr>
        <p:spPr bwMode="auto">
          <a:xfrm>
            <a:off x="468313" y="836613"/>
            <a:ext cx="3384550" cy="641350"/>
          </a:xfrm>
          <a:prstGeom prst="rect">
            <a:avLst/>
          </a:prstGeom>
          <a:noFill/>
          <a:ln w="9525">
            <a:noFill/>
            <a:miter lim="800000"/>
          </a:ln>
          <a:effectLst/>
        </p:spPr>
        <p:txBody>
          <a:bodyPr>
            <a:spAutoFit/>
          </a:bodyPr>
          <a:lstStyle/>
          <a:p>
            <a:pPr>
              <a:spcBef>
                <a:spcPct val="50000"/>
              </a:spcBef>
              <a:buFontTx/>
              <a:buNone/>
            </a:pPr>
            <a:r>
              <a:rPr lang="zh-CN" altLang="en-US" sz="3600" b="1">
                <a:solidFill>
                  <a:srgbClr val="FF3300"/>
                </a:solidFill>
                <a:latin typeface="黑体" panose="02010600030101010101" pitchFamily="49" charset="-122"/>
                <a:ea typeface="黑体" panose="02010600030101010101" pitchFamily="49" charset="-122"/>
              </a:rPr>
              <a:t>读一读 写一写</a:t>
            </a:r>
            <a:endParaRPr lang="zh-CN" altLang="en-US" sz="3600" b="1">
              <a:solidFill>
                <a:srgbClr val="FF33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206">
                                            <p:txEl>
                                              <p:pRg st="0" end="0"/>
                                            </p:txEl>
                                          </p:spTgt>
                                        </p:tgtEl>
                                        <p:attrNameLst>
                                          <p:attrName>style.visibility</p:attrName>
                                        </p:attrNameLst>
                                      </p:cBhvr>
                                      <p:to>
                                        <p:strVal val="visible"/>
                                      </p:to>
                                    </p:set>
                                    <p:anim calcmode="lin" valueType="num">
                                      <p:cBhvr additive="base">
                                        <p:cTn id="7" dur="500" fill="hold"/>
                                        <p:tgtEl>
                                          <p:spTgt spid="820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20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207">
                                            <p:txEl>
                                              <p:pRg st="0" end="0"/>
                                            </p:txEl>
                                          </p:spTgt>
                                        </p:tgtEl>
                                        <p:attrNameLst>
                                          <p:attrName>style.visibility</p:attrName>
                                        </p:attrNameLst>
                                      </p:cBhvr>
                                      <p:to>
                                        <p:strVal val="visible"/>
                                      </p:to>
                                    </p:set>
                                    <p:anim calcmode="lin" valueType="num">
                                      <p:cBhvr additive="base">
                                        <p:cTn id="13" dur="500" fill="hold"/>
                                        <p:tgtEl>
                                          <p:spTgt spid="820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20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208">
                                            <p:txEl>
                                              <p:pRg st="0" end="0"/>
                                            </p:txEl>
                                          </p:spTgt>
                                        </p:tgtEl>
                                        <p:attrNameLst>
                                          <p:attrName>style.visibility</p:attrName>
                                        </p:attrNameLst>
                                      </p:cBhvr>
                                      <p:to>
                                        <p:strVal val="visible"/>
                                      </p:to>
                                    </p:set>
                                    <p:anim calcmode="lin" valueType="num">
                                      <p:cBhvr additive="base">
                                        <p:cTn id="19" dur="500" fill="hold"/>
                                        <p:tgtEl>
                                          <p:spTgt spid="820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20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209">
                                            <p:txEl>
                                              <p:pRg st="0" end="0"/>
                                            </p:txEl>
                                          </p:spTgt>
                                        </p:tgtEl>
                                        <p:attrNameLst>
                                          <p:attrName>style.visibility</p:attrName>
                                        </p:attrNameLst>
                                      </p:cBhvr>
                                      <p:to>
                                        <p:strVal val="visible"/>
                                      </p:to>
                                    </p:set>
                                    <p:anim calcmode="lin" valueType="num">
                                      <p:cBhvr additive="base">
                                        <p:cTn id="25" dur="500" fill="hold"/>
                                        <p:tgtEl>
                                          <p:spTgt spid="8209">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20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210">
                                            <p:txEl>
                                              <p:pRg st="0" end="0"/>
                                            </p:txEl>
                                          </p:spTgt>
                                        </p:tgtEl>
                                        <p:attrNameLst>
                                          <p:attrName>style.visibility</p:attrName>
                                        </p:attrNameLst>
                                      </p:cBhvr>
                                      <p:to>
                                        <p:strVal val="visible"/>
                                      </p:to>
                                    </p:set>
                                    <p:anim calcmode="lin" valueType="num">
                                      <p:cBhvr additive="base">
                                        <p:cTn id="31" dur="500" fill="hold"/>
                                        <p:tgtEl>
                                          <p:spTgt spid="8210">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2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211">
                                            <p:txEl>
                                              <p:pRg st="0" end="0"/>
                                            </p:txEl>
                                          </p:spTgt>
                                        </p:tgtEl>
                                        <p:attrNameLst>
                                          <p:attrName>style.visibility</p:attrName>
                                        </p:attrNameLst>
                                      </p:cBhvr>
                                      <p:to>
                                        <p:strVal val="visible"/>
                                      </p:to>
                                    </p:set>
                                    <p:anim calcmode="lin" valueType="num">
                                      <p:cBhvr additive="base">
                                        <p:cTn id="37" dur="500" fill="hold"/>
                                        <p:tgtEl>
                                          <p:spTgt spid="8211">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82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8212">
                                            <p:txEl>
                                              <p:pRg st="0" end="0"/>
                                            </p:txEl>
                                          </p:spTgt>
                                        </p:tgtEl>
                                        <p:attrNameLst>
                                          <p:attrName>style.visibility</p:attrName>
                                        </p:attrNameLst>
                                      </p:cBhvr>
                                      <p:to>
                                        <p:strVal val="visible"/>
                                      </p:to>
                                    </p:set>
                                    <p:anim calcmode="lin" valueType="num">
                                      <p:cBhvr additive="base">
                                        <p:cTn id="43" dur="500" fill="hold"/>
                                        <p:tgtEl>
                                          <p:spTgt spid="8212">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82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8213">
                                            <p:txEl>
                                              <p:pRg st="0" end="0"/>
                                            </p:txEl>
                                          </p:spTgt>
                                        </p:tgtEl>
                                        <p:attrNameLst>
                                          <p:attrName>style.visibility</p:attrName>
                                        </p:attrNameLst>
                                      </p:cBhvr>
                                      <p:to>
                                        <p:strVal val="visible"/>
                                      </p:to>
                                    </p:set>
                                    <p:anim calcmode="lin" valueType="num">
                                      <p:cBhvr additive="base">
                                        <p:cTn id="49" dur="500" fill="hold"/>
                                        <p:tgtEl>
                                          <p:spTgt spid="8213">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82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8214">
                                            <p:txEl>
                                              <p:pRg st="0" end="0"/>
                                            </p:txEl>
                                          </p:spTgt>
                                        </p:tgtEl>
                                        <p:attrNameLst>
                                          <p:attrName>style.visibility</p:attrName>
                                        </p:attrNameLst>
                                      </p:cBhvr>
                                      <p:to>
                                        <p:strVal val="visible"/>
                                      </p:to>
                                    </p:set>
                                    <p:anim calcmode="lin" valueType="num">
                                      <p:cBhvr additive="base">
                                        <p:cTn id="55" dur="500" fill="hold"/>
                                        <p:tgtEl>
                                          <p:spTgt spid="8214">
                                            <p:txEl>
                                              <p:pRg st="0" end="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821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7" name="文本框 5126"/>
          <p:cNvSpPr txBox="1">
            <a:spLocks noChangeArrowheads="1"/>
          </p:cNvSpPr>
          <p:nvPr/>
        </p:nvSpPr>
        <p:spPr bwMode="auto">
          <a:xfrm>
            <a:off x="106363" y="44450"/>
            <a:ext cx="1296987" cy="398463"/>
          </a:xfrm>
          <a:prstGeom prst="rect">
            <a:avLst/>
          </a:prstGeom>
          <a:noFill/>
          <a:ln w="9525">
            <a:noFill/>
            <a:miter lim="800000"/>
          </a:ln>
        </p:spPr>
        <p:txBody>
          <a:bodyPr lIns="90170" tIns="46990" rIns="90170" bIns="46990">
            <a:spAutoFit/>
          </a:bodyPr>
          <a:lstStyle/>
          <a:p>
            <a:r>
              <a:rPr lang="zh-CN" altLang="en-US" sz="2000" b="1">
                <a:solidFill>
                  <a:srgbClr val="006666"/>
                </a:solidFill>
                <a:ea typeface="方正姚体" pitchFamily="2" charset="-122"/>
              </a:rPr>
              <a:t>讲授新课</a:t>
            </a:r>
            <a:endParaRPr lang="zh-CN" altLang="en-US" sz="2000" b="1">
              <a:solidFill>
                <a:srgbClr val="006666"/>
              </a:solidFill>
              <a:ea typeface="方正姚体" pitchFamily="2" charset="-122"/>
            </a:endParaRPr>
          </a:p>
        </p:txBody>
      </p:sp>
      <p:sp>
        <p:nvSpPr>
          <p:cNvPr id="9219" name="Text Box 3"/>
          <p:cNvSpPr txBox="1">
            <a:spLocks noChangeArrowheads="1"/>
          </p:cNvSpPr>
          <p:nvPr/>
        </p:nvSpPr>
        <p:spPr bwMode="auto">
          <a:xfrm>
            <a:off x="0" y="2997200"/>
            <a:ext cx="900113" cy="2771775"/>
          </a:xfrm>
          <a:prstGeom prst="rect">
            <a:avLst/>
          </a:prstGeom>
          <a:noFill/>
          <a:ln w="9525">
            <a:noFill/>
            <a:miter lim="800000"/>
          </a:ln>
          <a:effectLst/>
        </p:spPr>
        <p:txBody>
          <a:bodyPr>
            <a:spAutoFit/>
          </a:bodyPr>
          <a:lstStyle/>
          <a:p>
            <a:pPr>
              <a:buFontTx/>
              <a:buNone/>
            </a:pPr>
            <a:r>
              <a:rPr kumimoji="1" lang="zh-CN" altLang="en-US" sz="4400" b="1" i="1">
                <a:solidFill>
                  <a:srgbClr val="EF0701"/>
                </a:solidFill>
                <a:latin typeface="Times New Roman" panose="02020603050405020304" pitchFamily="18" charset="0"/>
              </a:rPr>
              <a:t>故事情节</a:t>
            </a:r>
            <a:endParaRPr kumimoji="1" lang="zh-CN" altLang="en-US" sz="4400" b="1" i="1">
              <a:solidFill>
                <a:srgbClr val="EF0701"/>
              </a:solidFill>
              <a:latin typeface="Times New Roman" panose="02020603050405020304" pitchFamily="18" charset="0"/>
            </a:endParaRPr>
          </a:p>
        </p:txBody>
      </p:sp>
      <p:sp>
        <p:nvSpPr>
          <p:cNvPr id="9220" name="AutoShape 4"/>
          <p:cNvSpPr/>
          <p:nvPr/>
        </p:nvSpPr>
        <p:spPr bwMode="auto">
          <a:xfrm>
            <a:off x="755650" y="3429000"/>
            <a:ext cx="304800" cy="2133600"/>
          </a:xfrm>
          <a:prstGeom prst="leftBrace">
            <a:avLst>
              <a:gd name="adj1" fmla="val 58333"/>
              <a:gd name="adj2" fmla="val 50000"/>
            </a:avLst>
          </a:prstGeom>
          <a:noFill/>
          <a:ln w="57150">
            <a:solidFill>
              <a:schemeClr val="tx1"/>
            </a:solidFill>
            <a:miter lim="800000"/>
          </a:ln>
          <a:effectLst/>
        </p:spPr>
        <p:txBody>
          <a:bodyPr wrap="none" anchor="ctr"/>
          <a:lstStyle/>
          <a:p>
            <a:pPr algn="ctr">
              <a:buFontTx/>
              <a:buNone/>
            </a:pPr>
            <a:endParaRPr kumimoji="1" lang="zh-CN" altLang="en-US" sz="4000">
              <a:latin typeface="Times New Roman" panose="02020603050405020304" pitchFamily="18" charset="0"/>
            </a:endParaRPr>
          </a:p>
        </p:txBody>
      </p:sp>
      <p:sp>
        <p:nvSpPr>
          <p:cNvPr id="9221" name="Rectangle 5"/>
          <p:cNvSpPr>
            <a:spLocks noChangeArrowheads="1"/>
          </p:cNvSpPr>
          <p:nvPr/>
        </p:nvSpPr>
        <p:spPr bwMode="auto">
          <a:xfrm>
            <a:off x="971550" y="3213100"/>
            <a:ext cx="2305050" cy="2530475"/>
          </a:xfrm>
          <a:prstGeom prst="rect">
            <a:avLst/>
          </a:prstGeom>
          <a:noFill/>
          <a:ln w="9525">
            <a:noFill/>
            <a:miter lim="800000"/>
          </a:ln>
          <a:effectLst/>
        </p:spPr>
        <p:txBody>
          <a:bodyPr>
            <a:spAutoFit/>
          </a:bodyPr>
          <a:lstStyle/>
          <a:p>
            <a:pPr>
              <a:buFontTx/>
              <a:buNone/>
            </a:pPr>
            <a:r>
              <a:rPr kumimoji="1" lang="zh-CN" altLang="en-US" sz="4000" b="1">
                <a:solidFill>
                  <a:srgbClr val="1C079D"/>
                </a:solidFill>
                <a:latin typeface="Times New Roman" panose="02020603050405020304" pitchFamily="18" charset="0"/>
              </a:rPr>
              <a:t>公开课前</a:t>
            </a:r>
            <a:br>
              <a:rPr kumimoji="1" lang="zh-CN" altLang="en-US" sz="4000" b="1">
                <a:solidFill>
                  <a:srgbClr val="1C079D"/>
                </a:solidFill>
                <a:latin typeface="Times New Roman" panose="02020603050405020304" pitchFamily="18" charset="0"/>
              </a:rPr>
            </a:br>
            <a:r>
              <a:rPr kumimoji="1" lang="zh-CN" altLang="en-US" sz="4000" b="1">
                <a:solidFill>
                  <a:srgbClr val="1C079D"/>
                </a:solidFill>
                <a:latin typeface="Times New Roman" panose="02020603050405020304" pitchFamily="18" charset="0"/>
              </a:rPr>
              <a:t>回家路上</a:t>
            </a:r>
            <a:br>
              <a:rPr kumimoji="1" lang="zh-CN" altLang="en-US" sz="4000" b="1">
                <a:solidFill>
                  <a:srgbClr val="1C079D"/>
                </a:solidFill>
                <a:latin typeface="Times New Roman" panose="02020603050405020304" pitchFamily="18" charset="0"/>
              </a:rPr>
            </a:br>
            <a:r>
              <a:rPr kumimoji="1" lang="zh-CN" altLang="en-US" sz="4000" b="1">
                <a:solidFill>
                  <a:srgbClr val="1C079D"/>
                </a:solidFill>
                <a:latin typeface="Times New Roman" panose="02020603050405020304" pitchFamily="18" charset="0"/>
              </a:rPr>
              <a:t>次日放学</a:t>
            </a:r>
            <a:br>
              <a:rPr kumimoji="1" lang="zh-CN" altLang="en-US" sz="4000" b="1">
                <a:solidFill>
                  <a:srgbClr val="1C079D"/>
                </a:solidFill>
                <a:latin typeface="Times New Roman" panose="02020603050405020304" pitchFamily="18" charset="0"/>
              </a:rPr>
            </a:br>
            <a:r>
              <a:rPr kumimoji="1" lang="zh-CN" altLang="en-US" sz="4000" b="1">
                <a:solidFill>
                  <a:srgbClr val="1C079D"/>
                </a:solidFill>
                <a:latin typeface="Times New Roman" panose="02020603050405020304" pitchFamily="18" charset="0"/>
              </a:rPr>
              <a:t>公开课上</a:t>
            </a:r>
            <a:endParaRPr kumimoji="1" lang="zh-CN" altLang="en-US" sz="4400">
              <a:solidFill>
                <a:schemeClr val="tx2"/>
              </a:solidFill>
              <a:latin typeface="Times New Roman" panose="02020603050405020304" pitchFamily="18" charset="0"/>
            </a:endParaRPr>
          </a:p>
        </p:txBody>
      </p:sp>
      <p:sp>
        <p:nvSpPr>
          <p:cNvPr id="9222" name="Text Box 6"/>
          <p:cNvSpPr txBox="1">
            <a:spLocks noChangeArrowheads="1"/>
          </p:cNvSpPr>
          <p:nvPr/>
        </p:nvSpPr>
        <p:spPr bwMode="auto">
          <a:xfrm>
            <a:off x="2843213" y="3500438"/>
            <a:ext cx="3413125" cy="2225675"/>
          </a:xfrm>
          <a:prstGeom prst="rect">
            <a:avLst/>
          </a:prstGeom>
          <a:noFill/>
          <a:ln w="9525">
            <a:noFill/>
            <a:miter lim="800000"/>
          </a:ln>
          <a:effectLst/>
        </p:spPr>
        <p:txBody>
          <a:bodyPr>
            <a:spAutoFit/>
          </a:bodyPr>
          <a:lstStyle/>
          <a:p>
            <a:pPr fontAlgn="ctr">
              <a:lnSpc>
                <a:spcPct val="50000"/>
              </a:lnSpc>
              <a:spcBef>
                <a:spcPct val="50000"/>
              </a:spcBef>
              <a:buFontTx/>
              <a:buNone/>
            </a:pPr>
            <a:r>
              <a:rPr kumimoji="1" lang="zh-CN" altLang="en-US" sz="4000" b="1">
                <a:solidFill>
                  <a:srgbClr val="990B96"/>
                </a:solidFill>
                <a:latin typeface="Times New Roman" panose="02020603050405020304" pitchFamily="18" charset="0"/>
              </a:rPr>
              <a:t>（想读课文）</a:t>
            </a:r>
            <a:endParaRPr kumimoji="1" lang="zh-CN" altLang="en-US" sz="4000" b="1">
              <a:solidFill>
                <a:srgbClr val="990B96"/>
              </a:solidFill>
              <a:latin typeface="Times New Roman" panose="02020603050405020304" pitchFamily="18" charset="0"/>
            </a:endParaRPr>
          </a:p>
          <a:p>
            <a:pPr fontAlgn="ctr">
              <a:lnSpc>
                <a:spcPct val="50000"/>
              </a:lnSpc>
              <a:spcBef>
                <a:spcPct val="50000"/>
              </a:spcBef>
              <a:buFontTx/>
              <a:buNone/>
            </a:pPr>
            <a:r>
              <a:rPr kumimoji="1" lang="zh-CN" altLang="en-US" sz="4000" b="1">
                <a:solidFill>
                  <a:srgbClr val="990B96"/>
                </a:solidFill>
                <a:latin typeface="Times New Roman" panose="02020603050405020304" pitchFamily="18" charset="0"/>
              </a:rPr>
              <a:t>（偷读课文）</a:t>
            </a:r>
            <a:endParaRPr kumimoji="1" lang="zh-CN" altLang="en-US" sz="4000" b="1">
              <a:solidFill>
                <a:srgbClr val="990B96"/>
              </a:solidFill>
              <a:latin typeface="Times New Roman" panose="02020603050405020304" pitchFamily="18" charset="0"/>
            </a:endParaRPr>
          </a:p>
          <a:p>
            <a:pPr fontAlgn="ctr">
              <a:lnSpc>
                <a:spcPct val="50000"/>
              </a:lnSpc>
              <a:spcBef>
                <a:spcPct val="50000"/>
              </a:spcBef>
              <a:buFontTx/>
              <a:buNone/>
            </a:pPr>
            <a:r>
              <a:rPr kumimoji="1" lang="zh-CN" altLang="en-US" sz="4000" b="1">
                <a:solidFill>
                  <a:srgbClr val="990B96"/>
                </a:solidFill>
                <a:latin typeface="Times New Roman" panose="02020603050405020304" pitchFamily="18" charset="0"/>
              </a:rPr>
              <a:t>（听读课文）</a:t>
            </a:r>
            <a:endParaRPr kumimoji="1" lang="zh-CN" altLang="en-US" sz="4000" b="1">
              <a:solidFill>
                <a:srgbClr val="990B96"/>
              </a:solidFill>
              <a:latin typeface="Times New Roman" panose="02020603050405020304" pitchFamily="18" charset="0"/>
            </a:endParaRPr>
          </a:p>
          <a:p>
            <a:pPr fontAlgn="ctr">
              <a:lnSpc>
                <a:spcPct val="50000"/>
              </a:lnSpc>
              <a:spcBef>
                <a:spcPct val="50000"/>
              </a:spcBef>
              <a:buFontTx/>
              <a:buNone/>
            </a:pPr>
            <a:r>
              <a:rPr kumimoji="1" lang="zh-CN" altLang="en-US" sz="4000" b="1">
                <a:solidFill>
                  <a:srgbClr val="990B96"/>
                </a:solidFill>
                <a:latin typeface="Times New Roman" panose="02020603050405020304" pitchFamily="18" charset="0"/>
              </a:rPr>
              <a:t>（终读课文）</a:t>
            </a:r>
            <a:endParaRPr kumimoji="1" lang="zh-CN" altLang="en-US" sz="4000" b="1">
              <a:solidFill>
                <a:srgbClr val="990B96"/>
              </a:solidFill>
              <a:latin typeface="Times New Roman" panose="02020603050405020304" pitchFamily="18" charset="0"/>
            </a:endParaRPr>
          </a:p>
        </p:txBody>
      </p:sp>
      <p:sp>
        <p:nvSpPr>
          <p:cNvPr id="9223" name="Text Box 7"/>
          <p:cNvSpPr txBox="1">
            <a:spLocks noChangeArrowheads="1"/>
          </p:cNvSpPr>
          <p:nvPr/>
        </p:nvSpPr>
        <p:spPr bwMode="auto">
          <a:xfrm>
            <a:off x="5867400" y="3284538"/>
            <a:ext cx="2133600" cy="641350"/>
          </a:xfrm>
          <a:prstGeom prst="rect">
            <a:avLst/>
          </a:prstGeom>
          <a:noFill/>
          <a:ln w="9525">
            <a:noFill/>
            <a:miter lim="800000"/>
          </a:ln>
          <a:effectLst/>
        </p:spPr>
        <p:txBody>
          <a:bodyPr>
            <a:spAutoFit/>
          </a:bodyPr>
          <a:lstStyle/>
          <a:p>
            <a:pPr>
              <a:spcBef>
                <a:spcPct val="50000"/>
              </a:spcBef>
              <a:buFontTx/>
              <a:buNone/>
            </a:pPr>
            <a:r>
              <a:rPr lang="zh-CN" altLang="en-US" sz="3600" b="1">
                <a:solidFill>
                  <a:srgbClr val="FF0000"/>
                </a:solidFill>
                <a:ea typeface="华文新魏" panose="02010800040101010101" pitchFamily="2" charset="-122"/>
              </a:rPr>
              <a:t>开端</a:t>
            </a:r>
            <a:endParaRPr lang="zh-CN" altLang="en-US" sz="3600" b="1">
              <a:solidFill>
                <a:srgbClr val="FF0000"/>
              </a:solidFill>
              <a:ea typeface="华文新魏" panose="02010800040101010101" pitchFamily="2" charset="-122"/>
            </a:endParaRPr>
          </a:p>
        </p:txBody>
      </p:sp>
      <p:sp>
        <p:nvSpPr>
          <p:cNvPr id="9224" name="Text Box 8"/>
          <p:cNvSpPr txBox="1">
            <a:spLocks noChangeArrowheads="1"/>
          </p:cNvSpPr>
          <p:nvPr/>
        </p:nvSpPr>
        <p:spPr bwMode="auto">
          <a:xfrm>
            <a:off x="5940425" y="3860800"/>
            <a:ext cx="1600200" cy="641350"/>
          </a:xfrm>
          <a:prstGeom prst="rect">
            <a:avLst/>
          </a:prstGeom>
          <a:noFill/>
          <a:ln w="9525">
            <a:noFill/>
            <a:miter lim="800000"/>
          </a:ln>
          <a:effectLst/>
        </p:spPr>
        <p:txBody>
          <a:bodyPr>
            <a:spAutoFit/>
          </a:bodyPr>
          <a:lstStyle/>
          <a:p>
            <a:pPr>
              <a:spcBef>
                <a:spcPct val="50000"/>
              </a:spcBef>
              <a:buFontTx/>
              <a:buNone/>
            </a:pPr>
            <a:r>
              <a:rPr lang="zh-CN" altLang="en-US" sz="3600" b="1">
                <a:solidFill>
                  <a:srgbClr val="FF0000"/>
                </a:solidFill>
                <a:ea typeface="华文新魏" panose="02010800040101010101" pitchFamily="2" charset="-122"/>
              </a:rPr>
              <a:t>发展</a:t>
            </a:r>
            <a:endParaRPr lang="zh-CN" altLang="en-US" sz="3600" b="1">
              <a:solidFill>
                <a:srgbClr val="FF0000"/>
              </a:solidFill>
              <a:ea typeface="华文新魏" panose="02010800040101010101" pitchFamily="2" charset="-122"/>
            </a:endParaRPr>
          </a:p>
        </p:txBody>
      </p:sp>
      <p:sp>
        <p:nvSpPr>
          <p:cNvPr id="9225" name="Text Box 9"/>
          <p:cNvSpPr txBox="1">
            <a:spLocks noChangeArrowheads="1"/>
          </p:cNvSpPr>
          <p:nvPr/>
        </p:nvSpPr>
        <p:spPr bwMode="auto">
          <a:xfrm>
            <a:off x="5940425" y="4508500"/>
            <a:ext cx="1600200" cy="641350"/>
          </a:xfrm>
          <a:prstGeom prst="rect">
            <a:avLst/>
          </a:prstGeom>
          <a:noFill/>
          <a:ln w="9525">
            <a:noFill/>
            <a:miter lim="800000"/>
          </a:ln>
          <a:effectLst/>
        </p:spPr>
        <p:txBody>
          <a:bodyPr>
            <a:spAutoFit/>
          </a:bodyPr>
          <a:lstStyle/>
          <a:p>
            <a:pPr>
              <a:spcBef>
                <a:spcPct val="50000"/>
              </a:spcBef>
              <a:buFontTx/>
              <a:buNone/>
            </a:pPr>
            <a:r>
              <a:rPr lang="zh-CN" altLang="en-US" sz="3600" b="1">
                <a:solidFill>
                  <a:srgbClr val="FF0000"/>
                </a:solidFill>
                <a:ea typeface="华文新魏" panose="02010800040101010101" pitchFamily="2" charset="-122"/>
              </a:rPr>
              <a:t>发展</a:t>
            </a:r>
            <a:endParaRPr lang="zh-CN" altLang="en-US" sz="3600" b="1">
              <a:solidFill>
                <a:srgbClr val="FF0000"/>
              </a:solidFill>
              <a:ea typeface="华文新魏" panose="02010800040101010101" pitchFamily="2" charset="-122"/>
            </a:endParaRPr>
          </a:p>
        </p:txBody>
      </p:sp>
      <p:sp>
        <p:nvSpPr>
          <p:cNvPr id="9226" name="Text Box 10"/>
          <p:cNvSpPr txBox="1">
            <a:spLocks noChangeArrowheads="1"/>
          </p:cNvSpPr>
          <p:nvPr/>
        </p:nvSpPr>
        <p:spPr bwMode="auto">
          <a:xfrm>
            <a:off x="5795963" y="5084763"/>
            <a:ext cx="2819400" cy="641350"/>
          </a:xfrm>
          <a:prstGeom prst="rect">
            <a:avLst/>
          </a:prstGeom>
          <a:noFill/>
          <a:ln w="9525">
            <a:noFill/>
            <a:miter lim="800000"/>
          </a:ln>
          <a:effectLst/>
        </p:spPr>
        <p:txBody>
          <a:bodyPr>
            <a:spAutoFit/>
          </a:bodyPr>
          <a:lstStyle/>
          <a:p>
            <a:pPr>
              <a:spcBef>
                <a:spcPct val="50000"/>
              </a:spcBef>
              <a:buFontTx/>
              <a:buNone/>
            </a:pPr>
            <a:r>
              <a:rPr lang="zh-CN" altLang="en-US" sz="3600" b="1">
                <a:solidFill>
                  <a:srgbClr val="FF0000"/>
                </a:solidFill>
                <a:ea typeface="华文新魏" panose="02010800040101010101" pitchFamily="2" charset="-122"/>
              </a:rPr>
              <a:t>高潮、结局</a:t>
            </a:r>
            <a:endParaRPr lang="zh-CN" altLang="en-US" sz="3600" b="1">
              <a:solidFill>
                <a:srgbClr val="FF0000"/>
              </a:solidFill>
              <a:ea typeface="华文新魏" panose="02010800040101010101" pitchFamily="2" charset="-122"/>
            </a:endParaRPr>
          </a:p>
        </p:txBody>
      </p:sp>
      <p:sp>
        <p:nvSpPr>
          <p:cNvPr id="9227" name="Text Box 11"/>
          <p:cNvSpPr txBox="1">
            <a:spLocks noChangeArrowheads="1"/>
          </p:cNvSpPr>
          <p:nvPr/>
        </p:nvSpPr>
        <p:spPr bwMode="auto">
          <a:xfrm>
            <a:off x="0" y="404813"/>
            <a:ext cx="8820150" cy="1116012"/>
          </a:xfrm>
          <a:prstGeom prst="rect">
            <a:avLst/>
          </a:prstGeom>
          <a:noFill/>
          <a:ln w="9525">
            <a:noFill/>
            <a:miter lim="800000"/>
          </a:ln>
          <a:effectLst/>
        </p:spPr>
        <p:txBody>
          <a:bodyPr>
            <a:spAutoFit/>
          </a:bodyPr>
          <a:lstStyle/>
          <a:p>
            <a:pPr>
              <a:lnSpc>
                <a:spcPct val="140000"/>
              </a:lnSpc>
              <a:spcBef>
                <a:spcPct val="50000"/>
              </a:spcBef>
              <a:buFontTx/>
              <a:buNone/>
            </a:pPr>
            <a:r>
              <a:rPr kumimoji="1" lang="en-US" altLang="zh-CN" sz="3200" b="1">
                <a:solidFill>
                  <a:srgbClr val="000000"/>
                </a:solidFill>
                <a:latin typeface="黑体" panose="02010600030101010101" pitchFamily="49" charset="-122"/>
                <a:ea typeface="黑体" panose="02010600030101010101" pitchFamily="49" charset="-122"/>
              </a:rPr>
              <a:t>1</a:t>
            </a:r>
            <a:r>
              <a:rPr kumimoji="1" lang="zh-CN" altLang="en-US" sz="3200" b="1">
                <a:solidFill>
                  <a:srgbClr val="000000"/>
                </a:solidFill>
                <a:latin typeface="黑体" panose="02010600030101010101" pitchFamily="49" charset="-122"/>
                <a:ea typeface="黑体" panose="02010600030101010101" pitchFamily="49" charset="-122"/>
              </a:rPr>
              <a:t>、快速阅读课文，提取故事主要情节进行复述。</a:t>
            </a:r>
            <a:r>
              <a:rPr kumimoji="1" lang="zh-CN" altLang="en-US" sz="4800" b="1">
                <a:latin typeface="黑体" panose="02010600030101010101" pitchFamily="49" charset="-122"/>
                <a:ea typeface="黑体" panose="02010600030101010101" pitchFamily="49" charset="-122"/>
              </a:rPr>
              <a:t> </a:t>
            </a:r>
            <a:endParaRPr kumimoji="1" lang="zh-CN" altLang="en-US" sz="4800" b="1">
              <a:latin typeface="黑体" panose="02010600030101010101" pitchFamily="49" charset="-122"/>
              <a:ea typeface="黑体" panose="02010600030101010101" pitchFamily="49" charset="-122"/>
            </a:endParaRPr>
          </a:p>
        </p:txBody>
      </p:sp>
      <p:sp>
        <p:nvSpPr>
          <p:cNvPr id="9228" name="Text Box 12"/>
          <p:cNvSpPr txBox="1">
            <a:spLocks noChangeArrowheads="1"/>
          </p:cNvSpPr>
          <p:nvPr/>
        </p:nvSpPr>
        <p:spPr bwMode="auto">
          <a:xfrm>
            <a:off x="179388" y="1773238"/>
            <a:ext cx="8964612" cy="1066800"/>
          </a:xfrm>
          <a:prstGeom prst="rect">
            <a:avLst/>
          </a:prstGeom>
          <a:noFill/>
          <a:ln w="9525">
            <a:noFill/>
            <a:miter lim="800000"/>
          </a:ln>
          <a:effectLst/>
        </p:spPr>
        <p:txBody>
          <a:bodyPr>
            <a:spAutoFit/>
          </a:bodyPr>
          <a:lstStyle/>
          <a:p>
            <a:pPr>
              <a:spcBef>
                <a:spcPct val="50000"/>
              </a:spcBef>
              <a:buFontTx/>
              <a:buNone/>
            </a:pPr>
            <a:r>
              <a:rPr kumimoji="1" lang="zh-CN" altLang="en-US" sz="4000">
                <a:solidFill>
                  <a:srgbClr val="FF3300"/>
                </a:solidFill>
                <a:latin typeface="Times New Roman" panose="02020603050405020304" pitchFamily="18" charset="0"/>
                <a:ea typeface="黑体" panose="02010600030101010101" pitchFamily="49" charset="-122"/>
              </a:rPr>
              <a:t>复述提示：</a:t>
            </a:r>
            <a:r>
              <a:rPr kumimoji="1" lang="zh-CN" altLang="en-US" sz="2800">
                <a:solidFill>
                  <a:srgbClr val="000000"/>
                </a:solidFill>
                <a:latin typeface="Times New Roman" panose="02020603050405020304" pitchFamily="18" charset="0"/>
                <a:ea typeface="黑体" panose="02010600030101010101" pitchFamily="49" charset="-122"/>
              </a:rPr>
              <a:t>时间顺序</a:t>
            </a:r>
            <a:r>
              <a:rPr kumimoji="1" lang="en-US" altLang="zh-CN" sz="2800">
                <a:solidFill>
                  <a:srgbClr val="000000"/>
                </a:solidFill>
                <a:latin typeface="Times New Roman" panose="02020603050405020304" pitchFamily="18" charset="0"/>
                <a:ea typeface="黑体" panose="02010600030101010101" pitchFamily="49" charset="-122"/>
              </a:rPr>
              <a:t>+</a:t>
            </a:r>
            <a:r>
              <a:rPr kumimoji="1" lang="zh-CN" altLang="en-US" sz="2800">
                <a:solidFill>
                  <a:srgbClr val="000000"/>
                </a:solidFill>
                <a:latin typeface="Times New Roman" panose="02020603050405020304" pitchFamily="18" charset="0"/>
                <a:ea typeface="黑体" panose="02010600030101010101" pitchFamily="49" charset="-122"/>
              </a:rPr>
              <a:t>四个场景</a:t>
            </a:r>
            <a:r>
              <a:rPr kumimoji="1" lang="zh-CN" altLang="en-US" b="1">
                <a:solidFill>
                  <a:srgbClr val="000000"/>
                </a:solidFill>
                <a:latin typeface="Times New Roman" panose="02020603050405020304" pitchFamily="18" charset="0"/>
                <a:ea typeface="黑体" panose="02010600030101010101" pitchFamily="49" charset="-122"/>
              </a:rPr>
              <a:t>（公开课前、回家路上、次日放学、公开课上 ）</a:t>
            </a:r>
            <a:endParaRPr kumimoji="1" lang="zh-CN" altLang="en-US" b="1">
              <a:solidFill>
                <a:srgbClr val="000000"/>
              </a:solidFill>
              <a:latin typeface="Times New Roman" panose="02020603050405020304" pitchFamily="18" charset="0"/>
              <a:ea typeface="黑体" panose="02010600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9227"/>
                                        </p:tgtEl>
                                        <p:attrNameLst>
                                          <p:attrName>style.visibility</p:attrName>
                                        </p:attrNameLst>
                                      </p:cBhvr>
                                      <p:to>
                                        <p:strVal val="visible"/>
                                      </p:to>
                                    </p:set>
                                    <p:anim calcmode="lin" valueType="num">
                                      <p:cBhvr>
                                        <p:cTn id="7" dur="500" fill="hold"/>
                                        <p:tgtEl>
                                          <p:spTgt spid="922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227"/>
                                        </p:tgtEl>
                                        <p:attrNameLst>
                                          <p:attrName>ppt_y</p:attrName>
                                        </p:attrNameLst>
                                      </p:cBhvr>
                                      <p:tavLst>
                                        <p:tav tm="0">
                                          <p:val>
                                            <p:strVal val="#ppt_y"/>
                                          </p:val>
                                        </p:tav>
                                        <p:tav tm="100000">
                                          <p:val>
                                            <p:strVal val="#ppt_y"/>
                                          </p:val>
                                        </p:tav>
                                      </p:tavLst>
                                    </p:anim>
                                    <p:anim calcmode="lin" valueType="num">
                                      <p:cBhvr>
                                        <p:cTn id="9" dur="500" fill="hold"/>
                                        <p:tgtEl>
                                          <p:spTgt spid="922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22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227"/>
                                        </p:tgtEl>
                                      </p:cBhvr>
                                    </p:animEffect>
                                  </p:childTnLst>
                                </p:cTn>
                              </p:par>
                            </p:childTnLst>
                          </p:cTn>
                        </p:par>
                      </p:childTnLst>
                    </p:cTn>
                  </p:par>
                  <p:par>
                    <p:cTn id="12" fill="hold">
                      <p:stCondLst>
                        <p:cond delay="indefinite"/>
                      </p:stCondLst>
                      <p:childTnLst>
                        <p:par>
                          <p:cTn id="13" fill="hold">
                            <p:stCondLst>
                              <p:cond delay="0"/>
                            </p:stCondLst>
                            <p:childTnLst>
                              <p:par>
                                <p:cTn id="14" presetID="25" presetClass="entr" presetSubtype="0" fill="hold" grpId="0" nodeType="clickEffect">
                                  <p:stCondLst>
                                    <p:cond delay="0"/>
                                  </p:stCondLst>
                                  <p:childTnLst>
                                    <p:set>
                                      <p:cBhvr>
                                        <p:cTn id="15" dur="1" fill="hold">
                                          <p:stCondLst>
                                            <p:cond delay="0"/>
                                          </p:stCondLst>
                                        </p:cTn>
                                        <p:tgtEl>
                                          <p:spTgt spid="9228"/>
                                        </p:tgtEl>
                                        <p:attrNameLst>
                                          <p:attrName>style.visibility</p:attrName>
                                        </p:attrNameLst>
                                      </p:cBhvr>
                                      <p:to>
                                        <p:strVal val="visible"/>
                                      </p:to>
                                    </p:set>
                                    <p:anim calcmode="lin" valueType="num">
                                      <p:cBhvr>
                                        <p:cTn id="16" dur="500" decel="50000" fill="hold">
                                          <p:stCondLst>
                                            <p:cond delay="0"/>
                                          </p:stCondLst>
                                        </p:cTn>
                                        <p:tgtEl>
                                          <p:spTgt spid="9228"/>
                                        </p:tgtEl>
                                        <p:attrNameLst>
                                          <p:attrName>style.rotation</p:attrName>
                                        </p:attrNameLst>
                                      </p:cBhvr>
                                      <p:tavLst>
                                        <p:tav tm="0">
                                          <p:val>
                                            <p:fltVal val="-90"/>
                                          </p:val>
                                        </p:tav>
                                        <p:tav tm="100000">
                                          <p:val>
                                            <p:fltVal val="0"/>
                                          </p:val>
                                        </p:tav>
                                      </p:tavLst>
                                    </p:anim>
                                    <p:anim calcmode="lin" valueType="num">
                                      <p:cBhvr>
                                        <p:cTn id="17" dur="500" decel="50000" fill="hold">
                                          <p:stCondLst>
                                            <p:cond delay="0"/>
                                          </p:stCondLst>
                                        </p:cTn>
                                        <p:tgtEl>
                                          <p:spTgt spid="9228"/>
                                        </p:tgtEl>
                                        <p:attrNameLst>
                                          <p:attrName>ppt_w</p:attrName>
                                        </p:attrNameLst>
                                      </p:cBhvr>
                                      <p:tavLst>
                                        <p:tav tm="0">
                                          <p:val>
                                            <p:strVal val="#ppt_w"/>
                                          </p:val>
                                        </p:tav>
                                        <p:tav tm="100000">
                                          <p:val>
                                            <p:strVal val="#ppt_w*.05"/>
                                          </p:val>
                                        </p:tav>
                                      </p:tavLst>
                                    </p:anim>
                                    <p:anim calcmode="lin" valueType="num">
                                      <p:cBhvr>
                                        <p:cTn id="18" dur="500" accel="50000" fill="hold">
                                          <p:stCondLst>
                                            <p:cond delay="500"/>
                                          </p:stCondLst>
                                        </p:cTn>
                                        <p:tgtEl>
                                          <p:spTgt spid="9228"/>
                                        </p:tgtEl>
                                        <p:attrNameLst>
                                          <p:attrName>ppt_w</p:attrName>
                                        </p:attrNameLst>
                                      </p:cBhvr>
                                      <p:tavLst>
                                        <p:tav tm="0">
                                          <p:val>
                                            <p:strVal val="#ppt_w*.05"/>
                                          </p:val>
                                        </p:tav>
                                        <p:tav tm="100000">
                                          <p:val>
                                            <p:strVal val="#ppt_w"/>
                                          </p:val>
                                        </p:tav>
                                      </p:tavLst>
                                    </p:anim>
                                    <p:anim calcmode="lin" valueType="num">
                                      <p:cBhvr>
                                        <p:cTn id="19" dur="1000" fill="hold"/>
                                        <p:tgtEl>
                                          <p:spTgt spid="9228"/>
                                        </p:tgtEl>
                                        <p:attrNameLst>
                                          <p:attrName>ppt_h</p:attrName>
                                        </p:attrNameLst>
                                      </p:cBhvr>
                                      <p:tavLst>
                                        <p:tav tm="0">
                                          <p:val>
                                            <p:strVal val="#ppt_h"/>
                                          </p:val>
                                        </p:tav>
                                        <p:tav tm="100000">
                                          <p:val>
                                            <p:strVal val="#ppt_h"/>
                                          </p:val>
                                        </p:tav>
                                      </p:tavLst>
                                    </p:anim>
                                    <p:anim calcmode="lin" valueType="num">
                                      <p:cBhvr>
                                        <p:cTn id="20" dur="500" decel="50000" fill="hold">
                                          <p:stCondLst>
                                            <p:cond delay="0"/>
                                          </p:stCondLst>
                                        </p:cTn>
                                        <p:tgtEl>
                                          <p:spTgt spid="9228"/>
                                        </p:tgtEl>
                                        <p:attrNameLst>
                                          <p:attrName>ppt_x</p:attrName>
                                        </p:attrNameLst>
                                      </p:cBhvr>
                                      <p:tavLst>
                                        <p:tav tm="0">
                                          <p:val>
                                            <p:strVal val="#ppt_x+.4"/>
                                          </p:val>
                                        </p:tav>
                                        <p:tav tm="100000">
                                          <p:val>
                                            <p:strVal val="#ppt_x"/>
                                          </p:val>
                                        </p:tav>
                                      </p:tavLst>
                                    </p:anim>
                                    <p:anim calcmode="lin" valueType="num">
                                      <p:cBhvr>
                                        <p:cTn id="21" dur="500" decel="50000" fill="hold">
                                          <p:stCondLst>
                                            <p:cond delay="0"/>
                                          </p:stCondLst>
                                        </p:cTn>
                                        <p:tgtEl>
                                          <p:spTgt spid="9228"/>
                                        </p:tgtEl>
                                        <p:attrNameLst>
                                          <p:attrName>ppt_y</p:attrName>
                                        </p:attrNameLst>
                                      </p:cBhvr>
                                      <p:tavLst>
                                        <p:tav tm="0">
                                          <p:val>
                                            <p:strVal val="#ppt_y-.2"/>
                                          </p:val>
                                        </p:tav>
                                        <p:tav tm="100000">
                                          <p:val>
                                            <p:strVal val="#ppt_y+.1"/>
                                          </p:val>
                                        </p:tav>
                                      </p:tavLst>
                                    </p:anim>
                                    <p:anim calcmode="lin" valueType="num">
                                      <p:cBhvr>
                                        <p:cTn id="22" dur="500" accel="50000" fill="hold">
                                          <p:stCondLst>
                                            <p:cond delay="500"/>
                                          </p:stCondLst>
                                        </p:cTn>
                                        <p:tgtEl>
                                          <p:spTgt spid="9228"/>
                                        </p:tgtEl>
                                        <p:attrNameLst>
                                          <p:attrName>ppt_y</p:attrName>
                                        </p:attrNameLst>
                                      </p:cBhvr>
                                      <p:tavLst>
                                        <p:tav tm="0">
                                          <p:val>
                                            <p:strVal val="#ppt_y+.1"/>
                                          </p:val>
                                        </p:tav>
                                        <p:tav tm="100000">
                                          <p:val>
                                            <p:strVal val="#ppt_y"/>
                                          </p:val>
                                        </p:tav>
                                      </p:tavLst>
                                    </p:anim>
                                    <p:animEffect transition="in" filter="fade">
                                      <p:cBhvr>
                                        <p:cTn id="23" dur="1000" decel="50000">
                                          <p:stCondLst>
                                            <p:cond delay="0"/>
                                          </p:stCondLst>
                                        </p:cTn>
                                        <p:tgtEl>
                                          <p:spTgt spid="9228"/>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9219"/>
                                        </p:tgtEl>
                                        <p:attrNameLst>
                                          <p:attrName>style.visibility</p:attrName>
                                        </p:attrNameLst>
                                      </p:cBhvr>
                                      <p:to>
                                        <p:strVal val="visible"/>
                                      </p:to>
                                    </p:set>
                                    <p:anim calcmode="lin" valueType="num">
                                      <p:cBhvr additive="base">
                                        <p:cTn id="28" dur="500" fill="hold"/>
                                        <p:tgtEl>
                                          <p:spTgt spid="9219"/>
                                        </p:tgtEl>
                                        <p:attrNameLst>
                                          <p:attrName>ppt_x</p:attrName>
                                        </p:attrNameLst>
                                      </p:cBhvr>
                                      <p:tavLst>
                                        <p:tav tm="0">
                                          <p:val>
                                            <p:strVal val="0-#ppt_w/2"/>
                                          </p:val>
                                        </p:tav>
                                        <p:tav tm="100000">
                                          <p:val>
                                            <p:strVal val="#ppt_x"/>
                                          </p:val>
                                        </p:tav>
                                      </p:tavLst>
                                    </p:anim>
                                    <p:anim calcmode="lin" valueType="num">
                                      <p:cBhvr additive="base">
                                        <p:cTn id="29" dur="500" fill="hold"/>
                                        <p:tgtEl>
                                          <p:spTgt spid="9219"/>
                                        </p:tgtEl>
                                        <p:attrNameLst>
                                          <p:attrName>ppt_y</p:attrName>
                                        </p:attrNameLst>
                                      </p:cBhvr>
                                      <p:tavLst>
                                        <p:tav tm="0">
                                          <p:val>
                                            <p:strVal val="#ppt_y"/>
                                          </p:val>
                                        </p:tav>
                                        <p:tav tm="100000">
                                          <p:val>
                                            <p:strVal val="#ppt_y"/>
                                          </p:val>
                                        </p:tav>
                                      </p:tavLst>
                                    </p:anim>
                                  </p:childTnLst>
                                </p:cTn>
                              </p:par>
                              <p:par>
                                <p:cTn id="30" presetID="16" presetClass="entr" presetSubtype="42" fill="hold" grpId="0" nodeType="withEffect">
                                  <p:stCondLst>
                                    <p:cond delay="0"/>
                                  </p:stCondLst>
                                  <p:childTnLst>
                                    <p:set>
                                      <p:cBhvr>
                                        <p:cTn id="31" dur="1" fill="hold">
                                          <p:stCondLst>
                                            <p:cond delay="0"/>
                                          </p:stCondLst>
                                        </p:cTn>
                                        <p:tgtEl>
                                          <p:spTgt spid="9220"/>
                                        </p:tgtEl>
                                        <p:attrNameLst>
                                          <p:attrName>style.visibility</p:attrName>
                                        </p:attrNameLst>
                                      </p:cBhvr>
                                      <p:to>
                                        <p:strVal val="visible"/>
                                      </p:to>
                                    </p:set>
                                    <p:animEffect transition="in" filter="barn(outHorizontal)">
                                      <p:cBhvr>
                                        <p:cTn id="32" dur="500"/>
                                        <p:tgtEl>
                                          <p:spTgt spid="9220"/>
                                        </p:tgtEl>
                                      </p:cBhvr>
                                    </p:animEffect>
                                  </p:childTnLst>
                                </p:cTn>
                              </p:par>
                              <p:par>
                                <p:cTn id="33" presetID="2" presetClass="entr" presetSubtype="8" fill="hold" grpId="0" nodeType="withEffect">
                                  <p:stCondLst>
                                    <p:cond delay="0"/>
                                  </p:stCondLst>
                                  <p:iterate type="lt">
                                    <p:tmPct val="100000"/>
                                  </p:iterate>
                                  <p:childTnLst>
                                    <p:set>
                                      <p:cBhvr>
                                        <p:cTn id="34" dur="1" fill="hold">
                                          <p:stCondLst>
                                            <p:cond delay="0"/>
                                          </p:stCondLst>
                                        </p:cTn>
                                        <p:tgtEl>
                                          <p:spTgt spid="9221"/>
                                        </p:tgtEl>
                                        <p:attrNameLst>
                                          <p:attrName>style.visibility</p:attrName>
                                        </p:attrNameLst>
                                      </p:cBhvr>
                                      <p:to>
                                        <p:strVal val="visible"/>
                                      </p:to>
                                    </p:set>
                                    <p:anim calcmode="lin" valueType="num">
                                      <p:cBhvr additive="base">
                                        <p:cTn id="35" dur="75" fill="hold"/>
                                        <p:tgtEl>
                                          <p:spTgt spid="9221"/>
                                        </p:tgtEl>
                                        <p:attrNameLst>
                                          <p:attrName>ppt_x</p:attrName>
                                        </p:attrNameLst>
                                      </p:cBhvr>
                                      <p:tavLst>
                                        <p:tav tm="0">
                                          <p:val>
                                            <p:strVal val="0-#ppt_w/2"/>
                                          </p:val>
                                        </p:tav>
                                        <p:tav tm="100000">
                                          <p:val>
                                            <p:strVal val="#ppt_x"/>
                                          </p:val>
                                        </p:tav>
                                      </p:tavLst>
                                    </p:anim>
                                    <p:anim calcmode="lin" valueType="num">
                                      <p:cBhvr additive="base">
                                        <p:cTn id="36" dur="75" fill="hold"/>
                                        <p:tgtEl>
                                          <p:spTgt spid="922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3"/>
                                            </p:cond>
                                          </p:stCondLst>
                                          <p:endCondLst>
                                            <p:cond evt="onStopAudio" delay="0">
                                              <p:tgtEl>
                                                <p:sldTgt/>
                                              </p:tgtEl>
                                            </p:cond>
                                          </p:endCondLst>
                                        </p:cTn>
                                        <p:tgtEl>
                                          <p:sndTgt r:embed="rId1" name="type.wav"/>
                                        </p:tgtEl>
                                      </p:cMediaNode>
                                    </p:audio>
                                  </p:subTnLst>
                                </p:cTn>
                              </p:par>
                              <p:par>
                                <p:cTn id="37" presetID="2" presetClass="entr" presetSubtype="8" fill="hold" grpId="0" nodeType="withEffect">
                                  <p:stCondLst>
                                    <p:cond delay="0"/>
                                  </p:stCondLst>
                                  <p:iterate type="lt">
                                    <p:tmPct val="100000"/>
                                  </p:iterate>
                                  <p:childTnLst>
                                    <p:set>
                                      <p:cBhvr>
                                        <p:cTn id="38" dur="1" fill="hold">
                                          <p:stCondLst>
                                            <p:cond delay="0"/>
                                          </p:stCondLst>
                                        </p:cTn>
                                        <p:tgtEl>
                                          <p:spTgt spid="9222"/>
                                        </p:tgtEl>
                                        <p:attrNameLst>
                                          <p:attrName>style.visibility</p:attrName>
                                        </p:attrNameLst>
                                      </p:cBhvr>
                                      <p:to>
                                        <p:strVal val="visible"/>
                                      </p:to>
                                    </p:set>
                                    <p:anim calcmode="lin" valueType="num">
                                      <p:cBhvr additive="base">
                                        <p:cTn id="39" dur="75" fill="hold"/>
                                        <p:tgtEl>
                                          <p:spTgt spid="9222"/>
                                        </p:tgtEl>
                                        <p:attrNameLst>
                                          <p:attrName>ppt_x</p:attrName>
                                        </p:attrNameLst>
                                      </p:cBhvr>
                                      <p:tavLst>
                                        <p:tav tm="0">
                                          <p:val>
                                            <p:strVal val="0-#ppt_w/2"/>
                                          </p:val>
                                        </p:tav>
                                        <p:tav tm="100000">
                                          <p:val>
                                            <p:strVal val="#ppt_x"/>
                                          </p:val>
                                        </p:tav>
                                      </p:tavLst>
                                    </p:anim>
                                    <p:anim calcmode="lin" valueType="num">
                                      <p:cBhvr additive="base">
                                        <p:cTn id="40" dur="75" fill="hold"/>
                                        <p:tgtEl>
                                          <p:spTgt spid="922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7"/>
                                            </p:cond>
                                          </p:stCondLst>
                                          <p:endCondLst>
                                            <p:cond evt="onStopAudio" delay="0">
                                              <p:tgtEl>
                                                <p:sldTgt/>
                                              </p:tgtEl>
                                            </p:cond>
                                          </p:endCondLst>
                                        </p:cTn>
                                        <p:tgtEl>
                                          <p:sndTgt r:embed="rId1" name="type.wav"/>
                                        </p:tgtEl>
                                      </p:cMediaNode>
                                    </p:audio>
                                  </p:subTnLst>
                                </p:cTn>
                              </p:par>
                              <p:par>
                                <p:cTn id="41" presetID="2" presetClass="entr" presetSubtype="8" fill="hold" grpId="0" nodeType="withEffect">
                                  <p:stCondLst>
                                    <p:cond delay="0"/>
                                  </p:stCondLst>
                                  <p:childTnLst>
                                    <p:set>
                                      <p:cBhvr>
                                        <p:cTn id="42" dur="1" fill="hold">
                                          <p:stCondLst>
                                            <p:cond delay="0"/>
                                          </p:stCondLst>
                                        </p:cTn>
                                        <p:tgtEl>
                                          <p:spTgt spid="9223"/>
                                        </p:tgtEl>
                                        <p:attrNameLst>
                                          <p:attrName>style.visibility</p:attrName>
                                        </p:attrNameLst>
                                      </p:cBhvr>
                                      <p:to>
                                        <p:strVal val="visible"/>
                                      </p:to>
                                    </p:set>
                                    <p:anim calcmode="lin" valueType="num">
                                      <p:cBhvr additive="base">
                                        <p:cTn id="43" dur="500" fill="hold"/>
                                        <p:tgtEl>
                                          <p:spTgt spid="9223"/>
                                        </p:tgtEl>
                                        <p:attrNameLst>
                                          <p:attrName>ppt_x</p:attrName>
                                        </p:attrNameLst>
                                      </p:cBhvr>
                                      <p:tavLst>
                                        <p:tav tm="0">
                                          <p:val>
                                            <p:strVal val="0-#ppt_w/2"/>
                                          </p:val>
                                        </p:tav>
                                        <p:tav tm="100000">
                                          <p:val>
                                            <p:strVal val="#ppt_x"/>
                                          </p:val>
                                        </p:tav>
                                      </p:tavLst>
                                    </p:anim>
                                    <p:anim calcmode="lin" valueType="num">
                                      <p:cBhvr additive="base">
                                        <p:cTn id="44" dur="500" fill="hold"/>
                                        <p:tgtEl>
                                          <p:spTgt spid="9223"/>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9224"/>
                                        </p:tgtEl>
                                        <p:attrNameLst>
                                          <p:attrName>style.visibility</p:attrName>
                                        </p:attrNameLst>
                                      </p:cBhvr>
                                      <p:to>
                                        <p:strVal val="visible"/>
                                      </p:to>
                                    </p:set>
                                    <p:anim calcmode="lin" valueType="num">
                                      <p:cBhvr additive="base">
                                        <p:cTn id="47" dur="500" fill="hold"/>
                                        <p:tgtEl>
                                          <p:spTgt spid="9224"/>
                                        </p:tgtEl>
                                        <p:attrNameLst>
                                          <p:attrName>ppt_x</p:attrName>
                                        </p:attrNameLst>
                                      </p:cBhvr>
                                      <p:tavLst>
                                        <p:tav tm="0">
                                          <p:val>
                                            <p:strVal val="0-#ppt_w/2"/>
                                          </p:val>
                                        </p:tav>
                                        <p:tav tm="100000">
                                          <p:val>
                                            <p:strVal val="#ppt_x"/>
                                          </p:val>
                                        </p:tav>
                                      </p:tavLst>
                                    </p:anim>
                                    <p:anim calcmode="lin" valueType="num">
                                      <p:cBhvr additive="base">
                                        <p:cTn id="48" dur="500" fill="hold"/>
                                        <p:tgtEl>
                                          <p:spTgt spid="9224"/>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9225"/>
                                        </p:tgtEl>
                                        <p:attrNameLst>
                                          <p:attrName>style.visibility</p:attrName>
                                        </p:attrNameLst>
                                      </p:cBhvr>
                                      <p:to>
                                        <p:strVal val="visible"/>
                                      </p:to>
                                    </p:set>
                                    <p:anim calcmode="lin" valueType="num">
                                      <p:cBhvr additive="base">
                                        <p:cTn id="51" dur="500" fill="hold"/>
                                        <p:tgtEl>
                                          <p:spTgt spid="9225"/>
                                        </p:tgtEl>
                                        <p:attrNameLst>
                                          <p:attrName>ppt_x</p:attrName>
                                        </p:attrNameLst>
                                      </p:cBhvr>
                                      <p:tavLst>
                                        <p:tav tm="0">
                                          <p:val>
                                            <p:strVal val="0-#ppt_w/2"/>
                                          </p:val>
                                        </p:tav>
                                        <p:tav tm="100000">
                                          <p:val>
                                            <p:strVal val="#ppt_x"/>
                                          </p:val>
                                        </p:tav>
                                      </p:tavLst>
                                    </p:anim>
                                    <p:anim calcmode="lin" valueType="num">
                                      <p:cBhvr additive="base">
                                        <p:cTn id="52" dur="500" fill="hold"/>
                                        <p:tgtEl>
                                          <p:spTgt spid="9225"/>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9226"/>
                                        </p:tgtEl>
                                        <p:attrNameLst>
                                          <p:attrName>style.visibility</p:attrName>
                                        </p:attrNameLst>
                                      </p:cBhvr>
                                      <p:to>
                                        <p:strVal val="visible"/>
                                      </p:to>
                                    </p:set>
                                    <p:anim calcmode="lin" valueType="num">
                                      <p:cBhvr additive="base">
                                        <p:cTn id="55" dur="500" fill="hold"/>
                                        <p:tgtEl>
                                          <p:spTgt spid="9226"/>
                                        </p:tgtEl>
                                        <p:attrNameLst>
                                          <p:attrName>ppt_x</p:attrName>
                                        </p:attrNameLst>
                                      </p:cBhvr>
                                      <p:tavLst>
                                        <p:tav tm="0">
                                          <p:val>
                                            <p:strVal val="0-#ppt_w/2"/>
                                          </p:val>
                                        </p:tav>
                                        <p:tav tm="100000">
                                          <p:val>
                                            <p:strVal val="#ppt_x"/>
                                          </p:val>
                                        </p:tav>
                                      </p:tavLst>
                                    </p:anim>
                                    <p:anim calcmode="lin" valueType="num">
                                      <p:cBhvr additive="base">
                                        <p:cTn id="56" dur="500" fill="hold"/>
                                        <p:tgtEl>
                                          <p:spTgt spid="92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autoUpdateAnimBg="0"/>
      <p:bldP spid="9220" grpId="0" animBg="1" autoUpdateAnimBg="0"/>
      <p:bldP spid="9221" grpId="0" autoUpdateAnimBg="0"/>
      <p:bldP spid="9222" grpId="0" autoUpdateAnimBg="0"/>
      <p:bldP spid="9223" grpId="0" autoUpdateAnimBg="0"/>
      <p:bldP spid="9224" grpId="0" autoUpdateAnimBg="0"/>
      <p:bldP spid="9225" grpId="0" autoUpdateAnimBg="0"/>
      <p:bldP spid="9226" grpId="0" autoUpdateAnimBg="0"/>
      <p:bldP spid="9227" grpId="0"/>
      <p:bldP spid="9228"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1" name="文本框 5126"/>
          <p:cNvSpPr txBox="1">
            <a:spLocks noChangeArrowheads="1"/>
          </p:cNvSpPr>
          <p:nvPr/>
        </p:nvSpPr>
        <p:spPr bwMode="auto">
          <a:xfrm>
            <a:off x="106363" y="44450"/>
            <a:ext cx="1296987" cy="398463"/>
          </a:xfrm>
          <a:prstGeom prst="rect">
            <a:avLst/>
          </a:prstGeom>
          <a:noFill/>
          <a:ln w="9525">
            <a:noFill/>
            <a:miter lim="800000"/>
          </a:ln>
        </p:spPr>
        <p:txBody>
          <a:bodyPr lIns="90170" tIns="46990" rIns="90170" bIns="46990">
            <a:spAutoFit/>
          </a:bodyPr>
          <a:lstStyle/>
          <a:p>
            <a:r>
              <a:rPr lang="zh-CN" altLang="en-US" sz="2000" b="1">
                <a:solidFill>
                  <a:srgbClr val="006666"/>
                </a:solidFill>
                <a:ea typeface="方正姚体" pitchFamily="2" charset="-122"/>
              </a:rPr>
              <a:t>讲授新课</a:t>
            </a:r>
            <a:endParaRPr lang="zh-CN" altLang="en-US" sz="2000" b="1">
              <a:solidFill>
                <a:srgbClr val="006666"/>
              </a:solidFill>
              <a:ea typeface="方正姚体" pitchFamily="2" charset="-122"/>
            </a:endParaRPr>
          </a:p>
        </p:txBody>
      </p:sp>
      <p:sp>
        <p:nvSpPr>
          <p:cNvPr id="10243" name="AutoShape 3"/>
          <p:cNvSpPr>
            <a:spLocks noChangeArrowheads="1"/>
          </p:cNvSpPr>
          <p:nvPr/>
        </p:nvSpPr>
        <p:spPr bwMode="auto">
          <a:xfrm>
            <a:off x="323850" y="620713"/>
            <a:ext cx="4752975" cy="1052512"/>
          </a:xfrm>
          <a:prstGeom prst="notchedRightArrow">
            <a:avLst>
              <a:gd name="adj1" fmla="val 50000"/>
              <a:gd name="adj2" fmla="val 112896"/>
            </a:avLst>
          </a:prstGeom>
          <a:solidFill>
            <a:srgbClr val="FF9900"/>
          </a:solidFill>
          <a:ln w="41275">
            <a:solidFill>
              <a:schemeClr val="tx1"/>
            </a:solidFill>
            <a:miter lim="800000"/>
          </a:ln>
          <a:effectLst/>
        </p:spPr>
        <p:txBody>
          <a:bodyPr wrap="none" anchor="ctr"/>
          <a:lstStyle/>
          <a:p>
            <a:endParaRPr lang="zh-CN" altLang="en-US"/>
          </a:p>
        </p:txBody>
      </p:sp>
      <p:sp>
        <p:nvSpPr>
          <p:cNvPr id="10244" name="Rectangle 4"/>
          <p:cNvSpPr>
            <a:spLocks noChangeArrowheads="1"/>
          </p:cNvSpPr>
          <p:nvPr/>
        </p:nvSpPr>
        <p:spPr bwMode="auto">
          <a:xfrm>
            <a:off x="1260475" y="809625"/>
            <a:ext cx="2952750" cy="641350"/>
          </a:xfrm>
          <a:prstGeom prst="rect">
            <a:avLst/>
          </a:prstGeom>
          <a:noFill/>
          <a:ln w="9525">
            <a:noFill/>
            <a:miter lim="800000"/>
          </a:ln>
          <a:effectLst/>
        </p:spPr>
        <p:txBody>
          <a:bodyPr anchor="ctr">
            <a:spAutoFit/>
          </a:bodyPr>
          <a:lstStyle/>
          <a:p>
            <a:pPr>
              <a:buFontTx/>
              <a:buNone/>
            </a:pPr>
            <a:r>
              <a:rPr kumimoji="1" lang="zh-CN" altLang="en-US" sz="3600" b="1">
                <a:latin typeface="Times New Roman" panose="02020603050405020304" pitchFamily="18" charset="0"/>
                <a:ea typeface="黑体" panose="02010600030101010101" pitchFamily="49" charset="-122"/>
              </a:rPr>
              <a:t>故事的开端</a:t>
            </a:r>
            <a:r>
              <a:rPr kumimoji="1" lang="zh-CN" altLang="en-US">
                <a:latin typeface="Times New Roman" panose="02020603050405020304" pitchFamily="18" charset="0"/>
              </a:rPr>
              <a:t> </a:t>
            </a:r>
            <a:endParaRPr kumimoji="1" lang="zh-CN" altLang="en-US">
              <a:latin typeface="Times New Roman" panose="02020603050405020304" pitchFamily="18" charset="0"/>
            </a:endParaRPr>
          </a:p>
        </p:txBody>
      </p:sp>
      <p:sp>
        <p:nvSpPr>
          <p:cNvPr id="10245" name="Text Box 5"/>
          <p:cNvSpPr txBox="1">
            <a:spLocks noChangeArrowheads="1"/>
          </p:cNvSpPr>
          <p:nvPr/>
        </p:nvSpPr>
        <p:spPr bwMode="auto">
          <a:xfrm>
            <a:off x="1187450" y="2276475"/>
            <a:ext cx="7127875" cy="3016250"/>
          </a:xfrm>
          <a:prstGeom prst="rect">
            <a:avLst/>
          </a:prstGeom>
          <a:noFill/>
          <a:ln w="9525">
            <a:noFill/>
            <a:miter lim="800000"/>
          </a:ln>
          <a:effectLst/>
        </p:spPr>
        <p:txBody>
          <a:bodyPr>
            <a:spAutoFit/>
          </a:bodyPr>
          <a:lstStyle/>
          <a:p>
            <a:pPr>
              <a:spcBef>
                <a:spcPct val="50000"/>
              </a:spcBef>
              <a:buFontTx/>
              <a:buNone/>
            </a:pPr>
            <a:r>
              <a:rPr kumimoji="1" lang="zh-CN" altLang="en-US" sz="3200" b="1">
                <a:solidFill>
                  <a:srgbClr val="0000FF"/>
                </a:solidFill>
                <a:latin typeface="黑体" panose="02010600030101010101" pitchFamily="49" charset="-122"/>
                <a:ea typeface="黑体" panose="02010600030101010101" pitchFamily="49" charset="-122"/>
              </a:rPr>
              <a:t>    </a:t>
            </a:r>
            <a:r>
              <a:rPr kumimoji="1" lang="zh-CN" altLang="en-US" sz="3200" b="1">
                <a:solidFill>
                  <a:srgbClr val="000000"/>
                </a:solidFill>
                <a:latin typeface="黑体" panose="02010600030101010101" pitchFamily="49" charset="-122"/>
                <a:ea typeface="黑体" panose="02010600030101010101" pitchFamily="49" charset="-122"/>
              </a:rPr>
              <a:t>程老师准备上一堂公开课，发了一篇讲义，是俄国契诃夫写的</a:t>
            </a:r>
            <a:r>
              <a:rPr kumimoji="1" lang="en-US" altLang="zh-CN" sz="3200" b="1">
                <a:solidFill>
                  <a:srgbClr val="000000"/>
                </a:solidFill>
                <a:latin typeface="黑体" panose="02010600030101010101" pitchFamily="49" charset="-122"/>
                <a:ea typeface="黑体" panose="02010600030101010101" pitchFamily="49" charset="-122"/>
              </a:rPr>
              <a:t>《</a:t>
            </a:r>
            <a:r>
              <a:rPr kumimoji="1" lang="zh-CN" altLang="en-US" sz="3200" b="1">
                <a:solidFill>
                  <a:srgbClr val="000000"/>
                </a:solidFill>
                <a:latin typeface="黑体" panose="02010600030101010101" pitchFamily="49" charset="-122"/>
                <a:ea typeface="黑体" panose="02010600030101010101" pitchFamily="49" charset="-122"/>
              </a:rPr>
              <a:t>万卡</a:t>
            </a:r>
            <a:r>
              <a:rPr kumimoji="1" lang="en-US" altLang="zh-CN" sz="3200" b="1">
                <a:solidFill>
                  <a:srgbClr val="000000"/>
                </a:solidFill>
                <a:latin typeface="黑体" panose="02010600030101010101" pitchFamily="49" charset="-122"/>
                <a:ea typeface="黑体" panose="02010600030101010101" pitchFamily="49" charset="-122"/>
              </a:rPr>
              <a:t>》</a:t>
            </a:r>
            <a:r>
              <a:rPr kumimoji="1" lang="zh-CN" altLang="en-US" sz="3200" b="1">
                <a:solidFill>
                  <a:srgbClr val="000000"/>
                </a:solidFill>
                <a:latin typeface="黑体" panose="02010600030101010101" pitchFamily="49" charset="-122"/>
                <a:ea typeface="黑体" panose="02010600030101010101" pitchFamily="49" charset="-122"/>
              </a:rPr>
              <a:t>，并指定了六个同学朗读。</a:t>
            </a:r>
            <a:r>
              <a:rPr kumimoji="1" lang="zh-CN" altLang="en-US" sz="3200" b="1">
                <a:solidFill>
                  <a:srgbClr val="000000"/>
                </a:solidFill>
                <a:latin typeface="Times New Roman" panose="02020603050405020304" pitchFamily="18" charset="0"/>
                <a:ea typeface="黑体" panose="02010600030101010101" pitchFamily="49" charset="-122"/>
              </a:rPr>
              <a:t>李京京看了好几遍，这个故事他喜欢极了。非常想读一段，可程老师因为他嗓子不好，怕影响公开课的效果，执意不让他读。</a:t>
            </a:r>
            <a:endParaRPr kumimoji="1" lang="zh-CN" altLang="en-US" sz="3200" b="1">
              <a:solidFill>
                <a:srgbClr val="000000"/>
              </a:solidFill>
              <a:latin typeface="Times New Roman" panose="02020603050405020304" pitchFamily="18" charset="0"/>
              <a:ea typeface="黑体" panose="02010600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10243"/>
                                        </p:tgtEl>
                                        <p:attrNameLst>
                                          <p:attrName>style.visibility</p:attrName>
                                        </p:attrNameLst>
                                      </p:cBhvr>
                                      <p:to>
                                        <p:strVal val="visible"/>
                                      </p:to>
                                    </p:set>
                                    <p:animEffect transition="in" filter="wipe(down)">
                                      <p:cBhvr>
                                        <p:cTn id="7" dur="580">
                                          <p:stCondLst>
                                            <p:cond delay="0"/>
                                          </p:stCondLst>
                                        </p:cTn>
                                        <p:tgtEl>
                                          <p:spTgt spid="10243"/>
                                        </p:tgtEl>
                                      </p:cBhvr>
                                    </p:animEffect>
                                    <p:anim calcmode="lin" valueType="num">
                                      <p:cBhvr>
                                        <p:cTn id="8" dur="1822" tmFilter="0,0; 0.14,0.36; 0.43,0.73; 0.71,0.91; 1.0,1.0">
                                          <p:stCondLst>
                                            <p:cond delay="0"/>
                                          </p:stCondLst>
                                        </p:cTn>
                                        <p:tgtEl>
                                          <p:spTgt spid="1024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24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24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24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243"/>
                                        </p:tgtEl>
                                        <p:attrNameLst>
                                          <p:attrName>ppt_y</p:attrName>
                                        </p:attrNameLst>
                                      </p:cBhvr>
                                      <p:tavLst>
                                        <p:tav tm="0" fmla="#ppt_y-sin(pi*$)/81">
                                          <p:val>
                                            <p:fltVal val="0"/>
                                          </p:val>
                                        </p:tav>
                                        <p:tav tm="100000">
                                          <p:val>
                                            <p:fltVal val="1"/>
                                          </p:val>
                                        </p:tav>
                                      </p:tavLst>
                                    </p:anim>
                                    <p:animScale>
                                      <p:cBhvr>
                                        <p:cTn id="13" dur="26">
                                          <p:stCondLst>
                                            <p:cond delay="650"/>
                                          </p:stCondLst>
                                        </p:cTn>
                                        <p:tgtEl>
                                          <p:spTgt spid="10243"/>
                                        </p:tgtEl>
                                      </p:cBhvr>
                                      <p:to x="100000" y="60000"/>
                                    </p:animScale>
                                    <p:animScale>
                                      <p:cBhvr>
                                        <p:cTn id="14" dur="166" decel="50000">
                                          <p:stCondLst>
                                            <p:cond delay="676"/>
                                          </p:stCondLst>
                                        </p:cTn>
                                        <p:tgtEl>
                                          <p:spTgt spid="10243"/>
                                        </p:tgtEl>
                                      </p:cBhvr>
                                      <p:to x="100000" y="100000"/>
                                    </p:animScale>
                                    <p:animScale>
                                      <p:cBhvr>
                                        <p:cTn id="15" dur="26">
                                          <p:stCondLst>
                                            <p:cond delay="1312"/>
                                          </p:stCondLst>
                                        </p:cTn>
                                        <p:tgtEl>
                                          <p:spTgt spid="10243"/>
                                        </p:tgtEl>
                                      </p:cBhvr>
                                      <p:to x="100000" y="80000"/>
                                    </p:animScale>
                                    <p:animScale>
                                      <p:cBhvr>
                                        <p:cTn id="16" dur="166" decel="50000">
                                          <p:stCondLst>
                                            <p:cond delay="1338"/>
                                          </p:stCondLst>
                                        </p:cTn>
                                        <p:tgtEl>
                                          <p:spTgt spid="10243"/>
                                        </p:tgtEl>
                                      </p:cBhvr>
                                      <p:to x="100000" y="100000"/>
                                    </p:animScale>
                                    <p:animScale>
                                      <p:cBhvr>
                                        <p:cTn id="17" dur="26">
                                          <p:stCondLst>
                                            <p:cond delay="1642"/>
                                          </p:stCondLst>
                                        </p:cTn>
                                        <p:tgtEl>
                                          <p:spTgt spid="10243"/>
                                        </p:tgtEl>
                                      </p:cBhvr>
                                      <p:to x="100000" y="90000"/>
                                    </p:animScale>
                                    <p:animScale>
                                      <p:cBhvr>
                                        <p:cTn id="18" dur="166" decel="50000">
                                          <p:stCondLst>
                                            <p:cond delay="1668"/>
                                          </p:stCondLst>
                                        </p:cTn>
                                        <p:tgtEl>
                                          <p:spTgt spid="10243"/>
                                        </p:tgtEl>
                                      </p:cBhvr>
                                      <p:to x="100000" y="100000"/>
                                    </p:animScale>
                                    <p:animScale>
                                      <p:cBhvr>
                                        <p:cTn id="19" dur="26">
                                          <p:stCondLst>
                                            <p:cond delay="1808"/>
                                          </p:stCondLst>
                                        </p:cTn>
                                        <p:tgtEl>
                                          <p:spTgt spid="10243"/>
                                        </p:tgtEl>
                                      </p:cBhvr>
                                      <p:to x="100000" y="95000"/>
                                    </p:animScale>
                                    <p:animScale>
                                      <p:cBhvr>
                                        <p:cTn id="20" dur="166" decel="50000">
                                          <p:stCondLst>
                                            <p:cond delay="1834"/>
                                          </p:stCondLst>
                                        </p:cTn>
                                        <p:tgtEl>
                                          <p:spTgt spid="10243"/>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10244"/>
                                        </p:tgtEl>
                                        <p:attrNameLst>
                                          <p:attrName>style.visibility</p:attrName>
                                        </p:attrNameLst>
                                      </p:cBhvr>
                                      <p:to>
                                        <p:strVal val="visible"/>
                                      </p:to>
                                    </p:set>
                                    <p:animEffect transition="in" filter="wipe(down)">
                                      <p:cBhvr>
                                        <p:cTn id="23" dur="580">
                                          <p:stCondLst>
                                            <p:cond delay="0"/>
                                          </p:stCondLst>
                                        </p:cTn>
                                        <p:tgtEl>
                                          <p:spTgt spid="10244"/>
                                        </p:tgtEl>
                                      </p:cBhvr>
                                    </p:animEffect>
                                    <p:anim calcmode="lin" valueType="num">
                                      <p:cBhvr>
                                        <p:cTn id="24" dur="1822" tmFilter="0,0; 0.14,0.36; 0.43,0.73; 0.71,0.91; 1.0,1.0">
                                          <p:stCondLst>
                                            <p:cond delay="0"/>
                                          </p:stCondLst>
                                        </p:cTn>
                                        <p:tgtEl>
                                          <p:spTgt spid="10244"/>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0244"/>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0244"/>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0244"/>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0244"/>
                                        </p:tgtEl>
                                        <p:attrNameLst>
                                          <p:attrName>ppt_y</p:attrName>
                                        </p:attrNameLst>
                                      </p:cBhvr>
                                      <p:tavLst>
                                        <p:tav tm="0" fmla="#ppt_y-sin(pi*$)/81">
                                          <p:val>
                                            <p:fltVal val="0"/>
                                          </p:val>
                                        </p:tav>
                                        <p:tav tm="100000">
                                          <p:val>
                                            <p:fltVal val="1"/>
                                          </p:val>
                                        </p:tav>
                                      </p:tavLst>
                                    </p:anim>
                                    <p:animScale>
                                      <p:cBhvr>
                                        <p:cTn id="29" dur="26">
                                          <p:stCondLst>
                                            <p:cond delay="650"/>
                                          </p:stCondLst>
                                        </p:cTn>
                                        <p:tgtEl>
                                          <p:spTgt spid="10244"/>
                                        </p:tgtEl>
                                      </p:cBhvr>
                                      <p:to x="100000" y="60000"/>
                                    </p:animScale>
                                    <p:animScale>
                                      <p:cBhvr>
                                        <p:cTn id="30" dur="166" decel="50000">
                                          <p:stCondLst>
                                            <p:cond delay="676"/>
                                          </p:stCondLst>
                                        </p:cTn>
                                        <p:tgtEl>
                                          <p:spTgt spid="10244"/>
                                        </p:tgtEl>
                                      </p:cBhvr>
                                      <p:to x="100000" y="100000"/>
                                    </p:animScale>
                                    <p:animScale>
                                      <p:cBhvr>
                                        <p:cTn id="31" dur="26">
                                          <p:stCondLst>
                                            <p:cond delay="1312"/>
                                          </p:stCondLst>
                                        </p:cTn>
                                        <p:tgtEl>
                                          <p:spTgt spid="10244"/>
                                        </p:tgtEl>
                                      </p:cBhvr>
                                      <p:to x="100000" y="80000"/>
                                    </p:animScale>
                                    <p:animScale>
                                      <p:cBhvr>
                                        <p:cTn id="32" dur="166" decel="50000">
                                          <p:stCondLst>
                                            <p:cond delay="1338"/>
                                          </p:stCondLst>
                                        </p:cTn>
                                        <p:tgtEl>
                                          <p:spTgt spid="10244"/>
                                        </p:tgtEl>
                                      </p:cBhvr>
                                      <p:to x="100000" y="100000"/>
                                    </p:animScale>
                                    <p:animScale>
                                      <p:cBhvr>
                                        <p:cTn id="33" dur="26">
                                          <p:stCondLst>
                                            <p:cond delay="1642"/>
                                          </p:stCondLst>
                                        </p:cTn>
                                        <p:tgtEl>
                                          <p:spTgt spid="10244"/>
                                        </p:tgtEl>
                                      </p:cBhvr>
                                      <p:to x="100000" y="90000"/>
                                    </p:animScale>
                                    <p:animScale>
                                      <p:cBhvr>
                                        <p:cTn id="34" dur="166" decel="50000">
                                          <p:stCondLst>
                                            <p:cond delay="1668"/>
                                          </p:stCondLst>
                                        </p:cTn>
                                        <p:tgtEl>
                                          <p:spTgt spid="10244"/>
                                        </p:tgtEl>
                                      </p:cBhvr>
                                      <p:to x="100000" y="100000"/>
                                    </p:animScale>
                                    <p:animScale>
                                      <p:cBhvr>
                                        <p:cTn id="35" dur="26">
                                          <p:stCondLst>
                                            <p:cond delay="1808"/>
                                          </p:stCondLst>
                                        </p:cTn>
                                        <p:tgtEl>
                                          <p:spTgt spid="10244"/>
                                        </p:tgtEl>
                                      </p:cBhvr>
                                      <p:to x="100000" y="95000"/>
                                    </p:animScale>
                                    <p:animScale>
                                      <p:cBhvr>
                                        <p:cTn id="36" dur="166" decel="50000">
                                          <p:stCondLst>
                                            <p:cond delay="1834"/>
                                          </p:stCondLst>
                                        </p:cTn>
                                        <p:tgtEl>
                                          <p:spTgt spid="10244"/>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0245"/>
                                        </p:tgtEl>
                                        <p:attrNameLst>
                                          <p:attrName>style.visibility</p:attrName>
                                        </p:attrNameLst>
                                      </p:cBhvr>
                                      <p:to>
                                        <p:strVal val="visible"/>
                                      </p:to>
                                    </p:set>
                                    <p:animEffect transition="in" filter="wipe(down)">
                                      <p:cBhvr>
                                        <p:cTn id="39" dur="580">
                                          <p:stCondLst>
                                            <p:cond delay="0"/>
                                          </p:stCondLst>
                                        </p:cTn>
                                        <p:tgtEl>
                                          <p:spTgt spid="10245"/>
                                        </p:tgtEl>
                                      </p:cBhvr>
                                    </p:animEffect>
                                    <p:anim calcmode="lin" valueType="num">
                                      <p:cBhvr>
                                        <p:cTn id="40" dur="1822" tmFilter="0,0; 0.14,0.36; 0.43,0.73; 0.71,0.91; 1.0,1.0">
                                          <p:stCondLst>
                                            <p:cond delay="0"/>
                                          </p:stCondLst>
                                        </p:cTn>
                                        <p:tgtEl>
                                          <p:spTgt spid="10245"/>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0245"/>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0245"/>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0245"/>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0245"/>
                                        </p:tgtEl>
                                        <p:attrNameLst>
                                          <p:attrName>ppt_y</p:attrName>
                                        </p:attrNameLst>
                                      </p:cBhvr>
                                      <p:tavLst>
                                        <p:tav tm="0" fmla="#ppt_y-sin(pi*$)/81">
                                          <p:val>
                                            <p:fltVal val="0"/>
                                          </p:val>
                                        </p:tav>
                                        <p:tav tm="100000">
                                          <p:val>
                                            <p:fltVal val="1"/>
                                          </p:val>
                                        </p:tav>
                                      </p:tavLst>
                                    </p:anim>
                                    <p:animScale>
                                      <p:cBhvr>
                                        <p:cTn id="45" dur="26">
                                          <p:stCondLst>
                                            <p:cond delay="650"/>
                                          </p:stCondLst>
                                        </p:cTn>
                                        <p:tgtEl>
                                          <p:spTgt spid="10245"/>
                                        </p:tgtEl>
                                      </p:cBhvr>
                                      <p:to x="100000" y="60000"/>
                                    </p:animScale>
                                    <p:animScale>
                                      <p:cBhvr>
                                        <p:cTn id="46" dur="166" decel="50000">
                                          <p:stCondLst>
                                            <p:cond delay="676"/>
                                          </p:stCondLst>
                                        </p:cTn>
                                        <p:tgtEl>
                                          <p:spTgt spid="10245"/>
                                        </p:tgtEl>
                                      </p:cBhvr>
                                      <p:to x="100000" y="100000"/>
                                    </p:animScale>
                                    <p:animScale>
                                      <p:cBhvr>
                                        <p:cTn id="47" dur="26">
                                          <p:stCondLst>
                                            <p:cond delay="1312"/>
                                          </p:stCondLst>
                                        </p:cTn>
                                        <p:tgtEl>
                                          <p:spTgt spid="10245"/>
                                        </p:tgtEl>
                                      </p:cBhvr>
                                      <p:to x="100000" y="80000"/>
                                    </p:animScale>
                                    <p:animScale>
                                      <p:cBhvr>
                                        <p:cTn id="48" dur="166" decel="50000">
                                          <p:stCondLst>
                                            <p:cond delay="1338"/>
                                          </p:stCondLst>
                                        </p:cTn>
                                        <p:tgtEl>
                                          <p:spTgt spid="10245"/>
                                        </p:tgtEl>
                                      </p:cBhvr>
                                      <p:to x="100000" y="100000"/>
                                    </p:animScale>
                                    <p:animScale>
                                      <p:cBhvr>
                                        <p:cTn id="49" dur="26">
                                          <p:stCondLst>
                                            <p:cond delay="1642"/>
                                          </p:stCondLst>
                                        </p:cTn>
                                        <p:tgtEl>
                                          <p:spTgt spid="10245"/>
                                        </p:tgtEl>
                                      </p:cBhvr>
                                      <p:to x="100000" y="90000"/>
                                    </p:animScale>
                                    <p:animScale>
                                      <p:cBhvr>
                                        <p:cTn id="50" dur="166" decel="50000">
                                          <p:stCondLst>
                                            <p:cond delay="1668"/>
                                          </p:stCondLst>
                                        </p:cTn>
                                        <p:tgtEl>
                                          <p:spTgt spid="10245"/>
                                        </p:tgtEl>
                                      </p:cBhvr>
                                      <p:to x="100000" y="100000"/>
                                    </p:animScale>
                                    <p:animScale>
                                      <p:cBhvr>
                                        <p:cTn id="51" dur="26">
                                          <p:stCondLst>
                                            <p:cond delay="1808"/>
                                          </p:stCondLst>
                                        </p:cTn>
                                        <p:tgtEl>
                                          <p:spTgt spid="10245"/>
                                        </p:tgtEl>
                                      </p:cBhvr>
                                      <p:to x="100000" y="95000"/>
                                    </p:animScale>
                                    <p:animScale>
                                      <p:cBhvr>
                                        <p:cTn id="52" dur="166" decel="50000">
                                          <p:stCondLst>
                                            <p:cond delay="1834"/>
                                          </p:stCondLst>
                                        </p:cTn>
                                        <p:tgtEl>
                                          <p:spTgt spid="1024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animBg="1"/>
      <p:bldP spid="10244" grpId="0"/>
      <p:bldP spid="10245"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72" name="AutoShape 8"/>
          <p:cNvSpPr>
            <a:spLocks noChangeArrowheads="1"/>
          </p:cNvSpPr>
          <p:nvPr/>
        </p:nvSpPr>
        <p:spPr bwMode="auto">
          <a:xfrm>
            <a:off x="250825" y="404813"/>
            <a:ext cx="4752975" cy="1052512"/>
          </a:xfrm>
          <a:prstGeom prst="notchedRightArrow">
            <a:avLst>
              <a:gd name="adj1" fmla="val 50000"/>
              <a:gd name="adj2" fmla="val 112896"/>
            </a:avLst>
          </a:prstGeom>
          <a:solidFill>
            <a:srgbClr val="FF9900"/>
          </a:solidFill>
          <a:ln w="41275">
            <a:solidFill>
              <a:schemeClr val="tx1"/>
            </a:solidFill>
            <a:miter lim="800000"/>
          </a:ln>
          <a:effectLst/>
        </p:spPr>
        <p:txBody>
          <a:bodyPr wrap="none" anchor="ctr"/>
          <a:lstStyle/>
          <a:p>
            <a:endParaRPr lang="zh-CN" altLang="en-US"/>
          </a:p>
        </p:txBody>
      </p:sp>
      <p:sp>
        <p:nvSpPr>
          <p:cNvPr id="11265" name="文本框 5126"/>
          <p:cNvSpPr txBox="1">
            <a:spLocks noChangeArrowheads="1"/>
          </p:cNvSpPr>
          <p:nvPr/>
        </p:nvSpPr>
        <p:spPr bwMode="auto">
          <a:xfrm>
            <a:off x="106363" y="44450"/>
            <a:ext cx="1296987" cy="398463"/>
          </a:xfrm>
          <a:prstGeom prst="rect">
            <a:avLst/>
          </a:prstGeom>
          <a:noFill/>
          <a:ln w="9525">
            <a:noFill/>
            <a:miter lim="800000"/>
          </a:ln>
        </p:spPr>
        <p:txBody>
          <a:bodyPr lIns="90170" tIns="46990" rIns="90170" bIns="46990">
            <a:spAutoFit/>
          </a:bodyPr>
          <a:lstStyle/>
          <a:p>
            <a:r>
              <a:rPr lang="zh-CN" altLang="en-US" sz="2000" b="1">
                <a:solidFill>
                  <a:srgbClr val="006666"/>
                </a:solidFill>
                <a:ea typeface="方正姚体" pitchFamily="2" charset="-122"/>
              </a:rPr>
              <a:t>讲授新课</a:t>
            </a:r>
            <a:endParaRPr lang="zh-CN" altLang="en-US" sz="2000" b="1">
              <a:solidFill>
                <a:srgbClr val="006666"/>
              </a:solidFill>
              <a:ea typeface="方正姚体" pitchFamily="2" charset="-122"/>
            </a:endParaRPr>
          </a:p>
        </p:txBody>
      </p:sp>
      <p:sp>
        <p:nvSpPr>
          <p:cNvPr id="11269" name="Rectangle 5"/>
          <p:cNvSpPr>
            <a:spLocks noChangeArrowheads="1"/>
          </p:cNvSpPr>
          <p:nvPr/>
        </p:nvSpPr>
        <p:spPr bwMode="auto">
          <a:xfrm>
            <a:off x="971550" y="549275"/>
            <a:ext cx="2952750" cy="641350"/>
          </a:xfrm>
          <a:prstGeom prst="rect">
            <a:avLst/>
          </a:prstGeom>
          <a:noFill/>
          <a:ln w="9525">
            <a:noFill/>
            <a:miter lim="800000"/>
          </a:ln>
          <a:effectLst/>
        </p:spPr>
        <p:txBody>
          <a:bodyPr anchor="ctr">
            <a:spAutoFit/>
          </a:bodyPr>
          <a:lstStyle/>
          <a:p>
            <a:pPr>
              <a:buFontTx/>
              <a:buNone/>
            </a:pPr>
            <a:r>
              <a:rPr kumimoji="1" lang="zh-CN" altLang="en-US" sz="3600" b="1">
                <a:latin typeface="Times New Roman" panose="02020603050405020304" pitchFamily="18" charset="0"/>
                <a:ea typeface="黑体" panose="02010600030101010101" pitchFamily="49" charset="-122"/>
              </a:rPr>
              <a:t>故事的发展</a:t>
            </a:r>
            <a:r>
              <a:rPr kumimoji="1" lang="zh-CN" altLang="en-US">
                <a:latin typeface="Times New Roman" panose="02020603050405020304" pitchFamily="18" charset="0"/>
              </a:rPr>
              <a:t> </a:t>
            </a:r>
            <a:endParaRPr kumimoji="1" lang="zh-CN" altLang="en-US">
              <a:latin typeface="Times New Roman" panose="02020603050405020304" pitchFamily="18" charset="0"/>
            </a:endParaRPr>
          </a:p>
        </p:txBody>
      </p:sp>
      <p:sp>
        <p:nvSpPr>
          <p:cNvPr id="11270" name="Text Box 6"/>
          <p:cNvSpPr txBox="1">
            <a:spLocks noChangeArrowheads="1"/>
          </p:cNvSpPr>
          <p:nvPr/>
        </p:nvSpPr>
        <p:spPr bwMode="auto">
          <a:xfrm>
            <a:off x="1331913" y="1557338"/>
            <a:ext cx="6840537" cy="3749675"/>
          </a:xfrm>
          <a:prstGeom prst="rect">
            <a:avLst/>
          </a:prstGeom>
          <a:noFill/>
          <a:ln w="9525">
            <a:noFill/>
            <a:miter lim="800000"/>
          </a:ln>
          <a:effectLst/>
        </p:spPr>
        <p:txBody>
          <a:bodyPr>
            <a:spAutoFit/>
          </a:bodyPr>
          <a:lstStyle/>
          <a:p>
            <a:pPr>
              <a:spcBef>
                <a:spcPct val="50000"/>
              </a:spcBef>
              <a:buFontTx/>
              <a:buNone/>
            </a:pPr>
            <a:r>
              <a:rPr kumimoji="1" lang="zh-CN" altLang="en-US" sz="3000" b="1">
                <a:solidFill>
                  <a:srgbClr val="FF3300"/>
                </a:solidFill>
                <a:latin typeface="Times New Roman" panose="02020603050405020304" pitchFamily="18" charset="0"/>
              </a:rPr>
              <a:t>         回家路上，李京京偷偷地在树林里读起课文，并深情回忆起乡下的爷爷和妮儿。</a:t>
            </a:r>
            <a:r>
              <a:rPr kumimoji="1" lang="zh-CN" altLang="en-US" sz="3000" b="1">
                <a:solidFill>
                  <a:srgbClr val="1F059F"/>
                </a:solidFill>
                <a:latin typeface="黑体" panose="02010600030101010101" pitchFamily="49" charset="-122"/>
                <a:ea typeface="黑体" panose="02010600030101010101" pitchFamily="49" charset="-122"/>
              </a:rPr>
              <a:t>第二天放学后，程老师让指定的那六个同学留下来，各人把自己朗读的一段反复读了几遍，京京心里痒痒的，趴在教室的窗户外面听。</a:t>
            </a:r>
            <a:r>
              <a:rPr kumimoji="1" lang="zh-CN" altLang="en-US" sz="3000" b="1">
                <a:solidFill>
                  <a:srgbClr val="FD2615"/>
                </a:solidFill>
                <a:latin typeface="黑体" panose="02010600030101010101" pitchFamily="49" charset="-122"/>
                <a:ea typeface="黑体" panose="02010600030101010101" pitchFamily="49" charset="-122"/>
              </a:rPr>
              <a:t>胖胖的赵小桢读出来的调子总是软软的奶声奶气的，京京勇敢的指出她的不足却反遭嘲笑。</a:t>
            </a:r>
            <a:endParaRPr kumimoji="1" lang="zh-CN" altLang="en-US" sz="3000" b="1">
              <a:solidFill>
                <a:srgbClr val="FF3300"/>
              </a:solidFill>
              <a:latin typeface="Times New Roman" panose="02020603050405020304" pitchFamily="18" charset="0"/>
            </a:endParaRPr>
          </a:p>
        </p:txBody>
      </p:sp>
      <p:pic>
        <p:nvPicPr>
          <p:cNvPr id="11271" name="Picture 7" descr="图片2"/>
          <p:cNvPicPr>
            <a:picLocks noChangeAspect="1" noChangeArrowheads="1"/>
          </p:cNvPicPr>
          <p:nvPr/>
        </p:nvPicPr>
        <p:blipFill>
          <a:blip r:embed="rId1" cstate="print"/>
          <a:srcRect/>
          <a:stretch>
            <a:fillRect/>
          </a:stretch>
        </p:blipFill>
        <p:spPr bwMode="auto">
          <a:xfrm rot="5400000">
            <a:off x="102394" y="4766469"/>
            <a:ext cx="1639887" cy="18446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childTnLst>
                                    <p:set>
                                      <p:cBhvr>
                                        <p:cTn id="6" dur="1" fill="hold">
                                          <p:stCondLst>
                                            <p:cond delay="0"/>
                                          </p:stCondLst>
                                        </p:cTn>
                                        <p:tgtEl>
                                          <p:spTgt spid="11269"/>
                                        </p:tgtEl>
                                        <p:attrNameLst>
                                          <p:attrName>style.visibility</p:attrName>
                                        </p:attrNameLst>
                                      </p:cBhvr>
                                      <p:to>
                                        <p:strVal val="visible"/>
                                      </p:to>
                                    </p:set>
                                    <p:animEffect transition="in" filter="fade">
                                      <p:cBhvr>
                                        <p:cTn id="7" dur="2000"/>
                                        <p:tgtEl>
                                          <p:spTgt spid="11269"/>
                                        </p:tgtEl>
                                      </p:cBhvr>
                                    </p:animEffect>
                                    <p:anim calcmode="lin" valueType="num">
                                      <p:cBhvr>
                                        <p:cTn id="8" dur="2000" fill="hold"/>
                                        <p:tgtEl>
                                          <p:spTgt spid="11269"/>
                                        </p:tgtEl>
                                        <p:attrNameLst>
                                          <p:attrName>style.rotation</p:attrName>
                                        </p:attrNameLst>
                                      </p:cBhvr>
                                      <p:tavLst>
                                        <p:tav tm="0">
                                          <p:val>
                                            <p:fltVal val="720"/>
                                          </p:val>
                                        </p:tav>
                                        <p:tav tm="100000">
                                          <p:val>
                                            <p:fltVal val="0"/>
                                          </p:val>
                                        </p:tav>
                                      </p:tavLst>
                                    </p:anim>
                                    <p:anim calcmode="lin" valueType="num">
                                      <p:cBhvr>
                                        <p:cTn id="9" dur="2000" fill="hold"/>
                                        <p:tgtEl>
                                          <p:spTgt spid="11269"/>
                                        </p:tgtEl>
                                        <p:attrNameLst>
                                          <p:attrName>ppt_h</p:attrName>
                                        </p:attrNameLst>
                                      </p:cBhvr>
                                      <p:tavLst>
                                        <p:tav tm="0">
                                          <p:val>
                                            <p:fltVal val="0"/>
                                          </p:val>
                                        </p:tav>
                                        <p:tav tm="100000">
                                          <p:val>
                                            <p:strVal val="#ppt_h"/>
                                          </p:val>
                                        </p:tav>
                                      </p:tavLst>
                                    </p:anim>
                                    <p:anim calcmode="lin" valueType="num">
                                      <p:cBhvr>
                                        <p:cTn id="10" dur="2000" fill="hold"/>
                                        <p:tgtEl>
                                          <p:spTgt spid="11269"/>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11270"/>
                                        </p:tgtEl>
                                        <p:attrNameLst>
                                          <p:attrName>style.visibility</p:attrName>
                                        </p:attrNameLst>
                                      </p:cBhvr>
                                      <p:to>
                                        <p:strVal val="visible"/>
                                      </p:to>
                                    </p:set>
                                    <p:animEffect transition="in" filter="fade">
                                      <p:cBhvr>
                                        <p:cTn id="13" dur="2000"/>
                                        <p:tgtEl>
                                          <p:spTgt spid="11270"/>
                                        </p:tgtEl>
                                      </p:cBhvr>
                                    </p:animEffect>
                                    <p:anim calcmode="lin" valueType="num">
                                      <p:cBhvr>
                                        <p:cTn id="14" dur="2000" fill="hold"/>
                                        <p:tgtEl>
                                          <p:spTgt spid="11270"/>
                                        </p:tgtEl>
                                        <p:attrNameLst>
                                          <p:attrName>style.rotation</p:attrName>
                                        </p:attrNameLst>
                                      </p:cBhvr>
                                      <p:tavLst>
                                        <p:tav tm="0">
                                          <p:val>
                                            <p:fltVal val="720"/>
                                          </p:val>
                                        </p:tav>
                                        <p:tav tm="100000">
                                          <p:val>
                                            <p:fltVal val="0"/>
                                          </p:val>
                                        </p:tav>
                                      </p:tavLst>
                                    </p:anim>
                                    <p:anim calcmode="lin" valueType="num">
                                      <p:cBhvr>
                                        <p:cTn id="15" dur="2000" fill="hold"/>
                                        <p:tgtEl>
                                          <p:spTgt spid="11270"/>
                                        </p:tgtEl>
                                        <p:attrNameLst>
                                          <p:attrName>ppt_h</p:attrName>
                                        </p:attrNameLst>
                                      </p:cBhvr>
                                      <p:tavLst>
                                        <p:tav tm="0">
                                          <p:val>
                                            <p:fltVal val="0"/>
                                          </p:val>
                                        </p:tav>
                                        <p:tav tm="100000">
                                          <p:val>
                                            <p:strVal val="#ppt_h"/>
                                          </p:val>
                                        </p:tav>
                                      </p:tavLst>
                                    </p:anim>
                                    <p:anim calcmode="lin" valueType="num">
                                      <p:cBhvr>
                                        <p:cTn id="16" dur="2000" fill="hold"/>
                                        <p:tgtEl>
                                          <p:spTgt spid="11270"/>
                                        </p:tgtEl>
                                        <p:attrNameLst>
                                          <p:attrName>ppt_w</p:attrName>
                                        </p:attrNameLst>
                                      </p:cBhvr>
                                      <p:tavLst>
                                        <p:tav tm="0">
                                          <p:val>
                                            <p:fltVal val="0"/>
                                          </p:val>
                                        </p:tav>
                                        <p:tav tm="100000">
                                          <p:val>
                                            <p:strVal val="#ppt_w"/>
                                          </p:val>
                                        </p:tav>
                                      </p:tavLst>
                                    </p:anim>
                                  </p:childTnLst>
                                </p:cTn>
                              </p:par>
                              <p:par>
                                <p:cTn id="17" presetID="35" presetClass="entr" presetSubtype="0" fill="hold" nodeType="withEffect">
                                  <p:stCondLst>
                                    <p:cond delay="0"/>
                                  </p:stCondLst>
                                  <p:childTnLst>
                                    <p:set>
                                      <p:cBhvr>
                                        <p:cTn id="18" dur="1" fill="hold">
                                          <p:stCondLst>
                                            <p:cond delay="0"/>
                                          </p:stCondLst>
                                        </p:cTn>
                                        <p:tgtEl>
                                          <p:spTgt spid="11271"/>
                                        </p:tgtEl>
                                        <p:attrNameLst>
                                          <p:attrName>style.visibility</p:attrName>
                                        </p:attrNameLst>
                                      </p:cBhvr>
                                      <p:to>
                                        <p:strVal val="visible"/>
                                      </p:to>
                                    </p:set>
                                    <p:animEffect transition="in" filter="fade">
                                      <p:cBhvr>
                                        <p:cTn id="19" dur="2000"/>
                                        <p:tgtEl>
                                          <p:spTgt spid="11271"/>
                                        </p:tgtEl>
                                      </p:cBhvr>
                                    </p:animEffect>
                                    <p:anim calcmode="lin" valueType="num">
                                      <p:cBhvr>
                                        <p:cTn id="20" dur="2000" fill="hold"/>
                                        <p:tgtEl>
                                          <p:spTgt spid="11271"/>
                                        </p:tgtEl>
                                        <p:attrNameLst>
                                          <p:attrName>style.rotation</p:attrName>
                                        </p:attrNameLst>
                                      </p:cBhvr>
                                      <p:tavLst>
                                        <p:tav tm="0">
                                          <p:val>
                                            <p:fltVal val="720"/>
                                          </p:val>
                                        </p:tav>
                                        <p:tav tm="100000">
                                          <p:val>
                                            <p:fltVal val="0"/>
                                          </p:val>
                                        </p:tav>
                                      </p:tavLst>
                                    </p:anim>
                                    <p:anim calcmode="lin" valueType="num">
                                      <p:cBhvr>
                                        <p:cTn id="21" dur="2000" fill="hold"/>
                                        <p:tgtEl>
                                          <p:spTgt spid="11271"/>
                                        </p:tgtEl>
                                        <p:attrNameLst>
                                          <p:attrName>ppt_h</p:attrName>
                                        </p:attrNameLst>
                                      </p:cBhvr>
                                      <p:tavLst>
                                        <p:tav tm="0">
                                          <p:val>
                                            <p:fltVal val="0"/>
                                          </p:val>
                                        </p:tav>
                                        <p:tav tm="100000">
                                          <p:val>
                                            <p:strVal val="#ppt_h"/>
                                          </p:val>
                                        </p:tav>
                                      </p:tavLst>
                                    </p:anim>
                                    <p:anim calcmode="lin" valueType="num">
                                      <p:cBhvr>
                                        <p:cTn id="22" dur="2000" fill="hold"/>
                                        <p:tgtEl>
                                          <p:spTgt spid="11271"/>
                                        </p:tgtEl>
                                        <p:attrNameLst>
                                          <p:attrName>ppt_w</p:attrName>
                                        </p:attrNameLst>
                                      </p:cBhvr>
                                      <p:tavLst>
                                        <p:tav tm="0">
                                          <p:val>
                                            <p:fltVal val="0"/>
                                          </p:val>
                                        </p:tav>
                                        <p:tav tm="100000">
                                          <p:val>
                                            <p:strVal val="#ppt_w"/>
                                          </p:val>
                                        </p:tav>
                                      </p:tavLst>
                                    </p:anim>
                                  </p:childTnLst>
                                </p:cTn>
                              </p:par>
                              <p:par>
                                <p:cTn id="23" presetID="26" presetClass="entr" presetSubtype="0" fill="hold" grpId="0" nodeType="withEffect">
                                  <p:stCondLst>
                                    <p:cond delay="0"/>
                                  </p:stCondLst>
                                  <p:childTnLst>
                                    <p:set>
                                      <p:cBhvr>
                                        <p:cTn id="24" dur="1" fill="hold">
                                          <p:stCondLst>
                                            <p:cond delay="0"/>
                                          </p:stCondLst>
                                        </p:cTn>
                                        <p:tgtEl>
                                          <p:spTgt spid="11272"/>
                                        </p:tgtEl>
                                        <p:attrNameLst>
                                          <p:attrName>style.visibility</p:attrName>
                                        </p:attrNameLst>
                                      </p:cBhvr>
                                      <p:to>
                                        <p:strVal val="visible"/>
                                      </p:to>
                                    </p:set>
                                    <p:animEffect transition="in" filter="wipe(down)">
                                      <p:cBhvr>
                                        <p:cTn id="25" dur="580">
                                          <p:stCondLst>
                                            <p:cond delay="0"/>
                                          </p:stCondLst>
                                        </p:cTn>
                                        <p:tgtEl>
                                          <p:spTgt spid="11272"/>
                                        </p:tgtEl>
                                      </p:cBhvr>
                                    </p:animEffect>
                                    <p:anim calcmode="lin" valueType="num">
                                      <p:cBhvr>
                                        <p:cTn id="26" dur="1822" tmFilter="0,0; 0.14,0.36; 0.43,0.73; 0.71,0.91; 1.0,1.0">
                                          <p:stCondLst>
                                            <p:cond delay="0"/>
                                          </p:stCondLst>
                                        </p:cTn>
                                        <p:tgtEl>
                                          <p:spTgt spid="11272"/>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1272"/>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1272"/>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1272"/>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1272"/>
                                        </p:tgtEl>
                                        <p:attrNameLst>
                                          <p:attrName>ppt_y</p:attrName>
                                        </p:attrNameLst>
                                      </p:cBhvr>
                                      <p:tavLst>
                                        <p:tav tm="0" fmla="#ppt_y-sin(pi*$)/81">
                                          <p:val>
                                            <p:fltVal val="0"/>
                                          </p:val>
                                        </p:tav>
                                        <p:tav tm="100000">
                                          <p:val>
                                            <p:fltVal val="1"/>
                                          </p:val>
                                        </p:tav>
                                      </p:tavLst>
                                    </p:anim>
                                    <p:animScale>
                                      <p:cBhvr>
                                        <p:cTn id="31" dur="26">
                                          <p:stCondLst>
                                            <p:cond delay="650"/>
                                          </p:stCondLst>
                                        </p:cTn>
                                        <p:tgtEl>
                                          <p:spTgt spid="11272"/>
                                        </p:tgtEl>
                                      </p:cBhvr>
                                      <p:to x="100000" y="60000"/>
                                    </p:animScale>
                                    <p:animScale>
                                      <p:cBhvr>
                                        <p:cTn id="32" dur="166" decel="50000">
                                          <p:stCondLst>
                                            <p:cond delay="676"/>
                                          </p:stCondLst>
                                        </p:cTn>
                                        <p:tgtEl>
                                          <p:spTgt spid="11272"/>
                                        </p:tgtEl>
                                      </p:cBhvr>
                                      <p:to x="100000" y="100000"/>
                                    </p:animScale>
                                    <p:animScale>
                                      <p:cBhvr>
                                        <p:cTn id="33" dur="26">
                                          <p:stCondLst>
                                            <p:cond delay="1312"/>
                                          </p:stCondLst>
                                        </p:cTn>
                                        <p:tgtEl>
                                          <p:spTgt spid="11272"/>
                                        </p:tgtEl>
                                      </p:cBhvr>
                                      <p:to x="100000" y="80000"/>
                                    </p:animScale>
                                    <p:animScale>
                                      <p:cBhvr>
                                        <p:cTn id="34" dur="166" decel="50000">
                                          <p:stCondLst>
                                            <p:cond delay="1338"/>
                                          </p:stCondLst>
                                        </p:cTn>
                                        <p:tgtEl>
                                          <p:spTgt spid="11272"/>
                                        </p:tgtEl>
                                      </p:cBhvr>
                                      <p:to x="100000" y="100000"/>
                                    </p:animScale>
                                    <p:animScale>
                                      <p:cBhvr>
                                        <p:cTn id="35" dur="26">
                                          <p:stCondLst>
                                            <p:cond delay="1642"/>
                                          </p:stCondLst>
                                        </p:cTn>
                                        <p:tgtEl>
                                          <p:spTgt spid="11272"/>
                                        </p:tgtEl>
                                      </p:cBhvr>
                                      <p:to x="100000" y="90000"/>
                                    </p:animScale>
                                    <p:animScale>
                                      <p:cBhvr>
                                        <p:cTn id="36" dur="166" decel="50000">
                                          <p:stCondLst>
                                            <p:cond delay="1668"/>
                                          </p:stCondLst>
                                        </p:cTn>
                                        <p:tgtEl>
                                          <p:spTgt spid="11272"/>
                                        </p:tgtEl>
                                      </p:cBhvr>
                                      <p:to x="100000" y="100000"/>
                                    </p:animScale>
                                    <p:animScale>
                                      <p:cBhvr>
                                        <p:cTn id="37" dur="26">
                                          <p:stCondLst>
                                            <p:cond delay="1808"/>
                                          </p:stCondLst>
                                        </p:cTn>
                                        <p:tgtEl>
                                          <p:spTgt spid="11272"/>
                                        </p:tgtEl>
                                      </p:cBhvr>
                                      <p:to x="100000" y="95000"/>
                                    </p:animScale>
                                    <p:animScale>
                                      <p:cBhvr>
                                        <p:cTn id="38" dur="166" decel="50000">
                                          <p:stCondLst>
                                            <p:cond delay="1834"/>
                                          </p:stCondLst>
                                        </p:cTn>
                                        <p:tgtEl>
                                          <p:spTgt spid="1127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2" grpId="0" animBg="1"/>
      <p:bldP spid="11269" grpId="0"/>
      <p:bldP spid="11270"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89" name="文本框 5126"/>
          <p:cNvSpPr txBox="1">
            <a:spLocks noChangeArrowheads="1"/>
          </p:cNvSpPr>
          <p:nvPr/>
        </p:nvSpPr>
        <p:spPr bwMode="auto">
          <a:xfrm>
            <a:off x="106363" y="44450"/>
            <a:ext cx="1296987" cy="398463"/>
          </a:xfrm>
          <a:prstGeom prst="rect">
            <a:avLst/>
          </a:prstGeom>
          <a:noFill/>
          <a:ln w="9525">
            <a:noFill/>
            <a:miter lim="800000"/>
          </a:ln>
        </p:spPr>
        <p:txBody>
          <a:bodyPr lIns="90170" tIns="46990" rIns="90170" bIns="46990">
            <a:spAutoFit/>
          </a:bodyPr>
          <a:lstStyle/>
          <a:p>
            <a:r>
              <a:rPr lang="zh-CN" altLang="en-US" sz="2000" b="1">
                <a:solidFill>
                  <a:srgbClr val="006666"/>
                </a:solidFill>
                <a:ea typeface="方正姚体" pitchFamily="2" charset="-122"/>
              </a:rPr>
              <a:t>讲授新课</a:t>
            </a:r>
            <a:endParaRPr lang="zh-CN" altLang="en-US" sz="2000" b="1">
              <a:solidFill>
                <a:srgbClr val="006666"/>
              </a:solidFill>
              <a:ea typeface="方正姚体" pitchFamily="2" charset="-122"/>
            </a:endParaRPr>
          </a:p>
        </p:txBody>
      </p:sp>
      <p:sp>
        <p:nvSpPr>
          <p:cNvPr id="12291" name="Text Box 3"/>
          <p:cNvSpPr txBox="1">
            <a:spLocks noChangeArrowheads="1"/>
          </p:cNvSpPr>
          <p:nvPr/>
        </p:nvSpPr>
        <p:spPr bwMode="auto">
          <a:xfrm>
            <a:off x="250825" y="1801813"/>
            <a:ext cx="8713788" cy="3140075"/>
          </a:xfrm>
          <a:prstGeom prst="rect">
            <a:avLst/>
          </a:prstGeom>
          <a:noFill/>
          <a:ln w="9525">
            <a:noFill/>
            <a:miter lim="800000"/>
          </a:ln>
          <a:effectLst/>
        </p:spPr>
        <p:txBody>
          <a:bodyPr>
            <a:spAutoFit/>
          </a:bodyPr>
          <a:lstStyle/>
          <a:p>
            <a:pPr>
              <a:spcBef>
                <a:spcPct val="50000"/>
              </a:spcBef>
              <a:buFontTx/>
              <a:buNone/>
            </a:pPr>
            <a:r>
              <a:rPr kumimoji="1" lang="zh-CN" altLang="en-US" sz="3600">
                <a:solidFill>
                  <a:srgbClr val="1F059F"/>
                </a:solidFill>
                <a:latin typeface="Times New Roman" panose="02020603050405020304" pitchFamily="18" charset="0"/>
              </a:rPr>
              <a:t>　</a:t>
            </a:r>
            <a:r>
              <a:rPr kumimoji="1" lang="zh-CN" altLang="en-US" sz="3600" b="1">
                <a:solidFill>
                  <a:srgbClr val="1F059F"/>
                </a:solidFill>
                <a:latin typeface="Times New Roman" panose="02020603050405020304" pitchFamily="18" charset="0"/>
              </a:rPr>
              <a:t>　 </a:t>
            </a:r>
            <a:r>
              <a:rPr kumimoji="1" lang="zh-CN" altLang="en-US" sz="4000" b="1">
                <a:solidFill>
                  <a:srgbClr val="000000"/>
                </a:solidFill>
                <a:latin typeface="黑体" panose="02010600030101010101" pitchFamily="49" charset="-122"/>
                <a:ea typeface="黑体" panose="02010600030101010101" pitchFamily="49" charset="-122"/>
              </a:rPr>
              <a:t>公开课上，在赵小桢不敢举手的情况下，李京京勇敢地举手并深情地朗读课文。</a:t>
            </a:r>
            <a:r>
              <a:rPr kumimoji="1" lang="zh-CN" altLang="en-US" sz="4000" b="1">
                <a:solidFill>
                  <a:srgbClr val="000000"/>
                </a:solidFill>
                <a:latin typeface="Times New Roman" panose="02020603050405020304" pitchFamily="18" charset="0"/>
                <a:ea typeface="黑体" panose="02010600030101010101" pitchFamily="49" charset="-122"/>
              </a:rPr>
              <a:t>程老师开始有点慌乱，后来“只好”让李京京接下去读，最后用“发颤”的声音请他把课文全部读完。</a:t>
            </a:r>
            <a:endParaRPr kumimoji="1" lang="zh-CN" altLang="en-US" sz="4000" b="1">
              <a:solidFill>
                <a:srgbClr val="000000"/>
              </a:solidFill>
              <a:latin typeface="Times New Roman" panose="02020603050405020304" pitchFamily="18" charset="0"/>
              <a:ea typeface="黑体" panose="02010600030101010101" pitchFamily="49" charset="-122"/>
            </a:endParaRPr>
          </a:p>
        </p:txBody>
      </p:sp>
      <p:sp>
        <p:nvSpPr>
          <p:cNvPr id="12292" name="AutoShape 4"/>
          <p:cNvSpPr>
            <a:spLocks noChangeArrowheads="1"/>
          </p:cNvSpPr>
          <p:nvPr/>
        </p:nvSpPr>
        <p:spPr bwMode="auto">
          <a:xfrm>
            <a:off x="215900" y="620713"/>
            <a:ext cx="4752975" cy="1052512"/>
          </a:xfrm>
          <a:prstGeom prst="notchedRightArrow">
            <a:avLst>
              <a:gd name="adj1" fmla="val 50000"/>
              <a:gd name="adj2" fmla="val 112896"/>
            </a:avLst>
          </a:prstGeom>
          <a:solidFill>
            <a:srgbClr val="FFCC66"/>
          </a:solidFill>
          <a:ln w="50800">
            <a:solidFill>
              <a:schemeClr val="tx1"/>
            </a:solidFill>
            <a:miter lim="800000"/>
          </a:ln>
          <a:effectLst/>
        </p:spPr>
        <p:txBody>
          <a:bodyPr wrap="none" anchor="ctr"/>
          <a:lstStyle/>
          <a:p>
            <a:endParaRPr lang="zh-CN" altLang="en-US"/>
          </a:p>
        </p:txBody>
      </p:sp>
      <p:sp>
        <p:nvSpPr>
          <p:cNvPr id="12293" name="Rectangle 5"/>
          <p:cNvSpPr>
            <a:spLocks noChangeArrowheads="1"/>
          </p:cNvSpPr>
          <p:nvPr/>
        </p:nvSpPr>
        <p:spPr bwMode="auto">
          <a:xfrm>
            <a:off x="684213" y="809625"/>
            <a:ext cx="4392612" cy="641350"/>
          </a:xfrm>
          <a:prstGeom prst="rect">
            <a:avLst/>
          </a:prstGeom>
          <a:noFill/>
          <a:ln w="9525">
            <a:noFill/>
            <a:miter lim="800000"/>
          </a:ln>
          <a:effectLst/>
        </p:spPr>
        <p:txBody>
          <a:bodyPr anchor="ctr">
            <a:spAutoFit/>
          </a:bodyPr>
          <a:lstStyle/>
          <a:p>
            <a:pPr>
              <a:buFontTx/>
              <a:buNone/>
            </a:pPr>
            <a:r>
              <a:rPr kumimoji="1" lang="zh-CN" altLang="en-US" sz="3600" b="1">
                <a:solidFill>
                  <a:srgbClr val="000000"/>
                </a:solidFill>
                <a:latin typeface="黑体" panose="02010600030101010101" pitchFamily="49" charset="-122"/>
                <a:ea typeface="黑体" panose="02010600030101010101" pitchFamily="49" charset="-122"/>
              </a:rPr>
              <a:t>故事的高潮和结局</a:t>
            </a:r>
            <a:endParaRPr kumimoji="1" lang="zh-CN" altLang="en-US" sz="3600" b="1">
              <a:solidFill>
                <a:srgbClr val="0000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12291"/>
                                        </p:tgtEl>
                                        <p:attrNameLst>
                                          <p:attrName>style.visibility</p:attrName>
                                        </p:attrNameLst>
                                      </p:cBhvr>
                                      <p:to>
                                        <p:strVal val="visible"/>
                                      </p:to>
                                    </p:set>
                                    <p:animEffect transition="in" filter="wheel(4)">
                                      <p:cBhvr>
                                        <p:cTn id="7" dur="2000"/>
                                        <p:tgtEl>
                                          <p:spTgt spid="12291"/>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12292"/>
                                        </p:tgtEl>
                                        <p:attrNameLst>
                                          <p:attrName>style.visibility</p:attrName>
                                        </p:attrNameLst>
                                      </p:cBhvr>
                                      <p:to>
                                        <p:strVal val="visible"/>
                                      </p:to>
                                    </p:set>
                                    <p:animEffect transition="in" filter="wheel(4)">
                                      <p:cBhvr>
                                        <p:cTn id="10" dur="2000"/>
                                        <p:tgtEl>
                                          <p:spTgt spid="12292"/>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12293"/>
                                        </p:tgtEl>
                                        <p:attrNameLst>
                                          <p:attrName>style.visibility</p:attrName>
                                        </p:attrNameLst>
                                      </p:cBhvr>
                                      <p:to>
                                        <p:strVal val="visible"/>
                                      </p:to>
                                    </p:set>
                                    <p:animEffect transition="in" filter="wheel(4)">
                                      <p:cBhvr>
                                        <p:cTn id="13" dur="2000"/>
                                        <p:tgtEl>
                                          <p:spTgt spid="122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p:bldP spid="12292" grpId="0" animBg="1"/>
      <p:bldP spid="12293" grpId="0"/>
    </p:bldLst>
  </p:timing>
</p:sld>
</file>

<file path=ppt/theme/theme1.xml><?xml version="1.0" encoding="utf-8"?>
<a:theme xmlns:a="http://schemas.openxmlformats.org/drawingml/2006/main" name="默认设计模板">
  <a:themeElements>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1801</Words>
  <Application>WPS 演示</Application>
  <PresentationFormat>全屏显示(4:3)</PresentationFormat>
  <Paragraphs>203</Paragraphs>
  <Slides>17</Slides>
  <Notes>0</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17</vt:i4>
      </vt:variant>
    </vt:vector>
  </HeadingPairs>
  <TitlesOfParts>
    <vt:vector size="37" baseType="lpstr">
      <vt:lpstr>Arial</vt:lpstr>
      <vt:lpstr>宋体</vt:lpstr>
      <vt:lpstr>Wingdings</vt:lpstr>
      <vt:lpstr>微软雅黑</vt:lpstr>
      <vt:lpstr>微软雅黑</vt:lpstr>
      <vt:lpstr>华文细黑</vt:lpstr>
      <vt:lpstr>Times New Roman</vt:lpstr>
      <vt:lpstr>隶书</vt:lpstr>
      <vt:lpstr>方正姚体</vt:lpstr>
      <vt:lpstr>幼圆</vt:lpstr>
      <vt:lpstr>黑体</vt:lpstr>
      <vt:lpstr>楷体_GB2312</vt:lpstr>
      <vt:lpstr>Arial Black</vt:lpstr>
      <vt:lpstr>Arial</vt:lpstr>
      <vt:lpstr>华文新魏</vt:lpstr>
      <vt:lpstr>华文行楷</vt:lpstr>
      <vt:lpstr>华文彩云</vt:lpstr>
      <vt:lpstr>仿宋_GB2312</vt:lpstr>
      <vt:lpstr>Calibri</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112</cp:revision>
  <dcterms:created xsi:type="dcterms:W3CDTF">2015-07-09T08:14:00Z</dcterms:created>
  <dcterms:modified xsi:type="dcterms:W3CDTF">2017-02-05T06:14:40Z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