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780" y="2976245"/>
            <a:ext cx="631444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376555"/>
            <a:ext cx="9485630" cy="6104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58020" y="53848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7335" y="5968365"/>
            <a:ext cx="523621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371475"/>
            <a:ext cx="9523730" cy="61144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18345" y="46799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6845" y="5824220"/>
            <a:ext cx="83019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36980" y="662305"/>
            <a:ext cx="9586595" cy="5533390"/>
            <a:chOff x="1948" y="1043"/>
            <a:chExt cx="15097" cy="87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3" y="1043"/>
              <a:ext cx="14893" cy="871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8" y="1293"/>
              <a:ext cx="11504" cy="87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5585" y="1895475"/>
            <a:ext cx="9180830" cy="30664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4160" y="2486025"/>
            <a:ext cx="9123680" cy="1885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05980" y="2546350"/>
            <a:ext cx="24225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83125" y="3772535"/>
            <a:ext cx="24225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285" y="85090"/>
            <a:ext cx="9409430" cy="66878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1033780"/>
            <a:ext cx="9399905" cy="47904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314450"/>
            <a:ext cx="9504680" cy="42284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0335" y="1085850"/>
            <a:ext cx="9371330" cy="46856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1085850"/>
            <a:ext cx="9552305" cy="46856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1038225"/>
            <a:ext cx="9447530" cy="47809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1085850"/>
            <a:ext cx="9399905" cy="46856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9110" y="1682750"/>
            <a:ext cx="9236710" cy="10356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8925" y="4084955"/>
            <a:ext cx="9236710" cy="154749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1381125"/>
            <a:ext cx="9390380" cy="40951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97990" y="3061970"/>
            <a:ext cx="9317355" cy="23126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935" y="1647825"/>
            <a:ext cx="9676130" cy="35617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8315" y="2157095"/>
            <a:ext cx="8996045" cy="10953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38020" y="3885565"/>
            <a:ext cx="8996045" cy="10953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923925"/>
            <a:ext cx="9304655" cy="50095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985" y="1576705"/>
            <a:ext cx="8876030" cy="37045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633855"/>
            <a:ext cx="9457055" cy="35902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960" y="1595755"/>
            <a:ext cx="9276080" cy="36664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209675"/>
            <a:ext cx="9647555" cy="44380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53110" y="337185"/>
            <a:ext cx="9798050" cy="6252210"/>
            <a:chOff x="1087" y="299"/>
            <a:chExt cx="15430" cy="108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7" y="299"/>
              <a:ext cx="6539" cy="147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89" y="1614"/>
              <a:ext cx="14728" cy="952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08185" y="103124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6515" y="6146800"/>
            <a:ext cx="90760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452755"/>
            <a:ext cx="9533255" cy="59524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08185" y="103124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030" y="471805"/>
            <a:ext cx="3437890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6</cp:revision>
  <dcterms:created xsi:type="dcterms:W3CDTF">2015-05-05T08:02:00Z</dcterms:created>
  <dcterms:modified xsi:type="dcterms:W3CDTF">2017-07-14T08:29:35Z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