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59" r:id="rId2"/>
    <p:sldId id="260" r:id="rId3"/>
    <p:sldId id="261" r:id="rId4"/>
    <p:sldId id="288" r:id="rId5"/>
    <p:sldId id="289" r:id="rId6"/>
    <p:sldId id="290" r:id="rId7"/>
    <p:sldId id="291" r:id="rId8"/>
    <p:sldId id="263" r:id="rId9"/>
    <p:sldId id="262" r:id="rId10"/>
    <p:sldId id="281" r:id="rId11"/>
    <p:sldId id="264" r:id="rId12"/>
    <p:sldId id="266" r:id="rId13"/>
    <p:sldId id="269" r:id="rId14"/>
    <p:sldId id="282" r:id="rId15"/>
    <p:sldId id="270" r:id="rId16"/>
    <p:sldId id="271" r:id="rId17"/>
    <p:sldId id="283" r:id="rId18"/>
    <p:sldId id="272" r:id="rId19"/>
    <p:sldId id="273" r:id="rId20"/>
    <p:sldId id="285" r:id="rId21"/>
    <p:sldId id="274" r:id="rId22"/>
    <p:sldId id="276" r:id="rId23"/>
    <p:sldId id="275" r:id="rId24"/>
    <p:sldId id="292" r:id="rId25"/>
    <p:sldId id="277" r:id="rId26"/>
    <p:sldId id="279" r:id="rId27"/>
    <p:sldId id="278" r:id="rId28"/>
    <p:sldId id="287" r:id="rId29"/>
    <p:sldId id="286" r:id="rId30"/>
    <p:sldId id="293" r:id="rId31"/>
  </p:sldIdLst>
  <p:sldSz cx="9144000" cy="6858000" type="screen4x3"/>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404664"/>
            <a:ext cx="8229600" cy="6120680"/>
          </a:xfrm>
        </p:spPr>
        <p:txBody>
          <a:bodyPr>
            <a:normAutofit lnSpcReduction="10000"/>
          </a:bodyPr>
          <a:lstStyle/>
          <a:p>
            <a:pPr marL="0" indent="0">
              <a:buNone/>
            </a:pPr>
            <a:r>
              <a:rPr lang="zh-CN" altLang="en-US" b="1" smtClean="0"/>
              <a:t>     古时候</a:t>
            </a:r>
            <a:r>
              <a:rPr lang="en-US" altLang="zh-CN" b="1"/>
              <a:t>,</a:t>
            </a:r>
            <a:r>
              <a:rPr lang="zh-CN" altLang="en-US" b="1"/>
              <a:t>有个秀才要招收学生</a:t>
            </a:r>
            <a:r>
              <a:rPr lang="en-US" altLang="zh-CN" b="1"/>
              <a:t>,</a:t>
            </a:r>
            <a:r>
              <a:rPr lang="zh-CN" altLang="en-US" b="1"/>
              <a:t>他对穷子弟不收费</a:t>
            </a:r>
            <a:r>
              <a:rPr lang="en-US" altLang="zh-CN" b="1"/>
              <a:t>,</a:t>
            </a:r>
            <a:r>
              <a:rPr lang="zh-CN" altLang="en-US" b="1"/>
              <a:t>对富家子弟却要很多</a:t>
            </a:r>
            <a:r>
              <a:rPr lang="zh-CN" altLang="en-US" b="1" smtClean="0"/>
              <a:t>报酬。他</a:t>
            </a:r>
            <a:r>
              <a:rPr lang="zh-CN" altLang="en-US" b="1"/>
              <a:t>出了一则告示</a:t>
            </a:r>
            <a:r>
              <a:rPr lang="en-US" altLang="zh-CN" b="1"/>
              <a:t>,</a:t>
            </a:r>
            <a:r>
              <a:rPr lang="zh-CN" altLang="en-US" b="1"/>
              <a:t>这样写道</a:t>
            </a:r>
            <a:r>
              <a:rPr lang="en-US" altLang="zh-CN" b="1"/>
              <a:t>:“</a:t>
            </a:r>
            <a:r>
              <a:rPr lang="zh-CN" altLang="en-US" b="1">
                <a:solidFill>
                  <a:srgbClr val="C00000"/>
                </a:solidFill>
              </a:rPr>
              <a:t>无米面也可无鸡鸭也可无鱼肉也可无银钱也</a:t>
            </a:r>
            <a:r>
              <a:rPr lang="zh-CN" altLang="en-US" b="1" smtClean="0">
                <a:solidFill>
                  <a:srgbClr val="C00000"/>
                </a:solidFill>
              </a:rPr>
              <a:t>可。</a:t>
            </a:r>
            <a:r>
              <a:rPr lang="en-US" altLang="zh-CN" b="1" smtClean="0"/>
              <a:t>”</a:t>
            </a:r>
            <a:r>
              <a:rPr lang="zh-CN" altLang="en-US" b="1"/>
              <a:t>穷家子弟来</a:t>
            </a:r>
            <a:r>
              <a:rPr lang="en-US" altLang="zh-CN" b="1"/>
              <a:t>,</a:t>
            </a:r>
            <a:r>
              <a:rPr lang="zh-CN" altLang="en-US" b="1"/>
              <a:t>他是一种</a:t>
            </a:r>
            <a:r>
              <a:rPr lang="zh-CN" altLang="en-US" b="1" smtClean="0"/>
              <a:t>读法</a:t>
            </a:r>
            <a:r>
              <a:rPr lang="en-US" altLang="zh-CN" b="1" smtClean="0"/>
              <a:t>;</a:t>
            </a:r>
            <a:r>
              <a:rPr lang="zh-CN" altLang="en-US" b="1" smtClean="0"/>
              <a:t>富</a:t>
            </a:r>
            <a:r>
              <a:rPr lang="zh-CN" altLang="en-US" b="1"/>
              <a:t>家子弟来</a:t>
            </a:r>
            <a:r>
              <a:rPr lang="en-US" altLang="zh-CN" b="1"/>
              <a:t>,</a:t>
            </a:r>
            <a:r>
              <a:rPr lang="zh-CN" altLang="en-US" b="1"/>
              <a:t>他又是一种</a:t>
            </a:r>
            <a:r>
              <a:rPr lang="zh-CN" altLang="en-US" b="1" smtClean="0"/>
              <a:t>读法</a:t>
            </a:r>
            <a:r>
              <a:rPr lang="en-US" altLang="zh-CN" b="1" smtClean="0"/>
              <a:t>.</a:t>
            </a:r>
            <a:r>
              <a:rPr lang="zh-CN" altLang="en-US" b="1" smtClean="0"/>
              <a:t>请</a:t>
            </a:r>
            <a:r>
              <a:rPr lang="zh-CN" altLang="en-US" b="1"/>
              <a:t>用不同的标点方法</a:t>
            </a:r>
            <a:r>
              <a:rPr lang="en-US" altLang="zh-CN" b="1"/>
              <a:t>,</a:t>
            </a:r>
            <a:r>
              <a:rPr lang="zh-CN" altLang="en-US" b="1"/>
              <a:t>指出他的这两种</a:t>
            </a:r>
            <a:r>
              <a:rPr lang="zh-CN" altLang="en-US" b="1" smtClean="0"/>
              <a:t>读法</a:t>
            </a:r>
            <a:r>
              <a:rPr lang="zh-CN" altLang="en-US" b="1"/>
              <a:t>。</a:t>
            </a:r>
            <a:endParaRPr lang="en-US" altLang="zh-CN" b="1" smtClean="0"/>
          </a:p>
          <a:p>
            <a:pPr marL="0" indent="0">
              <a:buNone/>
            </a:pPr>
            <a:endParaRPr lang="en-US" altLang="zh-CN" b="1" smtClean="0"/>
          </a:p>
          <a:p>
            <a:pPr marL="0" indent="0">
              <a:buNone/>
            </a:pPr>
            <a:r>
              <a:rPr lang="zh-CN" altLang="en-US" b="1" smtClean="0">
                <a:solidFill>
                  <a:srgbClr val="C00000"/>
                </a:solidFill>
              </a:rPr>
              <a:t>对</a:t>
            </a:r>
            <a:r>
              <a:rPr lang="zh-CN" altLang="en-US" b="1">
                <a:solidFill>
                  <a:srgbClr val="C00000"/>
                </a:solidFill>
              </a:rPr>
              <a:t>穷人：</a:t>
            </a:r>
            <a:r>
              <a:rPr lang="zh-CN" altLang="en-US" b="1"/>
              <a:t>无米面也可</a:t>
            </a:r>
            <a:r>
              <a:rPr lang="en-US" altLang="zh-CN" b="1"/>
              <a:t>,</a:t>
            </a:r>
            <a:r>
              <a:rPr lang="zh-CN" altLang="en-US" b="1"/>
              <a:t>无鸡鸭也可</a:t>
            </a:r>
            <a:r>
              <a:rPr lang="en-US" altLang="zh-CN" b="1"/>
              <a:t>,</a:t>
            </a:r>
            <a:r>
              <a:rPr lang="zh-CN" altLang="en-US" b="1"/>
              <a:t>无鱼肉也可</a:t>
            </a:r>
            <a:r>
              <a:rPr lang="en-US" altLang="zh-CN" b="1"/>
              <a:t>,</a:t>
            </a:r>
            <a:r>
              <a:rPr lang="zh-CN" altLang="en-US" b="1"/>
              <a:t>无银钱也可</a:t>
            </a:r>
            <a:r>
              <a:rPr lang="zh-CN" altLang="en-US" b="1" smtClean="0"/>
              <a:t>。</a:t>
            </a:r>
            <a:endParaRPr lang="en-US" altLang="zh-CN" b="1" smtClean="0"/>
          </a:p>
          <a:p>
            <a:pPr marL="0" indent="0">
              <a:buNone/>
            </a:pPr>
            <a:endParaRPr lang="zh-CN" altLang="en-US" b="1"/>
          </a:p>
          <a:p>
            <a:pPr marL="0" indent="0">
              <a:buNone/>
            </a:pPr>
            <a:r>
              <a:rPr lang="zh-CN" altLang="en-US" b="1" smtClean="0">
                <a:solidFill>
                  <a:srgbClr val="C00000"/>
                </a:solidFill>
              </a:rPr>
              <a:t>对</a:t>
            </a:r>
            <a:r>
              <a:rPr lang="zh-CN" altLang="en-US" b="1">
                <a:solidFill>
                  <a:srgbClr val="C00000"/>
                </a:solidFill>
              </a:rPr>
              <a:t>富人：</a:t>
            </a:r>
            <a:r>
              <a:rPr lang="zh-CN" altLang="en-US" b="1"/>
              <a:t>无米，面也可；无鸡，鸭也可；无鱼，肉也可；无银，钱也可。</a:t>
            </a:r>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additive="base">
                                        <p:cTn id="1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a:t>沛公北向坐张良西向侍范增数目项王举所佩玉玦以示之者三项王默然不</a:t>
            </a:r>
            <a:r>
              <a:rPr lang="zh-CN" altLang="en-US" b="1" smtClean="0"/>
              <a:t>应</a:t>
            </a:r>
            <a:endParaRPr lang="en-US" altLang="zh-CN" b="1" smtClean="0"/>
          </a:p>
          <a:p>
            <a:r>
              <a:rPr lang="zh-CN" altLang="en-US" b="1"/>
              <a:t>沛公北向</a:t>
            </a:r>
            <a:r>
              <a:rPr lang="zh-CN" altLang="en-US" b="1" smtClean="0"/>
              <a:t>坐</a:t>
            </a:r>
            <a:r>
              <a:rPr lang="en-US" altLang="zh-CN" b="1">
                <a:solidFill>
                  <a:srgbClr val="C00000"/>
                </a:solidFill>
              </a:rPr>
              <a:t>/</a:t>
            </a:r>
            <a:r>
              <a:rPr lang="zh-CN" altLang="en-US" b="1" smtClean="0"/>
              <a:t>张良</a:t>
            </a:r>
            <a:r>
              <a:rPr lang="zh-CN" altLang="en-US" b="1"/>
              <a:t>西向</a:t>
            </a:r>
            <a:r>
              <a:rPr lang="zh-CN" altLang="en-US" b="1" smtClean="0"/>
              <a:t>侍</a:t>
            </a:r>
            <a:r>
              <a:rPr lang="en-US" altLang="zh-CN" b="1">
                <a:solidFill>
                  <a:srgbClr val="C00000"/>
                </a:solidFill>
              </a:rPr>
              <a:t>/</a:t>
            </a:r>
            <a:r>
              <a:rPr lang="zh-CN" altLang="en-US" b="1" smtClean="0"/>
              <a:t>范增</a:t>
            </a:r>
            <a:r>
              <a:rPr lang="zh-CN" altLang="en-US" b="1"/>
              <a:t>数目项</a:t>
            </a:r>
            <a:r>
              <a:rPr lang="zh-CN" altLang="en-US" b="1" smtClean="0"/>
              <a:t>王</a:t>
            </a:r>
            <a:r>
              <a:rPr lang="en-US" altLang="zh-CN" b="1">
                <a:solidFill>
                  <a:srgbClr val="C00000"/>
                </a:solidFill>
              </a:rPr>
              <a:t>/</a:t>
            </a:r>
            <a:r>
              <a:rPr lang="zh-CN" altLang="en-US" b="1" smtClean="0"/>
              <a:t>举</a:t>
            </a:r>
            <a:r>
              <a:rPr lang="zh-CN" altLang="en-US" b="1"/>
              <a:t>所佩玉玦以示之者</a:t>
            </a:r>
            <a:r>
              <a:rPr lang="zh-CN" altLang="en-US" b="1" smtClean="0"/>
              <a:t>三</a:t>
            </a:r>
            <a:r>
              <a:rPr lang="en-US" altLang="zh-CN" b="1">
                <a:solidFill>
                  <a:srgbClr val="C00000"/>
                </a:solidFill>
              </a:rPr>
              <a:t>/</a:t>
            </a:r>
            <a:r>
              <a:rPr lang="zh-CN" altLang="en-US" b="1" smtClean="0"/>
              <a:t>项</a:t>
            </a:r>
            <a:r>
              <a:rPr lang="zh-CN" altLang="en-US" b="1"/>
              <a:t>王默然不应</a:t>
            </a:r>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13997"/>
            <a:ext cx="8229600" cy="994725"/>
          </a:xfrm>
        </p:spPr>
        <p:txBody>
          <a:bodyPr/>
          <a:lstStyle/>
          <a:p>
            <a:r>
              <a:rPr lang="zh-CN" altLang="en-US" b="1" smtClean="0"/>
              <a:t>二、文言断句</a:t>
            </a:r>
            <a:r>
              <a:rPr lang="zh-CN" altLang="en-US" b="1"/>
              <a:t>具体方法</a:t>
            </a:r>
          </a:p>
        </p:txBody>
      </p:sp>
      <p:sp>
        <p:nvSpPr>
          <p:cNvPr id="3" name="内容占位符 2"/>
          <p:cNvSpPr>
            <a:spLocks noGrp="1"/>
          </p:cNvSpPr>
          <p:nvPr>
            <p:ph idx="1"/>
          </p:nvPr>
        </p:nvSpPr>
        <p:spPr>
          <a:xfrm>
            <a:off x="251520" y="1124744"/>
            <a:ext cx="8712968" cy="5976664"/>
          </a:xfrm>
        </p:spPr>
        <p:txBody>
          <a:bodyPr>
            <a:normAutofit fontScale="70000" lnSpcReduction="20000"/>
          </a:bodyPr>
          <a:lstStyle/>
          <a:p>
            <a:pPr marL="0" indent="0">
              <a:buNone/>
            </a:pPr>
            <a:r>
              <a:rPr lang="zh-CN" altLang="en-US" sz="4600" b="1" smtClean="0">
                <a:solidFill>
                  <a:srgbClr val="0070C0"/>
                </a:solidFill>
                <a:latin typeface="方正姚体" panose="02010601030101010101" pitchFamily="2" charset="-122"/>
                <a:ea typeface="方正姚体" panose="02010601030101010101" pitchFamily="2" charset="-122"/>
              </a:rPr>
              <a:t>（一）依名词（代词）定句读</a:t>
            </a:r>
            <a:endParaRPr lang="en-US" altLang="zh-CN" sz="4600" b="1" smtClean="0">
              <a:solidFill>
                <a:srgbClr val="0070C0"/>
              </a:solidFill>
              <a:latin typeface="方正姚体" panose="02010601030101010101" pitchFamily="2" charset="-122"/>
              <a:ea typeface="方正姚体" panose="02010601030101010101" pitchFamily="2" charset="-122"/>
            </a:endParaRPr>
          </a:p>
          <a:p>
            <a:pPr marL="0" indent="0">
              <a:buNone/>
            </a:pPr>
            <a:r>
              <a:rPr lang="zh-CN" altLang="en-US" smtClean="0"/>
              <a:t>   </a:t>
            </a:r>
            <a:r>
              <a:rPr lang="zh-CN" altLang="en-US" b="1" smtClean="0">
                <a:solidFill>
                  <a:srgbClr val="C00000"/>
                </a:solidFill>
              </a:rPr>
              <a:t>找出</a:t>
            </a:r>
            <a:r>
              <a:rPr lang="zh-CN" altLang="en-US" b="1"/>
              <a:t>人名、地名、事物名、朝代名、国家名、官职名</a:t>
            </a:r>
            <a:r>
              <a:rPr lang="zh-CN" altLang="en-US" b="1">
                <a:solidFill>
                  <a:srgbClr val="C00000"/>
                </a:solidFill>
              </a:rPr>
              <a:t>等。这些名词常在句中</a:t>
            </a:r>
            <a:r>
              <a:rPr lang="zh-CN" altLang="en-US" b="1"/>
              <a:t>作主语或宾语</a:t>
            </a:r>
            <a:r>
              <a:rPr lang="zh-CN" altLang="en-US" b="1">
                <a:solidFill>
                  <a:srgbClr val="C00000"/>
                </a:solidFill>
              </a:rPr>
              <a:t>。然后考虑：什么人，办什么事情，采用什么方式，取得什么结果等</a:t>
            </a:r>
            <a:r>
              <a:rPr lang="zh-CN" altLang="en-US" b="1" smtClean="0">
                <a:solidFill>
                  <a:srgbClr val="C00000"/>
                </a:solidFill>
              </a:rPr>
              <a:t>。（</a:t>
            </a:r>
            <a:r>
              <a:rPr lang="zh-CN" altLang="en-US" b="1">
                <a:solidFill>
                  <a:srgbClr val="C00000"/>
                </a:solidFill>
              </a:rPr>
              <a:t>找动词）文言句式中，主谓结构居多，但主语常省略。借助句子成份，关键是抓住动词，以动词为中心，找前后结构关系，确定主干，从而断开句子。</a:t>
            </a:r>
          </a:p>
          <a:p>
            <a:pPr marL="0" indent="0">
              <a:buNone/>
            </a:pPr>
            <a:r>
              <a:rPr lang="zh-CN" altLang="en-US" b="1"/>
              <a:t>⑴人称代词</a:t>
            </a:r>
            <a:endParaRPr lang="zh-CN" altLang="en-US"/>
          </a:p>
          <a:p>
            <a:pPr marL="0" indent="0">
              <a:buNone/>
            </a:pPr>
            <a:r>
              <a:rPr lang="zh-CN" altLang="en-US" b="1" smtClean="0"/>
              <a:t>第一人称：</a:t>
            </a:r>
            <a:r>
              <a:rPr lang="zh-CN" altLang="en-US" b="1" smtClean="0">
                <a:solidFill>
                  <a:srgbClr val="C00000"/>
                </a:solidFill>
              </a:rPr>
              <a:t>吾</a:t>
            </a:r>
            <a:r>
              <a:rPr lang="zh-CN" altLang="en-US" b="1">
                <a:solidFill>
                  <a:srgbClr val="C00000"/>
                </a:solidFill>
              </a:rPr>
              <a:t>、我、予、余、朕、孤、寡人、臣、仆、妾</a:t>
            </a:r>
            <a:r>
              <a:rPr lang="zh-CN" altLang="en-US" smtClean="0">
                <a:solidFill>
                  <a:srgbClr val="C00000"/>
                </a:solidFill>
              </a:rPr>
              <a:t>等。</a:t>
            </a:r>
            <a:endParaRPr lang="zh-CN" altLang="en-US">
              <a:solidFill>
                <a:srgbClr val="C00000"/>
              </a:solidFill>
            </a:endParaRPr>
          </a:p>
          <a:p>
            <a:pPr marL="0" indent="0">
              <a:buNone/>
            </a:pPr>
            <a:r>
              <a:rPr lang="zh-CN" altLang="en-US" b="1" smtClean="0"/>
              <a:t>第二人称：</a:t>
            </a:r>
            <a:r>
              <a:rPr lang="zh-CN" altLang="en-US" b="1" smtClean="0">
                <a:solidFill>
                  <a:srgbClr val="C00000"/>
                </a:solidFill>
              </a:rPr>
              <a:t>尔</a:t>
            </a:r>
            <a:r>
              <a:rPr lang="zh-CN" altLang="en-US" b="1">
                <a:solidFill>
                  <a:srgbClr val="C00000"/>
                </a:solidFill>
              </a:rPr>
              <a:t>、汝、女、若、乃、而、子、君、公、阁下、陛下、</a:t>
            </a:r>
            <a:r>
              <a:rPr lang="zh-CN" altLang="en-US" b="1" smtClean="0">
                <a:solidFill>
                  <a:srgbClr val="C00000"/>
                </a:solidFill>
              </a:rPr>
              <a:t>足   下</a:t>
            </a:r>
            <a:r>
              <a:rPr lang="zh-CN" altLang="en-US" smtClean="0">
                <a:solidFill>
                  <a:srgbClr val="C00000"/>
                </a:solidFill>
              </a:rPr>
              <a:t>等。</a:t>
            </a:r>
            <a:endParaRPr lang="en-US" altLang="zh-CN" smtClean="0">
              <a:solidFill>
                <a:srgbClr val="C00000"/>
              </a:solidFill>
            </a:endParaRPr>
          </a:p>
          <a:p>
            <a:pPr marL="0" indent="0">
              <a:buNone/>
            </a:pPr>
            <a:r>
              <a:rPr lang="zh-CN" altLang="en-US" b="1" smtClean="0"/>
              <a:t>第三人称：</a:t>
            </a:r>
            <a:r>
              <a:rPr lang="zh-CN" altLang="en-US" b="1" smtClean="0">
                <a:solidFill>
                  <a:srgbClr val="C00000"/>
                </a:solidFill>
              </a:rPr>
              <a:t>之</a:t>
            </a:r>
            <a:r>
              <a:rPr lang="zh-CN" altLang="en-US" b="1">
                <a:solidFill>
                  <a:srgbClr val="C00000"/>
                </a:solidFill>
              </a:rPr>
              <a:t>、其、</a:t>
            </a:r>
            <a:r>
              <a:rPr lang="zh-CN" altLang="en-US" b="1" smtClean="0">
                <a:solidFill>
                  <a:srgbClr val="C00000"/>
                </a:solidFill>
              </a:rPr>
              <a:t>彼</a:t>
            </a:r>
            <a:endParaRPr lang="en-US" altLang="zh-CN" b="1" smtClean="0">
              <a:solidFill>
                <a:srgbClr val="C00000"/>
              </a:solidFill>
            </a:endParaRPr>
          </a:p>
          <a:p>
            <a:pPr marL="0" indent="0">
              <a:buNone/>
            </a:pPr>
            <a:r>
              <a:rPr lang="zh-CN" altLang="en-US" b="1" smtClean="0"/>
              <a:t>其他：</a:t>
            </a:r>
            <a:r>
              <a:rPr lang="zh-CN" altLang="en-US" smtClean="0"/>
              <a:t> </a:t>
            </a:r>
            <a:r>
              <a:rPr lang="zh-CN" altLang="en-US" b="1" smtClean="0">
                <a:solidFill>
                  <a:srgbClr val="C00000"/>
                </a:solidFill>
              </a:rPr>
              <a:t>“或”</a:t>
            </a:r>
            <a:r>
              <a:rPr lang="zh-CN" altLang="en-US" b="1">
                <a:solidFill>
                  <a:srgbClr val="C00000"/>
                </a:solidFill>
              </a:rPr>
              <a:t>相当于现代汉语“有的人”，“有时”；</a:t>
            </a:r>
          </a:p>
          <a:p>
            <a:pPr marL="0" indent="0">
              <a:buNone/>
            </a:pPr>
            <a:r>
              <a:rPr lang="zh-CN" altLang="en-US" b="1">
                <a:solidFill>
                  <a:srgbClr val="C00000"/>
                </a:solidFill>
              </a:rPr>
              <a:t>“莫”，相当于“没有谁”，是无定指的代词；</a:t>
            </a:r>
          </a:p>
          <a:p>
            <a:pPr marL="0" indent="0">
              <a:buNone/>
            </a:pPr>
            <a:r>
              <a:rPr lang="zh-CN" altLang="en-US" b="1">
                <a:solidFill>
                  <a:srgbClr val="C00000"/>
                </a:solidFill>
              </a:rPr>
              <a:t>“相”作互指代词，相当于“相互”“彼此”，也可以偏指，代“你”“我”“他”。与“相”的偏指现象极相似的还有“见”字，多代“我”，即</a:t>
            </a:r>
            <a:r>
              <a:rPr lang="en-US" altLang="zh-CN" b="1">
                <a:solidFill>
                  <a:srgbClr val="C00000"/>
                </a:solidFill>
              </a:rPr>
              <a:t>《</a:t>
            </a:r>
            <a:r>
              <a:rPr lang="zh-CN" altLang="en-US" b="1">
                <a:solidFill>
                  <a:srgbClr val="C00000"/>
                </a:solidFill>
              </a:rPr>
              <a:t>辞源</a:t>
            </a:r>
            <a:r>
              <a:rPr lang="en-US" altLang="zh-CN" b="1">
                <a:solidFill>
                  <a:srgbClr val="C00000"/>
                </a:solidFill>
              </a:rPr>
              <a:t>》</a:t>
            </a:r>
            <a:r>
              <a:rPr lang="zh-CN" altLang="en-US" b="1">
                <a:solidFill>
                  <a:srgbClr val="C00000"/>
                </a:solidFill>
              </a:rPr>
              <a:t>所谓“表示他人行为及于己”</a:t>
            </a:r>
            <a:r>
              <a:rPr lang="zh-CN" altLang="en-US" b="1" smtClean="0">
                <a:solidFill>
                  <a:srgbClr val="C00000"/>
                </a:solidFill>
              </a:rPr>
              <a:t>。</a:t>
            </a:r>
            <a:endParaRPr lang="zh-CN" altLang="en-US"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404664"/>
            <a:ext cx="8964488" cy="6264696"/>
          </a:xfrm>
        </p:spPr>
        <p:txBody>
          <a:bodyPr>
            <a:normAutofit/>
          </a:bodyPr>
          <a:lstStyle/>
          <a:p>
            <a:pPr marL="0" indent="0">
              <a:buNone/>
            </a:pPr>
            <a:r>
              <a:rPr lang="zh-CN" altLang="en-US" b="1"/>
              <a:t>⑵疑问</a:t>
            </a:r>
            <a:r>
              <a:rPr lang="zh-CN" altLang="en-US" b="1" smtClean="0"/>
              <a:t>代词：</a:t>
            </a:r>
            <a:r>
              <a:rPr lang="en-US" altLang="zh-CN" b="1" smtClean="0"/>
              <a:t> </a:t>
            </a:r>
            <a:r>
              <a:rPr lang="zh-CN" altLang="en-US" b="1" smtClean="0">
                <a:solidFill>
                  <a:srgbClr val="C00000"/>
                </a:solidFill>
                <a:latin typeface="方正姚体" panose="02010601030101010101" pitchFamily="2" charset="-122"/>
                <a:ea typeface="方正姚体" panose="02010601030101010101" pitchFamily="2" charset="-122"/>
              </a:rPr>
              <a:t>“谁”</a:t>
            </a:r>
            <a:r>
              <a:rPr lang="zh-CN" altLang="en-US" b="1">
                <a:solidFill>
                  <a:srgbClr val="C00000"/>
                </a:solidFill>
                <a:latin typeface="方正姚体" panose="02010601030101010101" pitchFamily="2" charset="-122"/>
                <a:ea typeface="方正姚体" panose="02010601030101010101" pitchFamily="2" charset="-122"/>
              </a:rPr>
              <a:t>“孰”“何”</a:t>
            </a:r>
            <a:r>
              <a:rPr lang="zh-CN" altLang="en-US" b="1" smtClean="0">
                <a:solidFill>
                  <a:srgbClr val="C00000"/>
                </a:solidFill>
                <a:latin typeface="方正姚体" panose="02010601030101010101" pitchFamily="2" charset="-122"/>
                <a:ea typeface="方正姚体" panose="02010601030101010101" pitchFamily="2" charset="-122"/>
              </a:rPr>
              <a:t>； “奚”</a:t>
            </a:r>
            <a:r>
              <a:rPr lang="zh-CN" altLang="en-US" b="1">
                <a:solidFill>
                  <a:srgbClr val="C00000"/>
                </a:solidFill>
                <a:latin typeface="方正姚体" panose="02010601030101010101" pitchFamily="2" charset="-122"/>
                <a:ea typeface="方正姚体" panose="02010601030101010101" pitchFamily="2" charset="-122"/>
              </a:rPr>
              <a:t>“胡“曷”“恶”“安”</a:t>
            </a:r>
            <a:r>
              <a:rPr lang="zh-CN" altLang="en-US" b="1" smtClean="0">
                <a:solidFill>
                  <a:srgbClr val="C00000"/>
                </a:solidFill>
                <a:latin typeface="方正姚体" panose="02010601030101010101" pitchFamily="2" charset="-122"/>
                <a:ea typeface="方正姚体" panose="02010601030101010101" pitchFamily="2" charset="-122"/>
              </a:rPr>
              <a:t>“焉”等</a:t>
            </a:r>
            <a:r>
              <a:rPr lang="zh-CN" altLang="en-US" b="1">
                <a:solidFill>
                  <a:srgbClr val="C00000"/>
                </a:solidFill>
                <a:latin typeface="方正姚体" panose="02010601030101010101" pitchFamily="2" charset="-122"/>
                <a:ea typeface="方正姚体" panose="02010601030101010101" pitchFamily="2" charset="-122"/>
              </a:rPr>
              <a:t>。</a:t>
            </a:r>
          </a:p>
          <a:p>
            <a:pPr marL="0" indent="0">
              <a:buNone/>
            </a:pPr>
            <a:r>
              <a:rPr lang="zh-CN" altLang="en-US" b="1"/>
              <a:t>⑶指示</a:t>
            </a:r>
            <a:r>
              <a:rPr lang="zh-CN" altLang="en-US" b="1" smtClean="0"/>
              <a:t>代词：</a:t>
            </a:r>
            <a:r>
              <a:rPr lang="en-US" altLang="zh-CN" b="1" smtClean="0"/>
              <a:t> </a:t>
            </a:r>
            <a:r>
              <a:rPr lang="zh-CN" altLang="en-US" smtClean="0">
                <a:solidFill>
                  <a:srgbClr val="C00000"/>
                </a:solidFill>
                <a:latin typeface="方正姚体" panose="02010601030101010101" pitchFamily="2" charset="-122"/>
                <a:ea typeface="方正姚体" panose="02010601030101010101" pitchFamily="2" charset="-122"/>
              </a:rPr>
              <a:t>“</a:t>
            </a:r>
            <a:r>
              <a:rPr lang="zh-CN" altLang="en-US" b="1" smtClean="0">
                <a:solidFill>
                  <a:srgbClr val="C00000"/>
                </a:solidFill>
                <a:latin typeface="方正姚体" panose="02010601030101010101" pitchFamily="2" charset="-122"/>
                <a:ea typeface="方正姚体" panose="02010601030101010101" pitchFamily="2" charset="-122"/>
              </a:rPr>
              <a:t>此</a:t>
            </a:r>
            <a:r>
              <a:rPr lang="zh-CN" altLang="en-US" smtClean="0">
                <a:solidFill>
                  <a:srgbClr val="C00000"/>
                </a:solidFill>
                <a:latin typeface="方正姚体" panose="02010601030101010101" pitchFamily="2" charset="-122"/>
                <a:ea typeface="方正姚体" panose="02010601030101010101" pitchFamily="2" charset="-122"/>
              </a:rPr>
              <a:t>”</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是</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斯</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兹</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夫</a:t>
            </a:r>
            <a:r>
              <a:rPr lang="zh-CN" altLang="en-US">
                <a:solidFill>
                  <a:srgbClr val="C00000"/>
                </a:solidFill>
                <a:latin typeface="方正姚体" panose="02010601030101010101" pitchFamily="2" charset="-122"/>
                <a:ea typeface="方正姚体" panose="02010601030101010101" pitchFamily="2" charset="-122"/>
              </a:rPr>
              <a:t>”等，另“</a:t>
            </a:r>
            <a:r>
              <a:rPr lang="zh-CN" altLang="en-US" b="1">
                <a:solidFill>
                  <a:srgbClr val="C00000"/>
                </a:solidFill>
                <a:latin typeface="方正姚体" panose="02010601030101010101" pitchFamily="2" charset="-122"/>
                <a:ea typeface="方正姚体" panose="02010601030101010101" pitchFamily="2" charset="-122"/>
              </a:rPr>
              <a:t>之</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其</a:t>
            </a:r>
            <a:r>
              <a:rPr lang="zh-CN" altLang="en-US">
                <a:solidFill>
                  <a:srgbClr val="C00000"/>
                </a:solidFill>
                <a:latin typeface="方正姚体" panose="02010601030101010101" pitchFamily="2" charset="-122"/>
                <a:ea typeface="方正姚体" panose="02010601030101010101" pitchFamily="2" charset="-122"/>
              </a:rPr>
              <a:t>”“</a:t>
            </a:r>
            <a:r>
              <a:rPr lang="zh-CN" altLang="en-US" b="1">
                <a:solidFill>
                  <a:srgbClr val="C00000"/>
                </a:solidFill>
                <a:latin typeface="方正姚体" panose="02010601030101010101" pitchFamily="2" charset="-122"/>
                <a:ea typeface="方正姚体" panose="02010601030101010101" pitchFamily="2" charset="-122"/>
              </a:rPr>
              <a:t>彼</a:t>
            </a:r>
            <a:r>
              <a:rPr lang="zh-CN" altLang="en-US">
                <a:solidFill>
                  <a:srgbClr val="C00000"/>
                </a:solidFill>
                <a:latin typeface="方正姚体" panose="02010601030101010101" pitchFamily="2" charset="-122"/>
                <a:ea typeface="方正姚体" panose="02010601030101010101" pitchFamily="2" charset="-122"/>
              </a:rPr>
              <a:t>”除作人称代词外，还常作指示代词。</a:t>
            </a:r>
          </a:p>
          <a:p>
            <a:pPr marL="0" indent="0">
              <a:buNone/>
            </a:pPr>
            <a:endParaRPr lang="zh-CN" altLang="en-US"/>
          </a:p>
          <a:p>
            <a:pPr marL="0" indent="0">
              <a:buNone/>
            </a:pPr>
            <a:r>
              <a:rPr lang="zh-CN" altLang="en-US" smtClean="0"/>
              <a:t>    </a:t>
            </a:r>
            <a:r>
              <a:rPr lang="zh-CN" altLang="en-US" b="1" smtClean="0"/>
              <a:t>需要</a:t>
            </a:r>
            <a:r>
              <a:rPr lang="zh-CN" altLang="en-US" b="1"/>
              <a:t>注意的是，文言文中，人名第一次出现时往往用全称，以后再出现就只提名不提姓了。例如</a:t>
            </a:r>
            <a:r>
              <a:rPr lang="en-US" altLang="zh-CN" b="1">
                <a:solidFill>
                  <a:srgbClr val="C00000"/>
                </a:solidFill>
              </a:rPr>
              <a:t>《</a:t>
            </a:r>
            <a:r>
              <a:rPr lang="zh-CN" altLang="en-US" b="1">
                <a:solidFill>
                  <a:srgbClr val="C00000"/>
                </a:solidFill>
              </a:rPr>
              <a:t>赤壁之战</a:t>
            </a:r>
            <a:r>
              <a:rPr lang="en-US" altLang="zh-CN" b="1">
                <a:solidFill>
                  <a:srgbClr val="C00000"/>
                </a:solidFill>
              </a:rPr>
              <a:t>》</a:t>
            </a:r>
            <a:r>
              <a:rPr lang="zh-CN" altLang="en-US" b="1">
                <a:solidFill>
                  <a:srgbClr val="C00000"/>
                </a:solidFill>
              </a:rPr>
              <a:t>中，“初，鲁肃闻刘表卒”，先用全称，以下“肃径迎之”“肃宣权旨”就不再提姓了。</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b="1" smtClean="0">
                <a:solidFill>
                  <a:srgbClr val="C00000"/>
                </a:solidFill>
                <a:latin typeface="华文隶书" panose="02010800040101010101" pitchFamily="2" charset="-122"/>
                <a:ea typeface="华文隶书" panose="02010800040101010101" pitchFamily="2" charset="-122"/>
              </a:rPr>
              <a:t>【</a:t>
            </a:r>
            <a:r>
              <a:rPr lang="zh-CN" altLang="en-US" b="1" smtClean="0">
                <a:solidFill>
                  <a:srgbClr val="C00000"/>
                </a:solidFill>
                <a:latin typeface="华文隶书" panose="02010800040101010101" pitchFamily="2" charset="-122"/>
                <a:ea typeface="华文隶书" panose="02010800040101010101" pitchFamily="2" charset="-122"/>
              </a:rPr>
              <a:t>技法小练</a:t>
            </a:r>
            <a:r>
              <a:rPr lang="en-US" altLang="zh-CN" b="1" smtClean="0">
                <a:solidFill>
                  <a:srgbClr val="C00000"/>
                </a:solidFill>
                <a:latin typeface="华文隶书" panose="02010800040101010101" pitchFamily="2" charset="-122"/>
                <a:ea typeface="华文隶书" panose="02010800040101010101" pitchFamily="2" charset="-122"/>
              </a:rPr>
              <a:t>】</a:t>
            </a:r>
            <a:endParaRPr lang="zh-CN" altLang="en-US" b="1">
              <a:solidFill>
                <a:srgbClr val="C00000"/>
              </a:solidFill>
              <a:latin typeface="华文隶书" panose="02010800040101010101" pitchFamily="2" charset="-122"/>
              <a:ea typeface="华文隶书" panose="02010800040101010101" pitchFamily="2" charset="-122"/>
            </a:endParaRPr>
          </a:p>
        </p:txBody>
      </p:sp>
      <p:sp>
        <p:nvSpPr>
          <p:cNvPr id="3" name="内容占位符 2"/>
          <p:cNvSpPr>
            <a:spLocks noGrp="1"/>
          </p:cNvSpPr>
          <p:nvPr>
            <p:ph idx="1"/>
          </p:nvPr>
        </p:nvSpPr>
        <p:spPr/>
        <p:txBody>
          <a:bodyPr>
            <a:normAutofit/>
          </a:bodyPr>
          <a:lstStyle/>
          <a:p>
            <a:pPr marL="0" indent="0">
              <a:buNone/>
            </a:pPr>
            <a:r>
              <a:rPr lang="en-US" altLang="zh-CN" b="1"/>
              <a:t>1</a:t>
            </a:r>
            <a:r>
              <a:rPr lang="zh-CN" altLang="en-US" b="1" smtClean="0"/>
              <a:t>、</a:t>
            </a:r>
            <a:r>
              <a:rPr lang="zh-CN" altLang="en-US" b="1"/>
              <a:t>匡庐奇秀甲天</a:t>
            </a:r>
            <a:r>
              <a:rPr lang="zh-CN" altLang="en-US" b="1" smtClean="0"/>
              <a:t>下山山</a:t>
            </a:r>
            <a:r>
              <a:rPr lang="zh-CN" altLang="en-US" b="1"/>
              <a:t>北峰曰</a:t>
            </a:r>
            <a:r>
              <a:rPr lang="zh-CN" altLang="en-US" b="1" smtClean="0"/>
              <a:t>香炉峰</a:t>
            </a:r>
            <a:r>
              <a:rPr lang="zh-CN" altLang="en-US" b="1"/>
              <a:t>北寺曰遗爱</a:t>
            </a:r>
            <a:r>
              <a:rPr lang="zh-CN" altLang="en-US" b="1" smtClean="0"/>
              <a:t>寺介</a:t>
            </a:r>
            <a:r>
              <a:rPr lang="zh-CN" altLang="en-US" b="1"/>
              <a:t>峰寺</a:t>
            </a:r>
            <a:r>
              <a:rPr lang="zh-CN" altLang="en-US" b="1" smtClean="0"/>
              <a:t>间其</a:t>
            </a:r>
            <a:r>
              <a:rPr lang="zh-CN" altLang="en-US" b="1"/>
              <a:t>境胜</a:t>
            </a:r>
            <a:r>
              <a:rPr lang="zh-CN" altLang="en-US" b="1" smtClean="0"/>
              <a:t>绝又</a:t>
            </a:r>
            <a:r>
              <a:rPr lang="zh-CN" altLang="en-US" b="1"/>
              <a:t>甲</a:t>
            </a:r>
            <a:r>
              <a:rPr lang="zh-CN" altLang="en-US" b="1" smtClean="0"/>
              <a:t>庐山元</a:t>
            </a:r>
            <a:r>
              <a:rPr lang="zh-CN" altLang="en-US" b="1"/>
              <a:t>和</a:t>
            </a:r>
            <a:r>
              <a:rPr lang="zh-CN" altLang="en-US" b="1" smtClean="0"/>
              <a:t>十一年秋</a:t>
            </a:r>
            <a:r>
              <a:rPr lang="zh-CN" altLang="en-US" b="1"/>
              <a:t>太原人白乐天见而爱</a:t>
            </a:r>
            <a:r>
              <a:rPr lang="zh-CN" altLang="en-US" b="1" smtClean="0"/>
              <a:t>之若</a:t>
            </a:r>
            <a:r>
              <a:rPr lang="zh-CN" altLang="en-US" b="1"/>
              <a:t>远行客过</a:t>
            </a:r>
            <a:r>
              <a:rPr lang="zh-CN" altLang="en-US" b="1" smtClean="0"/>
              <a:t>故乡恋恋</a:t>
            </a:r>
            <a:r>
              <a:rPr lang="zh-CN" altLang="en-US" b="1"/>
              <a:t>不能</a:t>
            </a:r>
            <a:r>
              <a:rPr lang="zh-CN" altLang="en-US" b="1" smtClean="0"/>
              <a:t>去因</a:t>
            </a:r>
            <a:r>
              <a:rPr lang="zh-CN" altLang="en-US" b="1"/>
              <a:t>面峰腋</a:t>
            </a:r>
            <a:r>
              <a:rPr lang="zh-CN" altLang="en-US" b="1" smtClean="0"/>
              <a:t>寺作为</a:t>
            </a:r>
            <a:r>
              <a:rPr lang="zh-CN" altLang="en-US" b="1"/>
              <a:t>草堂（选自</a:t>
            </a:r>
            <a:r>
              <a:rPr lang="en-US" altLang="zh-CN" b="1"/>
              <a:t>《</a:t>
            </a:r>
            <a:r>
              <a:rPr lang="zh-CN" altLang="en-US" b="1"/>
              <a:t>白居易集</a:t>
            </a:r>
            <a:r>
              <a:rPr lang="en-US" altLang="zh-CN" b="1"/>
              <a:t>·</a:t>
            </a:r>
            <a:r>
              <a:rPr lang="zh-CN" altLang="en-US" b="1"/>
              <a:t>草堂记</a:t>
            </a:r>
            <a:r>
              <a:rPr lang="en-US" altLang="zh-CN" b="1"/>
              <a:t>》</a:t>
            </a:r>
            <a:r>
              <a:rPr lang="zh-CN" altLang="en-US" b="1"/>
              <a:t>）</a:t>
            </a:r>
          </a:p>
          <a:p>
            <a:pPr marL="0" indent="0">
              <a:buNone/>
            </a:pPr>
            <a:r>
              <a:rPr lang="en-US" altLang="zh-CN" b="1" smtClean="0"/>
              <a:t>2</a:t>
            </a:r>
            <a:r>
              <a:rPr lang="zh-CN" altLang="en-US" b="1" smtClean="0"/>
              <a:t>、</a:t>
            </a:r>
            <a:r>
              <a:rPr lang="zh-CN" altLang="en-US" b="1"/>
              <a:t>匡衡勤学而无</a:t>
            </a:r>
            <a:r>
              <a:rPr lang="zh-CN" altLang="en-US" b="1" smtClean="0"/>
              <a:t>烛邻舍</a:t>
            </a:r>
            <a:r>
              <a:rPr lang="zh-CN" altLang="en-US" b="1"/>
              <a:t>有烛而不</a:t>
            </a:r>
            <a:r>
              <a:rPr lang="zh-CN" altLang="en-US" b="1" smtClean="0"/>
              <a:t>逮衡</a:t>
            </a:r>
            <a:r>
              <a:rPr lang="zh-CN" altLang="en-US" b="1"/>
              <a:t>乃穿壁引其</a:t>
            </a:r>
            <a:r>
              <a:rPr lang="zh-CN" altLang="en-US" b="1" smtClean="0"/>
              <a:t>光以</a:t>
            </a:r>
            <a:r>
              <a:rPr lang="zh-CN" altLang="en-US" b="1"/>
              <a:t>书映光而读之。</a:t>
            </a:r>
          </a:p>
          <a:p>
            <a:pPr marL="0" indent="0">
              <a:buNone/>
            </a:pPr>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7504" y="692696"/>
            <a:ext cx="8856984" cy="5433467"/>
          </a:xfrm>
        </p:spPr>
        <p:txBody>
          <a:bodyPr>
            <a:normAutofit/>
          </a:bodyPr>
          <a:lstStyle/>
          <a:p>
            <a:r>
              <a:rPr lang="zh-CN" altLang="en-US" b="1"/>
              <a:t>嗟乎师道之不传也久矣欲人之无惑也难矣古之圣人其出人也远矣犹且从师而问焉今之众人其下圣人也亦远矣而耻学于师是故圣益圣愚益愚圣人之所以为圣愚人之所以为愚其皆出于此</a:t>
            </a:r>
            <a:r>
              <a:rPr lang="zh-CN" altLang="en-US" b="1" smtClean="0"/>
              <a:t>乎</a:t>
            </a:r>
            <a:endParaRPr lang="en-US" altLang="zh-CN" b="1" smtClean="0"/>
          </a:p>
          <a:p>
            <a:pPr marL="0" indent="0">
              <a:buNone/>
            </a:pPr>
            <a:endParaRPr lang="en-US" altLang="zh-CN" b="1" smtClean="0"/>
          </a:p>
          <a:p>
            <a:r>
              <a:rPr lang="zh-CN" altLang="en-US" b="1"/>
              <a:t>嗟</a:t>
            </a:r>
            <a:r>
              <a:rPr lang="zh-CN" altLang="en-US" b="1" smtClean="0"/>
              <a:t>乎</a:t>
            </a:r>
            <a:r>
              <a:rPr lang="en-US" altLang="zh-CN" b="1">
                <a:solidFill>
                  <a:srgbClr val="C00000"/>
                </a:solidFill>
              </a:rPr>
              <a:t>/</a:t>
            </a:r>
            <a:r>
              <a:rPr lang="zh-CN" altLang="en-US" b="1" smtClean="0"/>
              <a:t>师</a:t>
            </a:r>
            <a:r>
              <a:rPr lang="zh-CN" altLang="en-US" b="1"/>
              <a:t>道之不传也久</a:t>
            </a:r>
            <a:r>
              <a:rPr lang="zh-CN" altLang="en-US" b="1" smtClean="0"/>
              <a:t>矣</a:t>
            </a:r>
            <a:r>
              <a:rPr lang="en-US" altLang="zh-CN" b="1">
                <a:solidFill>
                  <a:srgbClr val="C00000"/>
                </a:solidFill>
              </a:rPr>
              <a:t>/</a:t>
            </a:r>
            <a:r>
              <a:rPr lang="zh-CN" altLang="en-US" b="1" smtClean="0"/>
              <a:t>欲</a:t>
            </a:r>
            <a:r>
              <a:rPr lang="zh-CN" altLang="en-US" b="1"/>
              <a:t>人之无惑也难</a:t>
            </a:r>
            <a:r>
              <a:rPr lang="zh-CN" altLang="en-US" b="1" smtClean="0"/>
              <a:t>矣</a:t>
            </a:r>
            <a:r>
              <a:rPr lang="en-US" altLang="zh-CN" b="1">
                <a:solidFill>
                  <a:srgbClr val="C00000"/>
                </a:solidFill>
              </a:rPr>
              <a:t>/</a:t>
            </a:r>
            <a:r>
              <a:rPr lang="zh-CN" altLang="en-US" b="1" smtClean="0"/>
              <a:t>古</a:t>
            </a:r>
            <a:r>
              <a:rPr lang="zh-CN" altLang="en-US" b="1"/>
              <a:t>之</a:t>
            </a:r>
            <a:r>
              <a:rPr lang="zh-CN" altLang="en-US" b="1" smtClean="0"/>
              <a:t>圣人</a:t>
            </a:r>
            <a:r>
              <a:rPr lang="en-US" altLang="zh-CN" b="1">
                <a:solidFill>
                  <a:srgbClr val="C00000"/>
                </a:solidFill>
              </a:rPr>
              <a:t>/</a:t>
            </a:r>
            <a:r>
              <a:rPr lang="zh-CN" altLang="en-US" b="1" smtClean="0"/>
              <a:t>其</a:t>
            </a:r>
            <a:r>
              <a:rPr lang="zh-CN" altLang="en-US" b="1"/>
              <a:t>出人也远</a:t>
            </a:r>
            <a:r>
              <a:rPr lang="zh-CN" altLang="en-US" b="1" smtClean="0"/>
              <a:t>矣</a:t>
            </a:r>
            <a:r>
              <a:rPr lang="en-US" altLang="zh-CN" b="1">
                <a:solidFill>
                  <a:srgbClr val="C00000"/>
                </a:solidFill>
              </a:rPr>
              <a:t>/</a:t>
            </a:r>
            <a:r>
              <a:rPr lang="zh-CN" altLang="en-US" b="1" smtClean="0"/>
              <a:t>犹</a:t>
            </a:r>
            <a:r>
              <a:rPr lang="zh-CN" altLang="en-US" b="1"/>
              <a:t>且从师而问</a:t>
            </a:r>
            <a:r>
              <a:rPr lang="zh-CN" altLang="en-US" b="1" smtClean="0"/>
              <a:t>焉</a:t>
            </a:r>
            <a:r>
              <a:rPr lang="en-US" altLang="zh-CN" b="1">
                <a:solidFill>
                  <a:srgbClr val="C00000"/>
                </a:solidFill>
              </a:rPr>
              <a:t>/</a:t>
            </a:r>
            <a:r>
              <a:rPr lang="zh-CN" altLang="en-US" b="1" smtClean="0"/>
              <a:t>今</a:t>
            </a:r>
            <a:r>
              <a:rPr lang="zh-CN" altLang="en-US" b="1"/>
              <a:t>之</a:t>
            </a:r>
            <a:r>
              <a:rPr lang="zh-CN" altLang="en-US" b="1" smtClean="0"/>
              <a:t>众人</a:t>
            </a:r>
            <a:r>
              <a:rPr lang="en-US" altLang="zh-CN" b="1">
                <a:solidFill>
                  <a:srgbClr val="C00000"/>
                </a:solidFill>
              </a:rPr>
              <a:t>/</a:t>
            </a:r>
            <a:r>
              <a:rPr lang="zh-CN" altLang="en-US" b="1" smtClean="0"/>
              <a:t>其</a:t>
            </a:r>
            <a:r>
              <a:rPr lang="zh-CN" altLang="en-US" b="1"/>
              <a:t>下圣人也亦远</a:t>
            </a:r>
            <a:r>
              <a:rPr lang="zh-CN" altLang="en-US" b="1" smtClean="0"/>
              <a:t>矣</a:t>
            </a:r>
            <a:r>
              <a:rPr lang="en-US" altLang="zh-CN" b="1">
                <a:solidFill>
                  <a:srgbClr val="C00000"/>
                </a:solidFill>
              </a:rPr>
              <a:t>/</a:t>
            </a:r>
            <a:r>
              <a:rPr lang="zh-CN" altLang="en-US" b="1" smtClean="0"/>
              <a:t>而</a:t>
            </a:r>
            <a:r>
              <a:rPr lang="zh-CN" altLang="en-US" b="1"/>
              <a:t>耻学于</a:t>
            </a:r>
            <a:r>
              <a:rPr lang="zh-CN" altLang="en-US" b="1" smtClean="0"/>
              <a:t>师</a:t>
            </a:r>
            <a:r>
              <a:rPr lang="en-US" altLang="zh-CN" b="1">
                <a:solidFill>
                  <a:srgbClr val="C00000"/>
                </a:solidFill>
              </a:rPr>
              <a:t>/</a:t>
            </a:r>
            <a:r>
              <a:rPr lang="zh-CN" altLang="en-US" b="1" smtClean="0"/>
              <a:t>是</a:t>
            </a:r>
            <a:r>
              <a:rPr lang="zh-CN" altLang="en-US" b="1"/>
              <a:t>故圣益</a:t>
            </a:r>
            <a:r>
              <a:rPr lang="zh-CN" altLang="en-US" b="1" smtClean="0"/>
              <a:t>圣</a:t>
            </a:r>
            <a:r>
              <a:rPr lang="en-US" altLang="zh-CN" b="1">
                <a:solidFill>
                  <a:srgbClr val="C00000"/>
                </a:solidFill>
              </a:rPr>
              <a:t>/</a:t>
            </a:r>
            <a:r>
              <a:rPr lang="zh-CN" altLang="en-US" b="1" smtClean="0"/>
              <a:t>愚</a:t>
            </a:r>
            <a:r>
              <a:rPr lang="zh-CN" altLang="en-US" b="1"/>
              <a:t>益</a:t>
            </a:r>
            <a:r>
              <a:rPr lang="zh-CN" altLang="en-US" b="1" smtClean="0"/>
              <a:t>愚</a:t>
            </a:r>
            <a:r>
              <a:rPr lang="en-US" altLang="zh-CN" b="1">
                <a:solidFill>
                  <a:srgbClr val="C00000"/>
                </a:solidFill>
              </a:rPr>
              <a:t>/</a:t>
            </a:r>
            <a:r>
              <a:rPr lang="zh-CN" altLang="en-US" b="1" smtClean="0"/>
              <a:t>圣人</a:t>
            </a:r>
            <a:r>
              <a:rPr lang="zh-CN" altLang="en-US" b="1"/>
              <a:t>之所以为</a:t>
            </a:r>
            <a:r>
              <a:rPr lang="zh-CN" altLang="en-US" b="1" smtClean="0"/>
              <a:t>圣</a:t>
            </a:r>
            <a:r>
              <a:rPr lang="en-US" altLang="zh-CN" b="1">
                <a:solidFill>
                  <a:srgbClr val="C00000"/>
                </a:solidFill>
              </a:rPr>
              <a:t>/</a:t>
            </a:r>
            <a:r>
              <a:rPr lang="zh-CN" altLang="en-US" b="1" smtClean="0"/>
              <a:t>愚人</a:t>
            </a:r>
            <a:r>
              <a:rPr lang="zh-CN" altLang="en-US" b="1"/>
              <a:t>之所以为</a:t>
            </a:r>
            <a:r>
              <a:rPr lang="zh-CN" altLang="en-US" b="1" smtClean="0"/>
              <a:t>愚</a:t>
            </a:r>
            <a:r>
              <a:rPr lang="en-US" altLang="zh-CN" b="1">
                <a:solidFill>
                  <a:srgbClr val="C00000"/>
                </a:solidFill>
              </a:rPr>
              <a:t>/</a:t>
            </a:r>
            <a:r>
              <a:rPr lang="zh-CN" altLang="en-US" b="1" smtClean="0"/>
              <a:t>其</a:t>
            </a:r>
            <a:r>
              <a:rPr lang="zh-CN" altLang="en-US" b="1"/>
              <a:t>皆出于此乎</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13905"/>
            <a:ext cx="8229600" cy="1143000"/>
          </a:xfrm>
        </p:spPr>
        <p:txBody>
          <a:bodyPr>
            <a:normAutofit/>
          </a:bodyPr>
          <a:lstStyle/>
          <a:p>
            <a:r>
              <a:rPr lang="zh-CN" altLang="en-US" b="1" smtClean="0">
                <a:solidFill>
                  <a:srgbClr val="0070C0"/>
                </a:solidFill>
                <a:latin typeface="方正姚体" panose="02010601030101010101" pitchFamily="2" charset="-122"/>
                <a:ea typeface="方正姚体" panose="02010601030101010101" pitchFamily="2" charset="-122"/>
              </a:rPr>
              <a:t>（二）看虚词定句读</a:t>
            </a:r>
            <a:endParaRPr lang="zh-CN" altLang="en-US"/>
          </a:p>
        </p:txBody>
      </p:sp>
      <p:sp>
        <p:nvSpPr>
          <p:cNvPr id="3" name="内容占位符 2"/>
          <p:cNvSpPr>
            <a:spLocks noGrp="1"/>
          </p:cNvSpPr>
          <p:nvPr>
            <p:ph idx="1"/>
          </p:nvPr>
        </p:nvSpPr>
        <p:spPr>
          <a:xfrm>
            <a:off x="179512" y="980728"/>
            <a:ext cx="8712968" cy="5760640"/>
          </a:xfrm>
        </p:spPr>
        <p:txBody>
          <a:bodyPr>
            <a:normAutofit fontScale="92500" lnSpcReduction="10000"/>
          </a:bodyPr>
          <a:lstStyle/>
          <a:p>
            <a:pPr marL="0" indent="0">
              <a:buNone/>
            </a:pPr>
            <a:r>
              <a:rPr lang="zh-CN" altLang="en-US" b="1" smtClean="0">
                <a:solidFill>
                  <a:srgbClr val="C00000"/>
                </a:solidFill>
              </a:rPr>
              <a:t>①句首发语词</a:t>
            </a:r>
            <a:r>
              <a:rPr lang="zh-CN" altLang="en-US" b="1" smtClean="0"/>
              <a:t>：</a:t>
            </a:r>
            <a:r>
              <a:rPr lang="zh-CN" altLang="en-US" b="1"/>
              <a:t>夫、</a:t>
            </a:r>
            <a:r>
              <a:rPr lang="zh-CN" altLang="en-US" b="1" smtClean="0"/>
              <a:t>盖、</a:t>
            </a:r>
            <a:r>
              <a:rPr lang="zh-CN" altLang="en-US" b="1"/>
              <a:t>惟、</a:t>
            </a:r>
            <a:r>
              <a:rPr lang="zh-CN" altLang="en-US" b="1" smtClean="0"/>
              <a:t>斯等</a:t>
            </a:r>
            <a:r>
              <a:rPr lang="zh-CN" altLang="en-US" b="1"/>
              <a:t>；</a:t>
            </a:r>
          </a:p>
          <a:p>
            <a:pPr marL="0" indent="0">
              <a:buNone/>
            </a:pPr>
            <a:r>
              <a:rPr lang="zh-CN" altLang="en-US" b="1" smtClean="0">
                <a:solidFill>
                  <a:srgbClr val="C00000"/>
                </a:solidFill>
              </a:rPr>
              <a:t>②句尾语气词：</a:t>
            </a:r>
            <a:r>
              <a:rPr lang="zh-CN" altLang="en-US" b="1"/>
              <a:t>也、矣、乎、哉、与（欤）、焉、耶（邪</a:t>
            </a:r>
            <a:r>
              <a:rPr lang="zh-CN" altLang="en-US" b="1" smtClean="0"/>
              <a:t>）等</a:t>
            </a:r>
            <a:r>
              <a:rPr lang="zh-CN" altLang="en-US" b="1"/>
              <a:t>；</a:t>
            </a:r>
          </a:p>
          <a:p>
            <a:pPr marL="0" indent="0">
              <a:buNone/>
            </a:pPr>
            <a:r>
              <a:rPr lang="zh-CN" altLang="en-US" b="1" smtClean="0">
                <a:solidFill>
                  <a:srgbClr val="C00000"/>
                </a:solidFill>
              </a:rPr>
              <a:t>③句中虚词：</a:t>
            </a:r>
            <a:r>
              <a:rPr lang="zh-CN" altLang="en-US" b="1" smtClean="0"/>
              <a:t>以</a:t>
            </a:r>
            <a:r>
              <a:rPr lang="zh-CN" altLang="en-US" b="1"/>
              <a:t>、于、为、则、</a:t>
            </a:r>
            <a:r>
              <a:rPr lang="zh-CN" altLang="en-US" b="1" smtClean="0"/>
              <a:t>而等；</a:t>
            </a:r>
            <a:endParaRPr lang="en-US" altLang="zh-CN" b="1" smtClean="0"/>
          </a:p>
          <a:p>
            <a:pPr marL="0" indent="0">
              <a:buNone/>
            </a:pPr>
            <a:r>
              <a:rPr lang="zh-CN" altLang="en-US" b="1" smtClean="0">
                <a:solidFill>
                  <a:srgbClr val="C00000"/>
                </a:solidFill>
              </a:rPr>
              <a:t>④</a:t>
            </a:r>
            <a:r>
              <a:rPr lang="zh-CN" altLang="en-US" b="1">
                <a:solidFill>
                  <a:srgbClr val="C00000"/>
                </a:solidFill>
              </a:rPr>
              <a:t>有些复音虚词大体上都位于一句话的开头，这些词前一般要断句。</a:t>
            </a:r>
            <a:r>
              <a:rPr lang="zh-CN" altLang="en-US" b="1"/>
              <a:t>比如：且夫、若夫、乃夫、已而、至若、于是、虽然、至于、是故、向使、</a:t>
            </a:r>
            <a:r>
              <a:rPr lang="zh-CN" altLang="en-US" b="1" smtClean="0"/>
              <a:t>纵使等；</a:t>
            </a:r>
            <a:endParaRPr lang="zh-CN" altLang="en-US" b="1"/>
          </a:p>
          <a:p>
            <a:pPr marL="0" indent="0">
              <a:buNone/>
            </a:pPr>
            <a:r>
              <a:rPr lang="zh-CN" altLang="en-US" b="1">
                <a:solidFill>
                  <a:srgbClr val="C00000"/>
                </a:solidFill>
              </a:rPr>
              <a:t>⑤疑问语气词：</a:t>
            </a:r>
            <a:r>
              <a:rPr lang="zh-CN" altLang="en-US" b="1"/>
              <a:t>何、胡、安、曷、奚、盍、焉、孰、孰与、何如、奈何、如之何、若之</a:t>
            </a:r>
            <a:r>
              <a:rPr lang="zh-CN" altLang="en-US" b="1" smtClean="0"/>
              <a:t>何等；</a:t>
            </a:r>
            <a:endParaRPr lang="en-US" altLang="zh-CN" b="1" smtClean="0"/>
          </a:p>
          <a:p>
            <a:pPr marL="0" indent="0">
              <a:buNone/>
            </a:pPr>
            <a:r>
              <a:rPr lang="zh-CN" altLang="en-US" b="1" smtClean="0">
                <a:solidFill>
                  <a:srgbClr val="C00000"/>
                </a:solidFill>
              </a:rPr>
              <a:t>⑥</a:t>
            </a:r>
            <a:r>
              <a:rPr lang="zh-CN" altLang="en-US" b="1">
                <a:solidFill>
                  <a:srgbClr val="C00000"/>
                </a:solidFill>
              </a:rPr>
              <a:t>复句中的关联词：</a:t>
            </a:r>
            <a:r>
              <a:rPr lang="zh-CN" altLang="en-US" b="1"/>
              <a:t>虽、虽然、纵、纵使、向使、假使、苟、故、是故、则、然则、或、况、而况、且、若夫、至于、至若、已而、于是、岂、</a:t>
            </a:r>
            <a:r>
              <a:rPr lang="zh-CN" altLang="en-US" b="1" smtClean="0"/>
              <a:t>岂非</a:t>
            </a:r>
            <a:r>
              <a:rPr lang="zh-CN" altLang="en-US" b="1"/>
              <a:t>等</a:t>
            </a:r>
            <a:r>
              <a:rPr lang="zh-CN" altLang="en-US" b="1" smtClean="0"/>
              <a:t>。</a:t>
            </a:r>
            <a:endParaRPr lang="zh-CN" altLang="en-US" b="1"/>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42" presetClass="entr" presetSubtype="0"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1000"/>
                                        <p:tgtEl>
                                          <p:spTgt spid="3">
                                            <p:txEl>
                                              <p:pRg st="5" end="5"/>
                                            </p:txEl>
                                          </p:spTgt>
                                        </p:tgtEl>
                                      </p:cBhvr>
                                    </p:animEffect>
                                    <p:anim calcmode="lin" valueType="num">
                                      <p:cBhvr>
                                        <p:cTn id="4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b="1">
                <a:solidFill>
                  <a:srgbClr val="C00000"/>
                </a:solidFill>
                <a:latin typeface="华文隶书" panose="02010800040101010101" pitchFamily="2" charset="-122"/>
                <a:ea typeface="华文隶书" panose="02010800040101010101" pitchFamily="2" charset="-122"/>
              </a:rPr>
              <a:t>【</a:t>
            </a:r>
            <a:r>
              <a:rPr lang="zh-CN" altLang="en-US" b="1">
                <a:solidFill>
                  <a:srgbClr val="C00000"/>
                </a:solidFill>
                <a:latin typeface="华文隶书" panose="02010800040101010101" pitchFamily="2" charset="-122"/>
                <a:ea typeface="华文隶书" panose="02010800040101010101" pitchFamily="2" charset="-122"/>
              </a:rPr>
              <a:t>技法小练</a:t>
            </a:r>
            <a:r>
              <a:rPr lang="en-US" altLang="zh-CN" b="1">
                <a:solidFill>
                  <a:srgbClr val="C00000"/>
                </a:solidFill>
                <a:latin typeface="华文隶书" panose="02010800040101010101" pitchFamily="2" charset="-122"/>
                <a:ea typeface="华文隶书" panose="02010800040101010101" pitchFamily="2" charset="-122"/>
              </a:rPr>
              <a:t>】</a:t>
            </a:r>
            <a:endParaRPr lang="zh-CN" altLang="en-US"/>
          </a:p>
        </p:txBody>
      </p:sp>
      <p:sp>
        <p:nvSpPr>
          <p:cNvPr id="3" name="内容占位符 2"/>
          <p:cNvSpPr>
            <a:spLocks noGrp="1"/>
          </p:cNvSpPr>
          <p:nvPr>
            <p:ph idx="1"/>
          </p:nvPr>
        </p:nvSpPr>
        <p:spPr>
          <a:xfrm>
            <a:off x="395536" y="1988840"/>
            <a:ext cx="8229600" cy="4525963"/>
          </a:xfrm>
        </p:spPr>
        <p:txBody>
          <a:bodyPr>
            <a:normAutofit/>
          </a:bodyPr>
          <a:lstStyle/>
          <a:p>
            <a:pPr marL="0" indent="0">
              <a:buNone/>
            </a:pPr>
            <a:r>
              <a:rPr lang="zh-CN" altLang="en-US" b="1"/>
              <a:t>夫五人之</a:t>
            </a:r>
            <a:r>
              <a:rPr lang="zh-CN" altLang="en-US" b="1" smtClean="0"/>
              <a:t>死去</a:t>
            </a:r>
            <a:r>
              <a:rPr lang="zh-CN" altLang="en-US" b="1"/>
              <a:t>今之墓而葬</a:t>
            </a:r>
            <a:r>
              <a:rPr lang="zh-CN" altLang="en-US" b="1" smtClean="0"/>
              <a:t>焉其</a:t>
            </a:r>
            <a:r>
              <a:rPr lang="zh-CN" altLang="en-US" b="1"/>
              <a:t>为时止十有</a:t>
            </a:r>
            <a:r>
              <a:rPr lang="zh-CN" altLang="en-US" b="1" smtClean="0"/>
              <a:t>一月</a:t>
            </a:r>
            <a:r>
              <a:rPr lang="zh-CN" altLang="en-US" b="1"/>
              <a:t>耳</a:t>
            </a:r>
            <a:r>
              <a:rPr lang="zh-CN" altLang="en-US" b="1" smtClean="0"/>
              <a:t>夫</a:t>
            </a:r>
            <a:r>
              <a:rPr lang="zh-CN" altLang="en-US" b="1"/>
              <a:t>十有一月</a:t>
            </a:r>
            <a:r>
              <a:rPr lang="zh-CN" altLang="en-US" b="1" smtClean="0"/>
              <a:t>之中凡</a:t>
            </a:r>
            <a:r>
              <a:rPr lang="zh-CN" altLang="en-US" b="1"/>
              <a:t>富贵之</a:t>
            </a:r>
            <a:r>
              <a:rPr lang="zh-CN" altLang="en-US" b="1" smtClean="0"/>
              <a:t>子慷慨</a:t>
            </a:r>
            <a:r>
              <a:rPr lang="zh-CN" altLang="en-US" b="1"/>
              <a:t>得志之</a:t>
            </a:r>
            <a:r>
              <a:rPr lang="zh-CN" altLang="en-US" b="1" smtClean="0"/>
              <a:t>徒其</a:t>
            </a:r>
            <a:r>
              <a:rPr lang="zh-CN" altLang="en-US" b="1"/>
              <a:t>疾病而</a:t>
            </a:r>
            <a:r>
              <a:rPr lang="zh-CN" altLang="en-US" b="1" smtClean="0"/>
              <a:t>死死</a:t>
            </a:r>
            <a:r>
              <a:rPr lang="zh-CN" altLang="en-US" b="1"/>
              <a:t>而湮没不足道</a:t>
            </a:r>
            <a:r>
              <a:rPr lang="zh-CN" altLang="en-US" b="1" smtClean="0"/>
              <a:t>者亦</a:t>
            </a:r>
            <a:r>
              <a:rPr lang="zh-CN" altLang="en-US" b="1"/>
              <a:t>已众</a:t>
            </a:r>
            <a:r>
              <a:rPr lang="zh-CN" altLang="en-US" b="1" smtClean="0"/>
              <a:t>矣况</a:t>
            </a:r>
            <a:r>
              <a:rPr lang="zh-CN" altLang="en-US" b="1"/>
              <a:t>草野之无闻者</a:t>
            </a:r>
            <a:r>
              <a:rPr lang="zh-CN" altLang="en-US" b="1" smtClean="0"/>
              <a:t>欤独</a:t>
            </a:r>
            <a:r>
              <a:rPr lang="zh-CN" altLang="en-US" b="1"/>
              <a:t>五人之皦</a:t>
            </a:r>
            <a:r>
              <a:rPr lang="zh-CN" altLang="en-US" b="1" smtClean="0"/>
              <a:t>皦何也</a:t>
            </a:r>
            <a:r>
              <a:rPr lang="zh-CN" altLang="en-US" b="1"/>
              <a:t>　</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a:t>季氏将伐颛臾冉有季路见于孔子曰季氏将有事于颛臾孔子曰求无乃尔是过与夫颛臾昔者先王以为东蒙主且在邦域之中矣是社稷之臣也何以伐</a:t>
            </a:r>
            <a:r>
              <a:rPr lang="zh-CN" altLang="en-US" b="1" smtClean="0"/>
              <a:t>为</a:t>
            </a:r>
            <a:endParaRPr lang="en-US" altLang="zh-CN" b="1" smtClean="0"/>
          </a:p>
          <a:p>
            <a:r>
              <a:rPr lang="zh-CN" altLang="en-US" b="1"/>
              <a:t>季氏将伐颛</a:t>
            </a:r>
            <a:r>
              <a:rPr lang="zh-CN" altLang="en-US" b="1" smtClean="0"/>
              <a:t>臾</a:t>
            </a:r>
            <a:r>
              <a:rPr lang="en-US" altLang="zh-CN" b="1">
                <a:solidFill>
                  <a:srgbClr val="C00000"/>
                </a:solidFill>
              </a:rPr>
              <a:t>/</a:t>
            </a:r>
            <a:r>
              <a:rPr lang="zh-CN" altLang="en-US" b="1" smtClean="0"/>
              <a:t>冉有</a:t>
            </a:r>
            <a:r>
              <a:rPr lang="en-US" altLang="zh-CN" b="1">
                <a:solidFill>
                  <a:srgbClr val="C00000"/>
                </a:solidFill>
              </a:rPr>
              <a:t>/</a:t>
            </a:r>
            <a:r>
              <a:rPr lang="zh-CN" altLang="en-US" b="1" smtClean="0"/>
              <a:t>季</a:t>
            </a:r>
            <a:r>
              <a:rPr lang="zh-CN" altLang="en-US" b="1"/>
              <a:t>路见于</a:t>
            </a:r>
            <a:r>
              <a:rPr lang="zh-CN" altLang="en-US" b="1" smtClean="0"/>
              <a:t>孔子曰</a:t>
            </a:r>
            <a:r>
              <a:rPr lang="en-US" altLang="zh-CN" b="1">
                <a:solidFill>
                  <a:srgbClr val="C00000"/>
                </a:solidFill>
              </a:rPr>
              <a:t>/</a:t>
            </a:r>
            <a:r>
              <a:rPr lang="zh-CN" altLang="en-US" b="1" smtClean="0"/>
              <a:t>季氏</a:t>
            </a:r>
            <a:r>
              <a:rPr lang="zh-CN" altLang="en-US" b="1"/>
              <a:t>将有事于颛</a:t>
            </a:r>
            <a:r>
              <a:rPr lang="zh-CN" altLang="en-US" b="1" smtClean="0"/>
              <a:t>臾</a:t>
            </a:r>
            <a:r>
              <a:rPr lang="en-US" altLang="zh-CN" b="1">
                <a:solidFill>
                  <a:srgbClr val="C00000"/>
                </a:solidFill>
              </a:rPr>
              <a:t>/</a:t>
            </a:r>
            <a:r>
              <a:rPr lang="zh-CN" altLang="en-US" b="1" smtClean="0"/>
              <a:t>孔子曰</a:t>
            </a:r>
            <a:r>
              <a:rPr lang="en-US" altLang="zh-CN" b="1">
                <a:solidFill>
                  <a:srgbClr val="C00000"/>
                </a:solidFill>
              </a:rPr>
              <a:t>/</a:t>
            </a:r>
            <a:r>
              <a:rPr lang="zh-CN" altLang="en-US" b="1" smtClean="0"/>
              <a:t>求</a:t>
            </a:r>
            <a:r>
              <a:rPr lang="en-US" altLang="zh-CN" b="1">
                <a:solidFill>
                  <a:srgbClr val="C00000"/>
                </a:solidFill>
              </a:rPr>
              <a:t>/</a:t>
            </a:r>
            <a:r>
              <a:rPr lang="zh-CN" altLang="en-US" b="1" smtClean="0"/>
              <a:t>无</a:t>
            </a:r>
            <a:r>
              <a:rPr lang="zh-CN" altLang="en-US" b="1"/>
              <a:t>乃尔是过</a:t>
            </a:r>
            <a:r>
              <a:rPr lang="zh-CN" altLang="en-US" b="1" smtClean="0"/>
              <a:t>与</a:t>
            </a:r>
            <a:r>
              <a:rPr lang="en-US" altLang="zh-CN" b="1">
                <a:solidFill>
                  <a:srgbClr val="C00000"/>
                </a:solidFill>
              </a:rPr>
              <a:t>/</a:t>
            </a:r>
            <a:r>
              <a:rPr lang="zh-CN" altLang="en-US" b="1" smtClean="0"/>
              <a:t>夫</a:t>
            </a:r>
            <a:r>
              <a:rPr lang="zh-CN" altLang="en-US" b="1"/>
              <a:t>颛</a:t>
            </a:r>
            <a:r>
              <a:rPr lang="zh-CN" altLang="en-US" b="1" smtClean="0"/>
              <a:t>臾</a:t>
            </a:r>
            <a:r>
              <a:rPr lang="en-US" altLang="zh-CN" b="1">
                <a:solidFill>
                  <a:srgbClr val="C00000"/>
                </a:solidFill>
              </a:rPr>
              <a:t>/</a:t>
            </a:r>
            <a:r>
              <a:rPr lang="zh-CN" altLang="en-US" b="1" smtClean="0"/>
              <a:t>昔者先王</a:t>
            </a:r>
            <a:r>
              <a:rPr lang="zh-CN" altLang="en-US" b="1"/>
              <a:t>以为东蒙</a:t>
            </a:r>
            <a:r>
              <a:rPr lang="zh-CN" altLang="en-US" b="1" smtClean="0"/>
              <a:t>主</a:t>
            </a:r>
            <a:r>
              <a:rPr lang="en-US" altLang="zh-CN" b="1">
                <a:solidFill>
                  <a:srgbClr val="C00000"/>
                </a:solidFill>
              </a:rPr>
              <a:t>/</a:t>
            </a:r>
            <a:r>
              <a:rPr lang="zh-CN" altLang="en-US" b="1" smtClean="0"/>
              <a:t>且</a:t>
            </a:r>
            <a:r>
              <a:rPr lang="zh-CN" altLang="en-US" b="1"/>
              <a:t>在邦域之中</a:t>
            </a:r>
            <a:r>
              <a:rPr lang="zh-CN" altLang="en-US" b="1" smtClean="0"/>
              <a:t>矣</a:t>
            </a:r>
            <a:r>
              <a:rPr lang="en-US" altLang="zh-CN" b="1">
                <a:solidFill>
                  <a:srgbClr val="C00000"/>
                </a:solidFill>
              </a:rPr>
              <a:t>/</a:t>
            </a:r>
            <a:r>
              <a:rPr lang="zh-CN" altLang="en-US" b="1" smtClean="0"/>
              <a:t>是</a:t>
            </a:r>
            <a:r>
              <a:rPr lang="zh-CN" altLang="en-US" b="1"/>
              <a:t>社稷之臣</a:t>
            </a:r>
            <a:r>
              <a:rPr lang="zh-CN" altLang="en-US" b="1" smtClean="0"/>
              <a:t>也</a:t>
            </a:r>
            <a:r>
              <a:rPr lang="en-US" altLang="zh-CN" b="1">
                <a:solidFill>
                  <a:srgbClr val="C00000"/>
                </a:solidFill>
              </a:rPr>
              <a:t>/</a:t>
            </a:r>
            <a:r>
              <a:rPr lang="zh-CN" altLang="en-US" b="1" smtClean="0"/>
              <a:t>何以</a:t>
            </a:r>
            <a:r>
              <a:rPr lang="zh-CN" altLang="en-US" b="1"/>
              <a:t>伐为</a:t>
            </a: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692696"/>
            <a:ext cx="8229600" cy="1143000"/>
          </a:xfrm>
        </p:spPr>
        <p:txBody>
          <a:bodyPr>
            <a:normAutofit fontScale="90000"/>
          </a:bodyPr>
          <a:lstStyle/>
          <a:p>
            <a:r>
              <a:rPr lang="zh-CN" altLang="en-US" b="1" smtClean="0">
                <a:solidFill>
                  <a:srgbClr val="0070C0"/>
                </a:solidFill>
              </a:rPr>
              <a:t>（三）由对话定句读</a:t>
            </a:r>
            <a:br>
              <a:rPr lang="zh-CN" altLang="en-US"/>
            </a:br>
          </a:p>
        </p:txBody>
      </p:sp>
      <p:sp>
        <p:nvSpPr>
          <p:cNvPr id="3" name="内容占位符 2"/>
          <p:cNvSpPr>
            <a:spLocks noGrp="1"/>
          </p:cNvSpPr>
          <p:nvPr>
            <p:ph idx="1"/>
          </p:nvPr>
        </p:nvSpPr>
        <p:spPr>
          <a:xfrm>
            <a:off x="467544" y="1916832"/>
            <a:ext cx="8229600" cy="4525963"/>
          </a:xfrm>
        </p:spPr>
        <p:txBody>
          <a:bodyPr>
            <a:normAutofit/>
          </a:bodyPr>
          <a:lstStyle/>
          <a:p>
            <a:pPr marL="0" indent="0">
              <a:buNone/>
            </a:pPr>
            <a:r>
              <a:rPr lang="zh-CN" altLang="en-US" smtClean="0"/>
              <a:t>  </a:t>
            </a:r>
            <a:r>
              <a:rPr lang="zh-CN" altLang="en-US"/>
              <a:t>  </a:t>
            </a:r>
            <a:r>
              <a:rPr lang="zh-CN" altLang="en-US" b="1"/>
              <a:t>文言文中对话、引文常常用</a:t>
            </a:r>
            <a:r>
              <a:rPr lang="zh-CN" altLang="en-US" b="1" smtClean="0"/>
              <a:t>“</a:t>
            </a:r>
            <a:r>
              <a:rPr lang="zh-CN" altLang="en-US" b="1" smtClean="0">
                <a:solidFill>
                  <a:srgbClr val="C00000"/>
                </a:solidFill>
              </a:rPr>
              <a:t>曰、云、谓、言、白、语、道</a:t>
            </a:r>
            <a:r>
              <a:rPr lang="zh-CN" altLang="en-US" b="1" smtClean="0"/>
              <a:t>”为</a:t>
            </a:r>
            <a:r>
              <a:rPr lang="zh-CN" altLang="en-US" b="1"/>
              <a:t>标志，两人对话，一般在第一次问答出现人名，以后就只用“曰”，而把主语省略。遇到对话，根据上下文判断对话双方，来断句。</a:t>
            </a:r>
          </a:p>
          <a:p>
            <a:pPr marL="0" indent="0">
              <a:buNone/>
            </a:pP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b="1">
                <a:solidFill>
                  <a:srgbClr val="C00000"/>
                </a:solidFill>
                <a:latin typeface="华文隶书" panose="02010800040101010101" pitchFamily="2" charset="-122"/>
                <a:ea typeface="华文隶书" panose="02010800040101010101" pitchFamily="2" charset="-122"/>
              </a:rPr>
              <a:t>【</a:t>
            </a:r>
            <a:r>
              <a:rPr lang="zh-CN" altLang="en-US" b="1">
                <a:solidFill>
                  <a:srgbClr val="C00000"/>
                </a:solidFill>
                <a:latin typeface="华文隶书" panose="02010800040101010101" pitchFamily="2" charset="-122"/>
                <a:ea typeface="华文隶书" panose="02010800040101010101" pitchFamily="2" charset="-122"/>
              </a:rPr>
              <a:t>技法小练</a:t>
            </a:r>
            <a:r>
              <a:rPr lang="en-US" altLang="zh-CN" b="1">
                <a:solidFill>
                  <a:srgbClr val="C00000"/>
                </a:solidFill>
                <a:latin typeface="华文隶书" panose="02010800040101010101" pitchFamily="2" charset="-122"/>
                <a:ea typeface="华文隶书" panose="02010800040101010101" pitchFamily="2" charset="-122"/>
              </a:rPr>
              <a:t>】</a:t>
            </a:r>
            <a:endParaRPr lang="zh-CN" altLang="en-US"/>
          </a:p>
        </p:txBody>
      </p:sp>
      <p:sp>
        <p:nvSpPr>
          <p:cNvPr id="3" name="内容占位符 2"/>
          <p:cNvSpPr>
            <a:spLocks noGrp="1"/>
          </p:cNvSpPr>
          <p:nvPr>
            <p:ph idx="1"/>
          </p:nvPr>
        </p:nvSpPr>
        <p:spPr/>
        <p:txBody>
          <a:bodyPr/>
          <a:lstStyle/>
          <a:p>
            <a:pPr marL="0" indent="0">
              <a:buNone/>
            </a:pPr>
            <a:r>
              <a:rPr lang="zh-CN" altLang="en-US" b="1" smtClean="0"/>
              <a:t>庄子</a:t>
            </a:r>
            <a:r>
              <a:rPr lang="zh-CN" altLang="en-US" b="1"/>
              <a:t>与惠子游于濠梁之上庄子曰鯈鱼出游从容是鱼之乐也惠子曰子非鱼安知鱼之乐庄子曰子非我安知我不知鱼之乐惠子曰我非子固不知子矣子固非鱼也子之不知鱼之乐全矣庄子曰请循其本子曰汝安知鱼乐云者既已知吾知之而问我我知之濠上也</a:t>
            </a:r>
          </a:p>
          <a:p>
            <a:pPr marL="0" indent="0">
              <a:buNone/>
            </a:pP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1124744"/>
            <a:ext cx="8856984" cy="6408712"/>
          </a:xfrm>
        </p:spPr>
        <p:txBody>
          <a:bodyPr>
            <a:normAutofit/>
          </a:bodyPr>
          <a:lstStyle/>
          <a:p>
            <a:pPr marL="0" indent="0">
              <a:buNone/>
            </a:pPr>
            <a:r>
              <a:rPr lang="zh-CN" altLang="en-US" smtClean="0"/>
              <a:t>     </a:t>
            </a:r>
            <a:r>
              <a:rPr lang="zh-CN" altLang="en-US" b="1" smtClean="0"/>
              <a:t>清朝</a:t>
            </a:r>
            <a:r>
              <a:rPr lang="zh-CN" altLang="en-US" b="1"/>
              <a:t>末年，掌握朝政大权的慈禧太后让一位书法家提扇。那位书法家写了唐朝著名诗人王之涣的诗</a:t>
            </a:r>
            <a:r>
              <a:rPr lang="en-US" altLang="zh-CN" b="1"/>
              <a:t>《</a:t>
            </a:r>
            <a:r>
              <a:rPr lang="zh-CN" altLang="en-US" b="1"/>
              <a:t>出塞</a:t>
            </a:r>
            <a:r>
              <a:rPr lang="en-US" altLang="zh-CN" b="1"/>
              <a:t>(</a:t>
            </a:r>
            <a:r>
              <a:rPr lang="zh-CN" altLang="en-US" b="1"/>
              <a:t>凉州词</a:t>
            </a:r>
            <a:r>
              <a:rPr lang="en-US" altLang="zh-CN" b="1"/>
              <a:t>)》</a:t>
            </a:r>
            <a:r>
              <a:rPr lang="zh-CN" altLang="en-US" b="1"/>
              <a:t>：</a:t>
            </a:r>
            <a:r>
              <a:rPr lang="zh-CN" altLang="en-US" b="1">
                <a:solidFill>
                  <a:srgbClr val="C00000"/>
                </a:solidFill>
              </a:rPr>
              <a:t>黄河远上白云</a:t>
            </a:r>
            <a:r>
              <a:rPr lang="zh-CN" altLang="en-US" b="1" smtClean="0">
                <a:solidFill>
                  <a:srgbClr val="FFFF00"/>
                </a:solidFill>
              </a:rPr>
              <a:t>间</a:t>
            </a:r>
            <a:r>
              <a:rPr lang="en-US" altLang="zh-CN" b="1" smtClean="0">
                <a:solidFill>
                  <a:srgbClr val="C00000"/>
                </a:solidFill>
              </a:rPr>
              <a:t>,</a:t>
            </a:r>
            <a:r>
              <a:rPr lang="zh-CN" altLang="en-US" b="1" smtClean="0">
                <a:solidFill>
                  <a:srgbClr val="C00000"/>
                </a:solidFill>
              </a:rPr>
              <a:t>一</a:t>
            </a:r>
            <a:r>
              <a:rPr lang="zh-CN" altLang="en-US" b="1">
                <a:solidFill>
                  <a:srgbClr val="C00000"/>
                </a:solidFill>
              </a:rPr>
              <a:t>片孤城万仞</a:t>
            </a:r>
            <a:r>
              <a:rPr lang="zh-CN" altLang="en-US" b="1" smtClean="0">
                <a:solidFill>
                  <a:srgbClr val="C00000"/>
                </a:solidFill>
              </a:rPr>
              <a:t>山</a:t>
            </a:r>
            <a:r>
              <a:rPr lang="en-US" altLang="zh-CN" b="1" smtClean="0">
                <a:solidFill>
                  <a:srgbClr val="C00000"/>
                </a:solidFill>
              </a:rPr>
              <a:t>.</a:t>
            </a:r>
            <a:r>
              <a:rPr lang="zh-CN" altLang="en-US" b="1" smtClean="0">
                <a:solidFill>
                  <a:srgbClr val="C00000"/>
                </a:solidFill>
              </a:rPr>
              <a:t>羌笛</a:t>
            </a:r>
            <a:r>
              <a:rPr lang="zh-CN" altLang="en-US" b="1">
                <a:solidFill>
                  <a:srgbClr val="C00000"/>
                </a:solidFill>
              </a:rPr>
              <a:t>何须怨</a:t>
            </a:r>
            <a:r>
              <a:rPr lang="zh-CN" altLang="en-US" b="1" smtClean="0">
                <a:solidFill>
                  <a:srgbClr val="C00000"/>
                </a:solidFill>
              </a:rPr>
              <a:t>杨柳</a:t>
            </a:r>
            <a:r>
              <a:rPr lang="en-US" altLang="zh-CN" b="1" smtClean="0">
                <a:solidFill>
                  <a:srgbClr val="C00000"/>
                </a:solidFill>
              </a:rPr>
              <a:t>?</a:t>
            </a:r>
            <a:r>
              <a:rPr lang="zh-CN" altLang="en-US" b="1" smtClean="0">
                <a:solidFill>
                  <a:srgbClr val="C00000"/>
                </a:solidFill>
              </a:rPr>
              <a:t>春风</a:t>
            </a:r>
            <a:r>
              <a:rPr lang="zh-CN" altLang="en-US" b="1">
                <a:solidFill>
                  <a:srgbClr val="C00000"/>
                </a:solidFill>
              </a:rPr>
              <a:t>不度</a:t>
            </a:r>
            <a:r>
              <a:rPr lang="zh-CN" altLang="en-US" b="1" smtClean="0">
                <a:solidFill>
                  <a:srgbClr val="C00000"/>
                </a:solidFill>
              </a:rPr>
              <a:t>玉门关。</a:t>
            </a:r>
            <a:r>
              <a:rPr lang="zh-CN" altLang="en-US" b="1" smtClean="0"/>
              <a:t>但</a:t>
            </a:r>
            <a:r>
              <a:rPr lang="zh-CN" altLang="en-US" b="1"/>
              <a:t>那书法家一时疏忽，题诗时漏掉了一个</a:t>
            </a:r>
            <a:r>
              <a:rPr lang="zh-CN" altLang="en-US" b="1">
                <a:solidFill>
                  <a:srgbClr val="C00000"/>
                </a:solidFill>
              </a:rPr>
              <a:t>「间」</a:t>
            </a:r>
            <a:r>
              <a:rPr lang="zh-CN" altLang="en-US" b="1"/>
              <a:t>字。慈禧看后勃然大怒，认为是故意欺她没有学识，要判那个书法家死罪。那个书法家急中生智，连忙解释说</a:t>
            </a:r>
            <a:r>
              <a:rPr lang="zh-CN" altLang="en-US" b="1" smtClean="0"/>
              <a:t>：“我</a:t>
            </a:r>
            <a:r>
              <a:rPr lang="zh-CN" altLang="en-US" b="1"/>
              <a:t>这是用了王之涣诗意填的词</a:t>
            </a:r>
            <a:r>
              <a:rPr lang="zh-CN" altLang="en-US" b="1" smtClean="0"/>
              <a:t>。”</a:t>
            </a:r>
            <a:endParaRPr lang="zh-CN" altLang="en-US" b="1"/>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8520" y="332656"/>
            <a:ext cx="9252520" cy="1440160"/>
          </a:xfrm>
        </p:spPr>
        <p:txBody>
          <a:bodyPr>
            <a:normAutofit fontScale="90000"/>
          </a:bodyPr>
          <a:lstStyle/>
          <a:p>
            <a:r>
              <a:rPr lang="zh-CN" altLang="en-US" sz="3600" b="1"/>
              <a:t>秦王坐章台见相如相如奉璧奏秦王秦王大喜传以示美人及左右左右皆呼</a:t>
            </a:r>
            <a:r>
              <a:rPr lang="zh-CN" altLang="en-US" sz="3600" b="1" smtClean="0"/>
              <a:t>万岁</a:t>
            </a:r>
            <a:br>
              <a:rPr lang="en-US" altLang="zh-CN" sz="3200" b="1" smtClean="0"/>
            </a:br>
            <a:endParaRPr lang="zh-CN" altLang="en-US" sz="3200"/>
          </a:p>
        </p:txBody>
      </p:sp>
      <p:sp>
        <p:nvSpPr>
          <p:cNvPr id="3" name="内容占位符 2"/>
          <p:cNvSpPr>
            <a:spLocks noGrp="1"/>
          </p:cNvSpPr>
          <p:nvPr>
            <p:ph idx="1"/>
          </p:nvPr>
        </p:nvSpPr>
        <p:spPr>
          <a:xfrm>
            <a:off x="107504" y="2924944"/>
            <a:ext cx="8928992" cy="4525963"/>
          </a:xfrm>
        </p:spPr>
        <p:txBody>
          <a:bodyPr/>
          <a:lstStyle/>
          <a:p>
            <a:pPr marL="0" indent="0">
              <a:buNone/>
            </a:pPr>
            <a:r>
              <a:rPr lang="zh-CN" altLang="en-US" sz="2800" b="1"/>
              <a:t>积土成山风雨兴焉积水成渊蛟龙生焉积善成德而神明自得圣心备焉故不积跬步无以至千里不积小流无以</a:t>
            </a:r>
            <a:r>
              <a:rPr lang="zh-CN" altLang="en-US" sz="2800" b="1" smtClean="0"/>
              <a:t>成江海</a:t>
            </a:r>
            <a:endParaRPr lang="en-US" altLang="zh-CN" sz="2800" smtClean="0"/>
          </a:p>
          <a:p>
            <a:pPr marL="0" indent="0">
              <a:buNone/>
            </a:pPr>
            <a:endParaRPr lang="en-US" altLang="zh-CN" sz="2800" b="1" smtClean="0"/>
          </a:p>
          <a:p>
            <a:pPr marL="0" indent="0">
              <a:buNone/>
            </a:pPr>
            <a:r>
              <a:rPr lang="zh-CN" altLang="en-US" sz="2800" b="1" smtClean="0">
                <a:solidFill>
                  <a:srgbClr val="FF0000"/>
                </a:solidFill>
              </a:rPr>
              <a:t>积</a:t>
            </a:r>
            <a:r>
              <a:rPr lang="zh-CN" altLang="en-US" sz="2800" b="1">
                <a:solidFill>
                  <a:srgbClr val="FF0000"/>
                </a:solidFill>
              </a:rPr>
              <a:t>土成</a:t>
            </a:r>
            <a:r>
              <a:rPr lang="zh-CN" altLang="en-US" sz="2800" b="1" smtClean="0">
                <a:solidFill>
                  <a:srgbClr val="FF0000"/>
                </a:solidFill>
              </a:rPr>
              <a:t>山</a:t>
            </a:r>
            <a:r>
              <a:rPr lang="en-US" altLang="zh-CN" sz="2800" b="1">
                <a:solidFill>
                  <a:srgbClr val="FF0000"/>
                </a:solidFill>
              </a:rPr>
              <a:t>/</a:t>
            </a:r>
            <a:r>
              <a:rPr lang="zh-CN" altLang="en-US" sz="2800" b="1" smtClean="0">
                <a:solidFill>
                  <a:srgbClr val="FF0000"/>
                </a:solidFill>
              </a:rPr>
              <a:t>风雨</a:t>
            </a:r>
            <a:r>
              <a:rPr lang="zh-CN" altLang="en-US" sz="2800" b="1">
                <a:solidFill>
                  <a:srgbClr val="FF0000"/>
                </a:solidFill>
              </a:rPr>
              <a:t>兴</a:t>
            </a:r>
            <a:r>
              <a:rPr lang="zh-CN" altLang="en-US" sz="2800" b="1" smtClean="0">
                <a:solidFill>
                  <a:srgbClr val="FF0000"/>
                </a:solidFill>
              </a:rPr>
              <a:t>焉</a:t>
            </a:r>
            <a:r>
              <a:rPr lang="en-US" altLang="zh-CN" sz="2800" b="1">
                <a:solidFill>
                  <a:srgbClr val="FF0000"/>
                </a:solidFill>
              </a:rPr>
              <a:t>/</a:t>
            </a:r>
            <a:r>
              <a:rPr lang="zh-CN" altLang="en-US" sz="2800" b="1" smtClean="0">
                <a:solidFill>
                  <a:srgbClr val="FF0000"/>
                </a:solidFill>
              </a:rPr>
              <a:t>积水</a:t>
            </a:r>
            <a:r>
              <a:rPr lang="zh-CN" altLang="en-US" sz="2800" b="1">
                <a:solidFill>
                  <a:srgbClr val="FF0000"/>
                </a:solidFill>
              </a:rPr>
              <a:t>成</a:t>
            </a:r>
            <a:r>
              <a:rPr lang="zh-CN" altLang="en-US" sz="2800" b="1" smtClean="0">
                <a:solidFill>
                  <a:srgbClr val="FF0000"/>
                </a:solidFill>
              </a:rPr>
              <a:t>渊</a:t>
            </a:r>
            <a:r>
              <a:rPr lang="en-US" altLang="zh-CN" sz="2800" b="1">
                <a:solidFill>
                  <a:srgbClr val="FF0000"/>
                </a:solidFill>
              </a:rPr>
              <a:t>/</a:t>
            </a:r>
            <a:r>
              <a:rPr lang="zh-CN" altLang="en-US" sz="2800" b="1" smtClean="0">
                <a:solidFill>
                  <a:srgbClr val="FF0000"/>
                </a:solidFill>
              </a:rPr>
              <a:t>蛟龙</a:t>
            </a:r>
            <a:r>
              <a:rPr lang="zh-CN" altLang="en-US" sz="2800" b="1">
                <a:solidFill>
                  <a:srgbClr val="FF0000"/>
                </a:solidFill>
              </a:rPr>
              <a:t>生</a:t>
            </a:r>
            <a:r>
              <a:rPr lang="zh-CN" altLang="en-US" sz="2800" b="1" smtClean="0">
                <a:solidFill>
                  <a:srgbClr val="FF0000"/>
                </a:solidFill>
              </a:rPr>
              <a:t>焉</a:t>
            </a:r>
            <a:r>
              <a:rPr lang="en-US" altLang="zh-CN" sz="2800" b="1">
                <a:solidFill>
                  <a:srgbClr val="FF0000"/>
                </a:solidFill>
              </a:rPr>
              <a:t>/</a:t>
            </a:r>
            <a:r>
              <a:rPr lang="zh-CN" altLang="en-US" sz="2800" b="1" smtClean="0">
                <a:solidFill>
                  <a:srgbClr val="FF0000"/>
                </a:solidFill>
              </a:rPr>
              <a:t>积善</a:t>
            </a:r>
            <a:r>
              <a:rPr lang="zh-CN" altLang="en-US" sz="2800" b="1">
                <a:solidFill>
                  <a:srgbClr val="FF0000"/>
                </a:solidFill>
              </a:rPr>
              <a:t>成</a:t>
            </a:r>
            <a:r>
              <a:rPr lang="zh-CN" altLang="en-US" sz="2800" b="1" smtClean="0">
                <a:solidFill>
                  <a:srgbClr val="FF0000"/>
                </a:solidFill>
              </a:rPr>
              <a:t>德</a:t>
            </a:r>
            <a:r>
              <a:rPr lang="en-US" altLang="zh-CN" sz="2800" b="1">
                <a:solidFill>
                  <a:srgbClr val="FF0000"/>
                </a:solidFill>
              </a:rPr>
              <a:t>/</a:t>
            </a:r>
            <a:r>
              <a:rPr lang="zh-CN" altLang="en-US" sz="2800" b="1" smtClean="0">
                <a:solidFill>
                  <a:srgbClr val="FF0000"/>
                </a:solidFill>
              </a:rPr>
              <a:t>而</a:t>
            </a:r>
            <a:r>
              <a:rPr lang="zh-CN" altLang="en-US" sz="2800" b="1">
                <a:solidFill>
                  <a:srgbClr val="FF0000"/>
                </a:solidFill>
              </a:rPr>
              <a:t>神明</a:t>
            </a:r>
            <a:r>
              <a:rPr lang="zh-CN" altLang="en-US" sz="2800" b="1" smtClean="0">
                <a:solidFill>
                  <a:srgbClr val="FF0000"/>
                </a:solidFill>
              </a:rPr>
              <a:t>自得</a:t>
            </a:r>
            <a:r>
              <a:rPr lang="en-US" altLang="zh-CN" sz="2800" b="1">
                <a:solidFill>
                  <a:srgbClr val="FF0000"/>
                </a:solidFill>
              </a:rPr>
              <a:t>/</a:t>
            </a:r>
            <a:r>
              <a:rPr lang="zh-CN" altLang="en-US" sz="2800" b="1" smtClean="0">
                <a:solidFill>
                  <a:srgbClr val="FF0000"/>
                </a:solidFill>
              </a:rPr>
              <a:t>圣</a:t>
            </a:r>
            <a:r>
              <a:rPr lang="zh-CN" altLang="en-US" sz="2800" b="1">
                <a:solidFill>
                  <a:srgbClr val="FF0000"/>
                </a:solidFill>
              </a:rPr>
              <a:t>心备</a:t>
            </a:r>
            <a:r>
              <a:rPr lang="zh-CN" altLang="en-US" sz="2800" b="1" smtClean="0">
                <a:solidFill>
                  <a:srgbClr val="FF0000"/>
                </a:solidFill>
              </a:rPr>
              <a:t>焉</a:t>
            </a:r>
            <a:r>
              <a:rPr lang="en-US" altLang="zh-CN" sz="2800" b="1">
                <a:solidFill>
                  <a:srgbClr val="FF0000"/>
                </a:solidFill>
              </a:rPr>
              <a:t>/</a:t>
            </a:r>
            <a:r>
              <a:rPr lang="zh-CN" altLang="en-US" sz="2800" b="1" smtClean="0">
                <a:solidFill>
                  <a:srgbClr val="FF0000"/>
                </a:solidFill>
              </a:rPr>
              <a:t>故</a:t>
            </a:r>
            <a:r>
              <a:rPr lang="zh-CN" altLang="en-US" sz="2800" b="1">
                <a:solidFill>
                  <a:srgbClr val="FF0000"/>
                </a:solidFill>
              </a:rPr>
              <a:t>不积</a:t>
            </a:r>
            <a:r>
              <a:rPr lang="zh-CN" altLang="en-US" sz="2800" b="1" smtClean="0">
                <a:solidFill>
                  <a:srgbClr val="FF0000"/>
                </a:solidFill>
              </a:rPr>
              <a:t>跬步</a:t>
            </a:r>
            <a:r>
              <a:rPr lang="en-US" altLang="zh-CN" sz="2800" b="1">
                <a:solidFill>
                  <a:srgbClr val="FF0000"/>
                </a:solidFill>
              </a:rPr>
              <a:t>/</a:t>
            </a:r>
            <a:r>
              <a:rPr lang="zh-CN" altLang="en-US" sz="2800" b="1" smtClean="0">
                <a:solidFill>
                  <a:srgbClr val="FF0000"/>
                </a:solidFill>
              </a:rPr>
              <a:t>无</a:t>
            </a:r>
            <a:r>
              <a:rPr lang="zh-CN" altLang="en-US" sz="2800" b="1">
                <a:solidFill>
                  <a:srgbClr val="FF0000"/>
                </a:solidFill>
              </a:rPr>
              <a:t>以至千</a:t>
            </a:r>
            <a:r>
              <a:rPr lang="zh-CN" altLang="en-US" sz="2800" b="1" smtClean="0">
                <a:solidFill>
                  <a:srgbClr val="FF0000"/>
                </a:solidFill>
              </a:rPr>
              <a:t>里</a:t>
            </a:r>
            <a:r>
              <a:rPr lang="en-US" altLang="zh-CN" sz="2800" b="1">
                <a:solidFill>
                  <a:srgbClr val="FF0000"/>
                </a:solidFill>
              </a:rPr>
              <a:t>/</a:t>
            </a:r>
            <a:r>
              <a:rPr lang="zh-CN" altLang="en-US" sz="2800" b="1" smtClean="0">
                <a:solidFill>
                  <a:srgbClr val="FF0000"/>
                </a:solidFill>
              </a:rPr>
              <a:t>不</a:t>
            </a:r>
            <a:r>
              <a:rPr lang="zh-CN" altLang="en-US" sz="2800" b="1">
                <a:solidFill>
                  <a:srgbClr val="FF0000"/>
                </a:solidFill>
              </a:rPr>
              <a:t>积小</a:t>
            </a:r>
            <a:r>
              <a:rPr lang="zh-CN" altLang="en-US" sz="2800" b="1" smtClean="0">
                <a:solidFill>
                  <a:srgbClr val="FF0000"/>
                </a:solidFill>
              </a:rPr>
              <a:t>流</a:t>
            </a:r>
            <a:r>
              <a:rPr lang="en-US" altLang="zh-CN" sz="2800" b="1">
                <a:solidFill>
                  <a:srgbClr val="FF0000"/>
                </a:solidFill>
              </a:rPr>
              <a:t>/</a:t>
            </a:r>
            <a:r>
              <a:rPr lang="zh-CN" altLang="en-US" sz="2800" b="1" smtClean="0">
                <a:solidFill>
                  <a:srgbClr val="FF0000"/>
                </a:solidFill>
              </a:rPr>
              <a:t>无</a:t>
            </a:r>
            <a:r>
              <a:rPr lang="zh-CN" altLang="en-US" sz="2800" b="1">
                <a:solidFill>
                  <a:srgbClr val="FF0000"/>
                </a:solidFill>
              </a:rPr>
              <a:t>以成江海</a:t>
            </a:r>
            <a:br>
              <a:rPr lang="zh-CN" altLang="en-US" sz="2800">
                <a:solidFill>
                  <a:srgbClr val="FF0000"/>
                </a:solidFill>
              </a:rPr>
            </a:br>
            <a:endParaRPr lang="zh-CN" altLang="en-US" sz="2800" b="1">
              <a:solidFill>
                <a:srgbClr val="FF0000"/>
              </a:solidFill>
            </a:endParaRPr>
          </a:p>
          <a:p>
            <a:endParaRPr lang="zh-CN" altLang="en-US"/>
          </a:p>
        </p:txBody>
      </p:sp>
      <p:sp>
        <p:nvSpPr>
          <p:cNvPr id="4" name="矩形 3"/>
          <p:cNvSpPr/>
          <p:nvPr/>
        </p:nvSpPr>
        <p:spPr>
          <a:xfrm>
            <a:off x="0" y="1556792"/>
            <a:ext cx="9036496" cy="954107"/>
          </a:xfrm>
          <a:prstGeom prst="rect">
            <a:avLst/>
          </a:prstGeom>
        </p:spPr>
        <p:txBody>
          <a:bodyPr wrap="square">
            <a:spAutoFit/>
          </a:bodyPr>
          <a:lstStyle/>
          <a:p>
            <a:r>
              <a:rPr lang="zh-CN" altLang="en-US" sz="2800" b="1">
                <a:solidFill>
                  <a:srgbClr val="FF0000"/>
                </a:solidFill>
              </a:rPr>
              <a:t>秦王坐章台见</a:t>
            </a:r>
            <a:r>
              <a:rPr lang="zh-CN" altLang="en-US" sz="2800" b="1"/>
              <a:t>相如</a:t>
            </a:r>
            <a:r>
              <a:rPr lang="en-US" altLang="zh-CN" sz="2800" b="1">
                <a:solidFill>
                  <a:srgbClr val="FF0000"/>
                </a:solidFill>
              </a:rPr>
              <a:t>/</a:t>
            </a:r>
            <a:r>
              <a:rPr lang="zh-CN" altLang="en-US" sz="2800" b="1"/>
              <a:t>相如</a:t>
            </a:r>
            <a:r>
              <a:rPr lang="zh-CN" altLang="en-US" sz="2800" b="1">
                <a:solidFill>
                  <a:srgbClr val="FF0000"/>
                </a:solidFill>
              </a:rPr>
              <a:t>奉璧奏</a:t>
            </a:r>
            <a:r>
              <a:rPr lang="zh-CN" altLang="en-US" sz="2800" b="1"/>
              <a:t>秦王</a:t>
            </a:r>
            <a:r>
              <a:rPr lang="en-US" altLang="zh-CN" sz="2800" b="1">
                <a:solidFill>
                  <a:srgbClr val="FF0000"/>
                </a:solidFill>
              </a:rPr>
              <a:t>/</a:t>
            </a:r>
            <a:r>
              <a:rPr lang="zh-CN" altLang="en-US" sz="2800" b="1"/>
              <a:t>秦王</a:t>
            </a:r>
            <a:r>
              <a:rPr lang="zh-CN" altLang="en-US" sz="2800" b="1">
                <a:solidFill>
                  <a:srgbClr val="FF0000"/>
                </a:solidFill>
              </a:rPr>
              <a:t>大喜</a:t>
            </a:r>
            <a:r>
              <a:rPr lang="en-US" altLang="zh-CN" sz="2800" b="1">
                <a:solidFill>
                  <a:srgbClr val="FF0000"/>
                </a:solidFill>
              </a:rPr>
              <a:t>/</a:t>
            </a:r>
            <a:r>
              <a:rPr lang="zh-CN" altLang="en-US" sz="2800" b="1">
                <a:solidFill>
                  <a:srgbClr val="FF0000"/>
                </a:solidFill>
              </a:rPr>
              <a:t>传以示美人及</a:t>
            </a:r>
            <a:r>
              <a:rPr lang="zh-CN" altLang="en-US" sz="2800" b="1"/>
              <a:t>左右</a:t>
            </a:r>
            <a:r>
              <a:rPr lang="en-US" altLang="zh-CN" sz="2800" b="1">
                <a:solidFill>
                  <a:srgbClr val="FF0000"/>
                </a:solidFill>
              </a:rPr>
              <a:t>/</a:t>
            </a:r>
            <a:r>
              <a:rPr lang="zh-CN" altLang="en-US" sz="2800" b="1"/>
              <a:t>左右</a:t>
            </a:r>
            <a:r>
              <a:rPr lang="zh-CN" altLang="en-US" sz="2800" b="1">
                <a:solidFill>
                  <a:srgbClr val="FF0000"/>
                </a:solidFill>
              </a:rPr>
              <a:t>皆呼万岁</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620688"/>
            <a:ext cx="8229600" cy="1143000"/>
          </a:xfrm>
        </p:spPr>
        <p:txBody>
          <a:bodyPr>
            <a:normAutofit/>
          </a:bodyPr>
          <a:lstStyle/>
          <a:p>
            <a:r>
              <a:rPr lang="zh-CN" altLang="en-US" b="1" smtClean="0">
                <a:solidFill>
                  <a:schemeClr val="accent1"/>
                </a:solidFill>
                <a:latin typeface="方正姚体" panose="02010601030101010101" pitchFamily="2" charset="-122"/>
                <a:ea typeface="方正姚体" panose="02010601030101010101" pitchFamily="2" charset="-122"/>
              </a:rPr>
              <a:t>（四）找修辞定句读</a:t>
            </a:r>
            <a:endParaRPr lang="zh-CN" altLang="en-US"/>
          </a:p>
        </p:txBody>
      </p:sp>
      <p:sp>
        <p:nvSpPr>
          <p:cNvPr id="3" name="内容占位符 2"/>
          <p:cNvSpPr>
            <a:spLocks noGrp="1"/>
          </p:cNvSpPr>
          <p:nvPr>
            <p:ph idx="1"/>
          </p:nvPr>
        </p:nvSpPr>
        <p:spPr>
          <a:xfrm>
            <a:off x="158935" y="1628800"/>
            <a:ext cx="8964488" cy="5877272"/>
          </a:xfrm>
        </p:spPr>
        <p:txBody>
          <a:bodyPr>
            <a:normAutofit/>
          </a:bodyPr>
          <a:lstStyle/>
          <a:p>
            <a:pPr marL="0" indent="0">
              <a:buNone/>
            </a:pPr>
            <a:r>
              <a:rPr lang="zh-CN" altLang="en-US" b="1" smtClean="0"/>
              <a:t>      顶真</a:t>
            </a:r>
            <a:r>
              <a:rPr lang="zh-CN" altLang="en-US" b="1"/>
              <a:t>、排比、对偶、对称、反复是文言文中常见的修辞方法。句式整齐，四六句多，又是文言文的一大特点。利用这两大特点，我们就可以比较好地断句</a:t>
            </a:r>
            <a:r>
              <a:rPr lang="zh-CN" altLang="en-US" b="1" smtClean="0"/>
              <a:t>。</a:t>
            </a:r>
            <a:endParaRPr lang="en-US" altLang="zh-CN" b="1" smtClean="0"/>
          </a:p>
          <a:p>
            <a:pPr marL="0" indent="0">
              <a:buNone/>
            </a:pPr>
            <a:r>
              <a:rPr lang="zh-CN" altLang="en-US" b="1">
                <a:solidFill>
                  <a:srgbClr val="C00000"/>
                </a:solidFill>
              </a:rPr>
              <a:t>秦孝公据崤函之固拥雍州之地君臣固守以窥周室有席卷天下包举宇内囊括四海之意并吞八荒之心当是时也商君佐之内立法度务耕织修守战之具外连横而斗诸侯于是秦人拱手而取西河之外</a:t>
            </a:r>
          </a:p>
          <a:p>
            <a:pPr marL="0" indent="0">
              <a:buNone/>
            </a:pPr>
            <a:endParaRPr lang="en-US" altLang="zh-CN" b="1" smtClean="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0"/>
            <a:ext cx="8229600" cy="1143000"/>
          </a:xfrm>
        </p:spPr>
        <p:txBody>
          <a:bodyPr>
            <a:normAutofit/>
          </a:bodyPr>
          <a:lstStyle/>
          <a:p>
            <a:r>
              <a:rPr lang="zh-CN" altLang="en-US" b="1" smtClean="0">
                <a:solidFill>
                  <a:schemeClr val="accent1"/>
                </a:solidFill>
                <a:latin typeface="方正姚体" panose="02010601030101010101" pitchFamily="2" charset="-122"/>
                <a:ea typeface="方正姚体" panose="02010601030101010101" pitchFamily="2" charset="-122"/>
              </a:rPr>
              <a:t>（五）辨句式定句读</a:t>
            </a:r>
            <a:endParaRPr lang="zh-CN" altLang="en-US"/>
          </a:p>
        </p:txBody>
      </p:sp>
      <p:sp>
        <p:nvSpPr>
          <p:cNvPr id="3" name="内容占位符 2"/>
          <p:cNvSpPr>
            <a:spLocks noGrp="1"/>
          </p:cNvSpPr>
          <p:nvPr>
            <p:ph idx="1"/>
          </p:nvPr>
        </p:nvSpPr>
        <p:spPr>
          <a:xfrm>
            <a:off x="107504" y="980728"/>
            <a:ext cx="9036496" cy="5616624"/>
          </a:xfrm>
        </p:spPr>
        <p:txBody>
          <a:bodyPr>
            <a:normAutofit fontScale="92500" lnSpcReduction="20000"/>
          </a:bodyPr>
          <a:lstStyle/>
          <a:p>
            <a:pPr marL="0" indent="0">
              <a:buNone/>
            </a:pPr>
            <a:r>
              <a:rPr lang="zh-CN" altLang="en-US" sz="3400" b="1" smtClean="0">
                <a:solidFill>
                  <a:srgbClr val="C00000"/>
                </a:solidFill>
              </a:rPr>
              <a:t>①</a:t>
            </a:r>
            <a:r>
              <a:rPr lang="zh-CN" altLang="en-US" sz="3400" b="1">
                <a:solidFill>
                  <a:srgbClr val="C00000"/>
                </a:solidFill>
              </a:rPr>
              <a:t>判断句、被动句、疑问句等特殊</a:t>
            </a:r>
            <a:r>
              <a:rPr lang="zh-CN" altLang="en-US" sz="3400" b="1" smtClean="0">
                <a:solidFill>
                  <a:srgbClr val="C00000"/>
                </a:solidFill>
              </a:rPr>
              <a:t>句式</a:t>
            </a:r>
            <a:r>
              <a:rPr lang="zh-CN" altLang="en-US" sz="3400" b="1">
                <a:solidFill>
                  <a:srgbClr val="C00000"/>
                </a:solidFill>
              </a:rPr>
              <a:t>：</a:t>
            </a:r>
            <a:r>
              <a:rPr lang="zh-CN" altLang="en-US" sz="3400" b="1" smtClean="0"/>
              <a:t>“</a:t>
            </a:r>
            <a:r>
              <a:rPr lang="en-US" altLang="zh-CN" sz="3400" b="1"/>
              <a:t>……</a:t>
            </a:r>
            <a:r>
              <a:rPr lang="zh-CN" altLang="en-US" sz="3400" b="1"/>
              <a:t>者，</a:t>
            </a:r>
            <a:r>
              <a:rPr lang="en-US" altLang="zh-CN" sz="3400" b="1"/>
              <a:t>……</a:t>
            </a:r>
            <a:r>
              <a:rPr lang="zh-CN" altLang="en-US" sz="3400" b="1"/>
              <a:t>也”是典型判断句式；</a:t>
            </a:r>
          </a:p>
          <a:p>
            <a:pPr marL="0" indent="0">
              <a:buNone/>
            </a:pPr>
            <a:r>
              <a:rPr lang="zh-CN" altLang="en-US" sz="3400" b="1"/>
              <a:t>“不亦</a:t>
            </a:r>
            <a:r>
              <a:rPr lang="en-US" altLang="zh-CN" sz="3400" b="1"/>
              <a:t>……</a:t>
            </a:r>
            <a:r>
              <a:rPr lang="zh-CN" altLang="en-US" sz="3400" b="1"/>
              <a:t>乎”“孰与</a:t>
            </a:r>
            <a:r>
              <a:rPr lang="en-US" altLang="zh-CN" sz="3400" b="1"/>
              <a:t>……</a:t>
            </a:r>
            <a:r>
              <a:rPr lang="zh-CN" altLang="en-US" sz="3400" b="1"/>
              <a:t>乎”“其</a:t>
            </a:r>
            <a:r>
              <a:rPr lang="en-US" altLang="zh-CN" sz="3400" b="1"/>
              <a:t>……</a:t>
            </a:r>
            <a:r>
              <a:rPr lang="zh-CN" altLang="en-US" sz="3400" b="1"/>
              <a:t>乎”“安</a:t>
            </a:r>
            <a:r>
              <a:rPr lang="en-US" altLang="zh-CN" sz="3400" b="1"/>
              <a:t>……</a:t>
            </a:r>
            <a:r>
              <a:rPr lang="zh-CN" altLang="en-US" sz="3400" b="1"/>
              <a:t>哉”“何</a:t>
            </a:r>
            <a:r>
              <a:rPr lang="en-US" altLang="zh-CN" sz="3400" b="1"/>
              <a:t>……</a:t>
            </a:r>
            <a:r>
              <a:rPr lang="zh-CN" altLang="en-US" sz="3400" b="1"/>
              <a:t>为”</a:t>
            </a:r>
            <a:r>
              <a:rPr lang="zh-CN" altLang="en-US" sz="3400" b="1">
                <a:solidFill>
                  <a:srgbClr val="C00000"/>
                </a:solidFill>
              </a:rPr>
              <a:t>等反问句式；</a:t>
            </a:r>
          </a:p>
          <a:p>
            <a:pPr marL="0" indent="0">
              <a:buNone/>
            </a:pPr>
            <a:r>
              <a:rPr lang="zh-CN" altLang="en-US" sz="3400" b="1">
                <a:solidFill>
                  <a:srgbClr val="C00000"/>
                </a:solidFill>
              </a:rPr>
              <a:t>“为</a:t>
            </a:r>
            <a:r>
              <a:rPr lang="en-US" altLang="zh-CN" sz="3400" b="1">
                <a:solidFill>
                  <a:srgbClr val="C00000"/>
                </a:solidFill>
              </a:rPr>
              <a:t>……</a:t>
            </a:r>
            <a:r>
              <a:rPr lang="zh-CN" altLang="en-US" sz="3400" b="1">
                <a:solidFill>
                  <a:srgbClr val="C00000"/>
                </a:solidFill>
              </a:rPr>
              <a:t>所</a:t>
            </a:r>
            <a:r>
              <a:rPr lang="en-US" altLang="zh-CN" sz="3400" b="1">
                <a:solidFill>
                  <a:srgbClr val="C00000"/>
                </a:solidFill>
              </a:rPr>
              <a:t>……”“</a:t>
            </a:r>
            <a:r>
              <a:rPr lang="zh-CN" altLang="en-US" sz="3400" b="1">
                <a:solidFill>
                  <a:srgbClr val="C00000"/>
                </a:solidFill>
              </a:rPr>
              <a:t>受</a:t>
            </a:r>
            <a:r>
              <a:rPr lang="en-US" altLang="zh-CN" sz="3400" b="1">
                <a:solidFill>
                  <a:srgbClr val="C00000"/>
                </a:solidFill>
              </a:rPr>
              <a:t>……</a:t>
            </a:r>
            <a:r>
              <a:rPr lang="zh-CN" altLang="en-US" sz="3400" b="1">
                <a:solidFill>
                  <a:srgbClr val="C00000"/>
                </a:solidFill>
              </a:rPr>
              <a:t>于</a:t>
            </a:r>
            <a:r>
              <a:rPr lang="en-US" altLang="zh-CN" sz="3400" b="1">
                <a:solidFill>
                  <a:srgbClr val="C00000"/>
                </a:solidFill>
              </a:rPr>
              <a:t>……”“</a:t>
            </a:r>
            <a:r>
              <a:rPr lang="zh-CN" altLang="en-US" sz="3400" b="1">
                <a:solidFill>
                  <a:srgbClr val="C00000"/>
                </a:solidFill>
              </a:rPr>
              <a:t>见</a:t>
            </a:r>
            <a:r>
              <a:rPr lang="en-US" altLang="zh-CN" sz="3400" b="1">
                <a:solidFill>
                  <a:srgbClr val="C00000"/>
                </a:solidFill>
              </a:rPr>
              <a:t>……</a:t>
            </a:r>
            <a:r>
              <a:rPr lang="zh-CN" altLang="en-US" sz="3400" b="1">
                <a:solidFill>
                  <a:srgbClr val="C00000"/>
                </a:solidFill>
              </a:rPr>
              <a:t>于</a:t>
            </a:r>
            <a:r>
              <a:rPr lang="en-US" altLang="zh-CN" sz="3400" b="1">
                <a:solidFill>
                  <a:srgbClr val="C00000"/>
                </a:solidFill>
              </a:rPr>
              <a:t>……”</a:t>
            </a:r>
            <a:r>
              <a:rPr lang="zh-CN" altLang="en-US" sz="3400" b="1" smtClean="0">
                <a:solidFill>
                  <a:srgbClr val="C00000"/>
                </a:solidFill>
              </a:rPr>
              <a:t>等；</a:t>
            </a:r>
            <a:endParaRPr lang="zh-CN" altLang="en-US" sz="3400" b="1">
              <a:solidFill>
                <a:srgbClr val="C00000"/>
              </a:solidFill>
            </a:endParaRPr>
          </a:p>
          <a:p>
            <a:pPr marL="0" indent="0">
              <a:buNone/>
            </a:pPr>
            <a:r>
              <a:rPr lang="zh-CN" altLang="en-US" sz="3400" b="1" smtClean="0">
                <a:solidFill>
                  <a:srgbClr val="C00000"/>
                </a:solidFill>
              </a:rPr>
              <a:t>②固定格式： </a:t>
            </a:r>
            <a:r>
              <a:rPr lang="zh-CN" altLang="en-US" sz="3400" b="1"/>
              <a:t>“如</a:t>
            </a:r>
            <a:r>
              <a:rPr lang="en-US" altLang="zh-CN" sz="3400" b="1"/>
              <a:t>……</a:t>
            </a:r>
            <a:r>
              <a:rPr lang="zh-CN" altLang="en-US" sz="3400" b="1"/>
              <a:t>何”“况</a:t>
            </a:r>
            <a:r>
              <a:rPr lang="en-US" altLang="zh-CN" sz="3400" b="1"/>
              <a:t>……</a:t>
            </a:r>
            <a:r>
              <a:rPr lang="zh-CN" altLang="en-US" sz="3400" b="1"/>
              <a:t>乎”“何（以）</a:t>
            </a:r>
            <a:r>
              <a:rPr lang="en-US" altLang="zh-CN" sz="3400" b="1"/>
              <a:t>……</a:t>
            </a:r>
            <a:r>
              <a:rPr lang="zh-CN" altLang="en-US" sz="3400" b="1"/>
              <a:t>为</a:t>
            </a:r>
            <a:r>
              <a:rPr lang="zh-CN" altLang="en-US" sz="3400" b="1" smtClean="0"/>
              <a:t>”“得无</a:t>
            </a:r>
            <a:r>
              <a:rPr lang="en-US" altLang="zh-CN" sz="3400" b="1" smtClean="0"/>
              <a:t>---</a:t>
            </a:r>
            <a:r>
              <a:rPr lang="zh-CN" altLang="en-US" sz="3400" b="1" smtClean="0"/>
              <a:t>乎”“与其</a:t>
            </a:r>
            <a:r>
              <a:rPr lang="en-US" altLang="zh-CN" sz="3400" b="1" smtClean="0"/>
              <a:t>---</a:t>
            </a:r>
            <a:r>
              <a:rPr lang="zh-CN" altLang="en-US" sz="3400" b="1" smtClean="0"/>
              <a:t>孰若”</a:t>
            </a:r>
            <a:r>
              <a:rPr lang="zh-CN" altLang="en-US" sz="3400" b="1" smtClean="0">
                <a:solidFill>
                  <a:srgbClr val="C00000"/>
                </a:solidFill>
              </a:rPr>
              <a:t>等</a:t>
            </a:r>
            <a:endParaRPr lang="en-US" altLang="zh-CN" sz="3400" b="1" smtClean="0">
              <a:solidFill>
                <a:srgbClr val="C00000"/>
              </a:solidFill>
            </a:endParaRPr>
          </a:p>
          <a:p>
            <a:pPr marL="0" indent="0">
              <a:buNone/>
            </a:pPr>
            <a:r>
              <a:rPr lang="zh-CN" altLang="en-US" b="1" smtClean="0"/>
              <a:t>（</a:t>
            </a:r>
            <a:r>
              <a:rPr lang="en-US" altLang="zh-CN" b="1" smtClean="0"/>
              <a:t>1</a:t>
            </a:r>
            <a:r>
              <a:rPr lang="zh-CN" altLang="en-US" b="1" smtClean="0"/>
              <a:t>）呜 </a:t>
            </a:r>
            <a:r>
              <a:rPr lang="zh-CN" altLang="en-US" b="1"/>
              <a:t>呼 其 信 然 邪 其 梦 邪 其 传 之 非 其 真 </a:t>
            </a:r>
            <a:r>
              <a:rPr lang="zh-CN" altLang="en-US" b="1" smtClean="0"/>
              <a:t>邪</a:t>
            </a:r>
            <a:endParaRPr lang="zh-CN" altLang="en-US" b="1"/>
          </a:p>
          <a:p>
            <a:pPr marL="0" indent="0">
              <a:buNone/>
            </a:pPr>
            <a:r>
              <a:rPr lang="zh-CN" altLang="en-US" b="1" smtClean="0"/>
              <a:t>（</a:t>
            </a:r>
            <a:r>
              <a:rPr lang="en-US" altLang="zh-CN" b="1" smtClean="0"/>
              <a:t>2</a:t>
            </a:r>
            <a:r>
              <a:rPr lang="zh-CN" altLang="en-US" b="1" smtClean="0"/>
              <a:t>）墨 </a:t>
            </a:r>
            <a:r>
              <a:rPr lang="zh-CN" altLang="en-US" b="1"/>
              <a:t>子 曰 万 事 莫 贵 于 义 今 谓 人 曰 予 子 冠 履 而 断 子 之 手 足 子 为 之 乎 必 不 为何 故 则 冠 履 不 若 手 足 之 贵 也 又 曰 予 子 天 下 而 杀 子 之 身 子 为 之 乎 必 不 为 何 故 则 天下 不 若 身 之 贵 也 争 一 言 以 相 杀 是 贵 义 于 其 身 也。</a:t>
            </a:r>
          </a:p>
          <a:p>
            <a:pPr marL="0" indent="0">
              <a:buNone/>
            </a:pPr>
            <a:endParaRPr lang="zh-CN" altLang="en-US" b="1"/>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b="1" smtClean="0">
                <a:solidFill>
                  <a:schemeClr val="accent1"/>
                </a:solidFill>
                <a:latin typeface="方正姚体" panose="02010601030101010101" pitchFamily="2" charset="-122"/>
                <a:ea typeface="方正姚体" panose="02010601030101010101" pitchFamily="2" charset="-122"/>
              </a:rPr>
              <a:t>（六）依总分定句读</a:t>
            </a:r>
            <a:endParaRPr lang="zh-CN" altLang="en-US"/>
          </a:p>
        </p:txBody>
      </p:sp>
      <p:sp>
        <p:nvSpPr>
          <p:cNvPr id="3" name="内容占位符 2"/>
          <p:cNvSpPr>
            <a:spLocks noGrp="1"/>
          </p:cNvSpPr>
          <p:nvPr>
            <p:ph idx="1"/>
          </p:nvPr>
        </p:nvSpPr>
        <p:spPr/>
        <p:txBody>
          <a:bodyPr>
            <a:normAutofit/>
          </a:bodyPr>
          <a:lstStyle/>
          <a:p>
            <a:pPr marL="0" indent="0">
              <a:buNone/>
            </a:pPr>
            <a:r>
              <a:rPr lang="en-US" altLang="zh-CN" b="1" smtClean="0"/>
              <a:t>【</a:t>
            </a:r>
            <a:r>
              <a:rPr lang="zh-CN" altLang="en-US" b="1" smtClean="0"/>
              <a:t>例</a:t>
            </a:r>
            <a:r>
              <a:rPr lang="en-US" altLang="zh-CN" b="1" smtClean="0"/>
              <a:t>】</a:t>
            </a:r>
          </a:p>
          <a:p>
            <a:pPr marL="0" indent="0">
              <a:buNone/>
            </a:pPr>
            <a:r>
              <a:rPr lang="zh-CN" altLang="en-US" b="1" smtClean="0"/>
              <a:t>故知</a:t>
            </a:r>
            <a:r>
              <a:rPr lang="zh-CN" altLang="en-US" b="1"/>
              <a:t>胜有</a:t>
            </a:r>
            <a:r>
              <a:rPr lang="zh-CN" altLang="en-US" b="1" smtClean="0"/>
              <a:t>五：知</a:t>
            </a:r>
            <a:r>
              <a:rPr lang="zh-CN" altLang="en-US" b="1"/>
              <a:t>可以战与不可以战</a:t>
            </a:r>
            <a:r>
              <a:rPr lang="zh-CN" altLang="en-US" b="1" smtClean="0"/>
              <a:t>者，胜；识</a:t>
            </a:r>
            <a:r>
              <a:rPr lang="zh-CN" altLang="en-US" b="1"/>
              <a:t>众寡之用</a:t>
            </a:r>
            <a:r>
              <a:rPr lang="zh-CN" altLang="en-US" b="1" smtClean="0"/>
              <a:t>者，胜；上</a:t>
            </a:r>
            <a:r>
              <a:rPr lang="zh-CN" altLang="en-US" b="1"/>
              <a:t>下同欲</a:t>
            </a:r>
            <a:r>
              <a:rPr lang="zh-CN" altLang="en-US" b="1" smtClean="0"/>
              <a:t>者，胜；以</a:t>
            </a:r>
            <a:r>
              <a:rPr lang="zh-CN" altLang="en-US" b="1"/>
              <a:t>虞待不虞</a:t>
            </a:r>
            <a:r>
              <a:rPr lang="zh-CN" altLang="en-US" b="1" smtClean="0"/>
              <a:t>者，胜；将</a:t>
            </a:r>
            <a:r>
              <a:rPr lang="zh-CN" altLang="en-US" b="1"/>
              <a:t>能而君不</a:t>
            </a:r>
            <a:r>
              <a:rPr lang="zh-CN" altLang="en-US" b="1" smtClean="0"/>
              <a:t>御者，胜。</a:t>
            </a:r>
            <a:endParaRPr lang="en-US" altLang="zh-CN" b="1" smtClean="0"/>
          </a:p>
          <a:p>
            <a:pPr marL="0" indent="0">
              <a:buNone/>
            </a:pPr>
            <a:endParaRPr lang="en-US" altLang="zh-CN" smtClean="0"/>
          </a:p>
          <a:p>
            <a:pPr marL="0" indent="0">
              <a:buNone/>
            </a:pPr>
            <a:r>
              <a:rPr lang="zh-CN" altLang="en-US" b="1" smtClean="0">
                <a:solidFill>
                  <a:srgbClr val="C00000"/>
                </a:solidFill>
              </a:rPr>
              <a:t>老</a:t>
            </a:r>
            <a:r>
              <a:rPr lang="zh-CN" altLang="en-US" b="1">
                <a:solidFill>
                  <a:srgbClr val="C00000"/>
                </a:solidFill>
              </a:rPr>
              <a:t>而无妻曰</a:t>
            </a:r>
            <a:r>
              <a:rPr lang="zh-CN" altLang="en-US" b="1" smtClean="0">
                <a:solidFill>
                  <a:srgbClr val="C00000"/>
                </a:solidFill>
              </a:rPr>
              <a:t>鳏老</a:t>
            </a:r>
            <a:r>
              <a:rPr lang="zh-CN" altLang="en-US" b="1">
                <a:solidFill>
                  <a:srgbClr val="C00000"/>
                </a:solidFill>
              </a:rPr>
              <a:t>而无夫曰</a:t>
            </a:r>
            <a:r>
              <a:rPr lang="zh-CN" altLang="en-US" b="1" smtClean="0">
                <a:solidFill>
                  <a:srgbClr val="C00000"/>
                </a:solidFill>
              </a:rPr>
              <a:t>寡老</a:t>
            </a:r>
            <a:r>
              <a:rPr lang="zh-CN" altLang="en-US" b="1">
                <a:solidFill>
                  <a:srgbClr val="C00000"/>
                </a:solidFill>
              </a:rPr>
              <a:t>而无子曰</a:t>
            </a:r>
            <a:r>
              <a:rPr lang="zh-CN" altLang="en-US" b="1" smtClean="0">
                <a:solidFill>
                  <a:srgbClr val="C00000"/>
                </a:solidFill>
              </a:rPr>
              <a:t>独幼</a:t>
            </a:r>
            <a:r>
              <a:rPr lang="zh-CN" altLang="en-US" b="1">
                <a:solidFill>
                  <a:srgbClr val="C00000"/>
                </a:solidFill>
              </a:rPr>
              <a:t>而无父曰</a:t>
            </a:r>
            <a:r>
              <a:rPr lang="zh-CN" altLang="en-US" b="1" smtClean="0">
                <a:solidFill>
                  <a:srgbClr val="C00000"/>
                </a:solidFill>
              </a:rPr>
              <a:t>孤此</a:t>
            </a:r>
            <a:r>
              <a:rPr lang="zh-CN" altLang="en-US" b="1">
                <a:solidFill>
                  <a:srgbClr val="C00000"/>
                </a:solidFill>
              </a:rPr>
              <a:t>四</a:t>
            </a:r>
            <a:r>
              <a:rPr lang="zh-CN" altLang="en-US" b="1" smtClean="0">
                <a:solidFill>
                  <a:srgbClr val="C00000"/>
                </a:solidFill>
              </a:rPr>
              <a:t>者天下</a:t>
            </a:r>
            <a:r>
              <a:rPr lang="zh-CN" altLang="en-US" b="1">
                <a:solidFill>
                  <a:srgbClr val="C00000"/>
                </a:solidFill>
              </a:rPr>
              <a:t>之穷民而无告</a:t>
            </a:r>
            <a:r>
              <a:rPr lang="zh-CN" altLang="en-US" b="1" smtClean="0">
                <a:solidFill>
                  <a:srgbClr val="C00000"/>
                </a:solidFill>
              </a:rPr>
              <a:t>者</a:t>
            </a:r>
            <a:endParaRPr lang="zh-CN" altLang="en-US" b="1">
              <a:solidFill>
                <a:srgbClr val="C00000"/>
              </a:solidFill>
            </a:endParaRPr>
          </a:p>
          <a:p>
            <a:pPr marL="0" indent="0">
              <a:buNone/>
            </a:pPr>
            <a:endParaRPr lang="zh-CN" altLang="en-US" b="1">
              <a:solidFill>
                <a:srgbClr val="C00000"/>
              </a:solidFill>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548680"/>
            <a:ext cx="8229600" cy="1143000"/>
          </a:xfrm>
        </p:spPr>
        <p:txBody>
          <a:bodyPr>
            <a:normAutofit fontScale="90000"/>
          </a:bodyPr>
          <a:lstStyle/>
          <a:p>
            <a:r>
              <a:rPr lang="zh-CN" altLang="en-US" b="1">
                <a:solidFill>
                  <a:srgbClr val="C00000"/>
                </a:solidFill>
                <a:latin typeface="方正姚体" panose="02010601030101010101" pitchFamily="2" charset="-122"/>
                <a:ea typeface="方正姚体" panose="02010601030101010101" pitchFamily="2" charset="-122"/>
              </a:rPr>
              <a:t>文言断句的基本原则：</a:t>
            </a:r>
            <a:br>
              <a:rPr lang="zh-CN" altLang="en-US"/>
            </a:br>
          </a:p>
        </p:txBody>
      </p:sp>
      <p:sp>
        <p:nvSpPr>
          <p:cNvPr id="3" name="内容占位符 2"/>
          <p:cNvSpPr>
            <a:spLocks noGrp="1"/>
          </p:cNvSpPr>
          <p:nvPr>
            <p:ph idx="1"/>
          </p:nvPr>
        </p:nvSpPr>
        <p:spPr/>
        <p:txBody>
          <a:bodyPr/>
          <a:lstStyle/>
          <a:p>
            <a:pPr marL="0" indent="0">
              <a:buNone/>
            </a:pPr>
            <a:r>
              <a:rPr lang="en-US" altLang="zh-CN" b="1" smtClean="0">
                <a:solidFill>
                  <a:srgbClr val="003300"/>
                </a:solidFill>
              </a:rPr>
              <a:t>1.</a:t>
            </a:r>
            <a:r>
              <a:rPr lang="zh-CN" altLang="en-US" b="1" smtClean="0">
                <a:solidFill>
                  <a:srgbClr val="003300"/>
                </a:solidFill>
              </a:rPr>
              <a:t>结合语境，感知大意。体会</a:t>
            </a:r>
            <a:r>
              <a:rPr lang="zh-CN" altLang="en-US" b="1">
                <a:solidFill>
                  <a:srgbClr val="003300"/>
                </a:solidFill>
              </a:rPr>
              <a:t>词、</a:t>
            </a:r>
            <a:r>
              <a:rPr lang="zh-CN" altLang="en-US" b="1" smtClean="0">
                <a:solidFill>
                  <a:srgbClr val="003300"/>
                </a:solidFill>
              </a:rPr>
              <a:t>短语</a:t>
            </a:r>
            <a:r>
              <a:rPr lang="zh-CN" altLang="en-US" b="1">
                <a:solidFill>
                  <a:srgbClr val="003300"/>
                </a:solidFill>
              </a:rPr>
              <a:t>，</a:t>
            </a:r>
            <a:r>
              <a:rPr lang="zh-CN" altLang="en-US" b="1" smtClean="0">
                <a:solidFill>
                  <a:srgbClr val="003300"/>
                </a:solidFill>
              </a:rPr>
              <a:t>句子</a:t>
            </a:r>
            <a:r>
              <a:rPr lang="zh-CN" altLang="en-US" b="1">
                <a:solidFill>
                  <a:srgbClr val="003300"/>
                </a:solidFill>
              </a:rPr>
              <a:t>之间的联系。</a:t>
            </a:r>
          </a:p>
          <a:p>
            <a:pPr marL="0" indent="0">
              <a:buNone/>
            </a:pPr>
            <a:r>
              <a:rPr lang="en-US" altLang="zh-CN" b="1">
                <a:solidFill>
                  <a:srgbClr val="003300"/>
                </a:solidFill>
              </a:rPr>
              <a:t>2</a:t>
            </a:r>
            <a:r>
              <a:rPr lang="en-US" altLang="zh-CN" b="1" smtClean="0">
                <a:solidFill>
                  <a:srgbClr val="003300"/>
                </a:solidFill>
              </a:rPr>
              <a:t>.</a:t>
            </a:r>
            <a:r>
              <a:rPr lang="zh-CN" altLang="en-US" b="1" smtClean="0">
                <a:solidFill>
                  <a:srgbClr val="003300"/>
                </a:solidFill>
              </a:rPr>
              <a:t>先</a:t>
            </a:r>
            <a:r>
              <a:rPr lang="zh-CN" altLang="en-US" b="1">
                <a:solidFill>
                  <a:srgbClr val="003300"/>
                </a:solidFill>
              </a:rPr>
              <a:t>易后</a:t>
            </a:r>
            <a:r>
              <a:rPr lang="zh-CN" altLang="en-US" b="1" smtClean="0">
                <a:solidFill>
                  <a:srgbClr val="003300"/>
                </a:solidFill>
              </a:rPr>
              <a:t>难。把易断</a:t>
            </a:r>
            <a:r>
              <a:rPr lang="zh-CN" altLang="en-US" b="1">
                <a:solidFill>
                  <a:srgbClr val="003300"/>
                </a:solidFill>
              </a:rPr>
              <a:t>的句子先断开，逐步缩小</a:t>
            </a:r>
            <a:r>
              <a:rPr lang="zh-CN" altLang="en-US" b="1" smtClean="0">
                <a:solidFill>
                  <a:srgbClr val="003300"/>
                </a:solidFill>
              </a:rPr>
              <a:t>范围。</a:t>
            </a:r>
            <a:endParaRPr lang="zh-CN" altLang="en-US" b="1">
              <a:solidFill>
                <a:srgbClr val="003300"/>
              </a:solidFill>
            </a:endParaRPr>
          </a:p>
          <a:p>
            <a:pPr marL="0" indent="0">
              <a:buNone/>
            </a:pPr>
            <a:r>
              <a:rPr lang="en-US" altLang="zh-CN" b="1" smtClean="0">
                <a:solidFill>
                  <a:srgbClr val="003300"/>
                </a:solidFill>
              </a:rPr>
              <a:t>3.</a:t>
            </a:r>
            <a:r>
              <a:rPr lang="zh-CN" altLang="en-US" b="1" smtClean="0">
                <a:solidFill>
                  <a:srgbClr val="003300"/>
                </a:solidFill>
              </a:rPr>
              <a:t>重新审阅 。断</a:t>
            </a:r>
            <a:r>
              <a:rPr lang="zh-CN" altLang="en-US" b="1">
                <a:solidFill>
                  <a:srgbClr val="003300"/>
                </a:solidFill>
              </a:rPr>
              <a:t>完后根据句子的含义、文章的内容</a:t>
            </a:r>
            <a:r>
              <a:rPr lang="zh-CN" altLang="en-US" b="1" smtClean="0">
                <a:solidFill>
                  <a:srgbClr val="003300"/>
                </a:solidFill>
              </a:rPr>
              <a:t>再次核对</a:t>
            </a:r>
            <a:r>
              <a:rPr lang="zh-CN" altLang="en-US" smtClean="0">
                <a:solidFill>
                  <a:srgbClr val="003300"/>
                </a:solidFill>
              </a:rPr>
              <a:t>，</a:t>
            </a:r>
            <a:r>
              <a:rPr lang="zh-CN" altLang="en-US" b="1" smtClean="0">
                <a:solidFill>
                  <a:srgbClr val="003300"/>
                </a:solidFill>
              </a:rPr>
              <a:t>看是否通顺</a:t>
            </a:r>
            <a:r>
              <a:rPr lang="zh-CN" altLang="en-US" b="1">
                <a:solidFill>
                  <a:srgbClr val="003300"/>
                </a:solidFill>
              </a:rPr>
              <a:t>合理</a:t>
            </a:r>
            <a:r>
              <a:rPr lang="zh-CN" altLang="en-US" b="1" smtClean="0">
                <a:solidFill>
                  <a:srgbClr val="003300"/>
                </a:solidFill>
              </a:rPr>
              <a:t>。</a:t>
            </a:r>
            <a:endParaRPr lang="zh-CN" altLang="en-US" b="1">
              <a:solidFill>
                <a:srgbClr val="003300"/>
              </a:solidFill>
            </a:endParaRPr>
          </a:p>
          <a:p>
            <a:pPr marL="0" indent="0">
              <a:buNone/>
            </a:pPr>
            <a:endParaRPr lang="zh-CN" altLang="en-US" b="1"/>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2636912"/>
            <a:ext cx="8229600" cy="1143000"/>
          </a:xfrm>
        </p:spPr>
        <p:txBody>
          <a:bodyPr>
            <a:noAutofit/>
          </a:bodyPr>
          <a:lstStyle/>
          <a:p>
            <a:r>
              <a:rPr lang="zh-CN" altLang="en-US" sz="9600" smtClean="0">
                <a:solidFill>
                  <a:srgbClr val="003300"/>
                </a:solidFill>
                <a:latin typeface="华文隶书" panose="02010800040101010101" pitchFamily="2" charset="-122"/>
                <a:ea typeface="华文隶书" panose="02010800040101010101" pitchFamily="2" charset="-122"/>
              </a:rPr>
              <a:t>学以致用</a:t>
            </a:r>
            <a:endParaRPr lang="zh-CN" altLang="en-US" sz="9600">
              <a:solidFill>
                <a:srgbClr val="003300"/>
              </a:solidFill>
              <a:latin typeface="华文隶书" panose="02010800040101010101" pitchFamily="2" charset="-122"/>
              <a:ea typeface="华文隶书" panose="0201080004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endParaRPr lang="zh-CN" altLang="en-US"/>
          </a:p>
        </p:txBody>
      </p:sp>
      <p:sp>
        <p:nvSpPr>
          <p:cNvPr id="5" name="文本占位符 4"/>
          <p:cNvSpPr>
            <a:spLocks noGrp="1"/>
          </p:cNvSpPr>
          <p:nvPr>
            <p:ph type="body" idx="1"/>
          </p:nvPr>
        </p:nvSpPr>
        <p:spPr>
          <a:xfrm>
            <a:off x="-1476672" y="1196752"/>
            <a:ext cx="4040188" cy="639762"/>
          </a:xfrm>
        </p:spPr>
        <p:txBody>
          <a:bodyPr>
            <a:noAutofit/>
          </a:bodyPr>
          <a:lstStyle/>
          <a:p>
            <a:r>
              <a:rPr lang="zh-CN" altLang="en-US" sz="7200" smtClean="0"/>
              <a:t>            诗</a:t>
            </a:r>
            <a:endParaRPr lang="zh-CN" altLang="en-US" sz="7200"/>
          </a:p>
        </p:txBody>
      </p:sp>
      <p:sp>
        <p:nvSpPr>
          <p:cNvPr id="3" name="内容占位符 2"/>
          <p:cNvSpPr>
            <a:spLocks noGrp="1"/>
          </p:cNvSpPr>
          <p:nvPr>
            <p:ph sz="half" idx="2"/>
          </p:nvPr>
        </p:nvSpPr>
        <p:spPr>
          <a:xfrm>
            <a:off x="0" y="2174874"/>
            <a:ext cx="7740352" cy="4998541"/>
          </a:xfrm>
        </p:spPr>
        <p:txBody>
          <a:bodyPr numCol="2">
            <a:normAutofit/>
          </a:bodyPr>
          <a:lstStyle/>
          <a:p>
            <a:pPr marL="0" indent="0">
              <a:buNone/>
            </a:pPr>
            <a:r>
              <a:rPr lang="zh-CN" altLang="en-US" sz="3600" b="1"/>
              <a:t>清明时节雨纷纷，路上行人欲断魂。借问酒家何处有？牧童遥指杏花村。</a:t>
            </a:r>
          </a:p>
        </p:txBody>
      </p:sp>
      <p:sp>
        <p:nvSpPr>
          <p:cNvPr id="6" name="文本占位符 5"/>
          <p:cNvSpPr>
            <a:spLocks noGrp="1"/>
          </p:cNvSpPr>
          <p:nvPr>
            <p:ph type="body" sz="quarter" idx="3"/>
          </p:nvPr>
        </p:nvSpPr>
        <p:spPr>
          <a:xfrm>
            <a:off x="5940152" y="1124744"/>
            <a:ext cx="4041775" cy="639762"/>
          </a:xfrm>
        </p:spPr>
        <p:txBody>
          <a:bodyPr>
            <a:noAutofit/>
          </a:bodyPr>
          <a:lstStyle/>
          <a:p>
            <a:r>
              <a:rPr lang="zh-CN" altLang="en-US" sz="6600" smtClean="0">
                <a:solidFill>
                  <a:srgbClr val="C00000"/>
                </a:solidFill>
              </a:rPr>
              <a:t>词</a:t>
            </a:r>
            <a:endParaRPr lang="zh-CN" altLang="en-US" sz="6600">
              <a:solidFill>
                <a:srgbClr val="C00000"/>
              </a:solidFill>
            </a:endParaRPr>
          </a:p>
        </p:txBody>
      </p:sp>
      <p:sp>
        <p:nvSpPr>
          <p:cNvPr id="7" name="内容占位符 6"/>
          <p:cNvSpPr>
            <a:spLocks noGrp="1"/>
          </p:cNvSpPr>
          <p:nvPr>
            <p:ph sz="quarter" idx="4"/>
          </p:nvPr>
        </p:nvSpPr>
        <p:spPr/>
        <p:txBody>
          <a:bodyPr>
            <a:noAutofit/>
          </a:bodyPr>
          <a:lstStyle/>
          <a:p>
            <a:pPr marL="0" indent="0">
              <a:buNone/>
            </a:pPr>
            <a:r>
              <a:rPr lang="zh-CN" altLang="en-US" sz="4000" b="1">
                <a:solidFill>
                  <a:srgbClr val="C00000"/>
                </a:solidFill>
              </a:rPr>
              <a:t>清明时节雨，</a:t>
            </a:r>
          </a:p>
          <a:p>
            <a:pPr marL="0" indent="0">
              <a:buNone/>
            </a:pPr>
            <a:r>
              <a:rPr lang="zh-CN" altLang="en-US" sz="4000" b="1">
                <a:solidFill>
                  <a:srgbClr val="C00000"/>
                </a:solidFill>
              </a:rPr>
              <a:t>纷纷路上行人，</a:t>
            </a:r>
          </a:p>
          <a:p>
            <a:pPr marL="0" indent="0">
              <a:buNone/>
            </a:pPr>
            <a:r>
              <a:rPr lang="zh-CN" altLang="en-US" sz="4000" b="1">
                <a:solidFill>
                  <a:srgbClr val="C00000"/>
                </a:solidFill>
              </a:rPr>
              <a:t>欲断魂；</a:t>
            </a:r>
          </a:p>
          <a:p>
            <a:pPr marL="0" indent="0">
              <a:buNone/>
            </a:pPr>
            <a:r>
              <a:rPr lang="zh-CN" altLang="en-US" sz="4000" b="1">
                <a:solidFill>
                  <a:srgbClr val="C00000"/>
                </a:solidFill>
              </a:rPr>
              <a:t>借问酒家何处？</a:t>
            </a:r>
          </a:p>
          <a:p>
            <a:pPr marL="0" indent="0">
              <a:buNone/>
            </a:pPr>
            <a:r>
              <a:rPr lang="zh-CN" altLang="en-US" sz="4000" b="1">
                <a:solidFill>
                  <a:srgbClr val="C00000"/>
                </a:solidFill>
              </a:rPr>
              <a:t>有牧童遥指：</a:t>
            </a:r>
          </a:p>
          <a:p>
            <a:pPr marL="0" indent="0">
              <a:buNone/>
            </a:pPr>
            <a:r>
              <a:rPr lang="zh-CN" altLang="en-US" sz="4000" b="1">
                <a:solidFill>
                  <a:srgbClr val="C00000"/>
                </a:solidFill>
              </a:rPr>
              <a:t>杏花村。</a:t>
            </a:r>
          </a:p>
          <a:p>
            <a:pPr marL="0" indent="0">
              <a:buNone/>
            </a:pPr>
            <a:endParaRPr lang="zh-CN" altLang="en-US" sz="40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anim calcmode="lin" valueType="num">
                                      <p:cBhvr>
                                        <p:cTn id="1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anim calcmode="lin" valueType="num">
                                      <p:cBhvr>
                                        <p:cTn id="2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anim calcmode="lin" valueType="num">
                                      <p:cBhvr>
                                        <p:cTn id="2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1000"/>
                                        <p:tgtEl>
                                          <p:spTgt spid="7">
                                            <p:txEl>
                                              <p:pRg st="5" end="5"/>
                                            </p:txEl>
                                          </p:spTgt>
                                        </p:tgtEl>
                                      </p:cBhvr>
                                    </p:animEffect>
                                    <p:anim calcmode="lin" valueType="num">
                                      <p:cBhvr>
                                        <p:cTn id="3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80528" y="274638"/>
            <a:ext cx="9505056" cy="922114"/>
          </a:xfrm>
        </p:spPr>
        <p:txBody>
          <a:bodyPr>
            <a:normAutofit fontScale="90000"/>
          </a:bodyPr>
          <a:lstStyle/>
          <a:p>
            <a:r>
              <a:rPr lang="en-US" altLang="zh-CN" b="1" smtClean="0">
                <a:solidFill>
                  <a:srgbClr val="C00000"/>
                </a:solidFill>
              </a:rPr>
              <a:t>1</a:t>
            </a:r>
            <a:r>
              <a:rPr lang="zh-CN" altLang="en-US" b="1" smtClean="0">
                <a:solidFill>
                  <a:srgbClr val="C00000"/>
                </a:solidFill>
              </a:rPr>
              <a:t>、下列对句子的断句，正确的一项（  ）</a:t>
            </a:r>
            <a:endParaRPr lang="zh-CN" altLang="en-US" b="1">
              <a:solidFill>
                <a:srgbClr val="C00000"/>
              </a:solidFill>
            </a:endParaRPr>
          </a:p>
        </p:txBody>
      </p:sp>
      <p:sp>
        <p:nvSpPr>
          <p:cNvPr id="3" name="内容占位符 2"/>
          <p:cNvSpPr>
            <a:spLocks noGrp="1"/>
          </p:cNvSpPr>
          <p:nvPr>
            <p:ph idx="1"/>
          </p:nvPr>
        </p:nvSpPr>
        <p:spPr>
          <a:xfrm>
            <a:off x="467544" y="1412776"/>
            <a:ext cx="8229600" cy="5073427"/>
          </a:xfrm>
        </p:spPr>
        <p:txBody>
          <a:bodyPr>
            <a:normAutofit fontScale="92500" lnSpcReduction="20000"/>
          </a:bodyPr>
          <a:lstStyle/>
          <a:p>
            <a:pPr marL="0" indent="0">
              <a:buNone/>
            </a:pPr>
            <a:r>
              <a:rPr lang="en-US" altLang="zh-CN" b="1" smtClean="0"/>
              <a:t>A</a:t>
            </a:r>
            <a:r>
              <a:rPr lang="zh-CN" altLang="en-US" b="1" smtClean="0"/>
              <a:t>、刻</a:t>
            </a:r>
            <a:r>
              <a:rPr lang="zh-CN" altLang="en-US" b="1"/>
              <a:t>削之</a:t>
            </a:r>
            <a:r>
              <a:rPr lang="zh-CN" altLang="en-US" b="1" smtClean="0"/>
              <a:t>道</a:t>
            </a:r>
            <a:r>
              <a:rPr lang="en-US" altLang="zh-CN" b="1">
                <a:solidFill>
                  <a:srgbClr val="FF0000"/>
                </a:solidFill>
              </a:rPr>
              <a:t>/</a:t>
            </a:r>
            <a:r>
              <a:rPr lang="zh-CN" altLang="en-US" b="1" smtClean="0"/>
              <a:t>鼻</a:t>
            </a:r>
            <a:r>
              <a:rPr lang="zh-CN" altLang="en-US" b="1"/>
              <a:t>莫如</a:t>
            </a:r>
            <a:r>
              <a:rPr lang="zh-CN" altLang="en-US" b="1" smtClean="0"/>
              <a:t>大目</a:t>
            </a:r>
            <a:r>
              <a:rPr lang="en-US" altLang="zh-CN" b="1">
                <a:solidFill>
                  <a:srgbClr val="FF0000"/>
                </a:solidFill>
              </a:rPr>
              <a:t>/</a:t>
            </a:r>
            <a:r>
              <a:rPr lang="zh-CN" altLang="en-US" b="1" smtClean="0"/>
              <a:t>莫如小鼻</a:t>
            </a:r>
            <a:r>
              <a:rPr lang="en-US" altLang="zh-CN" b="1">
                <a:solidFill>
                  <a:srgbClr val="FF0000"/>
                </a:solidFill>
              </a:rPr>
              <a:t>/</a:t>
            </a:r>
            <a:r>
              <a:rPr lang="zh-CN" altLang="en-US" b="1" smtClean="0"/>
              <a:t>大</a:t>
            </a:r>
            <a:r>
              <a:rPr lang="zh-CN" altLang="en-US" b="1"/>
              <a:t>可</a:t>
            </a:r>
            <a:r>
              <a:rPr lang="zh-CN" altLang="en-US" b="1" smtClean="0"/>
              <a:t>小</a:t>
            </a:r>
            <a:r>
              <a:rPr lang="en-US" altLang="zh-CN" b="1">
                <a:solidFill>
                  <a:srgbClr val="FF0000"/>
                </a:solidFill>
              </a:rPr>
              <a:t>/</a:t>
            </a:r>
            <a:r>
              <a:rPr lang="zh-CN" altLang="en-US" b="1" smtClean="0"/>
              <a:t>小</a:t>
            </a:r>
            <a:r>
              <a:rPr lang="zh-CN" altLang="en-US" b="1"/>
              <a:t>不可大</a:t>
            </a:r>
            <a:r>
              <a:rPr lang="zh-CN" altLang="en-US" b="1" smtClean="0"/>
              <a:t>也</a:t>
            </a:r>
            <a:r>
              <a:rPr lang="en-US" altLang="zh-CN" b="1">
                <a:solidFill>
                  <a:srgbClr val="FF0000"/>
                </a:solidFill>
              </a:rPr>
              <a:t>/</a:t>
            </a:r>
            <a:r>
              <a:rPr lang="zh-CN" altLang="en-US" b="1" smtClean="0"/>
              <a:t>目</a:t>
            </a:r>
            <a:r>
              <a:rPr lang="zh-CN" altLang="en-US" b="1"/>
              <a:t>小可</a:t>
            </a:r>
            <a:r>
              <a:rPr lang="zh-CN" altLang="en-US" b="1" smtClean="0"/>
              <a:t>大</a:t>
            </a:r>
            <a:r>
              <a:rPr lang="en-US" altLang="zh-CN" b="1">
                <a:solidFill>
                  <a:srgbClr val="FF0000"/>
                </a:solidFill>
              </a:rPr>
              <a:t>/</a:t>
            </a:r>
            <a:r>
              <a:rPr lang="zh-CN" altLang="en-US" b="1" smtClean="0"/>
              <a:t>大</a:t>
            </a:r>
            <a:r>
              <a:rPr lang="zh-CN" altLang="en-US" b="1"/>
              <a:t>不可小</a:t>
            </a:r>
            <a:r>
              <a:rPr lang="zh-CN" altLang="en-US" b="1" smtClean="0"/>
              <a:t>也</a:t>
            </a:r>
            <a:r>
              <a:rPr lang="en-US" altLang="zh-CN" b="1">
                <a:solidFill>
                  <a:srgbClr val="FF0000"/>
                </a:solidFill>
              </a:rPr>
              <a:t>/</a:t>
            </a:r>
            <a:r>
              <a:rPr lang="zh-CN" altLang="en-US" b="1" smtClean="0"/>
              <a:t>举事亦然为</a:t>
            </a:r>
            <a:r>
              <a:rPr lang="en-US" altLang="zh-CN" b="1">
                <a:solidFill>
                  <a:srgbClr val="FF0000"/>
                </a:solidFill>
              </a:rPr>
              <a:t>/</a:t>
            </a:r>
            <a:r>
              <a:rPr lang="zh-CN" altLang="en-US" b="1" smtClean="0"/>
              <a:t>其后</a:t>
            </a:r>
            <a:r>
              <a:rPr lang="zh-CN" altLang="en-US" b="1"/>
              <a:t>可复者</a:t>
            </a:r>
            <a:r>
              <a:rPr lang="zh-CN" altLang="en-US" b="1" smtClean="0"/>
              <a:t>也</a:t>
            </a:r>
            <a:r>
              <a:rPr lang="en-US" altLang="zh-CN" b="1">
                <a:solidFill>
                  <a:srgbClr val="FF0000"/>
                </a:solidFill>
              </a:rPr>
              <a:t>/</a:t>
            </a:r>
            <a:r>
              <a:rPr lang="zh-CN" altLang="en-US" b="1" smtClean="0"/>
              <a:t>则</a:t>
            </a:r>
            <a:r>
              <a:rPr lang="zh-CN" altLang="en-US" b="1"/>
              <a:t>事寡败</a:t>
            </a:r>
            <a:r>
              <a:rPr lang="zh-CN" altLang="en-US" b="1" smtClean="0"/>
              <a:t>矣</a:t>
            </a:r>
            <a:endParaRPr lang="en-US" altLang="zh-CN" b="1" smtClean="0"/>
          </a:p>
          <a:p>
            <a:pPr marL="0" indent="0">
              <a:buNone/>
            </a:pPr>
            <a:r>
              <a:rPr lang="en-US" altLang="zh-CN" b="1" smtClean="0"/>
              <a:t>B</a:t>
            </a:r>
            <a:r>
              <a:rPr lang="zh-CN" altLang="en-US" b="1" smtClean="0"/>
              <a:t>、刻</a:t>
            </a:r>
            <a:r>
              <a:rPr lang="zh-CN" altLang="en-US" b="1"/>
              <a:t>削之</a:t>
            </a:r>
            <a:r>
              <a:rPr lang="zh-CN" altLang="en-US" b="1" smtClean="0"/>
              <a:t>道</a:t>
            </a:r>
            <a:r>
              <a:rPr lang="en-US" altLang="zh-CN" b="1">
                <a:solidFill>
                  <a:srgbClr val="FF0000"/>
                </a:solidFill>
              </a:rPr>
              <a:t>/</a:t>
            </a:r>
            <a:r>
              <a:rPr lang="zh-CN" altLang="en-US" b="1" smtClean="0"/>
              <a:t>鼻</a:t>
            </a:r>
            <a:r>
              <a:rPr lang="zh-CN" altLang="en-US" b="1"/>
              <a:t>莫如</a:t>
            </a:r>
            <a:r>
              <a:rPr lang="zh-CN" altLang="en-US" b="1" smtClean="0"/>
              <a:t>大</a:t>
            </a:r>
            <a:r>
              <a:rPr lang="en-US" altLang="zh-CN" b="1">
                <a:solidFill>
                  <a:srgbClr val="FF0000"/>
                </a:solidFill>
              </a:rPr>
              <a:t>/</a:t>
            </a:r>
            <a:r>
              <a:rPr lang="zh-CN" altLang="en-US" b="1" smtClean="0"/>
              <a:t>目</a:t>
            </a:r>
            <a:r>
              <a:rPr lang="zh-CN" altLang="en-US" b="1"/>
              <a:t>莫如</a:t>
            </a:r>
            <a:r>
              <a:rPr lang="zh-CN" altLang="en-US" b="1" smtClean="0"/>
              <a:t>小</a:t>
            </a:r>
            <a:r>
              <a:rPr lang="en-US" altLang="zh-CN" b="1">
                <a:solidFill>
                  <a:srgbClr val="FF0000"/>
                </a:solidFill>
              </a:rPr>
              <a:t>/</a:t>
            </a:r>
            <a:r>
              <a:rPr lang="zh-CN" altLang="en-US" b="1" smtClean="0"/>
              <a:t>鼻</a:t>
            </a:r>
            <a:r>
              <a:rPr lang="zh-CN" altLang="en-US" b="1"/>
              <a:t>大可</a:t>
            </a:r>
            <a:r>
              <a:rPr lang="zh-CN" altLang="en-US" b="1" smtClean="0"/>
              <a:t>小</a:t>
            </a:r>
            <a:r>
              <a:rPr lang="en-US" altLang="zh-CN" b="1">
                <a:solidFill>
                  <a:srgbClr val="FF0000"/>
                </a:solidFill>
              </a:rPr>
              <a:t>/</a:t>
            </a:r>
            <a:r>
              <a:rPr lang="zh-CN" altLang="en-US" b="1" smtClean="0"/>
              <a:t>小</a:t>
            </a:r>
            <a:r>
              <a:rPr lang="zh-CN" altLang="en-US" b="1"/>
              <a:t>不可大</a:t>
            </a:r>
            <a:r>
              <a:rPr lang="zh-CN" altLang="en-US" b="1" smtClean="0"/>
              <a:t>也</a:t>
            </a:r>
            <a:r>
              <a:rPr lang="en-US" altLang="zh-CN" b="1">
                <a:solidFill>
                  <a:srgbClr val="FF0000"/>
                </a:solidFill>
              </a:rPr>
              <a:t>/</a:t>
            </a:r>
            <a:r>
              <a:rPr lang="zh-CN" altLang="en-US" b="1" smtClean="0"/>
              <a:t>目</a:t>
            </a:r>
            <a:r>
              <a:rPr lang="zh-CN" altLang="en-US" b="1"/>
              <a:t>小可</a:t>
            </a:r>
            <a:r>
              <a:rPr lang="zh-CN" altLang="en-US" b="1" smtClean="0"/>
              <a:t>大</a:t>
            </a:r>
            <a:r>
              <a:rPr lang="en-US" altLang="zh-CN" b="1">
                <a:solidFill>
                  <a:srgbClr val="FF0000"/>
                </a:solidFill>
              </a:rPr>
              <a:t>/</a:t>
            </a:r>
            <a:r>
              <a:rPr lang="zh-CN" altLang="en-US" b="1" smtClean="0"/>
              <a:t>大</a:t>
            </a:r>
            <a:r>
              <a:rPr lang="zh-CN" altLang="en-US" b="1"/>
              <a:t>不可小</a:t>
            </a:r>
            <a:r>
              <a:rPr lang="zh-CN" altLang="en-US" b="1" smtClean="0"/>
              <a:t>也</a:t>
            </a:r>
            <a:r>
              <a:rPr lang="en-US" altLang="zh-CN" b="1">
                <a:solidFill>
                  <a:srgbClr val="FF0000"/>
                </a:solidFill>
              </a:rPr>
              <a:t>/</a:t>
            </a:r>
            <a:r>
              <a:rPr lang="zh-CN" altLang="en-US" b="1" smtClean="0"/>
              <a:t>举事亦然</a:t>
            </a:r>
            <a:r>
              <a:rPr lang="en-US" altLang="zh-CN" b="1">
                <a:solidFill>
                  <a:srgbClr val="FF0000"/>
                </a:solidFill>
              </a:rPr>
              <a:t>/</a:t>
            </a:r>
            <a:r>
              <a:rPr lang="zh-CN" altLang="en-US" b="1" smtClean="0"/>
              <a:t>为</a:t>
            </a:r>
            <a:r>
              <a:rPr lang="zh-CN" altLang="en-US" b="1"/>
              <a:t>其后可复者</a:t>
            </a:r>
            <a:r>
              <a:rPr lang="zh-CN" altLang="en-US" b="1" smtClean="0"/>
              <a:t>也</a:t>
            </a:r>
            <a:r>
              <a:rPr lang="en-US" altLang="zh-CN" b="1">
                <a:solidFill>
                  <a:srgbClr val="FF0000"/>
                </a:solidFill>
              </a:rPr>
              <a:t>/</a:t>
            </a:r>
            <a:r>
              <a:rPr lang="zh-CN" altLang="en-US" b="1" smtClean="0"/>
              <a:t>则</a:t>
            </a:r>
            <a:r>
              <a:rPr lang="zh-CN" altLang="en-US" b="1"/>
              <a:t>事寡败矣</a:t>
            </a:r>
            <a:endParaRPr lang="en-US" altLang="zh-CN" b="1"/>
          </a:p>
          <a:p>
            <a:pPr marL="0" indent="0">
              <a:buNone/>
            </a:pPr>
            <a:r>
              <a:rPr lang="en-US" altLang="zh-CN" b="1" smtClean="0"/>
              <a:t>C</a:t>
            </a:r>
            <a:r>
              <a:rPr lang="zh-CN" altLang="en-US" b="1" smtClean="0"/>
              <a:t>、刻</a:t>
            </a:r>
            <a:r>
              <a:rPr lang="zh-CN" altLang="en-US" b="1"/>
              <a:t>削之</a:t>
            </a:r>
            <a:r>
              <a:rPr lang="zh-CN" altLang="en-US" b="1" smtClean="0"/>
              <a:t>道</a:t>
            </a:r>
            <a:r>
              <a:rPr lang="en-US" altLang="zh-CN" b="1">
                <a:solidFill>
                  <a:srgbClr val="FF0000"/>
                </a:solidFill>
              </a:rPr>
              <a:t>/</a:t>
            </a:r>
            <a:r>
              <a:rPr lang="zh-CN" altLang="en-US" b="1" smtClean="0"/>
              <a:t>鼻</a:t>
            </a:r>
            <a:r>
              <a:rPr lang="zh-CN" altLang="en-US" b="1"/>
              <a:t>莫如</a:t>
            </a:r>
            <a:r>
              <a:rPr lang="zh-CN" altLang="en-US" b="1" smtClean="0"/>
              <a:t>大目</a:t>
            </a:r>
            <a:r>
              <a:rPr lang="en-US" altLang="zh-CN" b="1">
                <a:solidFill>
                  <a:srgbClr val="FF0000"/>
                </a:solidFill>
              </a:rPr>
              <a:t>/</a:t>
            </a:r>
            <a:r>
              <a:rPr lang="zh-CN" altLang="en-US" b="1" smtClean="0"/>
              <a:t>莫如小</a:t>
            </a:r>
            <a:r>
              <a:rPr lang="en-US" altLang="zh-CN" b="1">
                <a:solidFill>
                  <a:srgbClr val="FF0000"/>
                </a:solidFill>
              </a:rPr>
              <a:t>/</a:t>
            </a:r>
            <a:r>
              <a:rPr lang="zh-CN" altLang="en-US" b="1" smtClean="0"/>
              <a:t>鼻</a:t>
            </a:r>
            <a:r>
              <a:rPr lang="zh-CN" altLang="en-US" b="1"/>
              <a:t>大可</a:t>
            </a:r>
            <a:r>
              <a:rPr lang="zh-CN" altLang="en-US" b="1" smtClean="0"/>
              <a:t>小</a:t>
            </a:r>
            <a:r>
              <a:rPr lang="en-US" altLang="zh-CN" b="1">
                <a:solidFill>
                  <a:srgbClr val="FF0000"/>
                </a:solidFill>
              </a:rPr>
              <a:t>/</a:t>
            </a:r>
            <a:r>
              <a:rPr lang="zh-CN" altLang="en-US" b="1" smtClean="0"/>
              <a:t>小</a:t>
            </a:r>
            <a:r>
              <a:rPr lang="zh-CN" altLang="en-US" b="1"/>
              <a:t>不可大</a:t>
            </a:r>
            <a:r>
              <a:rPr lang="zh-CN" altLang="en-US" b="1" smtClean="0"/>
              <a:t>也</a:t>
            </a:r>
            <a:r>
              <a:rPr lang="en-US" altLang="zh-CN" b="1">
                <a:solidFill>
                  <a:srgbClr val="FF0000"/>
                </a:solidFill>
              </a:rPr>
              <a:t>/</a:t>
            </a:r>
            <a:r>
              <a:rPr lang="zh-CN" altLang="en-US" b="1" smtClean="0"/>
              <a:t>目</a:t>
            </a:r>
            <a:r>
              <a:rPr lang="zh-CN" altLang="en-US" b="1"/>
              <a:t>小可</a:t>
            </a:r>
            <a:r>
              <a:rPr lang="zh-CN" altLang="en-US" b="1" smtClean="0"/>
              <a:t>大</a:t>
            </a:r>
            <a:r>
              <a:rPr lang="en-US" altLang="zh-CN" b="1">
                <a:solidFill>
                  <a:srgbClr val="FF0000"/>
                </a:solidFill>
              </a:rPr>
              <a:t>/</a:t>
            </a:r>
            <a:r>
              <a:rPr lang="zh-CN" altLang="en-US" b="1" smtClean="0"/>
              <a:t>大</a:t>
            </a:r>
            <a:r>
              <a:rPr lang="zh-CN" altLang="en-US" b="1"/>
              <a:t>不可小</a:t>
            </a:r>
            <a:r>
              <a:rPr lang="zh-CN" altLang="en-US" b="1" smtClean="0"/>
              <a:t>也</a:t>
            </a:r>
            <a:r>
              <a:rPr lang="en-US" altLang="zh-CN" b="1">
                <a:solidFill>
                  <a:srgbClr val="FF0000"/>
                </a:solidFill>
              </a:rPr>
              <a:t>/</a:t>
            </a:r>
            <a:r>
              <a:rPr lang="zh-CN" altLang="en-US" b="1" smtClean="0"/>
              <a:t>举事</a:t>
            </a:r>
            <a:r>
              <a:rPr lang="zh-CN" altLang="en-US" b="1"/>
              <a:t>亦然</a:t>
            </a:r>
            <a:r>
              <a:rPr lang="zh-CN" altLang="en-US" b="1" smtClean="0"/>
              <a:t>为</a:t>
            </a:r>
            <a:r>
              <a:rPr lang="en-US" altLang="zh-CN" b="1">
                <a:solidFill>
                  <a:srgbClr val="FF0000"/>
                </a:solidFill>
              </a:rPr>
              <a:t>/</a:t>
            </a:r>
            <a:r>
              <a:rPr lang="zh-CN" altLang="en-US" b="1" smtClean="0"/>
              <a:t>其后</a:t>
            </a:r>
            <a:r>
              <a:rPr lang="zh-CN" altLang="en-US" b="1"/>
              <a:t>可复者</a:t>
            </a:r>
            <a:r>
              <a:rPr lang="zh-CN" altLang="en-US" b="1" smtClean="0"/>
              <a:t>也</a:t>
            </a:r>
            <a:r>
              <a:rPr lang="en-US" altLang="zh-CN" b="1">
                <a:solidFill>
                  <a:srgbClr val="FF0000"/>
                </a:solidFill>
              </a:rPr>
              <a:t>/</a:t>
            </a:r>
            <a:r>
              <a:rPr lang="zh-CN" altLang="en-US" b="1" smtClean="0"/>
              <a:t>则</a:t>
            </a:r>
            <a:r>
              <a:rPr lang="zh-CN" altLang="en-US" b="1"/>
              <a:t>事寡败矣</a:t>
            </a:r>
            <a:endParaRPr lang="en-US" altLang="zh-CN" b="1"/>
          </a:p>
          <a:p>
            <a:pPr marL="0" indent="0">
              <a:buNone/>
            </a:pPr>
            <a:r>
              <a:rPr lang="en-US" altLang="zh-CN" b="1" smtClean="0"/>
              <a:t>D</a:t>
            </a:r>
            <a:r>
              <a:rPr lang="zh-CN" altLang="en-US" b="1" smtClean="0"/>
              <a:t>、刻</a:t>
            </a:r>
            <a:r>
              <a:rPr lang="zh-CN" altLang="en-US" b="1"/>
              <a:t>削之</a:t>
            </a:r>
            <a:r>
              <a:rPr lang="zh-CN" altLang="en-US" b="1" smtClean="0"/>
              <a:t>道</a:t>
            </a:r>
            <a:r>
              <a:rPr lang="en-US" altLang="zh-CN" b="1">
                <a:solidFill>
                  <a:srgbClr val="FF0000"/>
                </a:solidFill>
              </a:rPr>
              <a:t>/</a:t>
            </a:r>
            <a:r>
              <a:rPr lang="zh-CN" altLang="en-US" b="1" smtClean="0"/>
              <a:t>鼻</a:t>
            </a:r>
            <a:r>
              <a:rPr lang="zh-CN" altLang="en-US" b="1"/>
              <a:t>莫如</a:t>
            </a:r>
            <a:r>
              <a:rPr lang="zh-CN" altLang="en-US" b="1" smtClean="0"/>
              <a:t>大目</a:t>
            </a:r>
            <a:r>
              <a:rPr lang="en-US" altLang="zh-CN" b="1">
                <a:solidFill>
                  <a:srgbClr val="FF0000"/>
                </a:solidFill>
              </a:rPr>
              <a:t>/</a:t>
            </a:r>
            <a:r>
              <a:rPr lang="zh-CN" altLang="en-US" b="1" smtClean="0"/>
              <a:t>莫如小</a:t>
            </a:r>
            <a:r>
              <a:rPr lang="en-US" altLang="zh-CN" b="1">
                <a:solidFill>
                  <a:srgbClr val="FF0000"/>
                </a:solidFill>
              </a:rPr>
              <a:t>/</a:t>
            </a:r>
            <a:r>
              <a:rPr lang="zh-CN" altLang="en-US" b="1" smtClean="0"/>
              <a:t>鼻</a:t>
            </a:r>
            <a:r>
              <a:rPr lang="zh-CN" altLang="en-US" b="1"/>
              <a:t>大可</a:t>
            </a:r>
            <a:r>
              <a:rPr lang="zh-CN" altLang="en-US" b="1" smtClean="0"/>
              <a:t>小</a:t>
            </a:r>
            <a:r>
              <a:rPr lang="en-US" altLang="zh-CN" b="1">
                <a:solidFill>
                  <a:srgbClr val="FF0000"/>
                </a:solidFill>
              </a:rPr>
              <a:t>/</a:t>
            </a:r>
            <a:r>
              <a:rPr lang="zh-CN" altLang="en-US" b="1" smtClean="0"/>
              <a:t>小</a:t>
            </a:r>
            <a:r>
              <a:rPr lang="zh-CN" altLang="en-US" b="1"/>
              <a:t>不可大</a:t>
            </a:r>
            <a:r>
              <a:rPr lang="zh-CN" altLang="en-US" b="1" smtClean="0"/>
              <a:t>也</a:t>
            </a:r>
            <a:r>
              <a:rPr lang="en-US" altLang="zh-CN" b="1">
                <a:solidFill>
                  <a:srgbClr val="FF0000"/>
                </a:solidFill>
              </a:rPr>
              <a:t>/</a:t>
            </a:r>
            <a:r>
              <a:rPr lang="zh-CN" altLang="en-US" b="1" smtClean="0"/>
              <a:t>目</a:t>
            </a:r>
            <a:r>
              <a:rPr lang="zh-CN" altLang="en-US" b="1"/>
              <a:t>小可</a:t>
            </a:r>
            <a:r>
              <a:rPr lang="zh-CN" altLang="en-US" b="1" smtClean="0"/>
              <a:t>大</a:t>
            </a:r>
            <a:r>
              <a:rPr lang="en-US" altLang="zh-CN" b="1">
                <a:solidFill>
                  <a:srgbClr val="FF0000"/>
                </a:solidFill>
              </a:rPr>
              <a:t>/</a:t>
            </a:r>
            <a:r>
              <a:rPr lang="zh-CN" altLang="en-US" b="1" smtClean="0"/>
              <a:t>大</a:t>
            </a:r>
            <a:r>
              <a:rPr lang="zh-CN" altLang="en-US" b="1"/>
              <a:t>不可小</a:t>
            </a:r>
            <a:r>
              <a:rPr lang="zh-CN" altLang="en-US" b="1" smtClean="0"/>
              <a:t>也</a:t>
            </a:r>
            <a:r>
              <a:rPr lang="en-US" altLang="zh-CN" b="1">
                <a:solidFill>
                  <a:srgbClr val="FF0000"/>
                </a:solidFill>
              </a:rPr>
              <a:t>/</a:t>
            </a:r>
            <a:r>
              <a:rPr lang="zh-CN" altLang="en-US" b="1" smtClean="0"/>
              <a:t>举事亦然</a:t>
            </a:r>
            <a:r>
              <a:rPr lang="en-US" altLang="zh-CN" b="1">
                <a:solidFill>
                  <a:srgbClr val="FF0000"/>
                </a:solidFill>
              </a:rPr>
              <a:t>/</a:t>
            </a:r>
            <a:r>
              <a:rPr lang="zh-CN" altLang="en-US" b="1" smtClean="0"/>
              <a:t>为</a:t>
            </a:r>
            <a:r>
              <a:rPr lang="zh-CN" altLang="en-US" b="1"/>
              <a:t>其后可复者</a:t>
            </a:r>
            <a:r>
              <a:rPr lang="zh-CN" altLang="en-US" b="1" smtClean="0"/>
              <a:t>也</a:t>
            </a:r>
            <a:r>
              <a:rPr lang="en-US" altLang="zh-CN" b="1">
                <a:solidFill>
                  <a:srgbClr val="FF0000"/>
                </a:solidFill>
              </a:rPr>
              <a:t>/</a:t>
            </a:r>
            <a:r>
              <a:rPr lang="zh-CN" altLang="en-US" b="1" smtClean="0"/>
              <a:t>则</a:t>
            </a:r>
            <a:r>
              <a:rPr lang="zh-CN" altLang="en-US" b="1"/>
              <a:t>事寡败矣</a:t>
            </a:r>
            <a:endParaRPr lang="en-US" altLang="zh-CN" b="1"/>
          </a:p>
          <a:p>
            <a:pPr marL="0" indent="0">
              <a:buNone/>
            </a:pPr>
            <a:endParaRPr lang="en-US" altLang="zh-CN" b="1" smtClean="0"/>
          </a:p>
        </p:txBody>
      </p:sp>
      <p:sp>
        <p:nvSpPr>
          <p:cNvPr id="4" name="矩形 3"/>
          <p:cNvSpPr/>
          <p:nvPr/>
        </p:nvSpPr>
        <p:spPr>
          <a:xfrm>
            <a:off x="8244408" y="260648"/>
            <a:ext cx="57900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54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
            </a:r>
            <a:endParaRPr lang="zh-CN" altLang="en-US" sz="54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450" y="2924944"/>
            <a:ext cx="9144000" cy="1449541"/>
          </a:xfrm>
        </p:spPr>
        <p:txBody>
          <a:bodyPr>
            <a:noAutofit/>
          </a:bodyPr>
          <a:lstStyle/>
          <a:p>
            <a:r>
              <a:rPr lang="en-US" altLang="zh-CN" sz="2400" b="1"/>
              <a:t>A</a:t>
            </a:r>
            <a:r>
              <a:rPr lang="zh-CN" altLang="en-US" sz="2400" b="1"/>
              <a:t>、夫童心者</a:t>
            </a:r>
            <a:r>
              <a:rPr lang="en-US" altLang="zh-CN" sz="2400" b="1">
                <a:solidFill>
                  <a:srgbClr val="FF0000"/>
                </a:solidFill>
              </a:rPr>
              <a:t>/</a:t>
            </a:r>
            <a:r>
              <a:rPr lang="zh-CN" altLang="en-US" sz="2400" b="1"/>
              <a:t>真心也</a:t>
            </a:r>
            <a:r>
              <a:rPr lang="en-US" altLang="zh-CN" sz="2400" b="1">
                <a:solidFill>
                  <a:srgbClr val="FF0000"/>
                </a:solidFill>
              </a:rPr>
              <a:t>/</a:t>
            </a:r>
            <a:r>
              <a:rPr lang="zh-CN" altLang="en-US" sz="2400" b="1"/>
              <a:t>若以童心为不可</a:t>
            </a:r>
            <a:r>
              <a:rPr lang="en-US" altLang="zh-CN" sz="2400" b="1">
                <a:solidFill>
                  <a:srgbClr val="FF0000"/>
                </a:solidFill>
              </a:rPr>
              <a:t>/</a:t>
            </a:r>
            <a:r>
              <a:rPr lang="zh-CN" altLang="en-US" sz="2400" b="1"/>
              <a:t>是以真心为不可也</a:t>
            </a:r>
            <a:r>
              <a:rPr lang="en-US" altLang="zh-CN" sz="2400" b="1">
                <a:solidFill>
                  <a:srgbClr val="FF0000"/>
                </a:solidFill>
              </a:rPr>
              <a:t>/</a:t>
            </a:r>
            <a:r>
              <a:rPr lang="zh-CN" altLang="en-US" sz="2400" b="1"/>
              <a:t>夫童心</a:t>
            </a:r>
            <a:r>
              <a:rPr lang="zh-CN" altLang="en-US" sz="2400" b="1" smtClean="0"/>
              <a:t>者</a:t>
            </a:r>
            <a:r>
              <a:rPr lang="en-US" altLang="zh-CN" sz="2400" b="1" smtClean="0">
                <a:solidFill>
                  <a:srgbClr val="FF0000"/>
                </a:solidFill>
              </a:rPr>
              <a:t>/</a:t>
            </a:r>
            <a:r>
              <a:rPr lang="zh-CN" altLang="en-US" sz="2400" b="1"/>
              <a:t>绝假纯真</a:t>
            </a:r>
            <a:r>
              <a:rPr lang="en-US" altLang="zh-CN" sz="2400" b="1">
                <a:solidFill>
                  <a:srgbClr val="FF0000"/>
                </a:solidFill>
              </a:rPr>
              <a:t>/</a:t>
            </a:r>
            <a:r>
              <a:rPr lang="zh-CN" altLang="en-US" sz="2400" b="1"/>
              <a:t>最初一念之本心也</a:t>
            </a:r>
            <a:r>
              <a:rPr lang="en-US" altLang="zh-CN" sz="2400" b="1">
                <a:solidFill>
                  <a:srgbClr val="FF0000"/>
                </a:solidFill>
              </a:rPr>
              <a:t>/</a:t>
            </a:r>
            <a:r>
              <a:rPr lang="zh-CN" altLang="en-US" sz="2400" b="1"/>
              <a:t>若失却童心</a:t>
            </a:r>
            <a:r>
              <a:rPr lang="en-US" altLang="zh-CN" sz="2400" b="1">
                <a:solidFill>
                  <a:srgbClr val="FF0000"/>
                </a:solidFill>
              </a:rPr>
              <a:t>/</a:t>
            </a:r>
            <a:r>
              <a:rPr lang="zh-CN" altLang="en-US" sz="2400" b="1"/>
              <a:t>便失却真心</a:t>
            </a:r>
            <a:r>
              <a:rPr lang="en-US" altLang="zh-CN" sz="2400" b="1" smtClean="0">
                <a:solidFill>
                  <a:srgbClr val="FF0000"/>
                </a:solidFill>
              </a:rPr>
              <a:t>/</a:t>
            </a:r>
            <a:r>
              <a:rPr lang="zh-CN" altLang="en-US" sz="2400" b="1" smtClean="0"/>
              <a:t>失却</a:t>
            </a:r>
            <a:r>
              <a:rPr lang="zh-CN" altLang="en-US" sz="2400" b="1"/>
              <a:t>真心</a:t>
            </a:r>
            <a:r>
              <a:rPr lang="en-US" altLang="zh-CN" sz="2400" b="1">
                <a:solidFill>
                  <a:srgbClr val="FF0000"/>
                </a:solidFill>
              </a:rPr>
              <a:t>/</a:t>
            </a:r>
            <a:r>
              <a:rPr lang="zh-CN" altLang="en-US" sz="2400" b="1"/>
              <a:t>便失真人</a:t>
            </a:r>
            <a:r>
              <a:rPr lang="en-US" altLang="zh-CN" sz="2400" b="1">
                <a:solidFill>
                  <a:srgbClr val="FF0000"/>
                </a:solidFill>
              </a:rPr>
              <a:t>/</a:t>
            </a:r>
            <a:r>
              <a:rPr lang="zh-CN" altLang="en-US" sz="2400" b="1"/>
              <a:t>人而非真</a:t>
            </a:r>
            <a:r>
              <a:rPr lang="en-US" altLang="zh-CN" sz="2400" b="1">
                <a:solidFill>
                  <a:srgbClr val="FF0000"/>
                </a:solidFill>
              </a:rPr>
              <a:t>/</a:t>
            </a:r>
            <a:r>
              <a:rPr lang="zh-CN" altLang="en-US" sz="2400" b="1"/>
              <a:t>全不复有初</a:t>
            </a:r>
            <a:r>
              <a:rPr lang="zh-CN" altLang="en-US" sz="2400" b="1" smtClean="0"/>
              <a:t>矣</a:t>
            </a:r>
            <a:br>
              <a:rPr lang="en-US" altLang="zh-CN" sz="2400" b="1" smtClean="0"/>
            </a:br>
            <a:r>
              <a:rPr lang="en-US" altLang="zh-CN" sz="2400" b="1" smtClean="0"/>
              <a:t>B</a:t>
            </a:r>
            <a:r>
              <a:rPr lang="zh-CN" altLang="en-US" sz="2400" b="1" smtClean="0"/>
              <a:t>、</a:t>
            </a:r>
            <a:r>
              <a:rPr lang="zh-CN" altLang="en-US" sz="2400" b="1"/>
              <a:t>夫童心者</a:t>
            </a:r>
            <a:r>
              <a:rPr lang="en-US" altLang="zh-CN" sz="2400" b="1">
                <a:solidFill>
                  <a:srgbClr val="FF0000"/>
                </a:solidFill>
              </a:rPr>
              <a:t>/</a:t>
            </a:r>
            <a:r>
              <a:rPr lang="zh-CN" altLang="en-US" sz="2400" b="1"/>
              <a:t>真心也</a:t>
            </a:r>
            <a:r>
              <a:rPr lang="en-US" altLang="zh-CN" sz="2400" b="1">
                <a:solidFill>
                  <a:srgbClr val="FF0000"/>
                </a:solidFill>
              </a:rPr>
              <a:t>/</a:t>
            </a:r>
            <a:r>
              <a:rPr lang="zh-CN" altLang="en-US" sz="2400" b="1"/>
              <a:t>若以童心为</a:t>
            </a:r>
            <a:r>
              <a:rPr lang="zh-CN" altLang="en-US" sz="2400" b="1" smtClean="0"/>
              <a:t>不</a:t>
            </a:r>
            <a:r>
              <a:rPr lang="en-US" altLang="zh-CN" sz="2400" b="1">
                <a:solidFill>
                  <a:srgbClr val="FF0000"/>
                </a:solidFill>
              </a:rPr>
              <a:t>/</a:t>
            </a:r>
            <a:r>
              <a:rPr lang="zh-CN" altLang="en-US" sz="2400" b="1" smtClean="0"/>
              <a:t>可是</a:t>
            </a:r>
            <a:r>
              <a:rPr lang="zh-CN" altLang="en-US" sz="2400" b="1"/>
              <a:t>以真心为不可也</a:t>
            </a:r>
            <a:r>
              <a:rPr lang="en-US" altLang="zh-CN" sz="2400" b="1">
                <a:solidFill>
                  <a:srgbClr val="FF0000"/>
                </a:solidFill>
              </a:rPr>
              <a:t>/</a:t>
            </a:r>
            <a:r>
              <a:rPr lang="zh-CN" altLang="en-US" sz="2400" b="1"/>
              <a:t>夫童心者</a:t>
            </a:r>
            <a:r>
              <a:rPr lang="en-US" altLang="zh-CN" sz="2400" b="1">
                <a:solidFill>
                  <a:srgbClr val="FF0000"/>
                </a:solidFill>
              </a:rPr>
              <a:t>/</a:t>
            </a:r>
            <a:r>
              <a:rPr lang="zh-CN" altLang="en-US" sz="2400" b="1"/>
              <a:t>绝假纯真</a:t>
            </a:r>
            <a:r>
              <a:rPr lang="en-US" altLang="zh-CN" sz="2400" b="1">
                <a:solidFill>
                  <a:srgbClr val="FF0000"/>
                </a:solidFill>
              </a:rPr>
              <a:t>/</a:t>
            </a:r>
            <a:r>
              <a:rPr lang="zh-CN" altLang="en-US" sz="2400" b="1"/>
              <a:t>最初一念</a:t>
            </a:r>
            <a:r>
              <a:rPr lang="zh-CN" altLang="en-US" sz="2400" b="1" smtClean="0"/>
              <a:t>之</a:t>
            </a:r>
            <a:r>
              <a:rPr lang="en-US" altLang="zh-CN" sz="2400" b="1">
                <a:solidFill>
                  <a:srgbClr val="FF0000"/>
                </a:solidFill>
              </a:rPr>
              <a:t>/</a:t>
            </a:r>
            <a:r>
              <a:rPr lang="zh-CN" altLang="en-US" sz="2400" b="1" smtClean="0"/>
              <a:t>本心也</a:t>
            </a:r>
            <a:r>
              <a:rPr lang="en-US" altLang="zh-CN" sz="2400" b="1">
                <a:solidFill>
                  <a:srgbClr val="FF0000"/>
                </a:solidFill>
              </a:rPr>
              <a:t>/</a:t>
            </a:r>
            <a:r>
              <a:rPr lang="zh-CN" altLang="en-US" sz="2400" b="1" smtClean="0"/>
              <a:t>若</a:t>
            </a:r>
            <a:r>
              <a:rPr lang="zh-CN" altLang="en-US" sz="2400" b="1"/>
              <a:t>失却童心</a:t>
            </a:r>
            <a:r>
              <a:rPr lang="en-US" altLang="zh-CN" sz="2400" b="1">
                <a:solidFill>
                  <a:srgbClr val="FF0000"/>
                </a:solidFill>
              </a:rPr>
              <a:t>/</a:t>
            </a:r>
            <a:r>
              <a:rPr lang="zh-CN" altLang="en-US" sz="2400" b="1"/>
              <a:t>便失却真心</a:t>
            </a:r>
            <a:r>
              <a:rPr lang="en-US" altLang="zh-CN" sz="2400" b="1">
                <a:solidFill>
                  <a:srgbClr val="FF0000"/>
                </a:solidFill>
              </a:rPr>
              <a:t>/</a:t>
            </a:r>
            <a:r>
              <a:rPr lang="zh-CN" altLang="en-US" sz="2400" b="1"/>
              <a:t>失却真心</a:t>
            </a:r>
            <a:r>
              <a:rPr lang="en-US" altLang="zh-CN" sz="2400" b="1">
                <a:solidFill>
                  <a:srgbClr val="FF0000"/>
                </a:solidFill>
              </a:rPr>
              <a:t>/</a:t>
            </a:r>
            <a:r>
              <a:rPr lang="zh-CN" altLang="en-US" sz="2400" b="1"/>
              <a:t>便失真人</a:t>
            </a:r>
            <a:r>
              <a:rPr lang="en-US" altLang="zh-CN" sz="2400" b="1">
                <a:solidFill>
                  <a:srgbClr val="FF0000"/>
                </a:solidFill>
              </a:rPr>
              <a:t>/</a:t>
            </a:r>
            <a:r>
              <a:rPr lang="zh-CN" altLang="en-US" sz="2400" b="1"/>
              <a:t>人而非</a:t>
            </a:r>
            <a:r>
              <a:rPr lang="zh-CN" altLang="en-US" sz="2400" b="1" smtClean="0"/>
              <a:t>真全</a:t>
            </a:r>
            <a:r>
              <a:rPr lang="en-US" altLang="zh-CN" sz="2400" b="1">
                <a:solidFill>
                  <a:srgbClr val="FF0000"/>
                </a:solidFill>
              </a:rPr>
              <a:t>/</a:t>
            </a:r>
            <a:r>
              <a:rPr lang="zh-CN" altLang="en-US" sz="2400" b="1" smtClean="0"/>
              <a:t>不复</a:t>
            </a:r>
            <a:r>
              <a:rPr lang="zh-CN" altLang="en-US" sz="2400" b="1"/>
              <a:t>有初</a:t>
            </a:r>
            <a:r>
              <a:rPr lang="zh-CN" altLang="en-US" sz="2400" b="1" smtClean="0"/>
              <a:t>矣</a:t>
            </a:r>
            <a:br>
              <a:rPr lang="en-US" altLang="zh-CN" sz="2400" b="1" smtClean="0"/>
            </a:br>
            <a:r>
              <a:rPr lang="en-US" altLang="zh-CN" sz="2400" b="1" smtClean="0"/>
              <a:t>C</a:t>
            </a:r>
            <a:r>
              <a:rPr lang="zh-CN" altLang="en-US" sz="2400" b="1" smtClean="0"/>
              <a:t>、</a:t>
            </a:r>
            <a:r>
              <a:rPr lang="zh-CN" altLang="en-US" sz="2400" b="1"/>
              <a:t>夫童心者</a:t>
            </a:r>
            <a:r>
              <a:rPr lang="en-US" altLang="zh-CN" sz="2400" b="1">
                <a:solidFill>
                  <a:srgbClr val="FF0000"/>
                </a:solidFill>
              </a:rPr>
              <a:t>/</a:t>
            </a:r>
            <a:r>
              <a:rPr lang="zh-CN" altLang="en-US" sz="2400" b="1"/>
              <a:t>真心也</a:t>
            </a:r>
            <a:r>
              <a:rPr lang="en-US" altLang="zh-CN" sz="2400" b="1">
                <a:solidFill>
                  <a:srgbClr val="FF0000"/>
                </a:solidFill>
              </a:rPr>
              <a:t>/</a:t>
            </a:r>
            <a:r>
              <a:rPr lang="zh-CN" altLang="en-US" sz="2400" b="1"/>
              <a:t>若以童心为不可</a:t>
            </a:r>
            <a:r>
              <a:rPr lang="en-US" altLang="zh-CN" sz="2400" b="1">
                <a:solidFill>
                  <a:srgbClr val="FF0000"/>
                </a:solidFill>
              </a:rPr>
              <a:t>/</a:t>
            </a:r>
            <a:r>
              <a:rPr lang="zh-CN" altLang="en-US" sz="2400" b="1"/>
              <a:t>是以真心为不可也</a:t>
            </a:r>
            <a:r>
              <a:rPr lang="en-US" altLang="zh-CN" sz="2400" b="1">
                <a:solidFill>
                  <a:srgbClr val="FF0000"/>
                </a:solidFill>
              </a:rPr>
              <a:t>/</a:t>
            </a:r>
            <a:r>
              <a:rPr lang="zh-CN" altLang="en-US" sz="2400" b="1"/>
              <a:t>夫童心者</a:t>
            </a:r>
            <a:r>
              <a:rPr lang="en-US" altLang="zh-CN" sz="2400" b="1">
                <a:solidFill>
                  <a:srgbClr val="FF0000"/>
                </a:solidFill>
              </a:rPr>
              <a:t>/</a:t>
            </a:r>
            <a:r>
              <a:rPr lang="zh-CN" altLang="en-US" sz="2400" b="1"/>
              <a:t>绝假纯真</a:t>
            </a:r>
            <a:r>
              <a:rPr lang="en-US" altLang="zh-CN" sz="2400" b="1">
                <a:solidFill>
                  <a:srgbClr val="FF0000"/>
                </a:solidFill>
              </a:rPr>
              <a:t>/</a:t>
            </a:r>
            <a:r>
              <a:rPr lang="zh-CN" altLang="en-US" sz="2400" b="1"/>
              <a:t>最初一念</a:t>
            </a:r>
            <a:r>
              <a:rPr lang="zh-CN" altLang="en-US" sz="2400" b="1" smtClean="0"/>
              <a:t>之</a:t>
            </a:r>
            <a:r>
              <a:rPr lang="en-US" altLang="zh-CN" sz="2400" b="1">
                <a:solidFill>
                  <a:srgbClr val="FF0000"/>
                </a:solidFill>
              </a:rPr>
              <a:t>/</a:t>
            </a:r>
            <a:r>
              <a:rPr lang="zh-CN" altLang="en-US" sz="2400" b="1" smtClean="0"/>
              <a:t>本心</a:t>
            </a:r>
            <a:r>
              <a:rPr lang="zh-CN" altLang="en-US" sz="2400" b="1"/>
              <a:t>也</a:t>
            </a:r>
            <a:r>
              <a:rPr lang="en-US" altLang="zh-CN" sz="2400" b="1">
                <a:solidFill>
                  <a:srgbClr val="FF0000"/>
                </a:solidFill>
              </a:rPr>
              <a:t>/</a:t>
            </a:r>
            <a:r>
              <a:rPr lang="zh-CN" altLang="en-US" sz="2400" b="1"/>
              <a:t>若失却童心</a:t>
            </a:r>
            <a:r>
              <a:rPr lang="en-US" altLang="zh-CN" sz="2400" b="1">
                <a:solidFill>
                  <a:srgbClr val="FF0000"/>
                </a:solidFill>
              </a:rPr>
              <a:t>/</a:t>
            </a:r>
            <a:r>
              <a:rPr lang="zh-CN" altLang="en-US" sz="2400" b="1"/>
              <a:t>便失却真心</a:t>
            </a:r>
            <a:r>
              <a:rPr lang="en-US" altLang="zh-CN" sz="2400" b="1">
                <a:solidFill>
                  <a:srgbClr val="FF0000"/>
                </a:solidFill>
              </a:rPr>
              <a:t>/</a:t>
            </a:r>
            <a:r>
              <a:rPr lang="zh-CN" altLang="en-US" sz="2400" b="1"/>
              <a:t>失却真心</a:t>
            </a:r>
            <a:r>
              <a:rPr lang="en-US" altLang="zh-CN" sz="2400" b="1">
                <a:solidFill>
                  <a:srgbClr val="FF0000"/>
                </a:solidFill>
              </a:rPr>
              <a:t>/</a:t>
            </a:r>
            <a:r>
              <a:rPr lang="zh-CN" altLang="en-US" sz="2400" b="1"/>
              <a:t>便失真人</a:t>
            </a:r>
            <a:r>
              <a:rPr lang="en-US" altLang="zh-CN" sz="2400" b="1">
                <a:solidFill>
                  <a:srgbClr val="FF0000"/>
                </a:solidFill>
              </a:rPr>
              <a:t>/</a:t>
            </a:r>
            <a:r>
              <a:rPr lang="zh-CN" altLang="en-US" sz="2400" b="1"/>
              <a:t>人而非</a:t>
            </a:r>
            <a:r>
              <a:rPr lang="zh-CN" altLang="en-US" sz="2400" b="1" smtClean="0"/>
              <a:t>真全</a:t>
            </a:r>
            <a:r>
              <a:rPr lang="en-US" altLang="zh-CN" sz="2400" b="1">
                <a:solidFill>
                  <a:srgbClr val="FF0000"/>
                </a:solidFill>
              </a:rPr>
              <a:t>/</a:t>
            </a:r>
            <a:r>
              <a:rPr lang="zh-CN" altLang="en-US" sz="2400" b="1" smtClean="0"/>
              <a:t>不复</a:t>
            </a:r>
            <a:r>
              <a:rPr lang="zh-CN" altLang="en-US" sz="2400" b="1"/>
              <a:t>有初</a:t>
            </a:r>
            <a:r>
              <a:rPr lang="zh-CN" altLang="en-US" sz="2400" b="1" smtClean="0"/>
              <a:t>矣</a:t>
            </a:r>
            <a:br>
              <a:rPr lang="en-US" altLang="zh-CN" sz="2400" b="1" smtClean="0"/>
            </a:br>
            <a:r>
              <a:rPr lang="en-US" altLang="zh-CN" sz="2400" b="1" smtClean="0"/>
              <a:t>D</a:t>
            </a:r>
            <a:r>
              <a:rPr lang="zh-CN" altLang="en-US" sz="2400" b="1" smtClean="0"/>
              <a:t>、</a:t>
            </a:r>
            <a:r>
              <a:rPr lang="zh-CN" altLang="en-US" sz="2400" b="1"/>
              <a:t>夫童心者</a:t>
            </a:r>
            <a:r>
              <a:rPr lang="en-US" altLang="zh-CN" sz="2400" b="1">
                <a:solidFill>
                  <a:srgbClr val="FF0000"/>
                </a:solidFill>
              </a:rPr>
              <a:t>/</a:t>
            </a:r>
            <a:r>
              <a:rPr lang="zh-CN" altLang="en-US" sz="2400" b="1"/>
              <a:t>真心也</a:t>
            </a:r>
            <a:r>
              <a:rPr lang="en-US" altLang="zh-CN" sz="2400" b="1">
                <a:solidFill>
                  <a:srgbClr val="FF0000"/>
                </a:solidFill>
              </a:rPr>
              <a:t>/</a:t>
            </a:r>
            <a:r>
              <a:rPr lang="zh-CN" altLang="en-US" sz="2400" b="1"/>
              <a:t>若以童心为</a:t>
            </a:r>
            <a:r>
              <a:rPr lang="zh-CN" altLang="en-US" sz="2400" b="1" smtClean="0"/>
              <a:t>不</a:t>
            </a:r>
            <a:r>
              <a:rPr lang="en-US" altLang="zh-CN" sz="2400" b="1">
                <a:solidFill>
                  <a:srgbClr val="FF0000"/>
                </a:solidFill>
              </a:rPr>
              <a:t>/</a:t>
            </a:r>
            <a:r>
              <a:rPr lang="zh-CN" altLang="en-US" sz="2400" b="1" smtClean="0"/>
              <a:t>可是</a:t>
            </a:r>
            <a:r>
              <a:rPr lang="zh-CN" altLang="en-US" sz="2400" b="1"/>
              <a:t>以真心为不可也</a:t>
            </a:r>
            <a:r>
              <a:rPr lang="en-US" altLang="zh-CN" sz="2400" b="1">
                <a:solidFill>
                  <a:srgbClr val="FF0000"/>
                </a:solidFill>
              </a:rPr>
              <a:t>/</a:t>
            </a:r>
            <a:r>
              <a:rPr lang="zh-CN" altLang="en-US" sz="2400" b="1"/>
              <a:t>夫童心者</a:t>
            </a:r>
            <a:r>
              <a:rPr lang="en-US" altLang="zh-CN" sz="2400" b="1">
                <a:solidFill>
                  <a:srgbClr val="FF0000"/>
                </a:solidFill>
              </a:rPr>
              <a:t>/</a:t>
            </a:r>
            <a:r>
              <a:rPr lang="zh-CN" altLang="en-US" sz="2400" b="1"/>
              <a:t>绝假纯真</a:t>
            </a:r>
            <a:r>
              <a:rPr lang="en-US" altLang="zh-CN" sz="2400" b="1">
                <a:solidFill>
                  <a:srgbClr val="FF0000"/>
                </a:solidFill>
              </a:rPr>
              <a:t>/</a:t>
            </a:r>
            <a:r>
              <a:rPr lang="zh-CN" altLang="en-US" sz="2400" b="1"/>
              <a:t>最初一念之本心也</a:t>
            </a:r>
            <a:r>
              <a:rPr lang="en-US" altLang="zh-CN" sz="2400" b="1">
                <a:solidFill>
                  <a:srgbClr val="FF0000"/>
                </a:solidFill>
              </a:rPr>
              <a:t>/</a:t>
            </a:r>
            <a:r>
              <a:rPr lang="zh-CN" altLang="en-US" sz="2400" b="1"/>
              <a:t>若失却童心</a:t>
            </a:r>
            <a:r>
              <a:rPr lang="en-US" altLang="zh-CN" sz="2400" b="1">
                <a:solidFill>
                  <a:srgbClr val="FF0000"/>
                </a:solidFill>
              </a:rPr>
              <a:t>/</a:t>
            </a:r>
            <a:r>
              <a:rPr lang="zh-CN" altLang="en-US" sz="2400" b="1"/>
              <a:t>便失却真心</a:t>
            </a:r>
            <a:r>
              <a:rPr lang="en-US" altLang="zh-CN" sz="2400" b="1">
                <a:solidFill>
                  <a:srgbClr val="FF0000"/>
                </a:solidFill>
              </a:rPr>
              <a:t>/</a:t>
            </a:r>
            <a:r>
              <a:rPr lang="zh-CN" altLang="en-US" sz="2400" b="1"/>
              <a:t>失却真心</a:t>
            </a:r>
            <a:r>
              <a:rPr lang="en-US" altLang="zh-CN" sz="2400" b="1">
                <a:solidFill>
                  <a:srgbClr val="FF0000"/>
                </a:solidFill>
              </a:rPr>
              <a:t>/</a:t>
            </a:r>
            <a:r>
              <a:rPr lang="zh-CN" altLang="en-US" sz="2400" b="1"/>
              <a:t>便失真人</a:t>
            </a:r>
            <a:r>
              <a:rPr lang="en-US" altLang="zh-CN" sz="2400" b="1">
                <a:solidFill>
                  <a:srgbClr val="FF0000"/>
                </a:solidFill>
              </a:rPr>
              <a:t>/</a:t>
            </a:r>
            <a:r>
              <a:rPr lang="zh-CN" altLang="en-US" sz="2400" b="1"/>
              <a:t>人而非</a:t>
            </a:r>
            <a:r>
              <a:rPr lang="zh-CN" altLang="en-US" sz="2400" b="1" smtClean="0"/>
              <a:t>真全</a:t>
            </a:r>
            <a:r>
              <a:rPr lang="en-US" altLang="zh-CN" sz="2400" b="1">
                <a:solidFill>
                  <a:srgbClr val="FF0000"/>
                </a:solidFill>
              </a:rPr>
              <a:t>/</a:t>
            </a:r>
            <a:r>
              <a:rPr lang="zh-CN" altLang="en-US" sz="2400" b="1" smtClean="0"/>
              <a:t>不复</a:t>
            </a:r>
            <a:r>
              <a:rPr lang="zh-CN" altLang="en-US" sz="2400" b="1"/>
              <a:t>有初矣</a:t>
            </a:r>
          </a:p>
        </p:txBody>
      </p:sp>
      <p:sp>
        <p:nvSpPr>
          <p:cNvPr id="5" name="矩形 4"/>
          <p:cNvSpPr/>
          <p:nvPr/>
        </p:nvSpPr>
        <p:spPr>
          <a:xfrm>
            <a:off x="0" y="328522"/>
            <a:ext cx="9174449" cy="646331"/>
          </a:xfrm>
          <a:prstGeom prst="rect">
            <a:avLst/>
          </a:prstGeom>
        </p:spPr>
        <p:txBody>
          <a:bodyPr wrap="square">
            <a:spAutoFit/>
          </a:bodyPr>
          <a:lstStyle/>
          <a:p>
            <a:r>
              <a:rPr lang="en-US" altLang="zh-CN" sz="3600" b="1" smtClean="0">
                <a:solidFill>
                  <a:srgbClr val="C00000"/>
                </a:solidFill>
              </a:rPr>
              <a:t>2</a:t>
            </a:r>
            <a:r>
              <a:rPr lang="zh-CN" altLang="en-US" sz="3600" b="1" smtClean="0">
                <a:solidFill>
                  <a:srgbClr val="C00000"/>
                </a:solidFill>
              </a:rPr>
              <a:t>、下列</a:t>
            </a:r>
            <a:r>
              <a:rPr lang="zh-CN" altLang="en-US" sz="3600" b="1">
                <a:solidFill>
                  <a:srgbClr val="C00000"/>
                </a:solidFill>
              </a:rPr>
              <a:t>对句子的断句，正确的一项（   ）</a:t>
            </a:r>
            <a:endParaRPr lang="zh-CN" altLang="en-US" sz="3600"/>
          </a:p>
        </p:txBody>
      </p:sp>
      <p:sp>
        <p:nvSpPr>
          <p:cNvPr id="3" name="矩形 2"/>
          <p:cNvSpPr/>
          <p:nvPr/>
        </p:nvSpPr>
        <p:spPr>
          <a:xfrm>
            <a:off x="7596336" y="190022"/>
            <a:ext cx="61106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54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a:t>
            </a:r>
            <a:endParaRPr lang="zh-CN" altLang="en-US" sz="54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274638"/>
            <a:ext cx="9144000" cy="1143000"/>
          </a:xfrm>
        </p:spPr>
        <p:txBody>
          <a:bodyPr>
            <a:normAutofit fontScale="90000"/>
          </a:bodyPr>
          <a:lstStyle/>
          <a:p>
            <a:r>
              <a:rPr lang="en-US" altLang="zh-CN" b="1" smtClean="0">
                <a:solidFill>
                  <a:srgbClr val="C00000"/>
                </a:solidFill>
              </a:rPr>
              <a:t>3</a:t>
            </a:r>
            <a:r>
              <a:rPr lang="zh-CN" altLang="en-US" b="1" smtClean="0">
                <a:solidFill>
                  <a:srgbClr val="C00000"/>
                </a:solidFill>
              </a:rPr>
              <a:t>、下列</a:t>
            </a:r>
            <a:r>
              <a:rPr lang="zh-CN" altLang="en-US" b="1">
                <a:solidFill>
                  <a:srgbClr val="C00000"/>
                </a:solidFill>
              </a:rPr>
              <a:t>对句子的断句，正确的一项（   ）</a:t>
            </a:r>
            <a:endParaRPr lang="zh-CN" altLang="en-US"/>
          </a:p>
        </p:txBody>
      </p:sp>
      <p:sp>
        <p:nvSpPr>
          <p:cNvPr id="3" name="内容占位符 2"/>
          <p:cNvSpPr>
            <a:spLocks noGrp="1"/>
          </p:cNvSpPr>
          <p:nvPr>
            <p:ph idx="1"/>
          </p:nvPr>
        </p:nvSpPr>
        <p:spPr/>
        <p:txBody>
          <a:bodyPr>
            <a:normAutofit fontScale="85000" lnSpcReduction="20000"/>
          </a:bodyPr>
          <a:lstStyle/>
          <a:p>
            <a:pPr marL="0" indent="0">
              <a:buNone/>
            </a:pPr>
            <a:r>
              <a:rPr lang="en-US" altLang="zh-CN" b="1" smtClean="0"/>
              <a:t>A</a:t>
            </a:r>
            <a:r>
              <a:rPr lang="zh-CN" altLang="en-US" b="1" smtClean="0"/>
              <a:t>、昔</a:t>
            </a:r>
            <a:r>
              <a:rPr lang="zh-CN" altLang="en-US" b="1"/>
              <a:t>虢太子</a:t>
            </a:r>
            <a:r>
              <a:rPr lang="zh-CN" altLang="en-US" b="1" smtClean="0"/>
              <a:t>死</a:t>
            </a:r>
            <a:r>
              <a:rPr lang="en-US" altLang="zh-CN" b="1">
                <a:solidFill>
                  <a:srgbClr val="FF0000"/>
                </a:solidFill>
              </a:rPr>
              <a:t>/</a:t>
            </a:r>
            <a:r>
              <a:rPr lang="zh-CN" altLang="en-US" b="1" smtClean="0"/>
              <a:t>扁鹊</a:t>
            </a:r>
            <a:r>
              <a:rPr lang="zh-CN" altLang="en-US" b="1"/>
              <a:t>治而生</a:t>
            </a:r>
            <a:r>
              <a:rPr lang="zh-CN" altLang="en-US" b="1" smtClean="0"/>
              <a:t>之</a:t>
            </a:r>
            <a:r>
              <a:rPr lang="en-US" altLang="zh-CN" b="1">
                <a:solidFill>
                  <a:srgbClr val="FF0000"/>
                </a:solidFill>
              </a:rPr>
              <a:t>/</a:t>
            </a:r>
            <a:r>
              <a:rPr lang="zh-CN" altLang="en-US" b="1" smtClean="0"/>
              <a:t>扁鹊曰</a:t>
            </a:r>
            <a:r>
              <a:rPr lang="en-US" altLang="zh-CN" b="1">
                <a:solidFill>
                  <a:srgbClr val="FF0000"/>
                </a:solidFill>
              </a:rPr>
              <a:t>/</a:t>
            </a:r>
            <a:r>
              <a:rPr lang="zh-CN" altLang="en-US" b="1" smtClean="0"/>
              <a:t>我</a:t>
            </a:r>
            <a:r>
              <a:rPr lang="zh-CN" altLang="en-US" b="1"/>
              <a:t>非能生死人</a:t>
            </a:r>
            <a:r>
              <a:rPr lang="zh-CN" altLang="en-US" b="1" smtClean="0"/>
              <a:t>者</a:t>
            </a:r>
            <a:r>
              <a:rPr lang="en-US" altLang="zh-CN" b="1">
                <a:solidFill>
                  <a:srgbClr val="FF0000"/>
                </a:solidFill>
              </a:rPr>
              <a:t>/</a:t>
            </a:r>
            <a:r>
              <a:rPr lang="zh-CN" altLang="en-US" b="1" smtClean="0"/>
              <a:t>我</a:t>
            </a:r>
            <a:r>
              <a:rPr lang="zh-CN" altLang="en-US" b="1"/>
              <a:t>能治可生者</a:t>
            </a:r>
            <a:r>
              <a:rPr lang="zh-CN" altLang="en-US" b="1" smtClean="0"/>
              <a:t>耳</a:t>
            </a:r>
            <a:r>
              <a:rPr lang="en-US" altLang="zh-CN" b="1">
                <a:solidFill>
                  <a:srgbClr val="FF0000"/>
                </a:solidFill>
              </a:rPr>
              <a:t>/</a:t>
            </a:r>
            <a:r>
              <a:rPr lang="zh-CN" altLang="en-US" b="1" smtClean="0"/>
              <a:t>然</a:t>
            </a:r>
            <a:r>
              <a:rPr lang="zh-CN" altLang="en-US" b="1"/>
              <a:t>不遇</a:t>
            </a:r>
            <a:r>
              <a:rPr lang="zh-CN" altLang="en-US" b="1" smtClean="0"/>
              <a:t>扁鹊</a:t>
            </a:r>
            <a:r>
              <a:rPr lang="en-US" altLang="zh-CN" b="1">
                <a:solidFill>
                  <a:srgbClr val="FF0000"/>
                </a:solidFill>
              </a:rPr>
              <a:t>/</a:t>
            </a:r>
            <a:r>
              <a:rPr lang="zh-CN" altLang="en-US" b="1" smtClean="0"/>
              <a:t>亦</a:t>
            </a:r>
            <a:r>
              <a:rPr lang="zh-CN" altLang="en-US" b="1"/>
              <a:t>不生</a:t>
            </a:r>
            <a:r>
              <a:rPr lang="zh-CN" altLang="en-US" b="1" smtClean="0"/>
              <a:t>矣</a:t>
            </a:r>
            <a:r>
              <a:rPr lang="en-US" altLang="zh-CN" b="1">
                <a:solidFill>
                  <a:srgbClr val="FF0000"/>
                </a:solidFill>
              </a:rPr>
              <a:t>/</a:t>
            </a:r>
            <a:r>
              <a:rPr lang="zh-CN" altLang="en-US" b="1" smtClean="0"/>
              <a:t>若夫</a:t>
            </a:r>
            <a:r>
              <a:rPr lang="en-US" altLang="zh-CN" b="1">
                <a:solidFill>
                  <a:srgbClr val="FF0000"/>
                </a:solidFill>
              </a:rPr>
              <a:t>/</a:t>
            </a:r>
            <a:r>
              <a:rPr lang="zh-CN" altLang="en-US" b="1" smtClean="0"/>
              <a:t>膏肓</a:t>
            </a:r>
            <a:r>
              <a:rPr lang="zh-CN" altLang="en-US" b="1"/>
              <a:t>之</a:t>
            </a:r>
            <a:r>
              <a:rPr lang="zh-CN" altLang="en-US" b="1" smtClean="0"/>
              <a:t>病虽医</a:t>
            </a:r>
            <a:r>
              <a:rPr lang="en-US" altLang="zh-CN" b="1">
                <a:solidFill>
                  <a:srgbClr val="FF0000"/>
                </a:solidFill>
              </a:rPr>
              <a:t>/</a:t>
            </a:r>
            <a:r>
              <a:rPr lang="zh-CN" altLang="en-US" b="1" smtClean="0"/>
              <a:t>和</a:t>
            </a:r>
            <a:r>
              <a:rPr lang="zh-CN" altLang="en-US" b="1"/>
              <a:t>不能治矣</a:t>
            </a:r>
            <a:endParaRPr lang="en-US" altLang="zh-CN" b="1"/>
          </a:p>
          <a:p>
            <a:pPr marL="0" indent="0">
              <a:buNone/>
            </a:pPr>
            <a:r>
              <a:rPr lang="en-US" altLang="zh-CN" b="1" smtClean="0"/>
              <a:t>B</a:t>
            </a:r>
            <a:r>
              <a:rPr lang="zh-CN" altLang="en-US" b="1" smtClean="0"/>
              <a:t>、昔</a:t>
            </a:r>
            <a:r>
              <a:rPr lang="zh-CN" altLang="en-US" b="1"/>
              <a:t>虢太子</a:t>
            </a:r>
            <a:r>
              <a:rPr lang="zh-CN" altLang="en-US" b="1" smtClean="0"/>
              <a:t>死</a:t>
            </a:r>
            <a:r>
              <a:rPr lang="en-US" altLang="zh-CN" b="1">
                <a:solidFill>
                  <a:srgbClr val="FF0000"/>
                </a:solidFill>
              </a:rPr>
              <a:t>/</a:t>
            </a:r>
            <a:r>
              <a:rPr lang="zh-CN" altLang="en-US" b="1" smtClean="0"/>
              <a:t>扁鹊</a:t>
            </a:r>
            <a:r>
              <a:rPr lang="zh-CN" altLang="en-US" b="1"/>
              <a:t>治而生</a:t>
            </a:r>
            <a:r>
              <a:rPr lang="zh-CN" altLang="en-US" b="1" smtClean="0"/>
              <a:t>之</a:t>
            </a:r>
            <a:r>
              <a:rPr lang="en-US" altLang="zh-CN" b="1">
                <a:solidFill>
                  <a:srgbClr val="FF0000"/>
                </a:solidFill>
              </a:rPr>
              <a:t>/</a:t>
            </a:r>
            <a:r>
              <a:rPr lang="zh-CN" altLang="en-US" b="1" smtClean="0"/>
              <a:t>扁鹊曰</a:t>
            </a:r>
            <a:r>
              <a:rPr lang="en-US" altLang="zh-CN" b="1">
                <a:solidFill>
                  <a:srgbClr val="FF0000"/>
                </a:solidFill>
              </a:rPr>
              <a:t>/</a:t>
            </a:r>
            <a:r>
              <a:rPr lang="zh-CN" altLang="en-US" b="1" smtClean="0"/>
              <a:t>我</a:t>
            </a:r>
            <a:r>
              <a:rPr lang="zh-CN" altLang="en-US" b="1"/>
              <a:t>非能生死人</a:t>
            </a:r>
            <a:r>
              <a:rPr lang="zh-CN" altLang="en-US" b="1" smtClean="0"/>
              <a:t>者</a:t>
            </a:r>
            <a:r>
              <a:rPr lang="en-US" altLang="zh-CN" b="1">
                <a:solidFill>
                  <a:srgbClr val="FF0000"/>
                </a:solidFill>
              </a:rPr>
              <a:t>/</a:t>
            </a:r>
            <a:r>
              <a:rPr lang="zh-CN" altLang="en-US" b="1" smtClean="0"/>
              <a:t>我</a:t>
            </a:r>
            <a:r>
              <a:rPr lang="zh-CN" altLang="en-US" b="1"/>
              <a:t>能治可生者</a:t>
            </a:r>
            <a:r>
              <a:rPr lang="zh-CN" altLang="en-US" b="1" smtClean="0"/>
              <a:t>耳</a:t>
            </a:r>
            <a:r>
              <a:rPr lang="en-US" altLang="zh-CN" b="1">
                <a:solidFill>
                  <a:srgbClr val="FF0000"/>
                </a:solidFill>
              </a:rPr>
              <a:t>/</a:t>
            </a:r>
            <a:r>
              <a:rPr lang="zh-CN" altLang="en-US" b="1" smtClean="0"/>
              <a:t>然不遇</a:t>
            </a:r>
            <a:r>
              <a:rPr lang="en-US" altLang="zh-CN" b="1">
                <a:solidFill>
                  <a:srgbClr val="FF0000"/>
                </a:solidFill>
              </a:rPr>
              <a:t>/</a:t>
            </a:r>
            <a:r>
              <a:rPr lang="zh-CN" altLang="en-US" b="1" smtClean="0"/>
              <a:t>扁鹊</a:t>
            </a:r>
            <a:r>
              <a:rPr lang="zh-CN" altLang="en-US" b="1"/>
              <a:t>亦不生</a:t>
            </a:r>
            <a:r>
              <a:rPr lang="zh-CN" altLang="en-US" b="1" smtClean="0"/>
              <a:t>矣</a:t>
            </a:r>
            <a:r>
              <a:rPr lang="en-US" altLang="zh-CN" b="1">
                <a:solidFill>
                  <a:srgbClr val="FF0000"/>
                </a:solidFill>
              </a:rPr>
              <a:t>/</a:t>
            </a:r>
            <a:r>
              <a:rPr lang="zh-CN" altLang="en-US" b="1" smtClean="0"/>
              <a:t>若夫</a:t>
            </a:r>
            <a:r>
              <a:rPr lang="zh-CN" altLang="en-US" b="1"/>
              <a:t>膏肓之</a:t>
            </a:r>
            <a:r>
              <a:rPr lang="zh-CN" altLang="en-US" b="1" smtClean="0"/>
              <a:t>病</a:t>
            </a:r>
            <a:r>
              <a:rPr lang="en-US" altLang="zh-CN" b="1">
                <a:solidFill>
                  <a:srgbClr val="FF0000"/>
                </a:solidFill>
              </a:rPr>
              <a:t>/</a:t>
            </a:r>
            <a:r>
              <a:rPr lang="zh-CN" altLang="en-US" b="1" smtClean="0"/>
              <a:t>虽</a:t>
            </a:r>
            <a:r>
              <a:rPr lang="zh-CN" altLang="en-US" b="1"/>
              <a:t>医</a:t>
            </a:r>
            <a:r>
              <a:rPr lang="zh-CN" altLang="en-US" b="1" smtClean="0"/>
              <a:t>和</a:t>
            </a:r>
            <a:r>
              <a:rPr lang="en-US" altLang="zh-CN" b="1">
                <a:solidFill>
                  <a:srgbClr val="FF0000"/>
                </a:solidFill>
              </a:rPr>
              <a:t>/</a:t>
            </a:r>
            <a:r>
              <a:rPr lang="zh-CN" altLang="en-US" b="1" smtClean="0"/>
              <a:t>不能</a:t>
            </a:r>
            <a:r>
              <a:rPr lang="zh-CN" altLang="en-US" b="1"/>
              <a:t>治矣</a:t>
            </a:r>
            <a:endParaRPr lang="en-US" altLang="zh-CN" b="1"/>
          </a:p>
          <a:p>
            <a:pPr marL="0" indent="0">
              <a:buNone/>
            </a:pPr>
            <a:r>
              <a:rPr lang="en-US" altLang="zh-CN" b="1" smtClean="0"/>
              <a:t>C</a:t>
            </a:r>
            <a:r>
              <a:rPr lang="zh-CN" altLang="en-US" b="1" smtClean="0"/>
              <a:t>、昔</a:t>
            </a:r>
            <a:r>
              <a:rPr lang="zh-CN" altLang="en-US" b="1"/>
              <a:t>虢太子</a:t>
            </a:r>
            <a:r>
              <a:rPr lang="zh-CN" altLang="en-US" b="1" smtClean="0"/>
              <a:t>死</a:t>
            </a:r>
            <a:r>
              <a:rPr lang="en-US" altLang="zh-CN" b="1">
                <a:solidFill>
                  <a:srgbClr val="FF0000"/>
                </a:solidFill>
              </a:rPr>
              <a:t>/</a:t>
            </a:r>
            <a:r>
              <a:rPr lang="zh-CN" altLang="en-US" b="1" smtClean="0"/>
              <a:t>扁鹊</a:t>
            </a:r>
            <a:r>
              <a:rPr lang="zh-CN" altLang="en-US" b="1"/>
              <a:t>治而生</a:t>
            </a:r>
            <a:r>
              <a:rPr lang="zh-CN" altLang="en-US" b="1" smtClean="0"/>
              <a:t>之</a:t>
            </a:r>
            <a:r>
              <a:rPr lang="en-US" altLang="zh-CN" b="1">
                <a:solidFill>
                  <a:srgbClr val="FF0000"/>
                </a:solidFill>
              </a:rPr>
              <a:t>/</a:t>
            </a:r>
            <a:r>
              <a:rPr lang="zh-CN" altLang="en-US" b="1" smtClean="0"/>
              <a:t>扁鹊曰</a:t>
            </a:r>
            <a:r>
              <a:rPr lang="en-US" altLang="zh-CN" b="1">
                <a:solidFill>
                  <a:srgbClr val="FF0000"/>
                </a:solidFill>
              </a:rPr>
              <a:t>/</a:t>
            </a:r>
            <a:r>
              <a:rPr lang="zh-CN" altLang="en-US" b="1" smtClean="0"/>
              <a:t>我</a:t>
            </a:r>
            <a:r>
              <a:rPr lang="zh-CN" altLang="en-US" b="1"/>
              <a:t>非能生死人</a:t>
            </a:r>
            <a:r>
              <a:rPr lang="zh-CN" altLang="en-US" b="1" smtClean="0"/>
              <a:t>者</a:t>
            </a:r>
            <a:r>
              <a:rPr lang="en-US" altLang="zh-CN" b="1">
                <a:solidFill>
                  <a:srgbClr val="FF0000"/>
                </a:solidFill>
              </a:rPr>
              <a:t>/</a:t>
            </a:r>
            <a:r>
              <a:rPr lang="zh-CN" altLang="en-US" b="1" smtClean="0"/>
              <a:t>我</a:t>
            </a:r>
            <a:r>
              <a:rPr lang="zh-CN" altLang="en-US" b="1"/>
              <a:t>能治可生者</a:t>
            </a:r>
            <a:r>
              <a:rPr lang="zh-CN" altLang="en-US" b="1" smtClean="0"/>
              <a:t>耳</a:t>
            </a:r>
            <a:r>
              <a:rPr lang="en-US" altLang="zh-CN" b="1">
                <a:solidFill>
                  <a:srgbClr val="FF0000"/>
                </a:solidFill>
              </a:rPr>
              <a:t>/</a:t>
            </a:r>
            <a:r>
              <a:rPr lang="zh-CN" altLang="en-US" b="1" smtClean="0"/>
              <a:t>然不遇</a:t>
            </a:r>
            <a:r>
              <a:rPr lang="en-US" altLang="zh-CN" b="1">
                <a:solidFill>
                  <a:srgbClr val="FF0000"/>
                </a:solidFill>
              </a:rPr>
              <a:t>/</a:t>
            </a:r>
            <a:r>
              <a:rPr lang="zh-CN" altLang="en-US" b="1" smtClean="0"/>
              <a:t>扁鹊</a:t>
            </a:r>
            <a:r>
              <a:rPr lang="zh-CN" altLang="en-US" b="1"/>
              <a:t>亦不生</a:t>
            </a:r>
            <a:r>
              <a:rPr lang="zh-CN" altLang="en-US" b="1" smtClean="0"/>
              <a:t>矣</a:t>
            </a:r>
            <a:r>
              <a:rPr lang="en-US" altLang="zh-CN" b="1">
                <a:solidFill>
                  <a:srgbClr val="FF0000"/>
                </a:solidFill>
              </a:rPr>
              <a:t>/</a:t>
            </a:r>
            <a:r>
              <a:rPr lang="zh-CN" altLang="en-US" b="1" smtClean="0"/>
              <a:t>若夫</a:t>
            </a:r>
            <a:r>
              <a:rPr lang="zh-CN" altLang="en-US" b="1"/>
              <a:t>膏肓</a:t>
            </a:r>
            <a:r>
              <a:rPr lang="zh-CN" altLang="en-US" b="1" smtClean="0"/>
              <a:t>之</a:t>
            </a:r>
            <a:r>
              <a:rPr lang="en-US" altLang="zh-CN" b="1">
                <a:solidFill>
                  <a:srgbClr val="FF0000"/>
                </a:solidFill>
              </a:rPr>
              <a:t>/</a:t>
            </a:r>
            <a:r>
              <a:rPr lang="zh-CN" altLang="en-US" b="1" smtClean="0"/>
              <a:t>病</a:t>
            </a:r>
            <a:r>
              <a:rPr lang="zh-CN" altLang="en-US" b="1"/>
              <a:t>虽医和不能治矣</a:t>
            </a:r>
            <a:endParaRPr lang="en-US" altLang="zh-CN" b="1"/>
          </a:p>
          <a:p>
            <a:pPr marL="0" indent="0">
              <a:buNone/>
            </a:pPr>
            <a:r>
              <a:rPr lang="en-US" altLang="zh-CN" b="1" smtClean="0"/>
              <a:t>D</a:t>
            </a:r>
            <a:r>
              <a:rPr lang="zh-CN" altLang="en-US" b="1" smtClean="0"/>
              <a:t>、昔</a:t>
            </a:r>
            <a:r>
              <a:rPr lang="zh-CN" altLang="en-US" b="1"/>
              <a:t>虢太子</a:t>
            </a:r>
            <a:r>
              <a:rPr lang="zh-CN" altLang="en-US" b="1" smtClean="0"/>
              <a:t>死</a:t>
            </a:r>
            <a:r>
              <a:rPr lang="en-US" altLang="zh-CN" b="1">
                <a:solidFill>
                  <a:srgbClr val="FF0000"/>
                </a:solidFill>
              </a:rPr>
              <a:t>/</a:t>
            </a:r>
            <a:r>
              <a:rPr lang="zh-CN" altLang="en-US" b="1" smtClean="0"/>
              <a:t>扁鹊</a:t>
            </a:r>
            <a:r>
              <a:rPr lang="zh-CN" altLang="en-US" b="1"/>
              <a:t>治而生</a:t>
            </a:r>
            <a:r>
              <a:rPr lang="zh-CN" altLang="en-US" b="1" smtClean="0"/>
              <a:t>之</a:t>
            </a:r>
            <a:r>
              <a:rPr lang="en-US" altLang="zh-CN" b="1">
                <a:solidFill>
                  <a:srgbClr val="FF0000"/>
                </a:solidFill>
              </a:rPr>
              <a:t>/</a:t>
            </a:r>
            <a:r>
              <a:rPr lang="zh-CN" altLang="en-US" b="1" smtClean="0"/>
              <a:t>扁鹊曰</a:t>
            </a:r>
            <a:r>
              <a:rPr lang="en-US" altLang="zh-CN" b="1">
                <a:solidFill>
                  <a:srgbClr val="FF0000"/>
                </a:solidFill>
              </a:rPr>
              <a:t>/</a:t>
            </a:r>
            <a:r>
              <a:rPr lang="zh-CN" altLang="en-US" b="1" smtClean="0"/>
              <a:t>我</a:t>
            </a:r>
            <a:r>
              <a:rPr lang="zh-CN" altLang="en-US" b="1"/>
              <a:t>非能生死人</a:t>
            </a:r>
            <a:r>
              <a:rPr lang="zh-CN" altLang="en-US" b="1" smtClean="0"/>
              <a:t>者</a:t>
            </a:r>
            <a:r>
              <a:rPr lang="en-US" altLang="zh-CN" b="1">
                <a:solidFill>
                  <a:srgbClr val="FF0000"/>
                </a:solidFill>
              </a:rPr>
              <a:t>/</a:t>
            </a:r>
            <a:r>
              <a:rPr lang="zh-CN" altLang="en-US" b="1" smtClean="0"/>
              <a:t>我</a:t>
            </a:r>
            <a:r>
              <a:rPr lang="zh-CN" altLang="en-US" b="1"/>
              <a:t>能治可生者</a:t>
            </a:r>
            <a:r>
              <a:rPr lang="zh-CN" altLang="en-US" b="1" smtClean="0"/>
              <a:t>耳</a:t>
            </a:r>
            <a:r>
              <a:rPr lang="en-US" altLang="zh-CN" b="1">
                <a:solidFill>
                  <a:srgbClr val="FF0000"/>
                </a:solidFill>
              </a:rPr>
              <a:t>/</a:t>
            </a:r>
            <a:r>
              <a:rPr lang="zh-CN" altLang="en-US" b="1" smtClean="0"/>
              <a:t>然</a:t>
            </a:r>
            <a:r>
              <a:rPr lang="zh-CN" altLang="en-US" b="1"/>
              <a:t>不遇</a:t>
            </a:r>
            <a:r>
              <a:rPr lang="zh-CN" altLang="en-US" b="1" smtClean="0"/>
              <a:t>扁鹊</a:t>
            </a:r>
            <a:r>
              <a:rPr lang="en-US" altLang="zh-CN" b="1">
                <a:solidFill>
                  <a:srgbClr val="FF0000"/>
                </a:solidFill>
              </a:rPr>
              <a:t>/</a:t>
            </a:r>
            <a:r>
              <a:rPr lang="zh-CN" altLang="en-US" b="1" smtClean="0"/>
              <a:t>亦</a:t>
            </a:r>
            <a:r>
              <a:rPr lang="zh-CN" altLang="en-US" b="1"/>
              <a:t>不生</a:t>
            </a:r>
            <a:r>
              <a:rPr lang="zh-CN" altLang="en-US" b="1" smtClean="0"/>
              <a:t>矣</a:t>
            </a:r>
            <a:r>
              <a:rPr lang="en-US" altLang="zh-CN" b="1">
                <a:solidFill>
                  <a:srgbClr val="FF0000"/>
                </a:solidFill>
              </a:rPr>
              <a:t>/</a:t>
            </a:r>
            <a:r>
              <a:rPr lang="zh-CN" altLang="en-US" b="1" smtClean="0"/>
              <a:t>若夫</a:t>
            </a:r>
            <a:r>
              <a:rPr lang="zh-CN" altLang="en-US" b="1"/>
              <a:t>膏肓之</a:t>
            </a:r>
            <a:r>
              <a:rPr lang="zh-CN" altLang="en-US" b="1" smtClean="0"/>
              <a:t>病</a:t>
            </a:r>
            <a:r>
              <a:rPr lang="en-US" altLang="zh-CN" b="1">
                <a:solidFill>
                  <a:srgbClr val="FF0000"/>
                </a:solidFill>
              </a:rPr>
              <a:t>/</a:t>
            </a:r>
            <a:r>
              <a:rPr lang="zh-CN" altLang="en-US" b="1" smtClean="0"/>
              <a:t>虽</a:t>
            </a:r>
            <a:r>
              <a:rPr lang="zh-CN" altLang="en-US" b="1"/>
              <a:t>医和不能治矣</a:t>
            </a:r>
            <a:endParaRPr lang="en-US" altLang="zh-CN" b="1"/>
          </a:p>
          <a:p>
            <a:endParaRPr lang="zh-CN" altLang="en-US"/>
          </a:p>
        </p:txBody>
      </p:sp>
      <p:sp>
        <p:nvSpPr>
          <p:cNvPr id="4" name="矩形 3"/>
          <p:cNvSpPr/>
          <p:nvPr/>
        </p:nvSpPr>
        <p:spPr>
          <a:xfrm>
            <a:off x="8172400" y="404664"/>
            <a:ext cx="62709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54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endParaRPr lang="zh-CN" altLang="en-US" sz="54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占位符 4"/>
          <p:cNvSpPr>
            <a:spLocks noGrp="1"/>
          </p:cNvSpPr>
          <p:nvPr>
            <p:ph type="body" idx="1"/>
          </p:nvPr>
        </p:nvSpPr>
        <p:spPr>
          <a:xfrm>
            <a:off x="-1476672" y="1196752"/>
            <a:ext cx="4040188" cy="639762"/>
          </a:xfrm>
        </p:spPr>
        <p:txBody>
          <a:bodyPr>
            <a:noAutofit/>
          </a:bodyPr>
          <a:lstStyle/>
          <a:p>
            <a:r>
              <a:rPr lang="zh-CN" altLang="en-US" sz="7200" smtClean="0"/>
              <a:t>            诗</a:t>
            </a:r>
            <a:endParaRPr lang="zh-CN" altLang="en-US" sz="7200"/>
          </a:p>
        </p:txBody>
      </p:sp>
      <p:sp>
        <p:nvSpPr>
          <p:cNvPr id="3" name="内容占位符 2"/>
          <p:cNvSpPr>
            <a:spLocks noGrp="1"/>
          </p:cNvSpPr>
          <p:nvPr>
            <p:ph sz="half" idx="2"/>
          </p:nvPr>
        </p:nvSpPr>
        <p:spPr>
          <a:xfrm>
            <a:off x="232410" y="2174874"/>
            <a:ext cx="7740352" cy="4998541"/>
          </a:xfrm>
        </p:spPr>
        <p:txBody>
          <a:bodyPr numCol="2">
            <a:normAutofit/>
          </a:bodyPr>
          <a:lstStyle/>
          <a:p>
            <a:pPr marL="0" indent="0">
              <a:buNone/>
            </a:pPr>
            <a:r>
              <a:rPr lang="zh-CN" altLang="en-US" sz="3600" b="1"/>
              <a:t>黄河远上</a:t>
            </a:r>
            <a:r>
              <a:rPr lang="zh-CN" altLang="en-US" sz="3600" b="1" smtClean="0"/>
              <a:t>白云</a:t>
            </a:r>
            <a:r>
              <a:rPr lang="zh-CN" altLang="en-US" sz="3600" b="1" smtClean="0">
                <a:solidFill>
                  <a:schemeClr val="accent3"/>
                </a:solidFill>
              </a:rPr>
              <a:t>间</a:t>
            </a:r>
            <a:r>
              <a:rPr lang="zh-CN" altLang="en-US" sz="3600" b="1" smtClean="0"/>
              <a:t>，</a:t>
            </a:r>
            <a:endParaRPr lang="en-US" altLang="zh-CN" sz="3600" b="1" smtClean="0"/>
          </a:p>
          <a:p>
            <a:pPr marL="0" indent="0">
              <a:buNone/>
            </a:pPr>
            <a:r>
              <a:rPr lang="zh-CN" altLang="en-US" sz="3600" b="1" smtClean="0"/>
              <a:t>一片孤城万</a:t>
            </a:r>
            <a:r>
              <a:rPr lang="zh-CN" altLang="en-US" sz="3600" b="1"/>
              <a:t>仞</a:t>
            </a:r>
            <a:r>
              <a:rPr lang="zh-CN" altLang="en-US" sz="3600" b="1" smtClean="0"/>
              <a:t>山。</a:t>
            </a:r>
          </a:p>
          <a:p>
            <a:pPr marL="0" indent="0">
              <a:buNone/>
            </a:pPr>
            <a:r>
              <a:rPr lang="zh-CN" altLang="en-US" sz="3600" b="1" smtClean="0"/>
              <a:t>羌笛</a:t>
            </a:r>
            <a:r>
              <a:rPr lang="zh-CN" altLang="en-US" sz="3600" b="1"/>
              <a:t>何须怨</a:t>
            </a:r>
            <a:r>
              <a:rPr lang="zh-CN" altLang="en-US" sz="3600" b="1" smtClean="0"/>
              <a:t>杨柳？</a:t>
            </a:r>
          </a:p>
          <a:p>
            <a:pPr marL="0" indent="0">
              <a:buNone/>
            </a:pPr>
            <a:r>
              <a:rPr lang="zh-CN" altLang="en-US" sz="3600" b="1" smtClean="0"/>
              <a:t>春风</a:t>
            </a:r>
            <a:r>
              <a:rPr lang="zh-CN" altLang="en-US" sz="3600" b="1"/>
              <a:t>不度玉门关。</a:t>
            </a:r>
            <a:endParaRPr lang="zh-CN" altLang="en-US" sz="3600"/>
          </a:p>
        </p:txBody>
      </p:sp>
      <p:sp>
        <p:nvSpPr>
          <p:cNvPr id="6" name="文本占位符 5"/>
          <p:cNvSpPr>
            <a:spLocks noGrp="1"/>
          </p:cNvSpPr>
          <p:nvPr>
            <p:ph type="body" sz="quarter" idx="3"/>
          </p:nvPr>
        </p:nvSpPr>
        <p:spPr>
          <a:xfrm>
            <a:off x="5940152" y="1124744"/>
            <a:ext cx="4041775" cy="639762"/>
          </a:xfrm>
        </p:spPr>
        <p:txBody>
          <a:bodyPr>
            <a:noAutofit/>
          </a:bodyPr>
          <a:lstStyle/>
          <a:p>
            <a:r>
              <a:rPr lang="zh-CN" altLang="en-US" sz="6600" smtClean="0">
                <a:solidFill>
                  <a:srgbClr val="C00000"/>
                </a:solidFill>
              </a:rPr>
              <a:t>词</a:t>
            </a:r>
            <a:endParaRPr lang="zh-CN" altLang="en-US" sz="6600">
              <a:solidFill>
                <a:srgbClr val="C00000"/>
              </a:solidFill>
            </a:endParaRPr>
          </a:p>
        </p:txBody>
      </p:sp>
      <p:sp>
        <p:nvSpPr>
          <p:cNvPr id="7" name="内容占位符 6"/>
          <p:cNvSpPr>
            <a:spLocks noGrp="1"/>
          </p:cNvSpPr>
          <p:nvPr>
            <p:ph sz="quarter" idx="4"/>
          </p:nvPr>
        </p:nvSpPr>
        <p:spPr>
          <a:xfrm>
            <a:off x="5102225" y="2174875"/>
            <a:ext cx="4041775" cy="3951288"/>
          </a:xfrm>
        </p:spPr>
        <p:txBody>
          <a:bodyPr>
            <a:normAutofit fontScale="92500" lnSpcReduction="10000"/>
          </a:bodyPr>
          <a:lstStyle/>
          <a:p>
            <a:pPr marL="0" indent="0">
              <a:buNone/>
            </a:pPr>
            <a:r>
              <a:rPr lang="zh-CN" altLang="en-US" sz="4000" b="1">
                <a:solidFill>
                  <a:srgbClr val="C00000"/>
                </a:solidFill>
              </a:rPr>
              <a:t>黄河远上，</a:t>
            </a:r>
          </a:p>
          <a:p>
            <a:pPr marL="0" indent="0">
              <a:buNone/>
            </a:pPr>
            <a:r>
              <a:rPr lang="zh-CN" altLang="en-US" sz="4000" b="1">
                <a:solidFill>
                  <a:srgbClr val="C00000"/>
                </a:solidFill>
              </a:rPr>
              <a:t>白云一片，</a:t>
            </a:r>
          </a:p>
          <a:p>
            <a:pPr marL="0" indent="0">
              <a:buNone/>
            </a:pPr>
            <a:r>
              <a:rPr lang="zh-CN" altLang="en-US" sz="4000" b="1">
                <a:solidFill>
                  <a:srgbClr val="C00000"/>
                </a:solidFill>
              </a:rPr>
              <a:t>孤城万仞山，</a:t>
            </a:r>
          </a:p>
          <a:p>
            <a:pPr marL="0" indent="0">
              <a:buNone/>
            </a:pPr>
            <a:r>
              <a:rPr lang="zh-CN" altLang="en-US" sz="4000" b="1">
                <a:solidFill>
                  <a:srgbClr val="C00000"/>
                </a:solidFill>
              </a:rPr>
              <a:t>羌笛何须怨？</a:t>
            </a:r>
          </a:p>
          <a:p>
            <a:pPr marL="0" indent="0">
              <a:buNone/>
            </a:pPr>
            <a:r>
              <a:rPr lang="zh-CN" altLang="en-US" sz="4000" b="1">
                <a:solidFill>
                  <a:srgbClr val="C00000"/>
                </a:solidFill>
              </a:rPr>
              <a:t>杨柳春风，</a:t>
            </a:r>
          </a:p>
          <a:p>
            <a:pPr marL="0" indent="0">
              <a:buNone/>
            </a:pPr>
            <a:r>
              <a:rPr lang="zh-CN" altLang="en-US" sz="4000" b="1">
                <a:solidFill>
                  <a:srgbClr val="C00000"/>
                </a:solidFill>
              </a:rPr>
              <a:t>不度</a:t>
            </a:r>
            <a:r>
              <a:rPr lang="zh-CN" altLang="en-US" sz="4000" b="1" smtClean="0">
                <a:solidFill>
                  <a:srgbClr val="C00000"/>
                </a:solidFill>
              </a:rPr>
              <a:t>玉门关。</a:t>
            </a:r>
            <a:endParaRPr lang="zh-CN" altLang="en-US" sz="4000" b="1">
              <a:solidFill>
                <a:srgbClr val="C00000"/>
              </a:solidFill>
            </a:endParaRP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 calcmode="lin" valueType="num">
                                      <p:cBhvr additive="base">
                                        <p:cTn id="2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 calcmode="lin" valueType="num">
                                      <p:cBhvr additive="base">
                                        <p:cTn id="2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217443"/>
          </a:xfrm>
        </p:spPr>
        <p:txBody>
          <a:bodyPr>
            <a:normAutofit/>
          </a:bodyPr>
          <a:lstStyle/>
          <a:p>
            <a:pPr marL="0" indent="0">
              <a:buNone/>
            </a:pPr>
            <a:endParaRPr lang="en-US" altLang="zh-CN" b="1"/>
          </a:p>
          <a:p>
            <a:pPr marL="0" indent="0">
              <a:buNone/>
            </a:pPr>
            <a:r>
              <a:rPr lang="zh-CN" altLang="en-US" b="1" smtClean="0"/>
              <a:t>天下</a:t>
            </a:r>
            <a:r>
              <a:rPr lang="zh-CN" altLang="en-US" b="1"/>
              <a:t>事有难易乎为之则难者亦易矣不为则易者亦难矣吾资之昏不逮人也吾材之庸不逮人也旦旦而学之久而不怠焉迄乎成而亦不知其昏与庸也吾资之聪倍人也吾材之敏倍人也屏弃而不用其与昏与庸无以异也然则昏庸聪敏之用岂有常哉</a:t>
            </a:r>
            <a:br>
              <a:rPr lang="zh-CN" altLang="en-US" b="1"/>
            </a:br>
          </a:p>
        </p:txBody>
      </p:sp>
      <p:pic>
        <p:nvPicPr>
          <p:cNvPr id="4" name="New picture"/>
          <p:cNvPicPr/>
          <p:nvPr/>
        </p:nvPicPr>
        <p:blipFill>
          <a:blip r:embed="rId2"/>
          <a:stretch>
            <a:fillRect/>
          </a:stretch>
        </p:blipFill>
        <p:spPr>
          <a:xfrm>
            <a:off x="10388600" y="12306300"/>
            <a:ext cx="3683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600200"/>
            <a:ext cx="8686800" cy="4525963"/>
          </a:xfrm>
        </p:spPr>
        <p:txBody>
          <a:bodyPr/>
          <a:lstStyle/>
          <a:p>
            <a:endParaRPr lang="zh-CN" altLang="en-US"/>
          </a:p>
        </p:txBody>
      </p:sp>
      <p:pic>
        <p:nvPicPr>
          <p:cNvPr id="1026" name="Picture 2" descr="http://pmgs.kfzimg.com/data/pre_show_pic/120/496/32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0571"/>
            <a:ext cx="9144000" cy="68985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39552" y="2332037"/>
            <a:ext cx="8229600" cy="4525963"/>
          </a:xfrm>
        </p:spPr>
        <p:txBody>
          <a:bodyPr>
            <a:normAutofit/>
          </a:bodyPr>
          <a:lstStyle/>
          <a:p>
            <a:pPr marL="0" indent="0">
              <a:buNone/>
            </a:pPr>
            <a:r>
              <a:rPr lang="zh-CN" altLang="en-US" sz="6000" smtClean="0">
                <a:latin typeface="方正姚体" panose="02010601030101010101" pitchFamily="2" charset="-122"/>
                <a:ea typeface="方正姚体" panose="02010601030101010101" pitchFamily="2" charset="-122"/>
              </a:rPr>
              <a:t> </a:t>
            </a:r>
            <a:r>
              <a:rPr lang="zh-CN" altLang="en-US" sz="6000" smtClean="0">
                <a:solidFill>
                  <a:srgbClr val="C00000"/>
                </a:solidFill>
                <a:latin typeface="方正姚体" panose="02010601030101010101" pitchFamily="2" charset="-122"/>
                <a:ea typeface="方正姚体" panose="02010601030101010101" pitchFamily="2" charset="-122"/>
              </a:rPr>
              <a:t>句读</a:t>
            </a:r>
            <a:r>
              <a:rPr lang="zh-CN" altLang="en-US" sz="6000" smtClean="0">
                <a:latin typeface="方正姚体" panose="02010601030101010101" pitchFamily="2" charset="-122"/>
                <a:ea typeface="方正姚体" panose="02010601030101010101" pitchFamily="2" charset="-122"/>
              </a:rPr>
              <a:t>之不知，惑之不解</a:t>
            </a:r>
            <a:endParaRPr lang="zh-CN" altLang="en-US" sz="6000">
              <a:latin typeface="方正姚体" panose="02010601030101010101" pitchFamily="2" charset="-122"/>
              <a:ea typeface="方正姚体" panose="0201060103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683568" y="1700808"/>
            <a:ext cx="7772400" cy="1470025"/>
          </a:xfrm>
        </p:spPr>
        <p:txBody>
          <a:bodyPr>
            <a:normAutofit/>
          </a:bodyPr>
          <a:lstStyle/>
          <a:p>
            <a:r>
              <a:rPr lang="zh-CN" altLang="en-US" sz="6000" smtClean="0">
                <a:latin typeface="华文隶书" panose="02010800040101010101" pitchFamily="2" charset="-122"/>
                <a:ea typeface="华文隶书" panose="02010800040101010101" pitchFamily="2" charset="-122"/>
              </a:rPr>
              <a:t>高考文言文专题之</a:t>
            </a:r>
            <a:endParaRPr lang="zh-CN" altLang="en-US" sz="6000">
              <a:latin typeface="华文隶书" panose="02010800040101010101" pitchFamily="2" charset="-122"/>
              <a:ea typeface="华文隶书" panose="02010800040101010101" pitchFamily="2" charset="-122"/>
            </a:endParaRPr>
          </a:p>
        </p:txBody>
      </p:sp>
      <p:sp>
        <p:nvSpPr>
          <p:cNvPr id="3" name="副标题 2"/>
          <p:cNvSpPr>
            <a:spLocks noGrp="1"/>
          </p:cNvSpPr>
          <p:nvPr>
            <p:ph type="subTitle" idx="1"/>
          </p:nvPr>
        </p:nvSpPr>
        <p:spPr>
          <a:xfrm>
            <a:off x="1475656" y="3140968"/>
            <a:ext cx="6400800" cy="1752600"/>
          </a:xfrm>
        </p:spPr>
        <p:txBody>
          <a:bodyPr>
            <a:normAutofit/>
          </a:bodyPr>
          <a:lstStyle/>
          <a:p>
            <a:r>
              <a:rPr lang="zh-CN" altLang="en-US" sz="7200" b="1">
                <a:solidFill>
                  <a:srgbClr val="C00000"/>
                </a:solidFill>
                <a:latin typeface="方正姚体" panose="02010601030101010101" pitchFamily="2" charset="-122"/>
                <a:ea typeface="方正姚体" panose="02010601030101010101" pitchFamily="2" charset="-122"/>
              </a:rPr>
              <a:t>文言文</a:t>
            </a:r>
            <a:r>
              <a:rPr lang="zh-CN" altLang="en-US" sz="7200" b="1" smtClean="0">
                <a:solidFill>
                  <a:srgbClr val="C00000"/>
                </a:solidFill>
                <a:latin typeface="方正姚体" panose="02010601030101010101" pitchFamily="2" charset="-122"/>
                <a:ea typeface="方正姚体" panose="02010601030101010101" pitchFamily="2" charset="-122"/>
              </a:rPr>
              <a:t>断句</a:t>
            </a:r>
            <a:endParaRPr lang="zh-CN" altLang="en-US" sz="7200" b="1">
              <a:solidFill>
                <a:srgbClr val="C00000"/>
              </a:solidFill>
              <a:latin typeface="方正姚体" panose="02010601030101010101" pitchFamily="2" charset="-122"/>
              <a:ea typeface="方正姚体" panose="02010601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800" b="1" smtClean="0">
                <a:solidFill>
                  <a:srgbClr val="C00000"/>
                </a:solidFill>
                <a:latin typeface="华文彩云" panose="02010800040101010101" pitchFamily="2" charset="-122"/>
                <a:ea typeface="华文彩云" panose="02010800040101010101" pitchFamily="2" charset="-122"/>
              </a:rPr>
              <a:t>考点解读</a:t>
            </a:r>
            <a:endParaRPr lang="zh-CN" altLang="en-US" sz="4800" b="1">
              <a:solidFill>
                <a:srgbClr val="C00000"/>
              </a:solidFill>
              <a:latin typeface="华文彩云" panose="02010800040101010101" pitchFamily="2" charset="-122"/>
              <a:ea typeface="华文彩云" panose="02010800040101010101" pitchFamily="2" charset="-122"/>
            </a:endParaRPr>
          </a:p>
        </p:txBody>
      </p:sp>
      <p:sp>
        <p:nvSpPr>
          <p:cNvPr id="3" name="内容占位符 2"/>
          <p:cNvSpPr>
            <a:spLocks noGrp="1"/>
          </p:cNvSpPr>
          <p:nvPr>
            <p:ph idx="1"/>
          </p:nvPr>
        </p:nvSpPr>
        <p:spPr>
          <a:xfrm>
            <a:off x="0" y="1600200"/>
            <a:ext cx="9144000" cy="4525963"/>
          </a:xfrm>
        </p:spPr>
        <p:txBody>
          <a:bodyPr/>
          <a:lstStyle/>
          <a:p>
            <a:pPr marL="0" indent="0">
              <a:buNone/>
            </a:pPr>
            <a:r>
              <a:rPr lang="zh-CN" altLang="en-US" smtClean="0"/>
              <a:t>    </a:t>
            </a:r>
            <a:r>
              <a:rPr lang="zh-CN" altLang="en-US" b="1" smtClean="0"/>
              <a:t>断句是文言文考查的传统方式，是学习的文言文的基本功。</a:t>
            </a:r>
            <a:endParaRPr lang="en-US" altLang="zh-CN" b="1" smtClean="0"/>
          </a:p>
          <a:p>
            <a:r>
              <a:rPr lang="zh-CN" altLang="en-US" b="1" smtClean="0"/>
              <a:t>从高考命题来看，有两种题型：</a:t>
            </a:r>
            <a:endParaRPr lang="en-US" altLang="zh-CN" b="1" smtClean="0"/>
          </a:p>
          <a:p>
            <a:pPr marL="0" indent="0">
              <a:buNone/>
            </a:pPr>
            <a:r>
              <a:rPr lang="en-US" altLang="zh-CN" b="1" smtClean="0"/>
              <a:t>    1</a:t>
            </a:r>
            <a:r>
              <a:rPr lang="zh-CN" altLang="en-US" b="1" smtClean="0"/>
              <a:t>、客观选择题（</a:t>
            </a:r>
            <a:r>
              <a:rPr lang="en-US" altLang="zh-CN" b="1" smtClean="0"/>
              <a:t>3</a:t>
            </a:r>
            <a:r>
              <a:rPr lang="zh-CN" altLang="en-US" b="1" smtClean="0"/>
              <a:t>分）</a:t>
            </a:r>
            <a:endParaRPr lang="en-US" altLang="zh-CN" b="1" smtClean="0"/>
          </a:p>
          <a:p>
            <a:pPr marL="0" indent="0">
              <a:buNone/>
            </a:pPr>
            <a:r>
              <a:rPr lang="en-US" altLang="zh-CN" b="1" smtClean="0"/>
              <a:t>    2</a:t>
            </a:r>
            <a:r>
              <a:rPr lang="zh-CN" altLang="en-US" b="1" smtClean="0"/>
              <a:t>、主观断句题</a:t>
            </a:r>
            <a:endParaRPr lang="en-US" altLang="zh-CN" b="1" smtClean="0"/>
          </a:p>
          <a:p>
            <a:r>
              <a:rPr lang="en-US" altLang="zh-CN" b="1" smtClean="0"/>
              <a:t>2014—2016</a:t>
            </a:r>
            <a:r>
              <a:rPr lang="zh-CN" altLang="en-US" b="1" smtClean="0"/>
              <a:t>年新课标全国卷都以客观题的形式结合文言文所选文本内容进行考查。</a:t>
            </a:r>
            <a:endParaRPr lang="zh-CN" altLang="en-US" b="1"/>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764704"/>
            <a:ext cx="8229600" cy="1143000"/>
          </a:xfrm>
        </p:spPr>
        <p:txBody>
          <a:bodyPr>
            <a:normAutofit fontScale="90000"/>
          </a:bodyPr>
          <a:lstStyle/>
          <a:p>
            <a:r>
              <a:rPr lang="zh-CN" altLang="en-US" b="1">
                <a:solidFill>
                  <a:srgbClr val="C00000"/>
                </a:solidFill>
              </a:rPr>
              <a:t>一、回顾旧知</a:t>
            </a:r>
            <a:r>
              <a:rPr lang="zh-CN" altLang="en-US" b="1" smtClean="0">
                <a:solidFill>
                  <a:srgbClr val="C00000"/>
                </a:solidFill>
              </a:rPr>
              <a:t>，</a:t>
            </a:r>
            <a:r>
              <a:rPr lang="zh-CN" altLang="en-US" b="1">
                <a:solidFill>
                  <a:srgbClr val="C00000"/>
                </a:solidFill>
              </a:rPr>
              <a:t>合作</a:t>
            </a:r>
            <a:r>
              <a:rPr lang="zh-CN" altLang="en-US" b="1" smtClean="0">
                <a:solidFill>
                  <a:srgbClr val="C00000"/>
                </a:solidFill>
              </a:rPr>
              <a:t>探讨</a:t>
            </a:r>
            <a:r>
              <a:rPr lang="zh-CN" altLang="en-US" b="1">
                <a:solidFill>
                  <a:srgbClr val="C00000"/>
                </a:solidFill>
              </a:rPr>
              <a:t>断句方法：</a:t>
            </a:r>
            <a:br>
              <a:rPr lang="en-US" altLang="zh-CN" b="1">
                <a:solidFill>
                  <a:srgbClr val="C00000"/>
                </a:solidFill>
              </a:rPr>
            </a:br>
            <a:endParaRPr lang="zh-CN" altLang="en-US"/>
          </a:p>
        </p:txBody>
      </p:sp>
      <p:sp>
        <p:nvSpPr>
          <p:cNvPr id="3" name="内容占位符 2"/>
          <p:cNvSpPr>
            <a:spLocks noGrp="1"/>
          </p:cNvSpPr>
          <p:nvPr>
            <p:ph idx="1"/>
          </p:nvPr>
        </p:nvSpPr>
        <p:spPr>
          <a:xfrm>
            <a:off x="467544" y="2332037"/>
            <a:ext cx="8229600" cy="4525963"/>
          </a:xfrm>
        </p:spPr>
        <p:txBody>
          <a:bodyPr/>
          <a:lstStyle/>
          <a:p>
            <a:pPr marL="0" indent="0">
              <a:buNone/>
            </a:pPr>
            <a:r>
              <a:rPr lang="en-US" altLang="zh-CN" b="1"/>
              <a:t> </a:t>
            </a:r>
            <a:r>
              <a:rPr lang="en-US" altLang="zh-CN" b="1" smtClean="0"/>
              <a:t>       </a:t>
            </a:r>
            <a:r>
              <a:rPr lang="zh-CN" altLang="en-US" b="1" smtClean="0"/>
              <a:t>组内（</a:t>
            </a:r>
            <a:r>
              <a:rPr lang="en-US" altLang="zh-CN" b="1" smtClean="0"/>
              <a:t>5</a:t>
            </a:r>
            <a:r>
              <a:rPr lang="zh-CN" altLang="en-US" b="1" smtClean="0"/>
              <a:t>分钟）探讨交流完成断句及方       法</a:t>
            </a:r>
            <a:r>
              <a:rPr lang="zh-CN" altLang="en-US" b="1"/>
              <a:t>总结（每一句总结一种方法），</a:t>
            </a:r>
            <a:r>
              <a:rPr lang="zh-CN" altLang="en-US" b="1" smtClean="0"/>
              <a:t>并做好记录。</a:t>
            </a:r>
            <a:endParaRPr lang="en-US" altLang="zh-CN" b="1" smtClean="0"/>
          </a:p>
          <a:p>
            <a:pPr marL="0" indent="0">
              <a:buNone/>
            </a:pPr>
            <a:endParaRPr lang="en-US" altLang="zh-CN" b="1" smtClean="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260648"/>
            <a:ext cx="9144000" cy="6336704"/>
          </a:xfrm>
        </p:spPr>
        <p:txBody>
          <a:bodyPr>
            <a:normAutofit fontScale="85000" lnSpcReduction="10000"/>
          </a:bodyPr>
          <a:lstStyle/>
          <a:p>
            <a:pPr marL="0" indent="0">
              <a:buNone/>
            </a:pPr>
            <a:r>
              <a:rPr lang="zh-CN" altLang="en-US" b="1" smtClean="0">
                <a:solidFill>
                  <a:srgbClr val="C00000"/>
                </a:solidFill>
              </a:rPr>
              <a:t>（</a:t>
            </a:r>
            <a:r>
              <a:rPr lang="zh-CN" altLang="en-US" b="1">
                <a:solidFill>
                  <a:srgbClr val="C00000"/>
                </a:solidFill>
              </a:rPr>
              <a:t>一）用斜线（</a:t>
            </a:r>
            <a:r>
              <a:rPr lang="en-US" altLang="zh-CN" b="1">
                <a:solidFill>
                  <a:srgbClr val="C00000"/>
                </a:solidFill>
              </a:rPr>
              <a:t>/</a:t>
            </a:r>
            <a:r>
              <a:rPr lang="zh-CN" altLang="en-US" b="1">
                <a:solidFill>
                  <a:srgbClr val="C00000"/>
                </a:solidFill>
              </a:rPr>
              <a:t>）给下面的句子断句，并思考断句的</a:t>
            </a:r>
            <a:r>
              <a:rPr lang="zh-CN" altLang="en-US" b="1" smtClean="0">
                <a:solidFill>
                  <a:srgbClr val="C00000"/>
                </a:solidFill>
              </a:rPr>
              <a:t>方法</a:t>
            </a:r>
            <a:endParaRPr lang="en-US" altLang="zh-CN" b="1" smtClean="0">
              <a:solidFill>
                <a:srgbClr val="C00000"/>
              </a:solidFill>
            </a:endParaRPr>
          </a:p>
          <a:p>
            <a:pPr marL="0" indent="0">
              <a:buNone/>
            </a:pPr>
            <a:br>
              <a:rPr lang="zh-CN" altLang="en-US">
                <a:solidFill>
                  <a:srgbClr val="C00000"/>
                </a:solidFill>
              </a:rPr>
            </a:br>
            <a:r>
              <a:rPr lang="en-US" altLang="zh-CN" b="1"/>
              <a:t>1</a:t>
            </a:r>
            <a:r>
              <a:rPr lang="zh-CN" altLang="en-US" b="1"/>
              <a:t>．沛公北向坐张良西向侍范增数目项王举所佩玉玦以示之者三项王默然不应</a:t>
            </a:r>
            <a:br>
              <a:rPr lang="zh-CN" altLang="en-US" b="1"/>
            </a:br>
            <a:r>
              <a:rPr lang="en-US" altLang="zh-CN" b="1">
                <a:solidFill>
                  <a:srgbClr val="C00000"/>
                </a:solidFill>
              </a:rPr>
              <a:t>2</a:t>
            </a:r>
            <a:r>
              <a:rPr lang="zh-CN" altLang="en-US" b="1">
                <a:solidFill>
                  <a:srgbClr val="C00000"/>
                </a:solidFill>
              </a:rPr>
              <a:t>．嗟乎师道之不传也久矣欲人之无惑也难矣古之圣人其出人也远矣犹且从师而问焉今之众人其下圣人也亦远矣而耻学于师是故圣益圣愚益愚圣人之所以为圣愚人之所以为愚其皆出于此乎</a:t>
            </a:r>
            <a:br>
              <a:rPr lang="zh-CN" altLang="en-US"/>
            </a:br>
            <a:r>
              <a:rPr lang="en-US" altLang="zh-CN" b="1"/>
              <a:t>3.</a:t>
            </a:r>
            <a:r>
              <a:rPr lang="zh-CN" altLang="en-US" b="1"/>
              <a:t>季氏将伐颛臾冉有季路见于孔子曰季氏将有事于颛臾孔子曰求无乃尔是过与夫颛臾昔者先王以为东蒙主且在邦域之中矣是社稷之臣也何以伐为</a:t>
            </a:r>
            <a:br>
              <a:rPr lang="zh-CN" altLang="en-US" b="1"/>
            </a:br>
            <a:r>
              <a:rPr lang="en-US" altLang="zh-CN" b="1">
                <a:solidFill>
                  <a:srgbClr val="C00000"/>
                </a:solidFill>
              </a:rPr>
              <a:t>4.</a:t>
            </a:r>
            <a:r>
              <a:rPr lang="zh-CN" altLang="en-US" b="1">
                <a:solidFill>
                  <a:srgbClr val="C00000"/>
                </a:solidFill>
              </a:rPr>
              <a:t>秦王坐章台见相如相如奉璧奏秦王秦王大喜传以示美人及左右左右皆呼万岁</a:t>
            </a:r>
            <a:br>
              <a:rPr lang="zh-CN" altLang="en-US"/>
            </a:br>
            <a:r>
              <a:rPr lang="en-US" altLang="zh-CN" b="1"/>
              <a:t>5</a:t>
            </a:r>
            <a:r>
              <a:rPr lang="zh-CN" altLang="en-US" b="1"/>
              <a:t>．积土成山风雨兴焉积水成渊蛟龙生焉积善成德而神明自得圣心备焉故不积跬步无以至千里不积小流无以成江海</a:t>
            </a:r>
            <a:br>
              <a:rPr lang="zh-CN" altLang="en-US"/>
            </a:br>
            <a:endParaRPr lang="zh-CN" altLang="en-US" b="1">
              <a:solidFill>
                <a:srgbClr val="C00000"/>
              </a:solidFill>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112</Paragraphs>
  <Slides>30</Slides>
  <Notes>0</Notes>
  <TotalTime>0</TotalTime>
  <HiddenSlides>0</HiddenSlides>
  <MMClips>0</MMClips>
  <ScaleCrop>0</ScaleCrop>
  <HeadingPairs>
    <vt:vector baseType="variant" size="4">
      <vt:variant>
        <vt:lpstr>Theme</vt:lpstr>
      </vt:variant>
      <vt:variant>
        <vt:i4>1</vt:i4>
      </vt:variant>
      <vt:variant>
        <vt:lpstr>Slide Titles</vt:lpstr>
      </vt:variant>
      <vt:variant>
        <vt:i4>30</vt:i4>
      </vt:variant>
    </vt:vector>
  </HeadingPairs>
  <TitlesOfParts>
    <vt:vector baseType="lpstr" size="31">
      <vt:lpstr>Office 主题</vt:lpstr>
      <vt:lpstr>Slide 1</vt:lpstr>
      <vt:lpstr>Slide 2</vt:lpstr>
      <vt:lpstr>Slide 3</vt:lpstr>
      <vt:lpstr>Slide 4</vt:lpstr>
      <vt:lpstr>Slide 5</vt:lpstr>
      <vt:lpstr>高考文言文专题之</vt:lpstr>
      <vt:lpstr>考点解读</vt:lpstr>
      <vt:lpstr>一、回顾旧知，合作探讨断句方法：</vt:lpstr>
      <vt:lpstr>Slide 9</vt:lpstr>
      <vt:lpstr>Slide 10</vt:lpstr>
      <vt:lpstr>二、文言断句具体方法</vt:lpstr>
      <vt:lpstr>Slide 12</vt:lpstr>
      <vt:lpstr>【技法小练】</vt:lpstr>
      <vt:lpstr>Slide 14</vt:lpstr>
      <vt:lpstr>（二）看虚词定句读</vt:lpstr>
      <vt:lpstr>【技法小练】</vt:lpstr>
      <vt:lpstr>Slide 17</vt:lpstr>
      <vt:lpstr>（三）由对话定句读</vt:lpstr>
      <vt:lpstr>【技法小练】</vt:lpstr>
      <vt:lpstr>秦王坐章台见相如相如奉璧奏秦王秦王大喜传以示美人及左右左右皆呼万岁</vt:lpstr>
      <vt:lpstr>（四）找修辞定句读</vt:lpstr>
      <vt:lpstr>（五）辨句式定句读</vt:lpstr>
      <vt:lpstr>（六）依总分定句读</vt:lpstr>
      <vt:lpstr>文言断句的基本原则：</vt:lpstr>
      <vt:lpstr>学以致用</vt:lpstr>
      <vt:lpstr>Slide 26</vt:lpstr>
      <vt:lpstr>1、下列对句子的断句，正确的一项（  ）</vt:lpstr>
      <vt:lpstr>A、夫童心者/真心也/若以童心为不可/是以真心为不可也/夫童心者/绝假纯真/最初一念之本心也/若失却童心/便失却真心/失却真心/便失真人/人而非真/全不复有初矣B、夫童心者/真心也/若以童心为不/可是以真心为不可也/夫童心者/绝假纯真/最初一念之/本心也/若失却童心/便失却真心/失却真心/便失真人/人而非真全/不复有初矣C、夫童心者/真心也/若以童心为不可/是以真心为不可也/夫童心者/绝假纯真/最初一念之/本心也/若失却童心/便失却真心/失却真心/便失真人/人而非真全/不复有初矣D、夫童心者/真心也/若以童心为不/可是以真心为不可也/夫童心者/绝假纯真/最初一念之本心也/若失却童心/便失却真心/失却真心/便失真人/人而非真全/不复有初矣</vt:lpstr>
      <vt:lpstr>3、下列对句子的断句，正确的一项（   ）</vt:lpstr>
      <vt:lpstr>Slide 30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2020-10-13T22:41:48.335</cp:lastPrinted>
  <dcterms:created xsi:type="dcterms:W3CDTF">2020-10-13T22:41:48Z</dcterms:created>
  <dcterms:modified xsi:type="dcterms:W3CDTF">2020-10-13T14:41:51Z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