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2171" y="2775314"/>
            <a:ext cx="4536078" cy="11309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 部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编版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教材</a:t>
            </a:r>
            <a:endParaRPr lang="en-US" altLang="zh-CN" sz="3375" b="1" kern="100" dirty="0" smtClean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年级下册古诗文默写</a:t>
            </a:r>
            <a:endParaRPr lang="zh-CN" altLang="en-US" sz="3375" b="1" kern="100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（八）登飞来峰 （王安石）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闻说鸡鸣见日升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诗中表现了作者对前途充满信心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充满自豪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不畏艰难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立志革新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一展雄心抱负的诗句是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诗中与“欲穷千里目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更上一层楼”有异曲同工之妙的诗句是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4785" y="208331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飞来山上千寻塔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0497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自缘身在最高层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38998" y="3439244"/>
            <a:ext cx="410705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自缘身在最高层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5261" y="4397084"/>
            <a:ext cx="410705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自缘身在最高层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（九）游山西村 （陆游）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莫笑农家腊酒浑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箫鼓追随春社近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从今若许闲乘月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诗中既描绘了农村明媚秀丽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变化万千的自然风光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又蕴含哲理的诗句是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1805" y="208331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丰年留客足鸡豚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1805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衣冠简朴古风存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61805" y="294788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拄杖无时夜叩门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5260" y="3859467"/>
            <a:ext cx="3982208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山重水复疑无路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柳暗花明又一村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（十）己亥杂诗（其五） （龚自珍）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吟鞭东指即天涯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落红不是无情物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诗中写诗人辞官之后的离愁别绪的诗句是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诗中表现诗人辞官还乡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仍关心国家前途和命运的崇高的献身精神的名句是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711" y="208331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浩荡离愁白日斜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5075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化作春泥更护花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9186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浩荡离愁白日斜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吟鞭东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指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6319" y="4385161"/>
            <a:ext cx="400529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落红不是无情物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化作春泥更护花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3113" y="3426032"/>
            <a:ext cx="9829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即天涯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（十一）泊秦淮 （杜牧）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烟笼寒水月笼沙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商女不知亡国恨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诗中描写秦淮河特有的夜间景致的诗句是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诗中抨击统治者沉湎酒色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不理朝政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表现诗人忧患意识的诗句是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1806" y="210441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夜泊秦淮近酒家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1806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隔江犹唱后庭花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30837" y="2924744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烟笼寒水月笼沙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夜泊秦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淮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399" y="4372182"/>
            <a:ext cx="407765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商女不知亡国恨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隔江犹唱后庭花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9193" y="3426900"/>
            <a:ext cx="9829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近酒家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（十二）贾生 （李商隐）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宣室求贤访逐臣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可怜夜半虚前席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诗中表现汉文帝诚意十足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贾生才华横溢的诗句是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诗中借古讽今揭示晚唐时期的皇帝求仙访道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不顾国计民生的现实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寄寓诗人怀才不遇的感慨的诗句是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1255" y="207276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贾生才调更无伦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1254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不问苍生问鬼神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5719" y="2952107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宣室求贤访逐臣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贾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5326" y="4389635"/>
            <a:ext cx="401609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可怜夜半虚前席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不问苍生问鬼神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8186" y="3450013"/>
            <a:ext cx="15163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才调更无伦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（十三）过松源晨炊漆公店（其五） （杨万里）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莫言下岭便无难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一山放出一山拦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诗中写登山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下山这一日常生活现象时总结哲理的诗句是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诗中用生动形象的比喻含蓄地说明了许多生活中看似容易的事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其实做起来并不容易的道理的诗句是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40705" y="211496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赚得行人错喜欢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4835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政入万山围子里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1907" y="2936541"/>
            <a:ext cx="158578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莫言下岭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3344" y="4381961"/>
            <a:ext cx="3945878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政入万山围子里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一山放出一山拦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0210" y="3426964"/>
            <a:ext cx="264985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无难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赚得行人错喜欢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（十四）约客 （赵师秀）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青草池塘处处蛙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有约不来过夜半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诗中以“热闹”的环境来反衬雨夜的“寂静”的诗句是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诗中表明诗人候客时长而失望焦躁情绪的诗句是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诗中常被用来形容江南梅雨季节的清新幽静的可爱景色的诗句是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160" y="209386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黄梅时节家家雨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0792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闲敲棋子落灯花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4004" y="2932137"/>
            <a:ext cx="156432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黄梅时节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21866" y="3912074"/>
            <a:ext cx="2139852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有约不来过夜半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5344210"/>
            <a:ext cx="399325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黄梅时节家家雨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青草池塘处处蛙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3409917"/>
            <a:ext cx="264985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青草池塘处处蛙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4376943"/>
            <a:ext cx="20497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闲敲棋子落灯花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（十五）孙权劝学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资治通鉴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但当涉猎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士别三日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大兄何见事之晚乎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文中表明吕蒙的才略有惊人长进的句子是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文中说明即使多日不见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别人已有进步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即不能再用老眼光去看人的句子是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6557" y="2083312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见往事耳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6557" y="2544126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即更刮目相待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9184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卿今者才略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非复吴下阿蒙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0134" y="3866183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士别三日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即更刮目相待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1545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（十六）卖油翁 （欧阳修）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但微颔之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我亦无他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377" y="2095984"/>
            <a:ext cx="23164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见其发矢十中八九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99481" y="2585512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惟手熟尔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5423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（十七）陋室铭 （刘禹锡）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谈笑有鸿儒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西蜀子云亭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文中富有哲理的名句是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文中写陋室清幽雅致环境的句子是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文中从反面写陋室主人高雅脱俗的生活情致的句子是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文中点明主旨的句子是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文中从正面写主人日常生活高雅脱俗的句子是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3080" y="209386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往来无白丁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9155" y="254412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南阳诸葛庐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7929" y="2924066"/>
            <a:ext cx="472955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山不在高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有仙则名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水不在深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有龙则灵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08920" y="3433108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苔痕上阶绿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草色入帘青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50548" y="3915853"/>
            <a:ext cx="1956542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无丝竹之乱耳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82229" y="4867409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斯是陋室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惟吾德馨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5720" y="5324608"/>
            <a:ext cx="256137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可以调素琴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阅金经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5838" y="4469851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无案牍之劳形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（一）木兰诗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乐府诗集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旦辞爷娘去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,____________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赏赐百千强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对镜帖花黄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双兔傍地走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?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诗中通过环境描写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渲染出十年军旅生活悲壮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严酷的气氛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烘托出木兰勇敢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坚强的性格的诗句是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诗中反映军情紧急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疾速奔赴战场的诗句是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8123" y="210441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暮宿黄河边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7000" y="2552594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策勋十二转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000" y="2919698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当窗理云鬓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82022" y="354026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安能辨我是雄雌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99345" y="4478678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朔气传金柝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寒光照铁衣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6258" y="4982470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万里赴戎机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关山度若飞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（十八）爱莲说 （周敦颐）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予独爱莲之出淤泥而不染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亭亭净植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文中从生长环境表现莲高洁质朴的句子是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文中从体态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香气方面写莲正直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芳香的句子是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文中写莲的清高风度的句子是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文中高度概括莲的高贵品质的句子是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1611" y="2062431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濯清涟而不妖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3681" y="2573315"/>
            <a:ext cx="25831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可远观而不可亵玩焉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0526" y="2925983"/>
            <a:ext cx="3484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出淤泥而不染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濯清涟而不妖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35514" y="3404632"/>
            <a:ext cx="263171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中通外直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不蔓不枝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6150" y="4393987"/>
            <a:ext cx="381527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亭亭净植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可远观而不可亵玩焉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78661" y="4854416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花之君子者也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0427" y="4015235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香远益清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（十九）河中石兽 （纪昀）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是非木杮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?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然则天下之事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但知其一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不知其二者多矣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?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文中运用议论的表达方式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画龙点睛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揭示文章主旨的句子是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13166" y="2093863"/>
            <a:ext cx="23164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岂能为暴涨携之去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04228" y="2544126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可据理臆断欤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3429698"/>
            <a:ext cx="5449259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但知其一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不知其二者多矣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可据理臆断欤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53385" y="3037283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然则天下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诗中描写征战激烈的诗句是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成语“扑朔迷离”的出处是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8449" y="1604302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将军百战死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壮士十年归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38449" y="2079260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雄兔脚扑朔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雌兔眼迷离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（二）竹里馆 （王维）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弹琴复长啸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深林人不知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诗中写诗人活动的两句是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诗中写夜静人寂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明月相伴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抒发诗人宁静淡泊心情的诗句是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277" y="210441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独坐幽篁里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44232" y="254412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明月来相照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29254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独坐幽篁里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弹琴复长啸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0179" y="3438698"/>
            <a:ext cx="162128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独坐幽篁里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9276" y="3906668"/>
            <a:ext cx="15163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弹琴复长啸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（三）春夜洛城闻笛 （李白）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何人不起故园情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诗中形容笛声悠扬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深远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飘忽不定的情状的诗句是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诗中运用夸张的修辞手法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极写夜之宁静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笛之悠扬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反衬诗人闻笛后的孤寂心情的诗句是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诗中表达诗人对家乡的依恋和思念之情的诗句是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4784" y="210441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此夜曲中闻折柳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17428" y="2569142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谁家玉笛暗飞声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49243" y="3905627"/>
            <a:ext cx="409650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谁家玉笛暗飞声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散入春风满洛城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5612" y="304969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散入春风满洛城</a:t>
            </a:r>
            <a:endParaRPr lang="zh-CN" altLang="en-US" sz="2100" dirty="0"/>
          </a:p>
        </p:txBody>
      </p:sp>
      <p:sp>
        <p:nvSpPr>
          <p:cNvPr id="9" name="矩形 8"/>
          <p:cNvSpPr/>
          <p:nvPr/>
        </p:nvSpPr>
        <p:spPr>
          <a:xfrm>
            <a:off x="6317334" y="4459625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此夜曲中闻折柳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5611" y="4940257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何人不起故园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（四）逢入京使 （岑参）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故园东望路漫漫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凭君传语报平安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诗中运用夸张修辞手法传达惜别深情的诗句是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诗中写诗人由于行色匆匆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只好用捎口信的方式表达怀亲之情的诗句是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40705" y="211496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双袖龙钟泪不干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7073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马上相逢无纸笔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9391" y="2936541"/>
            <a:ext cx="219736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故园东望路漫漫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7073" y="349209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双袖龙钟泪不干</a:t>
            </a:r>
            <a:endParaRPr lang="zh-CN" altLang="en-US" sz="2100" dirty="0"/>
          </a:p>
        </p:txBody>
      </p:sp>
      <p:sp>
        <p:nvSpPr>
          <p:cNvPr id="3" name="矩形 2"/>
          <p:cNvSpPr/>
          <p:nvPr/>
        </p:nvSpPr>
        <p:spPr>
          <a:xfrm>
            <a:off x="452660" y="4427974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马上相逢无纸笔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凭君传语报平安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（五）晚春 （韩愈）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草树知春不久归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惟解漫天作雪飞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诗中运用拟人的修辞手法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形象生动地写出了晚春时节花草树木竞相开花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争妍斗艳的美丽景象的诗句是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诗中通过拟人的修辞手法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写那本来没有任何姿色的杨花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榆荚不甘示弱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化作雪花随风飞舞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加入了留春的行列的诗句是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0154" y="209386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百般红紫斗芳菲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8726" y="257577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杨花榆荚无才思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70437" y="3438531"/>
            <a:ext cx="409128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草树知春不久归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百般红紫斗芳菲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58096" y="4475592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杨花榆荚无才思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495752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惟解漫天作雪飞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（六）登幽州台歌 （陈子昂）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后不见来者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念天地之悠悠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!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诗中表达作者生不逢时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怀才不遇的诗句是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诗中抒发作者独立于悠悠天地间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孤独寂寞之情的诗句是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276" y="210441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前不见古人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7278" y="2544126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独怆然而涕下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9727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前不见古人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后不见来者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65536" y="3532947"/>
            <a:ext cx="18497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念天地之悠悠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013" y="4000987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独怆然而涕下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（七）望岳 （杜甫）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齐鲁青未了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决眦入归鸟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诗中描写泰山雄奇秀美景象的诗句是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诗中表现自己敢于攀登绝顶的豪迈壮志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体现诗人不怕困难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敢于攀登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俯视一切的雄心和气概的千古名句是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276" y="2093862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岱宗夫如何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9276" y="254412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荡胸生曾云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3298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造化钟神秀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阴阳割昏晓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96245" y="3997403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会当凌绝顶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一览众山小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3237</Words>
  <Application>WPS 演示</Application>
  <PresentationFormat>在屏幕上显示</PresentationFormat>
  <Paragraphs>321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