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  <p:sldMasterId id="2147483672" r:id="rId3"/>
    <p:sldMasterId id="2147483685" r:id="rId4"/>
    <p:sldMasterId id="2147483697" r:id="rId5"/>
    <p:sldMasterId id="2147483709" r:id="rId6"/>
  </p:sldMasterIdLst>
  <p:notesMasterIdLst>
    <p:notesMasterId r:id="rId7"/>
  </p:notesMasterIdLst>
  <p:sldIdLst>
    <p:sldId id="292" r:id="rId8"/>
    <p:sldId id="336" r:id="rId9"/>
    <p:sldId id="268" r:id="rId10"/>
    <p:sldId id="287" r:id="rId11"/>
    <p:sldId id="259" r:id="rId12"/>
    <p:sldId id="343" r:id="rId13"/>
    <p:sldId id="341" r:id="rId14"/>
    <p:sldId id="338" r:id="rId15"/>
    <p:sldId id="297" r:id="rId16"/>
    <p:sldId id="354" r:id="rId17"/>
    <p:sldId id="342" r:id="rId18"/>
    <p:sldId id="323" r:id="rId19"/>
    <p:sldId id="368" r:id="rId20"/>
    <p:sldId id="369" r:id="rId21"/>
    <p:sldId id="264" r:id="rId22"/>
    <p:sldId id="263" r:id="rId23"/>
    <p:sldId id="261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826" autoAdjust="0"/>
  </p:normalViewPr>
  <p:slideViewPr>
    <p:cSldViewPr snapToGrid="0">
      <p:cViewPr varScale="1">
        <p:scale>
          <a:sx n="63" d="100"/>
          <a:sy n="63" d="100"/>
        </p:scale>
        <p:origin x="780" y="-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3.xml" /><Relationship Id="rId11" Type="http://schemas.openxmlformats.org/officeDocument/2006/relationships/slide" Target="slides/slide4.xml" /><Relationship Id="rId12" Type="http://schemas.openxmlformats.org/officeDocument/2006/relationships/slide" Target="slides/slide5.xml" /><Relationship Id="rId13" Type="http://schemas.openxmlformats.org/officeDocument/2006/relationships/slide" Target="slides/slide6.xml" /><Relationship Id="rId14" Type="http://schemas.openxmlformats.org/officeDocument/2006/relationships/slide" Target="slides/slide7.xml" /><Relationship Id="rId15" Type="http://schemas.openxmlformats.org/officeDocument/2006/relationships/slide" Target="slides/slide8.xml" /><Relationship Id="rId16" Type="http://schemas.openxmlformats.org/officeDocument/2006/relationships/slide" Target="slides/slide9.xml" /><Relationship Id="rId17" Type="http://schemas.openxmlformats.org/officeDocument/2006/relationships/slide" Target="slides/slide10.xml" /><Relationship Id="rId18" Type="http://schemas.openxmlformats.org/officeDocument/2006/relationships/slide" Target="slides/slide11.xml" /><Relationship Id="rId19" Type="http://schemas.openxmlformats.org/officeDocument/2006/relationships/slide" Target="slides/slide12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3.xml" /><Relationship Id="rId21" Type="http://schemas.openxmlformats.org/officeDocument/2006/relationships/slide" Target="slides/slide14.xml" /><Relationship Id="rId22" Type="http://schemas.openxmlformats.org/officeDocument/2006/relationships/slide" Target="slides/slide15.xml" /><Relationship Id="rId23" Type="http://schemas.openxmlformats.org/officeDocument/2006/relationships/slide" Target="slides/slide16.xml" /><Relationship Id="rId24" Type="http://schemas.openxmlformats.org/officeDocument/2006/relationships/slide" Target="slides/slide17.xml" /><Relationship Id="rId25" Type="http://schemas.openxmlformats.org/officeDocument/2006/relationships/tags" Target="tags/tag84.xml" /><Relationship Id="rId26" Type="http://schemas.openxmlformats.org/officeDocument/2006/relationships/presProps" Target="presProps.xml" /><Relationship Id="rId27" Type="http://schemas.openxmlformats.org/officeDocument/2006/relationships/viewProps" Target="viewProps.xml" /><Relationship Id="rId28" Type="http://schemas.openxmlformats.org/officeDocument/2006/relationships/theme" Target="theme/theme1.xml" /><Relationship Id="rId29" Type="http://schemas.openxmlformats.org/officeDocument/2006/relationships/tableStyles" Target="tableStyles.xml" /><Relationship Id="rId3" Type="http://schemas.openxmlformats.org/officeDocument/2006/relationships/slideMaster" Target="slideMasters/slideMaster3.xml" /><Relationship Id="rId4" Type="http://schemas.openxmlformats.org/officeDocument/2006/relationships/slideMaster" Target="slideMasters/slideMaster4.xml" /><Relationship Id="rId5" Type="http://schemas.openxmlformats.org/officeDocument/2006/relationships/slideMaster" Target="slideMasters/slideMaster5.xml" /><Relationship Id="rId6" Type="http://schemas.openxmlformats.org/officeDocument/2006/relationships/slideMaster" Target="slideMasters/slideMaster6.xml" /><Relationship Id="rId7" Type="http://schemas.openxmlformats.org/officeDocument/2006/relationships/notesMaster" Target="notesMasters/notesMaster1.xml" /><Relationship Id="rId8" Type="http://schemas.openxmlformats.org/officeDocument/2006/relationships/slide" Target="slides/slide1.xml" /><Relationship Id="rId9" Type="http://schemas.openxmlformats.org/officeDocument/2006/relationships/slide" Target="slides/slide2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7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0FDDF5-1C96-4111-8394-1FAA3AEF20E6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2F0FD-D913-4DF9-B515-B4548E6E4A63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6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2F0FD-D913-4DF9-B515-B4548E6E4A63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7E2F0FD-D913-4DF9-B515-B4548E6E4A63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3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4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5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6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42DAE5-5665-40BA-8448-E87D30FC2310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75D5E-462C-43DB-8046-774A76D88D7A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7E927-7FE4-420B-B252-80166800BB8C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1"/>
            <a:ext cx="5376672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6C5FCB-0CAE-42EF-A9AC-BF9A840F322A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19EC27-11D2-48A2-8D64-498B7112D00C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187B2-4FD0-4347-8289-BF34AE0DFEF1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980DF-727F-450E-8F77-645BBC5A16D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2AF82-FDED-4A11-8948-38F95C006BAF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250BF2-5F72-40CB-A3FF-26C8564C809E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E30942-DB14-44CD-AEBC-A5E4BDECEF0F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70573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335429-F619-4629-BBEC-D2717C1D756E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 bwMode="auto">
      <p:bgPr>
        <a:blipFill dpi="0"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5283200" y="1066800"/>
            <a:ext cx="6197600" cy="19812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/>
              <a:t>单击此处编辑母版标题样式</a:t>
            </a:r>
            <a:endParaRPr lang="zh-CN" altLang="en-US" noProof="0"/>
          </a:p>
        </p:txBody>
      </p:sp>
      <p:sp>
        <p:nvSpPr>
          <p:cNvPr id="56323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5283200" y="3657600"/>
            <a:ext cx="6096000" cy="16764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zh-CN" altLang="en-US" noProof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02167" y="6076950"/>
            <a:ext cx="3052233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076950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8737601" y="6076950"/>
            <a:ext cx="3052233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F8DFCA3-59D2-48B4-A723-6F6443B87106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7C98A-A456-4A70-88D2-3AC66C93D082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E16C69-64A2-46DE-BD6C-4BC276AFDC00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06401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1834" y="1981200"/>
            <a:ext cx="5592233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EC7399-AACB-41F2-B639-A668DFC65545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7FCDCA-86F1-4255-A728-748608C49D0A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C8EB6-0861-4222-97D0-E6050752A7F7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CF350F-563D-46D3-AE42-0E2AE58A94F5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06A572-4D90-401A-9986-94ABFFEC79A2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FDA4FE-415A-4FF2-87B5-458F7C7CCA04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B96F7E-B976-4485-A8E6-6A898B2E85EB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47151" y="685800"/>
            <a:ext cx="2846916" cy="5181600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02167" y="685800"/>
            <a:ext cx="8341784" cy="5181600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5F96B-A862-4197-8AE1-2CE61244DCD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xAndChart" preserve="1">
  <p:cSld name="标题，文本与图表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2167" y="685800"/>
            <a:ext cx="11387667" cy="1143000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06401" y="1981200"/>
            <a:ext cx="5592233" cy="3886200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4" name="图表占位符 3"/>
          <p:cNvSpPr>
            <a:spLocks noGrp="1"/>
          </p:cNvSpPr>
          <p:nvPr>
            <p:ph type="chart" sz="half" idx="2"/>
          </p:nvPr>
        </p:nvSpPr>
        <p:spPr>
          <a:xfrm>
            <a:off x="6201834" y="1981200"/>
            <a:ext cx="5592233" cy="38862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7834DB-6DB4-4A7C-8347-8B5B783A6FCC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4F7587-8E2E-47CE-A59A-F12D4934C233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6423CD-9AE3-4030-9985-25B6661D8AA0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8A3A7C-C675-47A5-9ECE-54D1AC28F57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26888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7112" y="1600200"/>
            <a:ext cx="5326888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6EB766-3551-46AE-BC25-AADF5FAE9C9B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41C124-A27C-4215-BCCA-3CB288F88B41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375EF7-DE0F-4A9D-BC94-7C078EE438C9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507E1F-0455-4A38-8EDB-5F5D509C125E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4529F9-AE0F-4A5E-9F30-D3CBB71B6AE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72C74-5143-4708-9FD0-759DD7625348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40A501-BA0F-4CCC-BF63-B259D2CB86E5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4" y="228601"/>
            <a:ext cx="2846917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3" y="228601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16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16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16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67686E-F187-470A-B71F-C6396A6F3B90}" type="slidenum">
              <a:rPr lang="en-US" altLang="zh-CN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1600200"/>
            <a:ext cx="5326888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57112" y="1600200"/>
            <a:ext cx="5326888" cy="4498975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938684" y="228601"/>
            <a:ext cx="2846917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97933" y="228601"/>
            <a:ext cx="8375712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252C82-2A9F-4663-9A38-4AC36DB6B667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4E219-2393-45DD-909B-B4529E9A4835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52D66E-3D02-45D0-AE6C-285A207C21C9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47164E5-C907-4944-A40E-3B1A042E9BEF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C64124-1049-4ED0-8F3D-619AD29681F7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AC363E-AED4-41A5-9CE4-370FDB23C8C0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11906A-A3C4-4356-B5C3-7362A59C4605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57423-99C4-44D7-804F-237A5ED915C0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0394CE-FFAB-4A1E-97F1-E6FD83CFEC0A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25F6FB-9D10-49AD-A756-73E7042CB8A7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3FD5A9-410C-43CB-9154-665193CCA6BA}" type="slidenum">
              <a:rPr lang="en-US" altLang="en-US"/>
              <a:t/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Relationship Id="rId10" Type="http://schemas.openxmlformats.org/officeDocument/2006/relationships/slideLayout" Target="../slideLayouts/slideLayout32.xml" /><Relationship Id="rId11" Type="http://schemas.openxmlformats.org/officeDocument/2006/relationships/slideLayout" Target="../slideLayouts/slideLayout33.xml" /><Relationship Id="rId12" Type="http://schemas.openxmlformats.org/officeDocument/2006/relationships/slideLayout" Target="../slideLayouts/slideLayout34.xml" /><Relationship Id="rId13" Type="http://schemas.openxmlformats.org/officeDocument/2006/relationships/image" Target="../media/image2.jpeg" /><Relationship Id="rId14" Type="http://schemas.openxmlformats.org/officeDocument/2006/relationships/theme" Target="../theme/theme3.xml" /><Relationship Id="rId2" Type="http://schemas.openxmlformats.org/officeDocument/2006/relationships/slideLayout" Target="../slideLayouts/slideLayout24.xml" /><Relationship Id="rId3" Type="http://schemas.openxmlformats.org/officeDocument/2006/relationships/slideLayout" Target="../slideLayouts/slideLayout25.xml" /><Relationship Id="rId4" Type="http://schemas.openxmlformats.org/officeDocument/2006/relationships/slideLayout" Target="../slideLayouts/slideLayout26.xml" /><Relationship Id="rId5" Type="http://schemas.openxmlformats.org/officeDocument/2006/relationships/slideLayout" Target="../slideLayouts/slideLayout27.xml" /><Relationship Id="rId6" Type="http://schemas.openxmlformats.org/officeDocument/2006/relationships/slideLayout" Target="../slideLayouts/slideLayout28.xml" /><Relationship Id="rId7" Type="http://schemas.openxmlformats.org/officeDocument/2006/relationships/slideLayout" Target="../slideLayouts/slideLayout29.xml" /><Relationship Id="rId8" Type="http://schemas.openxmlformats.org/officeDocument/2006/relationships/slideLayout" Target="../slideLayouts/slideLayout30.xml" /><Relationship Id="rId9" Type="http://schemas.openxmlformats.org/officeDocument/2006/relationships/slideLayout" Target="../slideLayouts/slideLayout31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theme" Target="../theme/theme4.xml" /><Relationship Id="rId2" Type="http://schemas.openxmlformats.org/officeDocument/2006/relationships/slideLayout" Target="../slideLayouts/slideLayout36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10" Type="http://schemas.openxmlformats.org/officeDocument/2006/relationships/slideLayout" Target="../slideLayouts/slideLayout55.xml" /><Relationship Id="rId11" Type="http://schemas.openxmlformats.org/officeDocument/2006/relationships/slideLayout" Target="../slideLayouts/slideLayout56.xml" /><Relationship Id="rId12" Type="http://schemas.openxmlformats.org/officeDocument/2006/relationships/theme" Target="../theme/theme5.xml" /><Relationship Id="rId2" Type="http://schemas.openxmlformats.org/officeDocument/2006/relationships/slideLayout" Target="../slideLayouts/slideLayout47.xml" /><Relationship Id="rId3" Type="http://schemas.openxmlformats.org/officeDocument/2006/relationships/slideLayout" Target="../slideLayouts/slideLayout48.xml" /><Relationship Id="rId4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0.xml" /><Relationship Id="rId6" Type="http://schemas.openxmlformats.org/officeDocument/2006/relationships/slideLayout" Target="../slideLayouts/slideLayout51.xml" /><Relationship Id="rId7" Type="http://schemas.openxmlformats.org/officeDocument/2006/relationships/slideLayout" Target="../slideLayouts/slideLayout52.xml" /><Relationship Id="rId8" Type="http://schemas.openxmlformats.org/officeDocument/2006/relationships/slideLayout" Target="../slideLayouts/slideLayout53.xml" /><Relationship Id="rId9" Type="http://schemas.openxmlformats.org/officeDocument/2006/relationships/slideLayout" Target="../slideLayouts/slideLayout54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10" Type="http://schemas.openxmlformats.org/officeDocument/2006/relationships/slideLayout" Target="../slideLayouts/slideLayout66.xml" /><Relationship Id="rId11" Type="http://schemas.openxmlformats.org/officeDocument/2006/relationships/slideLayout" Target="../slideLayouts/slideLayout67.xml" /><Relationship Id="rId12" Type="http://schemas.openxmlformats.org/officeDocument/2006/relationships/theme" Target="../theme/theme6.xml" /><Relationship Id="rId2" Type="http://schemas.openxmlformats.org/officeDocument/2006/relationships/slideLayout" Target="../slideLayouts/slideLayout58.xml" /><Relationship Id="rId3" Type="http://schemas.openxmlformats.org/officeDocument/2006/relationships/slideLayout" Target="../slideLayouts/slideLayout59.xml" /><Relationship Id="rId4" Type="http://schemas.openxmlformats.org/officeDocument/2006/relationships/slideLayout" Target="../slideLayouts/slideLayout60.xml" /><Relationship Id="rId5" Type="http://schemas.openxmlformats.org/officeDocument/2006/relationships/slideLayout" Target="../slideLayouts/slideLayout61.xml" /><Relationship Id="rId6" Type="http://schemas.openxmlformats.org/officeDocument/2006/relationships/slideLayout" Target="../slideLayouts/slideLayout62.xml" /><Relationship Id="rId7" Type="http://schemas.openxmlformats.org/officeDocument/2006/relationships/slideLayout" Target="../slideLayouts/slideLayout63.xml" /><Relationship Id="rId8" Type="http://schemas.openxmlformats.org/officeDocument/2006/relationships/slideLayout" Target="../slideLayouts/slideLayout64.xml" /><Relationship Id="rId9" Type="http://schemas.openxmlformats.org/officeDocument/2006/relationships/slideLayout" Target="../slideLayouts/slideLayout65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3C0E2B-7E70-4306-9D97-4EA89625775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ABFB78-2109-44FB-83FC-32ED4728C034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2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l" eaLnBrk="1" fontAlgn="base" hangingPunct="1">
              <a:buSzTx/>
              <a:buFont typeface="Arial"/>
              <a:defRPr sz="14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eaLnBrk="1" fontAlgn="base" hangingPunct="1">
              <a:buSzTx/>
              <a:buFont typeface="Arial"/>
              <a:defRPr sz="14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22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 eaLnBrk="1" fontAlgn="base" hangingPunct="1">
              <a:buSzTx/>
              <a:buFont typeface="Arial"/>
              <a:defRPr sz="1400">
                <a:solidFill>
                  <a:srgbClr val="000000"/>
                </a:solidFill>
                <a:latin typeface="Arial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0CC1CE1-98FA-45E0-BFFD-6588C0F765F7}" type="slidenum">
              <a:rPr lang="en-US" altLang="zh-CN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lvl="1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2pPr>
      <a:lvl3pPr lvl="2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3pPr>
      <a:lvl4pPr lvl="3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4pPr>
      <a:lvl5pPr lvl="4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  <a:cs typeface="+mj-cs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Tx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SzTx/>
        <a:buChar char="–"/>
        <a:defRPr sz="2800" kern="1200">
          <a:solidFill>
            <a:schemeClr val="tx1"/>
          </a:solidFill>
          <a:latin typeface="Arial"/>
          <a:ea typeface="宋体" panose="02010600030101010101" pitchFamily="2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SzTx/>
        <a:buChar char="•"/>
        <a:defRPr sz="2400" kern="1200">
          <a:solidFill>
            <a:schemeClr val="tx1"/>
          </a:solidFill>
          <a:latin typeface="Arial"/>
          <a:ea typeface="宋体" panose="02010600030101010101" pitchFamily="2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SzTx/>
        <a:buChar char="–"/>
        <a:defRPr sz="2000" kern="1200">
          <a:solidFill>
            <a:schemeClr val="tx1"/>
          </a:solidFill>
          <a:latin typeface="Arial"/>
          <a:ea typeface="宋体" panose="02010600030101010101" pitchFamily="2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SzTx/>
        <a:buChar char="»"/>
        <a:defRPr sz="2000" kern="1200">
          <a:solidFill>
            <a:schemeClr val="tx1"/>
          </a:solidFill>
          <a:latin typeface="Arial"/>
          <a:ea typeface="宋体" panose="02010600030101010101" pitchFamily="2" charset="-122"/>
          <a:cs typeface="+mn-cs"/>
        </a:defRPr>
      </a:lvl5pPr>
      <a:lvl6pPr marL="2514600" lvl="5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>
          <a:solidFill>
            <a:schemeClr val="tx1"/>
          </a:solidFill>
          <a:latin typeface="Arial"/>
          <a:ea typeface="宋体" panose="02010600030101010101" pitchFamily="2" charset="-122"/>
          <a:cs typeface="+mn-cs"/>
        </a:defRPr>
      </a:lvl6pPr>
      <a:lvl7pPr marL="2971800" lvl="6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>
          <a:solidFill>
            <a:schemeClr val="tx1"/>
          </a:solidFill>
          <a:latin typeface="Arial"/>
          <a:ea typeface="宋体" panose="02010600030101010101" pitchFamily="2" charset="-122"/>
          <a:cs typeface="+mn-cs"/>
        </a:defRPr>
      </a:lvl7pPr>
      <a:lvl8pPr marL="3429000" lvl="7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>
          <a:solidFill>
            <a:schemeClr val="tx1"/>
          </a:solidFill>
          <a:latin typeface="Arial"/>
          <a:ea typeface="宋体" panose="02010600030101010101" pitchFamily="2" charset="-122"/>
          <a:cs typeface="+mn-cs"/>
        </a:defRPr>
      </a:lvl8pPr>
      <a:lvl9pPr marL="3886200" lvl="8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Tx/>
        <a:buChar char="»"/>
        <a:defRPr sz="2000" b="0" i="0" u="none" kern="1200">
          <a:solidFill>
            <a:schemeClr val="tx1"/>
          </a:solidFill>
          <a:latin typeface="Arial"/>
          <a:ea typeface="宋体" panose="02010600030101010101" pitchFamily="2" charset="-122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 bwMode="auto">
      <p:bgPr>
        <a:blipFill dpi="0"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402167" y="685800"/>
            <a:ext cx="113876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 noRot="1" noChangeArrowheads="1"/>
          </p:cNvSpPr>
          <p:nvPr>
            <p:ph type="body" idx="9"/>
          </p:nvPr>
        </p:nvSpPr>
        <p:spPr bwMode="auto">
          <a:xfrm>
            <a:off x="406400" y="1981200"/>
            <a:ext cx="11387667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53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2167" y="6019800"/>
            <a:ext cx="3052233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53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019800"/>
            <a:ext cx="3860800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53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1" y="6019800"/>
            <a:ext cx="3052233" cy="47625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52D1D518-EF52-47D1-9CF6-1B2984612AF7}" type="slidenum">
              <a:rPr lang="en-US" altLang="zh-CN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anose="05000000000000000000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anose="05000000000000000000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anose="05000000000000000000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anose="05000000000000000000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6" name="Freeform 2"/>
          <p:cNvSpPr>
            <a:spLocks noChangeArrowheads="1"/>
          </p:cNvSpPr>
          <p:nvPr/>
        </p:nvSpPr>
        <p:spPr bwMode="auto">
          <a:xfrm>
            <a:off x="6347884" y="20638"/>
            <a:ext cx="5918200" cy="4038600"/>
          </a:xfrm>
          <a:prstGeom prst="rect">
            <a:avLst/>
          </a:prstGeom>
          <a:solidFill>
            <a:srgbClr val="FFE2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1800"/>
          </a:p>
        </p:txBody>
      </p:sp>
      <p:grpSp>
        <p:nvGrpSpPr>
          <p:cNvPr id="6147" name="组合 1040"/>
          <p:cNvGrpSpPr/>
          <p:nvPr/>
        </p:nvGrpSpPr>
        <p:grpSpPr>
          <a:xfrm>
            <a:off x="6096000" y="28575"/>
            <a:ext cx="6341533" cy="4338638"/>
            <a:chOff x="2918" y="18"/>
            <a:chExt cx="2958" cy="2699"/>
          </a:xfrm>
        </p:grpSpPr>
        <p:sp>
          <p:nvSpPr>
            <p:cNvPr id="6313" name="Freeform 4"/>
            <p:cNvSpPr>
              <a:spLocks noChangeArrowheads="1"/>
            </p:cNvSpPr>
            <p:nvPr/>
          </p:nvSpPr>
          <p:spPr bwMode="auto">
            <a:xfrm>
              <a:off x="3060" y="18"/>
              <a:ext cx="490" cy="1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14" name="Freeform 5"/>
            <p:cNvSpPr>
              <a:spLocks noChangeArrowheads="1"/>
            </p:cNvSpPr>
            <p:nvPr/>
          </p:nvSpPr>
          <p:spPr bwMode="auto">
            <a:xfrm>
              <a:off x="2918" y="18"/>
              <a:ext cx="2958" cy="269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15" name="Freeform 6"/>
            <p:cNvSpPr>
              <a:spLocks noChangeArrowheads="1"/>
            </p:cNvSpPr>
            <p:nvPr/>
          </p:nvSpPr>
          <p:spPr bwMode="auto">
            <a:xfrm>
              <a:off x="3621" y="1287"/>
              <a:ext cx="238" cy="283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16" name="Freeform 7"/>
            <p:cNvSpPr>
              <a:spLocks noChangeArrowheads="1"/>
            </p:cNvSpPr>
            <p:nvPr/>
          </p:nvSpPr>
          <p:spPr bwMode="auto">
            <a:xfrm>
              <a:off x="3403" y="1403"/>
              <a:ext cx="208" cy="37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17" name="Freeform 8"/>
            <p:cNvSpPr>
              <a:spLocks noChangeArrowheads="1"/>
            </p:cNvSpPr>
            <p:nvPr/>
          </p:nvSpPr>
          <p:spPr bwMode="auto">
            <a:xfrm>
              <a:off x="3272" y="645"/>
              <a:ext cx="683" cy="31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18" name="Freeform 9"/>
            <p:cNvSpPr>
              <a:spLocks noChangeArrowheads="1"/>
            </p:cNvSpPr>
            <p:nvPr/>
          </p:nvSpPr>
          <p:spPr bwMode="auto">
            <a:xfrm>
              <a:off x="4046" y="1545"/>
              <a:ext cx="490" cy="51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19" name="Freeform 10"/>
            <p:cNvSpPr>
              <a:spLocks noChangeArrowheads="1"/>
            </p:cNvSpPr>
            <p:nvPr/>
          </p:nvSpPr>
          <p:spPr bwMode="auto">
            <a:xfrm>
              <a:off x="5173" y="1024"/>
              <a:ext cx="501" cy="9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20" name="Freeform 11"/>
            <p:cNvSpPr>
              <a:spLocks noChangeArrowheads="1"/>
            </p:cNvSpPr>
            <p:nvPr/>
          </p:nvSpPr>
          <p:spPr bwMode="auto">
            <a:xfrm>
              <a:off x="5340" y="1004"/>
              <a:ext cx="385" cy="23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21" name="Freeform 12"/>
            <p:cNvSpPr>
              <a:spLocks noChangeArrowheads="1"/>
            </p:cNvSpPr>
            <p:nvPr/>
          </p:nvSpPr>
          <p:spPr bwMode="auto">
            <a:xfrm>
              <a:off x="5325" y="1201"/>
              <a:ext cx="415" cy="1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22" name="Freeform 13"/>
            <p:cNvSpPr>
              <a:spLocks noChangeArrowheads="1"/>
            </p:cNvSpPr>
            <p:nvPr/>
          </p:nvSpPr>
          <p:spPr bwMode="auto">
            <a:xfrm>
              <a:off x="5001" y="1378"/>
              <a:ext cx="698" cy="16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23" name="Freeform 14"/>
            <p:cNvSpPr>
              <a:spLocks noChangeArrowheads="1"/>
            </p:cNvSpPr>
            <p:nvPr/>
          </p:nvSpPr>
          <p:spPr bwMode="auto">
            <a:xfrm>
              <a:off x="5077" y="1540"/>
              <a:ext cx="567" cy="14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24" name="Freeform 15"/>
            <p:cNvSpPr>
              <a:spLocks noChangeArrowheads="1"/>
            </p:cNvSpPr>
            <p:nvPr/>
          </p:nvSpPr>
          <p:spPr bwMode="auto">
            <a:xfrm>
              <a:off x="5042" y="1656"/>
              <a:ext cx="581" cy="48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25" name="Freeform 16"/>
            <p:cNvSpPr>
              <a:spLocks noChangeArrowheads="1"/>
            </p:cNvSpPr>
            <p:nvPr/>
          </p:nvSpPr>
          <p:spPr bwMode="auto">
            <a:xfrm>
              <a:off x="5421" y="1464"/>
              <a:ext cx="329" cy="85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</p:grpSp>
      <p:grpSp>
        <p:nvGrpSpPr>
          <p:cNvPr id="6148" name="组合 1054"/>
          <p:cNvGrpSpPr/>
          <p:nvPr/>
        </p:nvGrpSpPr>
        <p:grpSpPr>
          <a:xfrm>
            <a:off x="738718" y="36513"/>
            <a:ext cx="10521949" cy="6821487"/>
            <a:chOff x="349" y="23"/>
            <a:chExt cx="4971" cy="4297"/>
          </a:xfrm>
        </p:grpSpPr>
        <p:sp>
          <p:nvSpPr>
            <p:cNvPr id="6168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169" name="Freeform 19"/>
            <p:cNvSpPr>
              <a:spLocks noChangeArrowheads="1"/>
            </p:cNvSpPr>
            <p:nvPr/>
          </p:nvSpPr>
          <p:spPr bwMode="auto">
            <a:xfrm>
              <a:off x="384" y="225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0" name="Freeform 20"/>
            <p:cNvSpPr>
              <a:spLocks noChangeArrowheads="1"/>
            </p:cNvSpPr>
            <p:nvPr/>
          </p:nvSpPr>
          <p:spPr bwMode="auto">
            <a:xfrm>
              <a:off x="384" y="630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1" name="Freeform 21"/>
            <p:cNvSpPr>
              <a:spLocks noChangeArrowheads="1"/>
            </p:cNvSpPr>
            <p:nvPr/>
          </p:nvSpPr>
          <p:spPr bwMode="auto">
            <a:xfrm>
              <a:off x="384" y="1034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2" name="Freeform 22"/>
            <p:cNvSpPr>
              <a:spLocks noChangeArrowheads="1"/>
            </p:cNvSpPr>
            <p:nvPr/>
          </p:nvSpPr>
          <p:spPr bwMode="auto">
            <a:xfrm>
              <a:off x="384" y="1438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3" name="Freeform 23"/>
            <p:cNvSpPr>
              <a:spLocks noChangeArrowheads="1"/>
            </p:cNvSpPr>
            <p:nvPr/>
          </p:nvSpPr>
          <p:spPr bwMode="auto">
            <a:xfrm>
              <a:off x="384" y="1843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4" name="Freeform 24"/>
            <p:cNvSpPr>
              <a:spLocks noChangeArrowheads="1"/>
            </p:cNvSpPr>
            <p:nvPr/>
          </p:nvSpPr>
          <p:spPr bwMode="auto">
            <a:xfrm>
              <a:off x="384" y="2247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5" name="Freeform 25"/>
            <p:cNvSpPr>
              <a:spLocks noChangeArrowheads="1"/>
            </p:cNvSpPr>
            <p:nvPr/>
          </p:nvSpPr>
          <p:spPr bwMode="auto">
            <a:xfrm>
              <a:off x="384" y="2652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6" name="Freeform 26"/>
            <p:cNvSpPr>
              <a:spLocks noChangeArrowheads="1"/>
            </p:cNvSpPr>
            <p:nvPr/>
          </p:nvSpPr>
          <p:spPr bwMode="auto">
            <a:xfrm>
              <a:off x="384" y="3056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7" name="Freeform 27"/>
            <p:cNvSpPr>
              <a:spLocks noChangeArrowheads="1"/>
            </p:cNvSpPr>
            <p:nvPr/>
          </p:nvSpPr>
          <p:spPr bwMode="auto">
            <a:xfrm>
              <a:off x="384" y="3461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8" name="Freeform 28"/>
            <p:cNvSpPr>
              <a:spLocks noChangeArrowheads="1"/>
            </p:cNvSpPr>
            <p:nvPr/>
          </p:nvSpPr>
          <p:spPr bwMode="auto">
            <a:xfrm>
              <a:off x="384" y="3865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79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180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181" name="Freeform 31"/>
            <p:cNvSpPr>
              <a:spLocks noChangeArrowheads="1"/>
            </p:cNvSpPr>
            <p:nvPr/>
          </p:nvSpPr>
          <p:spPr bwMode="auto">
            <a:xfrm>
              <a:off x="829" y="225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82" name="Freeform 32"/>
            <p:cNvSpPr>
              <a:spLocks noChangeArrowheads="1"/>
            </p:cNvSpPr>
            <p:nvPr/>
          </p:nvSpPr>
          <p:spPr bwMode="auto">
            <a:xfrm>
              <a:off x="829" y="630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83" name="Freeform 33"/>
            <p:cNvSpPr>
              <a:spLocks noChangeArrowheads="1"/>
            </p:cNvSpPr>
            <p:nvPr/>
          </p:nvSpPr>
          <p:spPr bwMode="auto">
            <a:xfrm>
              <a:off x="829" y="1034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84" name="Freeform 34"/>
            <p:cNvSpPr>
              <a:spLocks noChangeArrowheads="1"/>
            </p:cNvSpPr>
            <p:nvPr/>
          </p:nvSpPr>
          <p:spPr bwMode="auto">
            <a:xfrm>
              <a:off x="829" y="1438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85" name="Freeform 35"/>
            <p:cNvSpPr>
              <a:spLocks noChangeArrowheads="1"/>
            </p:cNvSpPr>
            <p:nvPr/>
          </p:nvSpPr>
          <p:spPr bwMode="auto">
            <a:xfrm>
              <a:off x="829" y="1843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86" name="Freeform 36"/>
            <p:cNvSpPr>
              <a:spLocks noChangeArrowheads="1"/>
            </p:cNvSpPr>
            <p:nvPr/>
          </p:nvSpPr>
          <p:spPr bwMode="auto">
            <a:xfrm>
              <a:off x="829" y="2247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87" name="Freeform 37"/>
            <p:cNvSpPr>
              <a:spLocks noChangeArrowheads="1"/>
            </p:cNvSpPr>
            <p:nvPr/>
          </p:nvSpPr>
          <p:spPr bwMode="auto">
            <a:xfrm>
              <a:off x="829" y="2652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88" name="Freeform 38"/>
            <p:cNvSpPr>
              <a:spLocks noChangeArrowheads="1"/>
            </p:cNvSpPr>
            <p:nvPr/>
          </p:nvSpPr>
          <p:spPr bwMode="auto">
            <a:xfrm>
              <a:off x="829" y="3056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89" name="Freeform 39"/>
            <p:cNvSpPr>
              <a:spLocks noChangeArrowheads="1"/>
            </p:cNvSpPr>
            <p:nvPr/>
          </p:nvSpPr>
          <p:spPr bwMode="auto">
            <a:xfrm>
              <a:off x="829" y="3461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90" name="Freeform 40"/>
            <p:cNvSpPr>
              <a:spLocks noChangeArrowheads="1"/>
            </p:cNvSpPr>
            <p:nvPr/>
          </p:nvSpPr>
          <p:spPr bwMode="auto">
            <a:xfrm>
              <a:off x="829" y="3865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91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192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193" name="Freeform 43"/>
            <p:cNvSpPr>
              <a:spLocks noChangeArrowheads="1"/>
            </p:cNvSpPr>
            <p:nvPr/>
          </p:nvSpPr>
          <p:spPr bwMode="auto">
            <a:xfrm>
              <a:off x="1279" y="225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94" name="Freeform 44"/>
            <p:cNvSpPr>
              <a:spLocks noChangeArrowheads="1"/>
            </p:cNvSpPr>
            <p:nvPr/>
          </p:nvSpPr>
          <p:spPr bwMode="auto">
            <a:xfrm>
              <a:off x="1279" y="630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95" name="Freeform 45"/>
            <p:cNvSpPr>
              <a:spLocks noChangeArrowheads="1"/>
            </p:cNvSpPr>
            <p:nvPr/>
          </p:nvSpPr>
          <p:spPr bwMode="auto">
            <a:xfrm>
              <a:off x="1279" y="1034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96" name="Freeform 46"/>
            <p:cNvSpPr>
              <a:spLocks noChangeArrowheads="1"/>
            </p:cNvSpPr>
            <p:nvPr/>
          </p:nvSpPr>
          <p:spPr bwMode="auto">
            <a:xfrm>
              <a:off x="1279" y="1438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97" name="Freeform 47"/>
            <p:cNvSpPr>
              <a:spLocks noChangeArrowheads="1"/>
            </p:cNvSpPr>
            <p:nvPr/>
          </p:nvSpPr>
          <p:spPr bwMode="auto">
            <a:xfrm>
              <a:off x="1279" y="1843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98" name="Freeform 48"/>
            <p:cNvSpPr>
              <a:spLocks noChangeArrowheads="1"/>
            </p:cNvSpPr>
            <p:nvPr/>
          </p:nvSpPr>
          <p:spPr bwMode="auto">
            <a:xfrm>
              <a:off x="1279" y="2247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99" name="Freeform 49"/>
            <p:cNvSpPr>
              <a:spLocks noChangeArrowheads="1"/>
            </p:cNvSpPr>
            <p:nvPr/>
          </p:nvSpPr>
          <p:spPr bwMode="auto">
            <a:xfrm>
              <a:off x="1279" y="2652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00" name="Freeform 50"/>
            <p:cNvSpPr>
              <a:spLocks noChangeArrowheads="1"/>
            </p:cNvSpPr>
            <p:nvPr/>
          </p:nvSpPr>
          <p:spPr bwMode="auto">
            <a:xfrm>
              <a:off x="1279" y="3056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01" name="Freeform 51"/>
            <p:cNvSpPr>
              <a:spLocks noChangeArrowheads="1"/>
            </p:cNvSpPr>
            <p:nvPr/>
          </p:nvSpPr>
          <p:spPr bwMode="auto">
            <a:xfrm>
              <a:off x="1279" y="3461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02" name="Freeform 52"/>
            <p:cNvSpPr>
              <a:spLocks noChangeArrowheads="1"/>
            </p:cNvSpPr>
            <p:nvPr/>
          </p:nvSpPr>
          <p:spPr bwMode="auto">
            <a:xfrm>
              <a:off x="1279" y="3865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03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04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05" name="Freeform 55"/>
            <p:cNvSpPr>
              <a:spLocks noChangeArrowheads="1"/>
            </p:cNvSpPr>
            <p:nvPr/>
          </p:nvSpPr>
          <p:spPr bwMode="auto">
            <a:xfrm>
              <a:off x="1724" y="225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06" name="Freeform 56"/>
            <p:cNvSpPr>
              <a:spLocks noChangeArrowheads="1"/>
            </p:cNvSpPr>
            <p:nvPr/>
          </p:nvSpPr>
          <p:spPr bwMode="auto">
            <a:xfrm>
              <a:off x="1724" y="630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07" name="Freeform 57"/>
            <p:cNvSpPr>
              <a:spLocks noChangeArrowheads="1"/>
            </p:cNvSpPr>
            <p:nvPr/>
          </p:nvSpPr>
          <p:spPr bwMode="auto">
            <a:xfrm>
              <a:off x="1724" y="1034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08" name="Freeform 58"/>
            <p:cNvSpPr>
              <a:spLocks noChangeArrowheads="1"/>
            </p:cNvSpPr>
            <p:nvPr/>
          </p:nvSpPr>
          <p:spPr bwMode="auto">
            <a:xfrm>
              <a:off x="1724" y="1438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09" name="Freeform 59"/>
            <p:cNvSpPr>
              <a:spLocks noChangeArrowheads="1"/>
            </p:cNvSpPr>
            <p:nvPr/>
          </p:nvSpPr>
          <p:spPr bwMode="auto">
            <a:xfrm>
              <a:off x="1724" y="1843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10" name="Freeform 60"/>
            <p:cNvSpPr>
              <a:spLocks noChangeArrowheads="1"/>
            </p:cNvSpPr>
            <p:nvPr/>
          </p:nvSpPr>
          <p:spPr bwMode="auto">
            <a:xfrm>
              <a:off x="1724" y="2247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11" name="Freeform 61"/>
            <p:cNvSpPr>
              <a:spLocks noChangeArrowheads="1"/>
            </p:cNvSpPr>
            <p:nvPr/>
          </p:nvSpPr>
          <p:spPr bwMode="auto">
            <a:xfrm>
              <a:off x="1724" y="2652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12" name="Freeform 62"/>
            <p:cNvSpPr>
              <a:spLocks noChangeArrowheads="1"/>
            </p:cNvSpPr>
            <p:nvPr/>
          </p:nvSpPr>
          <p:spPr bwMode="auto">
            <a:xfrm>
              <a:off x="1724" y="3056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13" name="Freeform 63"/>
            <p:cNvSpPr>
              <a:spLocks noChangeArrowheads="1"/>
            </p:cNvSpPr>
            <p:nvPr/>
          </p:nvSpPr>
          <p:spPr bwMode="auto">
            <a:xfrm>
              <a:off x="1724" y="3461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14" name="Freeform 64"/>
            <p:cNvSpPr>
              <a:spLocks noChangeArrowheads="1"/>
            </p:cNvSpPr>
            <p:nvPr/>
          </p:nvSpPr>
          <p:spPr bwMode="auto">
            <a:xfrm>
              <a:off x="1724" y="3865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15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16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17" name="Freeform 67"/>
            <p:cNvSpPr>
              <a:spLocks noChangeArrowheads="1"/>
            </p:cNvSpPr>
            <p:nvPr/>
          </p:nvSpPr>
          <p:spPr bwMode="auto">
            <a:xfrm>
              <a:off x="2169" y="225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18" name="Freeform 68"/>
            <p:cNvSpPr>
              <a:spLocks noChangeArrowheads="1"/>
            </p:cNvSpPr>
            <p:nvPr/>
          </p:nvSpPr>
          <p:spPr bwMode="auto">
            <a:xfrm>
              <a:off x="2169" y="630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19" name="Freeform 69"/>
            <p:cNvSpPr>
              <a:spLocks noChangeArrowheads="1"/>
            </p:cNvSpPr>
            <p:nvPr/>
          </p:nvSpPr>
          <p:spPr bwMode="auto">
            <a:xfrm>
              <a:off x="2169" y="1034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20" name="Freeform 70"/>
            <p:cNvSpPr>
              <a:spLocks noChangeArrowheads="1"/>
            </p:cNvSpPr>
            <p:nvPr/>
          </p:nvSpPr>
          <p:spPr bwMode="auto">
            <a:xfrm>
              <a:off x="2169" y="1438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21" name="Freeform 71"/>
            <p:cNvSpPr>
              <a:spLocks noChangeArrowheads="1"/>
            </p:cNvSpPr>
            <p:nvPr/>
          </p:nvSpPr>
          <p:spPr bwMode="auto">
            <a:xfrm>
              <a:off x="2169" y="1843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22" name="Freeform 72"/>
            <p:cNvSpPr>
              <a:spLocks noChangeArrowheads="1"/>
            </p:cNvSpPr>
            <p:nvPr/>
          </p:nvSpPr>
          <p:spPr bwMode="auto">
            <a:xfrm>
              <a:off x="2169" y="2247"/>
              <a:ext cx="21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23" name="Freeform 73"/>
            <p:cNvSpPr>
              <a:spLocks noChangeArrowheads="1"/>
            </p:cNvSpPr>
            <p:nvPr/>
          </p:nvSpPr>
          <p:spPr bwMode="auto">
            <a:xfrm>
              <a:off x="2169" y="2652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24" name="Freeform 74"/>
            <p:cNvSpPr>
              <a:spLocks noChangeArrowheads="1"/>
            </p:cNvSpPr>
            <p:nvPr/>
          </p:nvSpPr>
          <p:spPr bwMode="auto">
            <a:xfrm>
              <a:off x="2169" y="3056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25" name="Freeform 75"/>
            <p:cNvSpPr>
              <a:spLocks noChangeArrowheads="1"/>
            </p:cNvSpPr>
            <p:nvPr/>
          </p:nvSpPr>
          <p:spPr bwMode="auto">
            <a:xfrm>
              <a:off x="2169" y="3461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26" name="Freeform 76"/>
            <p:cNvSpPr>
              <a:spLocks noChangeArrowheads="1"/>
            </p:cNvSpPr>
            <p:nvPr/>
          </p:nvSpPr>
          <p:spPr bwMode="auto">
            <a:xfrm>
              <a:off x="2169" y="3865"/>
              <a:ext cx="21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27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28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29" name="Freeform 79"/>
            <p:cNvSpPr>
              <a:spLocks noChangeArrowheads="1"/>
            </p:cNvSpPr>
            <p:nvPr/>
          </p:nvSpPr>
          <p:spPr bwMode="auto">
            <a:xfrm>
              <a:off x="2620" y="225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0" name="Freeform 80"/>
            <p:cNvSpPr>
              <a:spLocks noChangeArrowheads="1"/>
            </p:cNvSpPr>
            <p:nvPr/>
          </p:nvSpPr>
          <p:spPr bwMode="auto">
            <a:xfrm>
              <a:off x="2620" y="630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1" name="Freeform 81"/>
            <p:cNvSpPr>
              <a:spLocks noChangeArrowheads="1"/>
            </p:cNvSpPr>
            <p:nvPr/>
          </p:nvSpPr>
          <p:spPr bwMode="auto">
            <a:xfrm>
              <a:off x="2620" y="1034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2" name="Freeform 82"/>
            <p:cNvSpPr>
              <a:spLocks noChangeArrowheads="1"/>
            </p:cNvSpPr>
            <p:nvPr/>
          </p:nvSpPr>
          <p:spPr bwMode="auto">
            <a:xfrm>
              <a:off x="2620" y="1438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3" name="Freeform 83"/>
            <p:cNvSpPr>
              <a:spLocks noChangeArrowheads="1"/>
            </p:cNvSpPr>
            <p:nvPr/>
          </p:nvSpPr>
          <p:spPr bwMode="auto">
            <a:xfrm>
              <a:off x="2620" y="1843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4" name="Freeform 84"/>
            <p:cNvSpPr>
              <a:spLocks noChangeArrowheads="1"/>
            </p:cNvSpPr>
            <p:nvPr/>
          </p:nvSpPr>
          <p:spPr bwMode="auto">
            <a:xfrm>
              <a:off x="2620" y="2247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5" name="Freeform 85"/>
            <p:cNvSpPr>
              <a:spLocks noChangeArrowheads="1"/>
            </p:cNvSpPr>
            <p:nvPr/>
          </p:nvSpPr>
          <p:spPr bwMode="auto">
            <a:xfrm>
              <a:off x="2620" y="2652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6" name="Freeform 86"/>
            <p:cNvSpPr>
              <a:spLocks noChangeArrowheads="1"/>
            </p:cNvSpPr>
            <p:nvPr/>
          </p:nvSpPr>
          <p:spPr bwMode="auto">
            <a:xfrm>
              <a:off x="2620" y="3056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7" name="Freeform 87"/>
            <p:cNvSpPr>
              <a:spLocks noChangeArrowheads="1"/>
            </p:cNvSpPr>
            <p:nvPr/>
          </p:nvSpPr>
          <p:spPr bwMode="auto">
            <a:xfrm>
              <a:off x="2620" y="3461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8" name="Freeform 88"/>
            <p:cNvSpPr>
              <a:spLocks noChangeArrowheads="1"/>
            </p:cNvSpPr>
            <p:nvPr/>
          </p:nvSpPr>
          <p:spPr bwMode="auto">
            <a:xfrm>
              <a:off x="2620" y="3865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39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40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41" name="Freeform 91"/>
            <p:cNvSpPr>
              <a:spLocks noChangeArrowheads="1"/>
            </p:cNvSpPr>
            <p:nvPr/>
          </p:nvSpPr>
          <p:spPr bwMode="auto">
            <a:xfrm>
              <a:off x="3065" y="225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42" name="Freeform 92"/>
            <p:cNvSpPr>
              <a:spLocks noChangeArrowheads="1"/>
            </p:cNvSpPr>
            <p:nvPr/>
          </p:nvSpPr>
          <p:spPr bwMode="auto">
            <a:xfrm>
              <a:off x="3065" y="630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43" name="Freeform 93"/>
            <p:cNvSpPr>
              <a:spLocks noChangeArrowheads="1"/>
            </p:cNvSpPr>
            <p:nvPr/>
          </p:nvSpPr>
          <p:spPr bwMode="auto">
            <a:xfrm>
              <a:off x="3065" y="1034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44" name="Freeform 94"/>
            <p:cNvSpPr>
              <a:spLocks noChangeArrowheads="1"/>
            </p:cNvSpPr>
            <p:nvPr/>
          </p:nvSpPr>
          <p:spPr bwMode="auto">
            <a:xfrm>
              <a:off x="3065" y="1438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45" name="Freeform 95"/>
            <p:cNvSpPr>
              <a:spLocks noChangeArrowheads="1"/>
            </p:cNvSpPr>
            <p:nvPr/>
          </p:nvSpPr>
          <p:spPr bwMode="auto">
            <a:xfrm>
              <a:off x="3065" y="1843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46" name="Freeform 96"/>
            <p:cNvSpPr>
              <a:spLocks noChangeArrowheads="1"/>
            </p:cNvSpPr>
            <p:nvPr/>
          </p:nvSpPr>
          <p:spPr bwMode="auto">
            <a:xfrm>
              <a:off x="3065" y="2247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47" name="Freeform 97"/>
            <p:cNvSpPr>
              <a:spLocks noChangeArrowheads="1"/>
            </p:cNvSpPr>
            <p:nvPr/>
          </p:nvSpPr>
          <p:spPr bwMode="auto">
            <a:xfrm>
              <a:off x="3065" y="2652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48" name="Freeform 98"/>
            <p:cNvSpPr>
              <a:spLocks noChangeArrowheads="1"/>
            </p:cNvSpPr>
            <p:nvPr/>
          </p:nvSpPr>
          <p:spPr bwMode="auto">
            <a:xfrm>
              <a:off x="3065" y="3056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49" name="Freeform 99"/>
            <p:cNvSpPr>
              <a:spLocks noChangeArrowheads="1"/>
            </p:cNvSpPr>
            <p:nvPr/>
          </p:nvSpPr>
          <p:spPr bwMode="auto">
            <a:xfrm>
              <a:off x="3065" y="3461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50" name="Freeform 100"/>
            <p:cNvSpPr>
              <a:spLocks noChangeArrowheads="1"/>
            </p:cNvSpPr>
            <p:nvPr/>
          </p:nvSpPr>
          <p:spPr bwMode="auto">
            <a:xfrm>
              <a:off x="3065" y="3865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51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52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53" name="Freeform 103"/>
            <p:cNvSpPr>
              <a:spLocks noChangeArrowheads="1"/>
            </p:cNvSpPr>
            <p:nvPr/>
          </p:nvSpPr>
          <p:spPr bwMode="auto">
            <a:xfrm>
              <a:off x="3510" y="225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54" name="Freeform 104"/>
            <p:cNvSpPr>
              <a:spLocks noChangeArrowheads="1"/>
            </p:cNvSpPr>
            <p:nvPr/>
          </p:nvSpPr>
          <p:spPr bwMode="auto">
            <a:xfrm>
              <a:off x="3510" y="630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55" name="Freeform 105"/>
            <p:cNvSpPr>
              <a:spLocks noChangeArrowheads="1"/>
            </p:cNvSpPr>
            <p:nvPr/>
          </p:nvSpPr>
          <p:spPr bwMode="auto">
            <a:xfrm>
              <a:off x="3510" y="1034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56" name="Freeform 106"/>
            <p:cNvSpPr>
              <a:spLocks noChangeArrowheads="1"/>
            </p:cNvSpPr>
            <p:nvPr/>
          </p:nvSpPr>
          <p:spPr bwMode="auto">
            <a:xfrm>
              <a:off x="3510" y="1438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57" name="Freeform 107"/>
            <p:cNvSpPr>
              <a:spLocks noChangeArrowheads="1"/>
            </p:cNvSpPr>
            <p:nvPr/>
          </p:nvSpPr>
          <p:spPr bwMode="auto">
            <a:xfrm>
              <a:off x="3510" y="1843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58" name="Freeform 108"/>
            <p:cNvSpPr>
              <a:spLocks noChangeArrowheads="1"/>
            </p:cNvSpPr>
            <p:nvPr/>
          </p:nvSpPr>
          <p:spPr bwMode="auto">
            <a:xfrm>
              <a:off x="3510" y="2247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59" name="Freeform 109"/>
            <p:cNvSpPr>
              <a:spLocks noChangeArrowheads="1"/>
            </p:cNvSpPr>
            <p:nvPr/>
          </p:nvSpPr>
          <p:spPr bwMode="auto">
            <a:xfrm>
              <a:off x="3510" y="2652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60" name="Freeform 110"/>
            <p:cNvSpPr>
              <a:spLocks noChangeArrowheads="1"/>
            </p:cNvSpPr>
            <p:nvPr/>
          </p:nvSpPr>
          <p:spPr bwMode="auto">
            <a:xfrm>
              <a:off x="3510" y="3056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61" name="Freeform 111"/>
            <p:cNvSpPr>
              <a:spLocks noChangeArrowheads="1"/>
            </p:cNvSpPr>
            <p:nvPr/>
          </p:nvSpPr>
          <p:spPr bwMode="auto">
            <a:xfrm>
              <a:off x="3510" y="3461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62" name="Freeform 112"/>
            <p:cNvSpPr>
              <a:spLocks noChangeArrowheads="1"/>
            </p:cNvSpPr>
            <p:nvPr/>
          </p:nvSpPr>
          <p:spPr bwMode="auto">
            <a:xfrm>
              <a:off x="3510" y="3865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63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64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65" name="Freeform 115"/>
            <p:cNvSpPr>
              <a:spLocks noChangeArrowheads="1"/>
            </p:cNvSpPr>
            <p:nvPr/>
          </p:nvSpPr>
          <p:spPr bwMode="auto">
            <a:xfrm>
              <a:off x="3960" y="225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66" name="Freeform 116"/>
            <p:cNvSpPr>
              <a:spLocks noChangeArrowheads="1"/>
            </p:cNvSpPr>
            <p:nvPr/>
          </p:nvSpPr>
          <p:spPr bwMode="auto">
            <a:xfrm>
              <a:off x="3960" y="630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67" name="Freeform 117"/>
            <p:cNvSpPr>
              <a:spLocks noChangeArrowheads="1"/>
            </p:cNvSpPr>
            <p:nvPr/>
          </p:nvSpPr>
          <p:spPr bwMode="auto">
            <a:xfrm>
              <a:off x="3960" y="1034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68" name="Freeform 118"/>
            <p:cNvSpPr>
              <a:spLocks noChangeArrowheads="1"/>
            </p:cNvSpPr>
            <p:nvPr/>
          </p:nvSpPr>
          <p:spPr bwMode="auto">
            <a:xfrm>
              <a:off x="3960" y="1438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69" name="Freeform 119"/>
            <p:cNvSpPr>
              <a:spLocks noChangeArrowheads="1"/>
            </p:cNvSpPr>
            <p:nvPr/>
          </p:nvSpPr>
          <p:spPr bwMode="auto">
            <a:xfrm>
              <a:off x="3960" y="1843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70" name="Freeform 120"/>
            <p:cNvSpPr>
              <a:spLocks noChangeArrowheads="1"/>
            </p:cNvSpPr>
            <p:nvPr/>
          </p:nvSpPr>
          <p:spPr bwMode="auto">
            <a:xfrm>
              <a:off x="3960" y="2247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71" name="Freeform 121"/>
            <p:cNvSpPr>
              <a:spLocks noChangeArrowheads="1"/>
            </p:cNvSpPr>
            <p:nvPr/>
          </p:nvSpPr>
          <p:spPr bwMode="auto">
            <a:xfrm>
              <a:off x="3960" y="2652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72" name="Freeform 122"/>
            <p:cNvSpPr>
              <a:spLocks noChangeArrowheads="1"/>
            </p:cNvSpPr>
            <p:nvPr/>
          </p:nvSpPr>
          <p:spPr bwMode="auto">
            <a:xfrm>
              <a:off x="3960" y="3056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73" name="Freeform 123"/>
            <p:cNvSpPr>
              <a:spLocks noChangeArrowheads="1"/>
            </p:cNvSpPr>
            <p:nvPr/>
          </p:nvSpPr>
          <p:spPr bwMode="auto">
            <a:xfrm>
              <a:off x="3960" y="3461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74" name="Freeform 124"/>
            <p:cNvSpPr>
              <a:spLocks noChangeArrowheads="1"/>
            </p:cNvSpPr>
            <p:nvPr/>
          </p:nvSpPr>
          <p:spPr bwMode="auto">
            <a:xfrm>
              <a:off x="3960" y="3865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75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76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77" name="Freeform 127"/>
            <p:cNvSpPr>
              <a:spLocks noChangeArrowheads="1"/>
            </p:cNvSpPr>
            <p:nvPr/>
          </p:nvSpPr>
          <p:spPr bwMode="auto">
            <a:xfrm>
              <a:off x="4405" y="225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78" name="Freeform 128"/>
            <p:cNvSpPr>
              <a:spLocks noChangeArrowheads="1"/>
            </p:cNvSpPr>
            <p:nvPr/>
          </p:nvSpPr>
          <p:spPr bwMode="auto">
            <a:xfrm>
              <a:off x="4405" y="630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79" name="Freeform 129"/>
            <p:cNvSpPr>
              <a:spLocks noChangeArrowheads="1"/>
            </p:cNvSpPr>
            <p:nvPr/>
          </p:nvSpPr>
          <p:spPr bwMode="auto">
            <a:xfrm>
              <a:off x="4405" y="1034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80" name="Freeform 130"/>
            <p:cNvSpPr>
              <a:spLocks noChangeArrowheads="1"/>
            </p:cNvSpPr>
            <p:nvPr/>
          </p:nvSpPr>
          <p:spPr bwMode="auto">
            <a:xfrm>
              <a:off x="4405" y="1438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81" name="Freeform 131"/>
            <p:cNvSpPr>
              <a:spLocks noChangeArrowheads="1"/>
            </p:cNvSpPr>
            <p:nvPr/>
          </p:nvSpPr>
          <p:spPr bwMode="auto">
            <a:xfrm>
              <a:off x="4405" y="1843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82" name="Freeform 132"/>
            <p:cNvSpPr>
              <a:spLocks noChangeArrowheads="1"/>
            </p:cNvSpPr>
            <p:nvPr/>
          </p:nvSpPr>
          <p:spPr bwMode="auto">
            <a:xfrm>
              <a:off x="4405" y="2247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83" name="Freeform 133"/>
            <p:cNvSpPr>
              <a:spLocks noChangeArrowheads="1"/>
            </p:cNvSpPr>
            <p:nvPr/>
          </p:nvSpPr>
          <p:spPr bwMode="auto">
            <a:xfrm>
              <a:off x="4405" y="2652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84" name="Freeform 134"/>
            <p:cNvSpPr>
              <a:spLocks noChangeArrowheads="1"/>
            </p:cNvSpPr>
            <p:nvPr/>
          </p:nvSpPr>
          <p:spPr bwMode="auto">
            <a:xfrm>
              <a:off x="4405" y="3056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85" name="Freeform 135"/>
            <p:cNvSpPr>
              <a:spLocks noChangeArrowheads="1"/>
            </p:cNvSpPr>
            <p:nvPr/>
          </p:nvSpPr>
          <p:spPr bwMode="auto">
            <a:xfrm>
              <a:off x="4405" y="3461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86" name="Freeform 136"/>
            <p:cNvSpPr>
              <a:spLocks noChangeArrowheads="1"/>
            </p:cNvSpPr>
            <p:nvPr/>
          </p:nvSpPr>
          <p:spPr bwMode="auto">
            <a:xfrm>
              <a:off x="4405" y="3865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87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88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289" name="Freeform 139"/>
            <p:cNvSpPr>
              <a:spLocks noChangeArrowheads="1"/>
            </p:cNvSpPr>
            <p:nvPr/>
          </p:nvSpPr>
          <p:spPr bwMode="auto">
            <a:xfrm>
              <a:off x="4850" y="225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0" name="Freeform 140"/>
            <p:cNvSpPr>
              <a:spLocks noChangeArrowheads="1"/>
            </p:cNvSpPr>
            <p:nvPr/>
          </p:nvSpPr>
          <p:spPr bwMode="auto">
            <a:xfrm>
              <a:off x="4850" y="630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1" name="Freeform 141"/>
            <p:cNvSpPr>
              <a:spLocks noChangeArrowheads="1"/>
            </p:cNvSpPr>
            <p:nvPr/>
          </p:nvSpPr>
          <p:spPr bwMode="auto">
            <a:xfrm>
              <a:off x="4850" y="1034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2" name="Freeform 142"/>
            <p:cNvSpPr>
              <a:spLocks noChangeArrowheads="1"/>
            </p:cNvSpPr>
            <p:nvPr/>
          </p:nvSpPr>
          <p:spPr bwMode="auto">
            <a:xfrm>
              <a:off x="4850" y="1438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3" name="Freeform 143"/>
            <p:cNvSpPr>
              <a:spLocks noChangeArrowheads="1"/>
            </p:cNvSpPr>
            <p:nvPr/>
          </p:nvSpPr>
          <p:spPr bwMode="auto">
            <a:xfrm>
              <a:off x="4850" y="1843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4" name="Freeform 144"/>
            <p:cNvSpPr>
              <a:spLocks noChangeArrowheads="1"/>
            </p:cNvSpPr>
            <p:nvPr/>
          </p:nvSpPr>
          <p:spPr bwMode="auto">
            <a:xfrm>
              <a:off x="4850" y="2247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5" name="Freeform 145"/>
            <p:cNvSpPr>
              <a:spLocks noChangeArrowheads="1"/>
            </p:cNvSpPr>
            <p:nvPr/>
          </p:nvSpPr>
          <p:spPr bwMode="auto">
            <a:xfrm>
              <a:off x="4850" y="2652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6" name="Freeform 146"/>
            <p:cNvSpPr>
              <a:spLocks noChangeArrowheads="1"/>
            </p:cNvSpPr>
            <p:nvPr/>
          </p:nvSpPr>
          <p:spPr bwMode="auto">
            <a:xfrm>
              <a:off x="4850" y="3056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7" name="Freeform 147"/>
            <p:cNvSpPr>
              <a:spLocks noChangeArrowheads="1"/>
            </p:cNvSpPr>
            <p:nvPr/>
          </p:nvSpPr>
          <p:spPr bwMode="auto">
            <a:xfrm>
              <a:off x="4850" y="3461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8" name="Freeform 148"/>
            <p:cNvSpPr>
              <a:spLocks noChangeArrowheads="1"/>
            </p:cNvSpPr>
            <p:nvPr/>
          </p:nvSpPr>
          <p:spPr bwMode="auto">
            <a:xfrm>
              <a:off x="4850" y="3865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299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300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301" name="Freeform 151"/>
            <p:cNvSpPr>
              <a:spLocks noChangeArrowheads="1"/>
            </p:cNvSpPr>
            <p:nvPr/>
          </p:nvSpPr>
          <p:spPr bwMode="auto">
            <a:xfrm>
              <a:off x="5300" y="225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02" name="Freeform 152"/>
            <p:cNvSpPr>
              <a:spLocks noChangeArrowheads="1"/>
            </p:cNvSpPr>
            <p:nvPr/>
          </p:nvSpPr>
          <p:spPr bwMode="auto">
            <a:xfrm>
              <a:off x="5300" y="630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03" name="Freeform 153"/>
            <p:cNvSpPr>
              <a:spLocks noChangeArrowheads="1"/>
            </p:cNvSpPr>
            <p:nvPr/>
          </p:nvSpPr>
          <p:spPr bwMode="auto">
            <a:xfrm>
              <a:off x="5300" y="1034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04" name="Freeform 154"/>
            <p:cNvSpPr>
              <a:spLocks noChangeArrowheads="1"/>
            </p:cNvSpPr>
            <p:nvPr/>
          </p:nvSpPr>
          <p:spPr bwMode="auto">
            <a:xfrm>
              <a:off x="5300" y="1438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05" name="Freeform 155"/>
            <p:cNvSpPr>
              <a:spLocks noChangeArrowheads="1"/>
            </p:cNvSpPr>
            <p:nvPr/>
          </p:nvSpPr>
          <p:spPr bwMode="auto">
            <a:xfrm>
              <a:off x="5300" y="1843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06" name="Freeform 156"/>
            <p:cNvSpPr>
              <a:spLocks noChangeArrowheads="1"/>
            </p:cNvSpPr>
            <p:nvPr/>
          </p:nvSpPr>
          <p:spPr bwMode="auto">
            <a:xfrm>
              <a:off x="5300" y="2247"/>
              <a:ext cx="20" cy="304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07" name="Freeform 157"/>
            <p:cNvSpPr>
              <a:spLocks noChangeArrowheads="1"/>
            </p:cNvSpPr>
            <p:nvPr/>
          </p:nvSpPr>
          <p:spPr bwMode="auto">
            <a:xfrm>
              <a:off x="5300" y="2652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08" name="Freeform 158"/>
            <p:cNvSpPr>
              <a:spLocks noChangeArrowheads="1"/>
            </p:cNvSpPr>
            <p:nvPr/>
          </p:nvSpPr>
          <p:spPr bwMode="auto">
            <a:xfrm>
              <a:off x="5300" y="3056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09" name="Freeform 159"/>
            <p:cNvSpPr>
              <a:spLocks noChangeArrowheads="1"/>
            </p:cNvSpPr>
            <p:nvPr/>
          </p:nvSpPr>
          <p:spPr bwMode="auto">
            <a:xfrm>
              <a:off x="5300" y="3461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10" name="Freeform 160"/>
            <p:cNvSpPr>
              <a:spLocks noChangeArrowheads="1"/>
            </p:cNvSpPr>
            <p:nvPr/>
          </p:nvSpPr>
          <p:spPr bwMode="auto">
            <a:xfrm>
              <a:off x="5300" y="3865"/>
              <a:ext cx="20" cy="303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311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6312" name="Freeform 162"/>
            <p:cNvSpPr>
              <a:spLocks noChangeArrowheads="1"/>
            </p:cNvSpPr>
            <p:nvPr/>
          </p:nvSpPr>
          <p:spPr bwMode="auto">
            <a:xfrm>
              <a:off x="349" y="3304"/>
              <a:ext cx="20" cy="10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</p:grpSp>
      <p:grpSp>
        <p:nvGrpSpPr>
          <p:cNvPr id="6149" name="组合 1200"/>
          <p:cNvGrpSpPr/>
          <p:nvPr/>
        </p:nvGrpSpPr>
        <p:grpSpPr>
          <a:xfrm>
            <a:off x="203201" y="4724400"/>
            <a:ext cx="2247900" cy="1557338"/>
            <a:chOff x="96" y="2784"/>
            <a:chExt cx="1062" cy="981"/>
          </a:xfrm>
        </p:grpSpPr>
        <p:sp>
          <p:nvSpPr>
            <p:cNvPr id="6155" name="Freeform 169"/>
            <p:cNvSpPr>
              <a:spLocks noChangeArrowheads="1"/>
            </p:cNvSpPr>
            <p:nvPr/>
          </p:nvSpPr>
          <p:spPr bwMode="auto">
            <a:xfrm>
              <a:off x="121" y="2784"/>
              <a:ext cx="207" cy="81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56" name="Freeform 170"/>
            <p:cNvSpPr>
              <a:spLocks noChangeArrowheads="1"/>
            </p:cNvSpPr>
            <p:nvPr/>
          </p:nvSpPr>
          <p:spPr bwMode="auto">
            <a:xfrm>
              <a:off x="96" y="2789"/>
              <a:ext cx="1062" cy="976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57" name="Freeform 171"/>
            <p:cNvSpPr>
              <a:spLocks noChangeArrowheads="1"/>
            </p:cNvSpPr>
            <p:nvPr/>
          </p:nvSpPr>
          <p:spPr bwMode="auto">
            <a:xfrm>
              <a:off x="348" y="3254"/>
              <a:ext cx="86" cy="102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58" name="Freeform 172"/>
            <p:cNvSpPr>
              <a:spLocks noChangeArrowheads="1"/>
            </p:cNvSpPr>
            <p:nvPr/>
          </p:nvSpPr>
          <p:spPr bwMode="auto">
            <a:xfrm>
              <a:off x="267" y="3295"/>
              <a:ext cx="76" cy="136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59" name="Freeform 173"/>
            <p:cNvSpPr>
              <a:spLocks noChangeArrowheads="1"/>
            </p:cNvSpPr>
            <p:nvPr/>
          </p:nvSpPr>
          <p:spPr bwMode="auto">
            <a:xfrm>
              <a:off x="222" y="3022"/>
              <a:ext cx="243" cy="116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60" name="Freeform 174"/>
            <p:cNvSpPr>
              <a:spLocks noChangeArrowheads="1"/>
            </p:cNvSpPr>
            <p:nvPr/>
          </p:nvSpPr>
          <p:spPr bwMode="auto">
            <a:xfrm>
              <a:off x="500" y="3345"/>
              <a:ext cx="177" cy="187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61" name="Freeform 175"/>
            <p:cNvSpPr>
              <a:spLocks noChangeArrowheads="1"/>
            </p:cNvSpPr>
            <p:nvPr/>
          </p:nvSpPr>
          <p:spPr bwMode="auto">
            <a:xfrm>
              <a:off x="905" y="3158"/>
              <a:ext cx="177" cy="36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62" name="Freeform 176"/>
            <p:cNvSpPr>
              <a:spLocks noChangeArrowheads="1"/>
            </p:cNvSpPr>
            <p:nvPr/>
          </p:nvSpPr>
          <p:spPr bwMode="auto">
            <a:xfrm>
              <a:off x="965" y="3153"/>
              <a:ext cx="137" cy="81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63" name="Freeform 177"/>
            <p:cNvSpPr>
              <a:spLocks noChangeArrowheads="1"/>
            </p:cNvSpPr>
            <p:nvPr/>
          </p:nvSpPr>
          <p:spPr bwMode="auto">
            <a:xfrm>
              <a:off x="960" y="3204"/>
              <a:ext cx="177" cy="86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64" name="Freeform 178"/>
            <p:cNvSpPr>
              <a:spLocks noChangeArrowheads="1"/>
            </p:cNvSpPr>
            <p:nvPr/>
          </p:nvSpPr>
          <p:spPr bwMode="auto">
            <a:xfrm>
              <a:off x="844" y="3285"/>
              <a:ext cx="248" cy="60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65" name="Freeform 179"/>
            <p:cNvSpPr>
              <a:spLocks noChangeArrowheads="1"/>
            </p:cNvSpPr>
            <p:nvPr/>
          </p:nvSpPr>
          <p:spPr bwMode="auto">
            <a:xfrm>
              <a:off x="869" y="3340"/>
              <a:ext cx="203" cy="56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66" name="Freeform 180"/>
            <p:cNvSpPr>
              <a:spLocks noChangeArrowheads="1"/>
            </p:cNvSpPr>
            <p:nvPr/>
          </p:nvSpPr>
          <p:spPr bwMode="auto">
            <a:xfrm>
              <a:off x="859" y="3386"/>
              <a:ext cx="207" cy="172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  <p:sp>
          <p:nvSpPr>
            <p:cNvPr id="6167" name="Freeform 181"/>
            <p:cNvSpPr>
              <a:spLocks noChangeArrowheads="1"/>
            </p:cNvSpPr>
            <p:nvPr/>
          </p:nvSpPr>
          <p:spPr bwMode="auto">
            <a:xfrm>
              <a:off x="996" y="3305"/>
              <a:ext cx="126" cy="318"/>
            </a:xfrm>
            <a:prstGeom prst="rect">
              <a:avLst/>
            </a:prstGeom>
            <a:solidFill>
              <a:srgbClr val="9F9FB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800"/>
            </a:p>
          </p:txBody>
        </p:sp>
      </p:grpSp>
      <p:sp>
        <p:nvSpPr>
          <p:cNvPr id="6150" name="Rectangle 248"/>
          <p:cNvSpPr>
            <a:spLocks noGrp="1" noChangeArrowheads="1"/>
          </p:cNvSpPr>
          <p:nvPr>
            <p:ph type="title"/>
          </p:nvPr>
        </p:nvSpPr>
        <p:spPr bwMode="auto">
          <a:xfrm>
            <a:off x="397933" y="228600"/>
            <a:ext cx="11387667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6151" name="Rectangle 249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2800" y="1600200"/>
            <a:ext cx="10871200" cy="449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17" name="Rectangle 164"/>
          <p:cNvSpPr>
            <a:spLocks noGrp="1"/>
          </p:cNvSpPr>
          <p:nvPr>
            <p:ph type="dt" sz="half" idx="2"/>
          </p:nvPr>
        </p:nvSpPr>
        <p:spPr>
          <a:xfrm>
            <a:off x="402167" y="62484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eaLnBrk="1" hangingPunct="1">
              <a:buSzTx/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18" name="Rectangle 165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ctr" eaLnBrk="1" hangingPunct="1">
              <a:buSzTx/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1219" name="Rectangle 166"/>
          <p:cNvSpPr>
            <a:spLocks noGrp="1"/>
          </p:cNvSpPr>
          <p:nvPr>
            <p:ph type="sldNum" sz="quarter" idx="4"/>
          </p:nvPr>
        </p:nvSpPr>
        <p:spPr>
          <a:xfrm>
            <a:off x="8737601" y="62484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 eaLnBrk="1" hangingPunct="1">
              <a:buSzTx/>
              <a:buFont typeface="Arial" panose="020b0604020202020204" pitchFamily="34" charset="0"/>
              <a:buNone/>
              <a:defRPr sz="1400">
                <a:solidFill>
                  <a:srgbClr val="000000"/>
                </a:solidFill>
                <a:cs typeface="Arial" panose="020b0604020202020204" pitchFamily="34" charset="0"/>
              </a:defRPr>
            </a:lvl1pPr>
          </a:lstStyle>
          <a:p>
            <a:fld id="{6D2AD0ED-E5F7-4786-84FB-52209E485F45}" type="slidenum">
              <a:rPr lang="en-US" altLang="zh-CN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  <a:lvl2pPr lvl="1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/>
          <a:ea typeface="宋体" panose="02010600030101010101" pitchFamily="2" charset="-122"/>
          <a:cs typeface="Arial" panose="020b0604020202020204" pitchFamily="34" charset="0"/>
        </a:defRPr>
      </a:lvl2pPr>
      <a:lvl3pPr lvl="2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/>
          <a:ea typeface="宋体" panose="02010600030101010101" pitchFamily="2" charset="-122"/>
          <a:cs typeface="Arial" panose="020b0604020202020204" pitchFamily="34" charset="0"/>
        </a:defRPr>
      </a:lvl3pPr>
      <a:lvl4pPr lvl="3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/>
          <a:ea typeface="宋体" panose="02010600030101010101" pitchFamily="2" charset="-122"/>
          <a:cs typeface="Arial" panose="020b0604020202020204" pitchFamily="34" charset="0"/>
        </a:defRPr>
      </a:lvl4pPr>
      <a:lvl5pPr lvl="4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/>
          <a:ea typeface="宋体" panose="02010600030101010101" pitchFamily="2" charset="-122"/>
          <a:cs typeface="Arial" panose="020b060402020202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/>
          <a:ea typeface="宋体" panose="02010600030101010101" pitchFamily="2" charset="-122"/>
          <a:cs typeface="Arial" panose="020b060402020202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/>
          <a:ea typeface="宋体" panose="02010600030101010101" pitchFamily="2" charset="-122"/>
          <a:cs typeface="Arial" panose="020b060402020202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/>
          <a:ea typeface="宋体" panose="02010600030101010101" pitchFamily="2" charset="-122"/>
          <a:cs typeface="Arial" panose="020b060402020202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Arial"/>
          <a:ea typeface="宋体" panose="02010600030101010101" pitchFamily="2" charset="-122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Tx/>
        <a:buFont typeface="Wingdings" panose="05000000000000000000" pitchFamily="2" charset="2"/>
        <a:buChar char="§"/>
        <a:defRPr sz="3200" kern="1200">
          <a:solidFill>
            <a:schemeClr val="tx1"/>
          </a:solidFill>
          <a:latin typeface="+mn-lt"/>
          <a:ea typeface="+mn-ea"/>
          <a:cs typeface="Arial" panose="020b0604020202020204" pitchFamily="34" charset="0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kern="1200">
          <a:solidFill>
            <a:schemeClr val="tx1"/>
          </a:solidFill>
          <a:latin typeface="Arial"/>
          <a:ea typeface="Arial"/>
          <a:cs typeface="Arial" panose="020b0604020202020204" pitchFamily="34" charset="0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kern="1200">
          <a:solidFill>
            <a:schemeClr val="tx1"/>
          </a:solidFill>
          <a:latin typeface="Arial"/>
          <a:ea typeface="Arial"/>
          <a:cs typeface="Arial" panose="020b0604020202020204" pitchFamily="34" charset="0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kern="1200">
          <a:solidFill>
            <a:schemeClr val="tx1"/>
          </a:solidFill>
          <a:latin typeface="Arial"/>
          <a:ea typeface="Arial"/>
          <a:cs typeface="Arial" panose="020b0604020202020204" pitchFamily="34" charset="0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kern="1200">
          <a:solidFill>
            <a:schemeClr val="tx1"/>
          </a:solidFill>
          <a:latin typeface="Arial"/>
          <a:ea typeface="Arial"/>
          <a:cs typeface="Arial" panose="020b0604020202020204" pitchFamily="34" charset="0"/>
        </a:defRPr>
      </a:lvl5pPr>
      <a:lvl6pPr marL="2514600" lvl="5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6pPr>
      <a:lvl7pPr marL="2971800" lvl="6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7pPr>
      <a:lvl8pPr marL="3429000" lvl="7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8pPr>
      <a:lvl9pPr marL="3886200" lvl="8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40" name="Freeform 2"/>
          <p:cNvSpPr/>
          <p:nvPr/>
        </p:nvSpPr>
        <p:spPr>
          <a:xfrm>
            <a:off x="6347884" y="20638"/>
            <a:ext cx="5918200" cy="4038600"/>
          </a:xfrm>
          <a:solidFill>
            <a:srgbClr val="FFE2C5"/>
          </a:solidFill>
          <a:ln w="9525">
            <a:noFill/>
          </a:ln>
        </p:spPr>
        <p:txBody>
          <a:bodyPr/>
          <a:lstStyle/>
          <a:p>
            <a:endParaRPr lang="zh-CN" altLang="en-US" sz="1800"/>
          </a:p>
        </p:txBody>
      </p:sp>
      <p:grpSp>
        <p:nvGrpSpPr>
          <p:cNvPr id="1041" name="组合 1040"/>
          <p:cNvGrpSpPr/>
          <p:nvPr/>
        </p:nvGrpSpPr>
        <p:grpSpPr>
          <a:xfrm>
            <a:off x="6096000" y="28575"/>
            <a:ext cx="6341533" cy="4338638"/>
            <a:chOff x="2918" y="18"/>
            <a:chExt cx="2958" cy="2699"/>
          </a:xfrm>
        </p:grpSpPr>
        <p:sp>
          <p:nvSpPr>
            <p:cNvPr id="1042" name="Freeform 4"/>
            <p:cNvSpPr/>
            <p:nvPr/>
          </p:nvSpPr>
          <p:spPr>
            <a:xfrm>
              <a:off x="3060" y="18"/>
              <a:ext cx="490" cy="187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43" name="Freeform 5"/>
            <p:cNvSpPr/>
            <p:nvPr/>
          </p:nvSpPr>
          <p:spPr>
            <a:xfrm>
              <a:off x="2918" y="18"/>
              <a:ext cx="2958" cy="2699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44" name="Freeform 6"/>
            <p:cNvSpPr/>
            <p:nvPr/>
          </p:nvSpPr>
          <p:spPr>
            <a:xfrm>
              <a:off x="3621" y="1287"/>
              <a:ext cx="238" cy="283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45" name="Freeform 7"/>
            <p:cNvSpPr/>
            <p:nvPr/>
          </p:nvSpPr>
          <p:spPr>
            <a:xfrm>
              <a:off x="3403" y="1403"/>
              <a:ext cx="208" cy="379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46" name="Freeform 8"/>
            <p:cNvSpPr/>
            <p:nvPr/>
          </p:nvSpPr>
          <p:spPr>
            <a:xfrm>
              <a:off x="3272" y="645"/>
              <a:ext cx="683" cy="318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47" name="Freeform 9"/>
            <p:cNvSpPr/>
            <p:nvPr/>
          </p:nvSpPr>
          <p:spPr>
            <a:xfrm>
              <a:off x="4046" y="1545"/>
              <a:ext cx="490" cy="515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48" name="Freeform 10"/>
            <p:cNvSpPr/>
            <p:nvPr/>
          </p:nvSpPr>
          <p:spPr>
            <a:xfrm>
              <a:off x="5173" y="1024"/>
              <a:ext cx="501" cy="96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49" name="Freeform 11"/>
            <p:cNvSpPr/>
            <p:nvPr/>
          </p:nvSpPr>
          <p:spPr>
            <a:xfrm>
              <a:off x="5340" y="1004"/>
              <a:ext cx="385" cy="237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50" name="Freeform 12"/>
            <p:cNvSpPr/>
            <p:nvPr/>
          </p:nvSpPr>
          <p:spPr>
            <a:xfrm>
              <a:off x="5325" y="1201"/>
              <a:ext cx="415" cy="187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51" name="Freeform 13"/>
            <p:cNvSpPr/>
            <p:nvPr/>
          </p:nvSpPr>
          <p:spPr>
            <a:xfrm>
              <a:off x="5001" y="1378"/>
              <a:ext cx="698" cy="167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52" name="Freeform 14"/>
            <p:cNvSpPr/>
            <p:nvPr/>
          </p:nvSpPr>
          <p:spPr>
            <a:xfrm>
              <a:off x="5077" y="1540"/>
              <a:ext cx="567" cy="146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53" name="Freeform 15"/>
            <p:cNvSpPr/>
            <p:nvPr/>
          </p:nvSpPr>
          <p:spPr>
            <a:xfrm>
              <a:off x="5042" y="1656"/>
              <a:ext cx="581" cy="480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54" name="Freeform 16"/>
            <p:cNvSpPr/>
            <p:nvPr/>
          </p:nvSpPr>
          <p:spPr>
            <a:xfrm>
              <a:off x="5421" y="1464"/>
              <a:ext cx="329" cy="854"/>
            </a:xfr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</p:grpSp>
      <p:grpSp>
        <p:nvGrpSpPr>
          <p:cNvPr id="1055" name="组合 1054"/>
          <p:cNvGrpSpPr/>
          <p:nvPr/>
        </p:nvGrpSpPr>
        <p:grpSpPr>
          <a:xfrm>
            <a:off x="738718" y="36513"/>
            <a:ext cx="10521949" cy="6821487"/>
            <a:chOff x="349" y="23"/>
            <a:chExt cx="4971" cy="4297"/>
          </a:xfrm>
        </p:grpSpPr>
        <p:sp>
          <p:nvSpPr>
            <p:cNvPr id="1056" name="Rectangle 18"/>
            <p:cNvSpPr/>
            <p:nvPr/>
          </p:nvSpPr>
          <p:spPr>
            <a:xfrm>
              <a:off x="384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57" name="Freeform 19"/>
            <p:cNvSpPr/>
            <p:nvPr/>
          </p:nvSpPr>
          <p:spPr>
            <a:xfrm>
              <a:off x="384" y="225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58" name="Freeform 20"/>
            <p:cNvSpPr/>
            <p:nvPr/>
          </p:nvSpPr>
          <p:spPr>
            <a:xfrm>
              <a:off x="384" y="630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59" name="Freeform 21"/>
            <p:cNvSpPr/>
            <p:nvPr/>
          </p:nvSpPr>
          <p:spPr>
            <a:xfrm>
              <a:off x="384" y="1034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60" name="Freeform 22"/>
            <p:cNvSpPr/>
            <p:nvPr/>
          </p:nvSpPr>
          <p:spPr>
            <a:xfrm>
              <a:off x="384" y="1438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61" name="Freeform 23"/>
            <p:cNvSpPr/>
            <p:nvPr/>
          </p:nvSpPr>
          <p:spPr>
            <a:xfrm>
              <a:off x="384" y="1843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62" name="Freeform 24"/>
            <p:cNvSpPr/>
            <p:nvPr/>
          </p:nvSpPr>
          <p:spPr>
            <a:xfrm>
              <a:off x="384" y="2247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63" name="Freeform 25"/>
            <p:cNvSpPr/>
            <p:nvPr/>
          </p:nvSpPr>
          <p:spPr>
            <a:xfrm>
              <a:off x="384" y="2652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64" name="Freeform 26"/>
            <p:cNvSpPr/>
            <p:nvPr/>
          </p:nvSpPr>
          <p:spPr>
            <a:xfrm>
              <a:off x="384" y="3056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65" name="Freeform 27"/>
            <p:cNvSpPr/>
            <p:nvPr/>
          </p:nvSpPr>
          <p:spPr>
            <a:xfrm>
              <a:off x="384" y="3461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66" name="Freeform 28"/>
            <p:cNvSpPr/>
            <p:nvPr/>
          </p:nvSpPr>
          <p:spPr>
            <a:xfrm>
              <a:off x="384" y="3865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67" name="Rectangle 29"/>
            <p:cNvSpPr/>
            <p:nvPr/>
          </p:nvSpPr>
          <p:spPr>
            <a:xfrm>
              <a:off x="384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8" name="Rectangle 30"/>
            <p:cNvSpPr/>
            <p:nvPr/>
          </p:nvSpPr>
          <p:spPr>
            <a:xfrm>
              <a:off x="829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69" name="Freeform 31"/>
            <p:cNvSpPr/>
            <p:nvPr/>
          </p:nvSpPr>
          <p:spPr>
            <a:xfrm>
              <a:off x="829" y="225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0" name="Freeform 32"/>
            <p:cNvSpPr/>
            <p:nvPr/>
          </p:nvSpPr>
          <p:spPr>
            <a:xfrm>
              <a:off x="829" y="630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1" name="Freeform 33"/>
            <p:cNvSpPr/>
            <p:nvPr/>
          </p:nvSpPr>
          <p:spPr>
            <a:xfrm>
              <a:off x="829" y="1034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2" name="Freeform 34"/>
            <p:cNvSpPr/>
            <p:nvPr/>
          </p:nvSpPr>
          <p:spPr>
            <a:xfrm>
              <a:off x="829" y="1438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3" name="Freeform 35"/>
            <p:cNvSpPr/>
            <p:nvPr/>
          </p:nvSpPr>
          <p:spPr>
            <a:xfrm>
              <a:off x="829" y="1843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4" name="Freeform 36"/>
            <p:cNvSpPr/>
            <p:nvPr/>
          </p:nvSpPr>
          <p:spPr>
            <a:xfrm>
              <a:off x="829" y="2247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5" name="Freeform 37"/>
            <p:cNvSpPr/>
            <p:nvPr/>
          </p:nvSpPr>
          <p:spPr>
            <a:xfrm>
              <a:off x="829" y="2652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6" name="Freeform 38"/>
            <p:cNvSpPr/>
            <p:nvPr/>
          </p:nvSpPr>
          <p:spPr>
            <a:xfrm>
              <a:off x="829" y="3056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7" name="Freeform 39"/>
            <p:cNvSpPr/>
            <p:nvPr/>
          </p:nvSpPr>
          <p:spPr>
            <a:xfrm>
              <a:off x="829" y="3461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8" name="Freeform 40"/>
            <p:cNvSpPr/>
            <p:nvPr/>
          </p:nvSpPr>
          <p:spPr>
            <a:xfrm>
              <a:off x="829" y="3865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79" name="Rectangle 41"/>
            <p:cNvSpPr/>
            <p:nvPr/>
          </p:nvSpPr>
          <p:spPr>
            <a:xfrm>
              <a:off x="829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0" name="Rectangle 42"/>
            <p:cNvSpPr/>
            <p:nvPr/>
          </p:nvSpPr>
          <p:spPr>
            <a:xfrm>
              <a:off x="1279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81" name="Freeform 43"/>
            <p:cNvSpPr/>
            <p:nvPr/>
          </p:nvSpPr>
          <p:spPr>
            <a:xfrm>
              <a:off x="1279" y="225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82" name="Freeform 44"/>
            <p:cNvSpPr/>
            <p:nvPr/>
          </p:nvSpPr>
          <p:spPr>
            <a:xfrm>
              <a:off x="1279" y="630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83" name="Freeform 45"/>
            <p:cNvSpPr/>
            <p:nvPr/>
          </p:nvSpPr>
          <p:spPr>
            <a:xfrm>
              <a:off x="1279" y="1034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84" name="Freeform 46"/>
            <p:cNvSpPr/>
            <p:nvPr/>
          </p:nvSpPr>
          <p:spPr>
            <a:xfrm>
              <a:off x="1279" y="1438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85" name="Freeform 47"/>
            <p:cNvSpPr/>
            <p:nvPr/>
          </p:nvSpPr>
          <p:spPr>
            <a:xfrm>
              <a:off x="1279" y="1843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86" name="Freeform 48"/>
            <p:cNvSpPr/>
            <p:nvPr/>
          </p:nvSpPr>
          <p:spPr>
            <a:xfrm>
              <a:off x="1279" y="2247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87" name="Freeform 49"/>
            <p:cNvSpPr/>
            <p:nvPr/>
          </p:nvSpPr>
          <p:spPr>
            <a:xfrm>
              <a:off x="1279" y="2652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88" name="Freeform 50"/>
            <p:cNvSpPr/>
            <p:nvPr/>
          </p:nvSpPr>
          <p:spPr>
            <a:xfrm>
              <a:off x="1279" y="3056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89" name="Freeform 51"/>
            <p:cNvSpPr/>
            <p:nvPr/>
          </p:nvSpPr>
          <p:spPr>
            <a:xfrm>
              <a:off x="1279" y="3461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90" name="Freeform 52"/>
            <p:cNvSpPr/>
            <p:nvPr/>
          </p:nvSpPr>
          <p:spPr>
            <a:xfrm>
              <a:off x="1279" y="3865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91" name="Rectangle 53"/>
            <p:cNvSpPr/>
            <p:nvPr/>
          </p:nvSpPr>
          <p:spPr>
            <a:xfrm>
              <a:off x="1279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2" name="Rectangle 54"/>
            <p:cNvSpPr/>
            <p:nvPr/>
          </p:nvSpPr>
          <p:spPr>
            <a:xfrm>
              <a:off x="1724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093" name="Freeform 55"/>
            <p:cNvSpPr/>
            <p:nvPr/>
          </p:nvSpPr>
          <p:spPr>
            <a:xfrm>
              <a:off x="1724" y="225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94" name="Freeform 56"/>
            <p:cNvSpPr/>
            <p:nvPr/>
          </p:nvSpPr>
          <p:spPr>
            <a:xfrm>
              <a:off x="1724" y="630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95" name="Freeform 57"/>
            <p:cNvSpPr/>
            <p:nvPr/>
          </p:nvSpPr>
          <p:spPr>
            <a:xfrm>
              <a:off x="1724" y="1034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96" name="Freeform 58"/>
            <p:cNvSpPr/>
            <p:nvPr/>
          </p:nvSpPr>
          <p:spPr>
            <a:xfrm>
              <a:off x="1724" y="1438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97" name="Freeform 59"/>
            <p:cNvSpPr/>
            <p:nvPr/>
          </p:nvSpPr>
          <p:spPr>
            <a:xfrm>
              <a:off x="1724" y="1843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98" name="Freeform 60"/>
            <p:cNvSpPr/>
            <p:nvPr/>
          </p:nvSpPr>
          <p:spPr>
            <a:xfrm>
              <a:off x="1724" y="2247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099" name="Freeform 61"/>
            <p:cNvSpPr/>
            <p:nvPr/>
          </p:nvSpPr>
          <p:spPr>
            <a:xfrm>
              <a:off x="1724" y="2652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00" name="Freeform 62"/>
            <p:cNvSpPr/>
            <p:nvPr/>
          </p:nvSpPr>
          <p:spPr>
            <a:xfrm>
              <a:off x="1724" y="3056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01" name="Freeform 63"/>
            <p:cNvSpPr/>
            <p:nvPr/>
          </p:nvSpPr>
          <p:spPr>
            <a:xfrm>
              <a:off x="1724" y="3461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02" name="Freeform 64"/>
            <p:cNvSpPr/>
            <p:nvPr/>
          </p:nvSpPr>
          <p:spPr>
            <a:xfrm>
              <a:off x="1724" y="3865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03" name="Rectangle 65"/>
            <p:cNvSpPr/>
            <p:nvPr/>
          </p:nvSpPr>
          <p:spPr>
            <a:xfrm>
              <a:off x="1724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4" name="Rectangle 66"/>
            <p:cNvSpPr/>
            <p:nvPr/>
          </p:nvSpPr>
          <p:spPr>
            <a:xfrm>
              <a:off x="2169" y="23"/>
              <a:ext cx="21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05" name="Freeform 67"/>
            <p:cNvSpPr/>
            <p:nvPr/>
          </p:nvSpPr>
          <p:spPr>
            <a:xfrm>
              <a:off x="2169" y="225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06" name="Freeform 68"/>
            <p:cNvSpPr/>
            <p:nvPr/>
          </p:nvSpPr>
          <p:spPr>
            <a:xfrm>
              <a:off x="2169" y="630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07" name="Freeform 69"/>
            <p:cNvSpPr/>
            <p:nvPr/>
          </p:nvSpPr>
          <p:spPr>
            <a:xfrm>
              <a:off x="2169" y="1034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08" name="Freeform 70"/>
            <p:cNvSpPr/>
            <p:nvPr/>
          </p:nvSpPr>
          <p:spPr>
            <a:xfrm>
              <a:off x="2169" y="1438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09" name="Freeform 71"/>
            <p:cNvSpPr/>
            <p:nvPr/>
          </p:nvSpPr>
          <p:spPr>
            <a:xfrm>
              <a:off x="2169" y="1843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10" name="Freeform 72"/>
            <p:cNvSpPr/>
            <p:nvPr/>
          </p:nvSpPr>
          <p:spPr>
            <a:xfrm>
              <a:off x="2169" y="2247"/>
              <a:ext cx="21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11" name="Freeform 73"/>
            <p:cNvSpPr/>
            <p:nvPr/>
          </p:nvSpPr>
          <p:spPr>
            <a:xfrm>
              <a:off x="2169" y="2652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12" name="Freeform 74"/>
            <p:cNvSpPr/>
            <p:nvPr/>
          </p:nvSpPr>
          <p:spPr>
            <a:xfrm>
              <a:off x="2169" y="3056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13" name="Freeform 75"/>
            <p:cNvSpPr/>
            <p:nvPr/>
          </p:nvSpPr>
          <p:spPr>
            <a:xfrm>
              <a:off x="2169" y="3461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14" name="Freeform 76"/>
            <p:cNvSpPr/>
            <p:nvPr/>
          </p:nvSpPr>
          <p:spPr>
            <a:xfrm>
              <a:off x="2169" y="3865"/>
              <a:ext cx="21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15" name="Rectangle 77"/>
            <p:cNvSpPr/>
            <p:nvPr/>
          </p:nvSpPr>
          <p:spPr>
            <a:xfrm>
              <a:off x="2169" y="4269"/>
              <a:ext cx="21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6" name="Rectangle 78"/>
            <p:cNvSpPr/>
            <p:nvPr/>
          </p:nvSpPr>
          <p:spPr>
            <a:xfrm>
              <a:off x="262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17" name="Freeform 79"/>
            <p:cNvSpPr/>
            <p:nvPr/>
          </p:nvSpPr>
          <p:spPr>
            <a:xfrm>
              <a:off x="2620" y="225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18" name="Freeform 80"/>
            <p:cNvSpPr/>
            <p:nvPr/>
          </p:nvSpPr>
          <p:spPr>
            <a:xfrm>
              <a:off x="2620" y="630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19" name="Freeform 81"/>
            <p:cNvSpPr/>
            <p:nvPr/>
          </p:nvSpPr>
          <p:spPr>
            <a:xfrm>
              <a:off x="2620" y="1034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20" name="Freeform 82"/>
            <p:cNvSpPr/>
            <p:nvPr/>
          </p:nvSpPr>
          <p:spPr>
            <a:xfrm>
              <a:off x="2620" y="1438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21" name="Freeform 83"/>
            <p:cNvSpPr/>
            <p:nvPr/>
          </p:nvSpPr>
          <p:spPr>
            <a:xfrm>
              <a:off x="2620" y="1843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22" name="Freeform 84"/>
            <p:cNvSpPr/>
            <p:nvPr/>
          </p:nvSpPr>
          <p:spPr>
            <a:xfrm>
              <a:off x="2620" y="2247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23" name="Freeform 85"/>
            <p:cNvSpPr/>
            <p:nvPr/>
          </p:nvSpPr>
          <p:spPr>
            <a:xfrm>
              <a:off x="2620" y="2652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24" name="Freeform 86"/>
            <p:cNvSpPr/>
            <p:nvPr/>
          </p:nvSpPr>
          <p:spPr>
            <a:xfrm>
              <a:off x="2620" y="3056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25" name="Freeform 87"/>
            <p:cNvSpPr/>
            <p:nvPr/>
          </p:nvSpPr>
          <p:spPr>
            <a:xfrm>
              <a:off x="2620" y="3461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26" name="Freeform 88"/>
            <p:cNvSpPr/>
            <p:nvPr/>
          </p:nvSpPr>
          <p:spPr>
            <a:xfrm>
              <a:off x="2620" y="3865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27" name="Rectangle 89"/>
            <p:cNvSpPr/>
            <p:nvPr/>
          </p:nvSpPr>
          <p:spPr>
            <a:xfrm>
              <a:off x="262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8" name="Rectangle 90"/>
            <p:cNvSpPr/>
            <p:nvPr/>
          </p:nvSpPr>
          <p:spPr>
            <a:xfrm>
              <a:off x="3065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29" name="Freeform 91"/>
            <p:cNvSpPr/>
            <p:nvPr/>
          </p:nvSpPr>
          <p:spPr>
            <a:xfrm>
              <a:off x="3065" y="225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0" name="Freeform 92"/>
            <p:cNvSpPr/>
            <p:nvPr/>
          </p:nvSpPr>
          <p:spPr>
            <a:xfrm>
              <a:off x="3065" y="630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1" name="Freeform 93"/>
            <p:cNvSpPr/>
            <p:nvPr/>
          </p:nvSpPr>
          <p:spPr>
            <a:xfrm>
              <a:off x="3065" y="1034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2" name="Freeform 94"/>
            <p:cNvSpPr/>
            <p:nvPr/>
          </p:nvSpPr>
          <p:spPr>
            <a:xfrm>
              <a:off x="3065" y="1438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3" name="Freeform 95"/>
            <p:cNvSpPr/>
            <p:nvPr/>
          </p:nvSpPr>
          <p:spPr>
            <a:xfrm>
              <a:off x="3065" y="1843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4" name="Freeform 96"/>
            <p:cNvSpPr/>
            <p:nvPr/>
          </p:nvSpPr>
          <p:spPr>
            <a:xfrm>
              <a:off x="3065" y="2247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5" name="Freeform 97"/>
            <p:cNvSpPr/>
            <p:nvPr/>
          </p:nvSpPr>
          <p:spPr>
            <a:xfrm>
              <a:off x="3065" y="2652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6" name="Freeform 98"/>
            <p:cNvSpPr/>
            <p:nvPr/>
          </p:nvSpPr>
          <p:spPr>
            <a:xfrm>
              <a:off x="3065" y="3056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7" name="Freeform 99"/>
            <p:cNvSpPr/>
            <p:nvPr/>
          </p:nvSpPr>
          <p:spPr>
            <a:xfrm>
              <a:off x="3065" y="3461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8" name="Freeform 100"/>
            <p:cNvSpPr/>
            <p:nvPr/>
          </p:nvSpPr>
          <p:spPr>
            <a:xfrm>
              <a:off x="3065" y="3865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39" name="Rectangle 101"/>
            <p:cNvSpPr/>
            <p:nvPr/>
          </p:nvSpPr>
          <p:spPr>
            <a:xfrm>
              <a:off x="3065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0" name="Rectangle 102"/>
            <p:cNvSpPr/>
            <p:nvPr/>
          </p:nvSpPr>
          <p:spPr>
            <a:xfrm>
              <a:off x="351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41" name="Freeform 103"/>
            <p:cNvSpPr/>
            <p:nvPr/>
          </p:nvSpPr>
          <p:spPr>
            <a:xfrm>
              <a:off x="3510" y="225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42" name="Freeform 104"/>
            <p:cNvSpPr/>
            <p:nvPr/>
          </p:nvSpPr>
          <p:spPr>
            <a:xfrm>
              <a:off x="3510" y="630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43" name="Freeform 105"/>
            <p:cNvSpPr/>
            <p:nvPr/>
          </p:nvSpPr>
          <p:spPr>
            <a:xfrm>
              <a:off x="3510" y="1034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44" name="Freeform 106"/>
            <p:cNvSpPr/>
            <p:nvPr/>
          </p:nvSpPr>
          <p:spPr>
            <a:xfrm>
              <a:off x="3510" y="1438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45" name="Freeform 107"/>
            <p:cNvSpPr/>
            <p:nvPr/>
          </p:nvSpPr>
          <p:spPr>
            <a:xfrm>
              <a:off x="3510" y="1843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46" name="Freeform 108"/>
            <p:cNvSpPr/>
            <p:nvPr/>
          </p:nvSpPr>
          <p:spPr>
            <a:xfrm>
              <a:off x="3510" y="2247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47" name="Freeform 109"/>
            <p:cNvSpPr/>
            <p:nvPr/>
          </p:nvSpPr>
          <p:spPr>
            <a:xfrm>
              <a:off x="3510" y="2652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48" name="Freeform 110"/>
            <p:cNvSpPr/>
            <p:nvPr/>
          </p:nvSpPr>
          <p:spPr>
            <a:xfrm>
              <a:off x="3510" y="3056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49" name="Freeform 111"/>
            <p:cNvSpPr/>
            <p:nvPr/>
          </p:nvSpPr>
          <p:spPr>
            <a:xfrm>
              <a:off x="3510" y="3461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50" name="Freeform 112"/>
            <p:cNvSpPr/>
            <p:nvPr/>
          </p:nvSpPr>
          <p:spPr>
            <a:xfrm>
              <a:off x="3510" y="3865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51" name="Rectangle 113"/>
            <p:cNvSpPr/>
            <p:nvPr/>
          </p:nvSpPr>
          <p:spPr>
            <a:xfrm>
              <a:off x="351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2" name="Rectangle 114"/>
            <p:cNvSpPr/>
            <p:nvPr/>
          </p:nvSpPr>
          <p:spPr>
            <a:xfrm>
              <a:off x="396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53" name="Freeform 115"/>
            <p:cNvSpPr/>
            <p:nvPr/>
          </p:nvSpPr>
          <p:spPr>
            <a:xfrm>
              <a:off x="3960" y="225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54" name="Freeform 116"/>
            <p:cNvSpPr/>
            <p:nvPr/>
          </p:nvSpPr>
          <p:spPr>
            <a:xfrm>
              <a:off x="3960" y="630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55" name="Freeform 117"/>
            <p:cNvSpPr/>
            <p:nvPr/>
          </p:nvSpPr>
          <p:spPr>
            <a:xfrm>
              <a:off x="3960" y="1034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56" name="Freeform 118"/>
            <p:cNvSpPr/>
            <p:nvPr/>
          </p:nvSpPr>
          <p:spPr>
            <a:xfrm>
              <a:off x="3960" y="1438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57" name="Freeform 119"/>
            <p:cNvSpPr/>
            <p:nvPr/>
          </p:nvSpPr>
          <p:spPr>
            <a:xfrm>
              <a:off x="3960" y="1843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58" name="Freeform 120"/>
            <p:cNvSpPr/>
            <p:nvPr/>
          </p:nvSpPr>
          <p:spPr>
            <a:xfrm>
              <a:off x="3960" y="2247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59" name="Freeform 121"/>
            <p:cNvSpPr/>
            <p:nvPr/>
          </p:nvSpPr>
          <p:spPr>
            <a:xfrm>
              <a:off x="3960" y="2652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60" name="Freeform 122"/>
            <p:cNvSpPr/>
            <p:nvPr/>
          </p:nvSpPr>
          <p:spPr>
            <a:xfrm>
              <a:off x="3960" y="3056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61" name="Freeform 123"/>
            <p:cNvSpPr/>
            <p:nvPr/>
          </p:nvSpPr>
          <p:spPr>
            <a:xfrm>
              <a:off x="3960" y="3461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62" name="Freeform 124"/>
            <p:cNvSpPr/>
            <p:nvPr/>
          </p:nvSpPr>
          <p:spPr>
            <a:xfrm>
              <a:off x="3960" y="3865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63" name="Rectangle 125"/>
            <p:cNvSpPr/>
            <p:nvPr/>
          </p:nvSpPr>
          <p:spPr>
            <a:xfrm>
              <a:off x="396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4" name="Rectangle 126"/>
            <p:cNvSpPr/>
            <p:nvPr/>
          </p:nvSpPr>
          <p:spPr>
            <a:xfrm>
              <a:off x="4405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65" name="Freeform 127"/>
            <p:cNvSpPr/>
            <p:nvPr/>
          </p:nvSpPr>
          <p:spPr>
            <a:xfrm>
              <a:off x="4405" y="225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66" name="Freeform 128"/>
            <p:cNvSpPr/>
            <p:nvPr/>
          </p:nvSpPr>
          <p:spPr>
            <a:xfrm>
              <a:off x="4405" y="630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67" name="Freeform 129"/>
            <p:cNvSpPr/>
            <p:nvPr/>
          </p:nvSpPr>
          <p:spPr>
            <a:xfrm>
              <a:off x="4405" y="1034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68" name="Freeform 130"/>
            <p:cNvSpPr/>
            <p:nvPr/>
          </p:nvSpPr>
          <p:spPr>
            <a:xfrm>
              <a:off x="4405" y="1438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69" name="Freeform 131"/>
            <p:cNvSpPr/>
            <p:nvPr/>
          </p:nvSpPr>
          <p:spPr>
            <a:xfrm>
              <a:off x="4405" y="1843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70" name="Freeform 132"/>
            <p:cNvSpPr/>
            <p:nvPr/>
          </p:nvSpPr>
          <p:spPr>
            <a:xfrm>
              <a:off x="4405" y="2247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71" name="Freeform 133"/>
            <p:cNvSpPr/>
            <p:nvPr/>
          </p:nvSpPr>
          <p:spPr>
            <a:xfrm>
              <a:off x="4405" y="2652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72" name="Freeform 134"/>
            <p:cNvSpPr/>
            <p:nvPr/>
          </p:nvSpPr>
          <p:spPr>
            <a:xfrm>
              <a:off x="4405" y="3056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73" name="Freeform 135"/>
            <p:cNvSpPr/>
            <p:nvPr/>
          </p:nvSpPr>
          <p:spPr>
            <a:xfrm>
              <a:off x="4405" y="3461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74" name="Freeform 136"/>
            <p:cNvSpPr/>
            <p:nvPr/>
          </p:nvSpPr>
          <p:spPr>
            <a:xfrm>
              <a:off x="4405" y="3865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75" name="Rectangle 137"/>
            <p:cNvSpPr/>
            <p:nvPr/>
          </p:nvSpPr>
          <p:spPr>
            <a:xfrm>
              <a:off x="4405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6" name="Rectangle 138"/>
            <p:cNvSpPr/>
            <p:nvPr/>
          </p:nvSpPr>
          <p:spPr>
            <a:xfrm>
              <a:off x="485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77" name="Freeform 139"/>
            <p:cNvSpPr/>
            <p:nvPr/>
          </p:nvSpPr>
          <p:spPr>
            <a:xfrm>
              <a:off x="4850" y="225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78" name="Freeform 140"/>
            <p:cNvSpPr/>
            <p:nvPr/>
          </p:nvSpPr>
          <p:spPr>
            <a:xfrm>
              <a:off x="4850" y="630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79" name="Freeform 141"/>
            <p:cNvSpPr/>
            <p:nvPr/>
          </p:nvSpPr>
          <p:spPr>
            <a:xfrm>
              <a:off x="4850" y="1034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80" name="Freeform 142"/>
            <p:cNvSpPr/>
            <p:nvPr/>
          </p:nvSpPr>
          <p:spPr>
            <a:xfrm>
              <a:off x="4850" y="1438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81" name="Freeform 143"/>
            <p:cNvSpPr/>
            <p:nvPr/>
          </p:nvSpPr>
          <p:spPr>
            <a:xfrm>
              <a:off x="4850" y="1843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82" name="Freeform 144"/>
            <p:cNvSpPr/>
            <p:nvPr/>
          </p:nvSpPr>
          <p:spPr>
            <a:xfrm>
              <a:off x="4850" y="2247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83" name="Freeform 145"/>
            <p:cNvSpPr/>
            <p:nvPr/>
          </p:nvSpPr>
          <p:spPr>
            <a:xfrm>
              <a:off x="4850" y="2652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84" name="Freeform 146"/>
            <p:cNvSpPr/>
            <p:nvPr/>
          </p:nvSpPr>
          <p:spPr>
            <a:xfrm>
              <a:off x="4850" y="3056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85" name="Freeform 147"/>
            <p:cNvSpPr/>
            <p:nvPr/>
          </p:nvSpPr>
          <p:spPr>
            <a:xfrm>
              <a:off x="4850" y="3461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86" name="Freeform 148"/>
            <p:cNvSpPr/>
            <p:nvPr/>
          </p:nvSpPr>
          <p:spPr>
            <a:xfrm>
              <a:off x="4850" y="3865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87" name="Rectangle 149"/>
            <p:cNvSpPr/>
            <p:nvPr/>
          </p:nvSpPr>
          <p:spPr>
            <a:xfrm>
              <a:off x="485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88" name="Rectangle 150"/>
            <p:cNvSpPr/>
            <p:nvPr/>
          </p:nvSpPr>
          <p:spPr>
            <a:xfrm>
              <a:off x="5300" y="23"/>
              <a:ext cx="20" cy="10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189" name="Freeform 151"/>
            <p:cNvSpPr/>
            <p:nvPr/>
          </p:nvSpPr>
          <p:spPr>
            <a:xfrm>
              <a:off x="5300" y="225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0" name="Freeform 152"/>
            <p:cNvSpPr/>
            <p:nvPr/>
          </p:nvSpPr>
          <p:spPr>
            <a:xfrm>
              <a:off x="5300" y="630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1" name="Freeform 153"/>
            <p:cNvSpPr/>
            <p:nvPr/>
          </p:nvSpPr>
          <p:spPr>
            <a:xfrm>
              <a:off x="5300" y="1034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2" name="Freeform 154"/>
            <p:cNvSpPr/>
            <p:nvPr/>
          </p:nvSpPr>
          <p:spPr>
            <a:xfrm>
              <a:off x="5300" y="1438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3" name="Freeform 155"/>
            <p:cNvSpPr/>
            <p:nvPr/>
          </p:nvSpPr>
          <p:spPr>
            <a:xfrm>
              <a:off x="5300" y="1843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4" name="Freeform 156"/>
            <p:cNvSpPr/>
            <p:nvPr/>
          </p:nvSpPr>
          <p:spPr>
            <a:xfrm>
              <a:off x="5300" y="2247"/>
              <a:ext cx="20" cy="304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5" name="Freeform 157"/>
            <p:cNvSpPr/>
            <p:nvPr/>
          </p:nvSpPr>
          <p:spPr>
            <a:xfrm>
              <a:off x="5300" y="2652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6" name="Freeform 158"/>
            <p:cNvSpPr/>
            <p:nvPr/>
          </p:nvSpPr>
          <p:spPr>
            <a:xfrm>
              <a:off x="5300" y="3056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7" name="Freeform 159"/>
            <p:cNvSpPr/>
            <p:nvPr/>
          </p:nvSpPr>
          <p:spPr>
            <a:xfrm>
              <a:off x="5300" y="3461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8" name="Freeform 160"/>
            <p:cNvSpPr/>
            <p:nvPr/>
          </p:nvSpPr>
          <p:spPr>
            <a:xfrm>
              <a:off x="5300" y="3865"/>
              <a:ext cx="20" cy="303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199" name="Rectangle 161"/>
            <p:cNvSpPr/>
            <p:nvPr/>
          </p:nvSpPr>
          <p:spPr>
            <a:xfrm>
              <a:off x="5300" y="4269"/>
              <a:ext cx="20" cy="51"/>
            </a:xfrm>
            <a:prstGeom prst="rect">
              <a:avLst/>
            </a:prstGeo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pPr marL="0" lvl="0" indent="0" eaLnBrk="1" hangingPunct="1"/>
              <a:endParaRPr lang="zh-CN" altLang="en-US" sz="1800">
                <a:solidFill>
                  <a:srgbClr val="000000"/>
                </a:solidFill>
              </a:endParaRPr>
            </a:p>
          </p:txBody>
        </p:sp>
        <p:sp>
          <p:nvSpPr>
            <p:cNvPr id="1200" name="Freeform 162"/>
            <p:cNvSpPr/>
            <p:nvPr/>
          </p:nvSpPr>
          <p:spPr>
            <a:xfrm>
              <a:off x="349" y="3304"/>
              <a:ext cx="20" cy="10"/>
            </a:xfrm>
            <a:solidFill>
              <a:srgbClr val="DDDDDD">
                <a:alpha val="50195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</p:grpSp>
      <p:grpSp>
        <p:nvGrpSpPr>
          <p:cNvPr id="1201" name="组合 1200"/>
          <p:cNvGrpSpPr/>
          <p:nvPr/>
        </p:nvGrpSpPr>
        <p:grpSpPr>
          <a:xfrm>
            <a:off x="203201" y="4724400"/>
            <a:ext cx="2247900" cy="1557338"/>
            <a:chOff x="96" y="2784"/>
            <a:chExt cx="1062" cy="981"/>
          </a:xfrm>
        </p:grpSpPr>
        <p:sp>
          <p:nvSpPr>
            <p:cNvPr id="1202" name="Freeform 169"/>
            <p:cNvSpPr/>
            <p:nvPr/>
          </p:nvSpPr>
          <p:spPr>
            <a:xfrm>
              <a:off x="121" y="2784"/>
              <a:ext cx="207" cy="81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03" name="Freeform 170"/>
            <p:cNvSpPr/>
            <p:nvPr/>
          </p:nvSpPr>
          <p:spPr>
            <a:xfrm>
              <a:off x="96" y="2789"/>
              <a:ext cx="1062" cy="976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04" name="Freeform 171"/>
            <p:cNvSpPr/>
            <p:nvPr/>
          </p:nvSpPr>
          <p:spPr>
            <a:xfrm>
              <a:off x="348" y="3254"/>
              <a:ext cx="86" cy="102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05" name="Freeform 172"/>
            <p:cNvSpPr/>
            <p:nvPr/>
          </p:nvSpPr>
          <p:spPr>
            <a:xfrm>
              <a:off x="267" y="3295"/>
              <a:ext cx="76" cy="136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06" name="Freeform 173"/>
            <p:cNvSpPr/>
            <p:nvPr/>
          </p:nvSpPr>
          <p:spPr>
            <a:xfrm>
              <a:off x="222" y="3022"/>
              <a:ext cx="243" cy="116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07" name="Freeform 174"/>
            <p:cNvSpPr/>
            <p:nvPr/>
          </p:nvSpPr>
          <p:spPr>
            <a:xfrm>
              <a:off x="500" y="3345"/>
              <a:ext cx="177" cy="187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08" name="Freeform 175"/>
            <p:cNvSpPr/>
            <p:nvPr/>
          </p:nvSpPr>
          <p:spPr>
            <a:xfrm>
              <a:off x="905" y="3158"/>
              <a:ext cx="177" cy="36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09" name="Freeform 176"/>
            <p:cNvSpPr/>
            <p:nvPr/>
          </p:nvSpPr>
          <p:spPr>
            <a:xfrm>
              <a:off x="965" y="3153"/>
              <a:ext cx="137" cy="81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10" name="Freeform 177"/>
            <p:cNvSpPr/>
            <p:nvPr/>
          </p:nvSpPr>
          <p:spPr>
            <a:xfrm>
              <a:off x="960" y="3204"/>
              <a:ext cx="177" cy="86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11" name="Freeform 178"/>
            <p:cNvSpPr/>
            <p:nvPr/>
          </p:nvSpPr>
          <p:spPr>
            <a:xfrm>
              <a:off x="844" y="3285"/>
              <a:ext cx="248" cy="60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12" name="Freeform 179"/>
            <p:cNvSpPr/>
            <p:nvPr/>
          </p:nvSpPr>
          <p:spPr>
            <a:xfrm>
              <a:off x="869" y="3340"/>
              <a:ext cx="203" cy="56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13" name="Freeform 180"/>
            <p:cNvSpPr/>
            <p:nvPr/>
          </p:nvSpPr>
          <p:spPr>
            <a:xfrm>
              <a:off x="859" y="3386"/>
              <a:ext cx="207" cy="172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  <p:sp>
          <p:nvSpPr>
            <p:cNvPr id="1214" name="Freeform 181"/>
            <p:cNvSpPr/>
            <p:nvPr/>
          </p:nvSpPr>
          <p:spPr>
            <a:xfrm>
              <a:off x="996" y="3305"/>
              <a:ext cx="126" cy="318"/>
            </a:xfrm>
            <a:solidFill>
              <a:srgbClr val="9F9FBF"/>
            </a:solidFill>
            <a:ln w="9525">
              <a:noFill/>
            </a:ln>
          </p:spPr>
          <p:txBody>
            <a:bodyPr/>
            <a:lstStyle/>
            <a:p>
              <a:endParaRPr lang="zh-CN" altLang="en-US" sz="1800"/>
            </a:p>
          </p:txBody>
        </p:sp>
      </p:grpSp>
      <p:sp>
        <p:nvSpPr>
          <p:cNvPr id="1215" name="Rectangle 248"/>
          <p:cNvSpPr>
            <a:spLocks noGrp="1"/>
          </p:cNvSpPr>
          <p:nvPr>
            <p:ph type="title"/>
          </p:nvPr>
        </p:nvSpPr>
        <p:spPr>
          <a:xfrm>
            <a:off x="397933" y="228600"/>
            <a:ext cx="11387667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216" name="Rectangle 249"/>
          <p:cNvSpPr>
            <a:spLocks noGrp="1"/>
          </p:cNvSpPr>
          <p:nvPr>
            <p:ph type="body" idx="1"/>
          </p:nvPr>
        </p:nvSpPr>
        <p:spPr>
          <a:xfrm>
            <a:off x="812800" y="1600200"/>
            <a:ext cx="10871200" cy="44989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17" name="Rectangle 164"/>
          <p:cNvSpPr>
            <a:spLocks noGrp="1"/>
          </p:cNvSpPr>
          <p:nvPr>
            <p:ph type="dt" sz="half" idx="2"/>
          </p:nvPr>
        </p:nvSpPr>
        <p:spPr>
          <a:xfrm>
            <a:off x="402167" y="62484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l" fontAlgn="base"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1218" name="Rectangle 165"/>
          <p:cNvSpPr>
            <a:spLocks noGrp="1"/>
          </p:cNvSpPr>
          <p:nvPr>
            <p:ph type="ftr" sz="quarter" idx="3"/>
          </p:nvPr>
        </p:nvSpPr>
        <p:spPr>
          <a:xfrm>
            <a:off x="4165600" y="6248400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ctr" fontAlgn="base"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buSzTx/>
            </a:pPr>
            <a:endParaRPr lang="en-US" altLang="zh-CN"/>
          </a:p>
        </p:txBody>
      </p:sp>
      <p:sp>
        <p:nvSpPr>
          <p:cNvPr id="1219" name="Rectangle 166"/>
          <p:cNvSpPr>
            <a:spLocks noGrp="1"/>
          </p:cNvSpPr>
          <p:nvPr>
            <p:ph type="sldNum" sz="quarter" idx="4"/>
          </p:nvPr>
        </p:nvSpPr>
        <p:spPr>
          <a:xfrm>
            <a:off x="8737601" y="6248400"/>
            <a:ext cx="3052233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indent="0" algn="r" fontAlgn="base">
              <a:buFont typeface="Arial"/>
              <a:defRPr sz="1400">
                <a:solidFill>
                  <a:srgbClr val="000000"/>
                </a:solidFill>
                <a:latin typeface="Arial"/>
                <a:ea typeface="Arial"/>
              </a:defRPr>
            </a:lvl1pPr>
          </a:lstStyle>
          <a:p>
            <a:pPr>
              <a:spcBef>
                <a:spcPct val="0"/>
              </a:spcBef>
              <a:spcAft>
                <a:spcPct val="0"/>
              </a:spcAft>
              <a:buSzTx/>
            </a:pPr>
            <a:fld id="{9A0DB2DC-4C9A-4742-B13C-FB6460FD3503}" type="slidenum">
              <a:rPr lang="en-US" altLang="zh-CN" smtClean="0"/>
              <a:t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ransition/>
  <p:timing/>
  <p:txStyles>
    <p:titleStyle>
      <a:lvl1pPr marL="0" lv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SzTx/>
        <a:buNone/>
        <a:defRPr sz="4400" b="0" i="0" u="none" kern="1200">
          <a:solidFill>
            <a:schemeClr val="tx2"/>
          </a:solidFill>
          <a:latin typeface="+mj-lt"/>
          <a:ea typeface="+mj-ea"/>
          <a:cs typeface="+mj-cs"/>
        </a:defRPr>
      </a:lvl1pPr>
      <a:lvl2pPr marL="0" lvl="1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>
          <a:solidFill>
            <a:schemeClr val="tx2"/>
          </a:solidFill>
          <a:latin typeface="Arial"/>
          <a:ea typeface="宋体" panose="02010600030101010101" pitchFamily="2" charset="-122"/>
          <a:cs typeface="+mj-cs"/>
        </a:defRPr>
      </a:lvl2pPr>
      <a:lvl3pPr marL="0" lvl="2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>
          <a:solidFill>
            <a:schemeClr val="tx2"/>
          </a:solidFill>
          <a:latin typeface="Arial"/>
          <a:ea typeface="宋体" panose="02010600030101010101" pitchFamily="2" charset="-122"/>
          <a:cs typeface="+mj-cs"/>
        </a:defRPr>
      </a:lvl3pPr>
      <a:lvl4pPr marL="0" lvl="3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>
          <a:solidFill>
            <a:schemeClr val="tx2"/>
          </a:solidFill>
          <a:latin typeface="Arial"/>
          <a:ea typeface="宋体" panose="02010600030101010101" pitchFamily="2" charset="-122"/>
          <a:cs typeface="+mj-cs"/>
        </a:defRPr>
      </a:lvl4pPr>
      <a:lvl5pPr marL="0" lvl="4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4400" b="0" i="0" u="none" kern="1200">
          <a:solidFill>
            <a:schemeClr val="tx2"/>
          </a:solidFill>
          <a:latin typeface="Arial"/>
          <a:ea typeface="宋体" panose="02010600030101010101" pitchFamily="2" charset="-122"/>
          <a:cs typeface="+mj-cs"/>
        </a:defRPr>
      </a:lvl5pPr>
    </p:titleStyle>
    <p:bodyStyle>
      <a:lvl1pPr marL="342900" lvl="0" indent="-3429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" panose="05000000000000000000" pitchFamily="2" charset="2"/>
        <a:buChar char="§"/>
        <a:defRPr sz="3200" b="0" i="0" u="none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anose="05000000000000000000" pitchFamily="2" charset="2"/>
        <a:buChar char="Ø"/>
        <a:defRPr sz="2800" b="0" i="0" u="none" kern="1200">
          <a:solidFill>
            <a:schemeClr val="tx1"/>
          </a:solidFill>
          <a:latin typeface="Arial"/>
          <a:ea typeface="Arial"/>
          <a:cs typeface="+mn-cs"/>
        </a:defRPr>
      </a:lvl2pPr>
      <a:lvl3pPr marL="1143000" lvl="2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anose="05020102010507070707" pitchFamily="18" charset="2"/>
        <a:buChar char="¡"/>
        <a:defRPr sz="2400" b="0" i="0" u="none" kern="1200">
          <a:solidFill>
            <a:schemeClr val="tx1"/>
          </a:solidFill>
          <a:latin typeface="Arial"/>
          <a:ea typeface="Arial"/>
          <a:cs typeface="+mn-cs"/>
        </a:defRPr>
      </a:lvl3pPr>
      <a:lvl4pPr marL="1600200" lvl="3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anose="05000000000000000000" pitchFamily="2" charset="2"/>
        <a:buChar char="Ø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4pPr>
      <a:lvl5pPr marL="2057400" lvl="4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5pPr>
      <a:lvl6pPr marL="2514600" lvl="5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6pPr>
      <a:lvl7pPr marL="2971800" lvl="6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7pPr>
      <a:lvl8pPr marL="3429000" lvl="7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8pPr>
      <a:lvl9pPr marL="3886200" lvl="8" indent="-22860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Tx/>
        <a:buFont typeface="Wingdings 2" panose="05020102010507070707" pitchFamily="18" charset="2"/>
        <a:buChar char="¡"/>
        <a:defRPr sz="2000" b="0" i="0" u="none" kern="1200">
          <a:solidFill>
            <a:schemeClr val="tx1"/>
          </a:solidFill>
          <a:latin typeface="Arial"/>
          <a:ea typeface="Arial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SzTx/>
        <a:buFont typeface="Arial"/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ru-RU"/>
              <a:t>单击此处编辑母版标题样式</a:t>
            </a:r>
            <a:endParaRPr lang="zh-CN" altLang="ru-RU"/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ru-RU"/>
              <a:t>单击此处编辑母版文本样式</a:t>
            </a:r>
            <a:endParaRPr lang="zh-CN" altLang="ru-RU"/>
          </a:p>
          <a:p>
            <a:pPr lvl="1"/>
            <a:r>
              <a:rPr lang="zh-CN" altLang="ru-RU"/>
              <a:t>第二级</a:t>
            </a:r>
            <a:endParaRPr lang="zh-CN" altLang="ru-RU"/>
          </a:p>
          <a:p>
            <a:pPr lvl="2"/>
            <a:r>
              <a:rPr lang="zh-CN" altLang="ru-RU"/>
              <a:t>第三级</a:t>
            </a:r>
            <a:endParaRPr lang="zh-CN" altLang="ru-RU"/>
          </a:p>
          <a:p>
            <a:pPr lvl="3"/>
            <a:r>
              <a:rPr lang="zh-CN" altLang="ru-RU"/>
              <a:t>第四级</a:t>
            </a:r>
            <a:endParaRPr lang="zh-CN" altLang="ru-RU"/>
          </a:p>
          <a:p>
            <a:pPr lvl="4"/>
            <a:r>
              <a:rPr lang="zh-CN" altLang="ru-RU"/>
              <a:t>第五级</a:t>
            </a:r>
            <a:endParaRPr lang="zh-CN" altLang="ru-RU"/>
          </a:p>
        </p:txBody>
      </p:sp>
      <p:sp>
        <p:nvSpPr>
          <p:cNvPr id="1028" name="日期占位符 102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en-US"/>
          </a:p>
        </p:txBody>
      </p:sp>
      <p:sp>
        <p:nvSpPr>
          <p:cNvPr id="1029" name="页脚占位符 102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en-US"/>
          </a:p>
        </p:txBody>
      </p:sp>
      <p:sp>
        <p:nvSpPr>
          <p:cNvPr id="1030" name="灯片编号占位符 102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93D53023-4A88-46CD-A6CA-A1BB3C622119}" type="slidenum">
              <a:rPr lang="en-US" altLang="en-US"/>
              <a:t/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/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buSzTx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buSzTx/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Tx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Tx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Tx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Tx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Tx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3.jpeg" /><Relationship Id="rId3" Type="http://schemas.openxmlformats.org/officeDocument/2006/relationships/tags" Target="../tags/tag1.xml" /><Relationship Id="rId4" Type="http://schemas.openxmlformats.org/officeDocument/2006/relationships/tags" Target="../tags/tag2.xml" /><Relationship Id="rId5" Type="http://schemas.openxmlformats.org/officeDocument/2006/relationships/tags" Target="../tags/tag3.xml" /><Relationship Id="rId6" Type="http://schemas.openxmlformats.org/officeDocument/2006/relationships/image" Target="../media/image4.jpeg" /><Relationship Id="rId7" Type="http://schemas.openxmlformats.org/officeDocument/2006/relationships/tags" Target="../tags/tag4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Relationship Id="rId2" Type="http://schemas.openxmlformats.org/officeDocument/2006/relationships/image" Target="../media/image7.png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7.png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10" Type="http://schemas.openxmlformats.org/officeDocument/2006/relationships/tags" Target="../tags/tag63.xml" /><Relationship Id="rId2" Type="http://schemas.openxmlformats.org/officeDocument/2006/relationships/image" Target="../media/image3.jpeg" /><Relationship Id="rId3" Type="http://schemas.openxmlformats.org/officeDocument/2006/relationships/tags" Target="../tags/tag57.xml" /><Relationship Id="rId4" Type="http://schemas.openxmlformats.org/officeDocument/2006/relationships/tags" Target="../tags/tag58.xml" /><Relationship Id="rId5" Type="http://schemas.openxmlformats.org/officeDocument/2006/relationships/tags" Target="../tags/tag59.xml" /><Relationship Id="rId6" Type="http://schemas.openxmlformats.org/officeDocument/2006/relationships/tags" Target="../tags/tag60.xml" /><Relationship Id="rId7" Type="http://schemas.openxmlformats.org/officeDocument/2006/relationships/tags" Target="../tags/tag61.xml" /><Relationship Id="rId8" Type="http://schemas.openxmlformats.org/officeDocument/2006/relationships/tags" Target="../tags/tag62.xml" /><Relationship Id="rId9" Type="http://schemas.openxmlformats.org/officeDocument/2006/relationships/image" Target="../media/image4.jpe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7.png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7.png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72.xml" /><Relationship Id="rId3" Type="http://schemas.openxmlformats.org/officeDocument/2006/relationships/image" Target="../media/image3.jpeg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76.xml" /><Relationship Id="rId4" Type="http://schemas.openxmlformats.org/officeDocument/2006/relationships/image" Target="../media/image3.jpeg" /><Relationship Id="rId5" Type="http://schemas.openxmlformats.org/officeDocument/2006/relationships/tags" Target="../tags/tag77.xml" /><Relationship Id="rId6" Type="http://schemas.openxmlformats.org/officeDocument/2006/relationships/tags" Target="../tags/tag78.xml" /><Relationship Id="rId7" Type="http://schemas.openxmlformats.org/officeDocument/2006/relationships/tags" Target="../tags/tag79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80.xml" /><Relationship Id="rId3" Type="http://schemas.openxmlformats.org/officeDocument/2006/relationships/image" Target="../media/image3.jpeg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image" Target="../media/image8.png" /><Relationship Id="rId7" Type="http://schemas.openxmlformats.org/officeDocument/2006/relationships/tags" Target="../tags/tag8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3.jpeg" /><Relationship Id="rId3" Type="http://schemas.openxmlformats.org/officeDocument/2006/relationships/tags" Target="../tags/tag5.xml" /><Relationship Id="rId4" Type="http://schemas.openxmlformats.org/officeDocument/2006/relationships/tags" Target="../tags/tag6.xml" /><Relationship Id="rId5" Type="http://schemas.openxmlformats.org/officeDocument/2006/relationships/tags" Target="../tags/tag7.xml" /><Relationship Id="rId6" Type="http://schemas.openxmlformats.org/officeDocument/2006/relationships/image" Target="../media/image4.jpeg" /><Relationship Id="rId7" Type="http://schemas.openxmlformats.org/officeDocument/2006/relationships/tags" Target="../tags/tag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image" Target="../media/image3.jpeg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image" Target="../media/image4.jpeg" /><Relationship Id="rId7" Type="http://schemas.openxmlformats.org/officeDocument/2006/relationships/tags" Target="../tags/tag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3.jpeg" /><Relationship Id="rId4" Type="http://schemas.openxmlformats.org/officeDocument/2006/relationships/tags" Target="../tags/tag13.xml" /><Relationship Id="rId5" Type="http://schemas.openxmlformats.org/officeDocument/2006/relationships/image" Target="../media/image5.png" /><Relationship Id="rId6" Type="http://schemas.openxmlformats.org/officeDocument/2006/relationships/tags" Target="../tags/tag14.xml" /><Relationship Id="rId7" Type="http://schemas.openxmlformats.org/officeDocument/2006/relationships/image" Target="../media/image6.png" /><Relationship Id="rId8" Type="http://schemas.openxmlformats.org/officeDocument/2006/relationships/tags" Target="../tags/tag15.xml" /><Relationship Id="rId9" Type="http://schemas.openxmlformats.org/officeDocument/2006/relationships/tags" Target="../tags/tag1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10" Type="http://schemas.openxmlformats.org/officeDocument/2006/relationships/tags" Target="../tags/tag24.xml" /><Relationship Id="rId11" Type="http://schemas.openxmlformats.org/officeDocument/2006/relationships/tags" Target="../tags/tag25.xml" /><Relationship Id="rId12" Type="http://schemas.openxmlformats.org/officeDocument/2006/relationships/tags" Target="../tags/tag26.xml" /><Relationship Id="rId13" Type="http://schemas.openxmlformats.org/officeDocument/2006/relationships/tags" Target="../tags/tag27.xml" /><Relationship Id="rId14" Type="http://schemas.openxmlformats.org/officeDocument/2006/relationships/tags" Target="../tags/tag28.xml" /><Relationship Id="rId15" Type="http://schemas.openxmlformats.org/officeDocument/2006/relationships/image" Target="../media/image4.jpeg" /><Relationship Id="rId16" Type="http://schemas.openxmlformats.org/officeDocument/2006/relationships/tags" Target="../tags/tag29.xml" /><Relationship Id="rId2" Type="http://schemas.openxmlformats.org/officeDocument/2006/relationships/image" Target="../media/image3.jpeg" /><Relationship Id="rId3" Type="http://schemas.openxmlformats.org/officeDocument/2006/relationships/tags" Target="../tags/tag17.xml" /><Relationship Id="rId4" Type="http://schemas.openxmlformats.org/officeDocument/2006/relationships/tags" Target="../tags/tag18.xml" /><Relationship Id="rId5" Type="http://schemas.openxmlformats.org/officeDocument/2006/relationships/tags" Target="../tags/tag19.xml" /><Relationship Id="rId6" Type="http://schemas.openxmlformats.org/officeDocument/2006/relationships/tags" Target="../tags/tag20.xml" /><Relationship Id="rId7" Type="http://schemas.openxmlformats.org/officeDocument/2006/relationships/tags" Target="../tags/tag21.xml" /><Relationship Id="rId8" Type="http://schemas.openxmlformats.org/officeDocument/2006/relationships/tags" Target="../tags/tag22.xml" /><Relationship Id="rId9" Type="http://schemas.openxmlformats.org/officeDocument/2006/relationships/tags" Target="../tags/tag2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7.png" /><Relationship Id="rId3" Type="http://schemas.openxmlformats.org/officeDocument/2006/relationships/tags" Target="../tags/tag30.xml" /><Relationship Id="rId4" Type="http://schemas.openxmlformats.org/officeDocument/2006/relationships/tags" Target="../tags/tag31.xml" /><Relationship Id="rId5" Type="http://schemas.openxmlformats.org/officeDocument/2006/relationships/tags" Target="../tags/tag3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2" Type="http://schemas.openxmlformats.org/officeDocument/2006/relationships/image" Target="../media/image7.png" /><Relationship Id="rId3" Type="http://schemas.openxmlformats.org/officeDocument/2006/relationships/tags" Target="../tags/tag33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10" Type="http://schemas.openxmlformats.org/officeDocument/2006/relationships/tags" Target="../tags/tag41.xml" /><Relationship Id="rId11" Type="http://schemas.openxmlformats.org/officeDocument/2006/relationships/tags" Target="../tags/tag42.xml" /><Relationship Id="rId12" Type="http://schemas.openxmlformats.org/officeDocument/2006/relationships/tags" Target="../tags/tag43.xml" /><Relationship Id="rId13" Type="http://schemas.openxmlformats.org/officeDocument/2006/relationships/tags" Target="../tags/tag44.xml" /><Relationship Id="rId14" Type="http://schemas.openxmlformats.org/officeDocument/2006/relationships/tags" Target="../tags/tag45.xml" /><Relationship Id="rId15" Type="http://schemas.openxmlformats.org/officeDocument/2006/relationships/tags" Target="../tags/tag46.xml" /><Relationship Id="rId16" Type="http://schemas.openxmlformats.org/officeDocument/2006/relationships/tags" Target="../tags/tag47.xml" /><Relationship Id="rId17" Type="http://schemas.openxmlformats.org/officeDocument/2006/relationships/tags" Target="../tags/tag48.xml" /><Relationship Id="rId18" Type="http://schemas.openxmlformats.org/officeDocument/2006/relationships/tags" Target="../tags/tag49.xml" /><Relationship Id="rId19" Type="http://schemas.openxmlformats.org/officeDocument/2006/relationships/tags" Target="../tags/tag50.xml" /><Relationship Id="rId2" Type="http://schemas.openxmlformats.org/officeDocument/2006/relationships/image" Target="../media/image3.jpeg" /><Relationship Id="rId3" Type="http://schemas.openxmlformats.org/officeDocument/2006/relationships/tags" Target="../tags/tag34.xml" /><Relationship Id="rId4" Type="http://schemas.openxmlformats.org/officeDocument/2006/relationships/tags" Target="../tags/tag35.xml" /><Relationship Id="rId5" Type="http://schemas.openxmlformats.org/officeDocument/2006/relationships/tags" Target="../tags/tag36.xml" /><Relationship Id="rId6" Type="http://schemas.openxmlformats.org/officeDocument/2006/relationships/tags" Target="../tags/tag37.xml" /><Relationship Id="rId7" Type="http://schemas.openxmlformats.org/officeDocument/2006/relationships/tags" Target="../tags/tag38.xml" /><Relationship Id="rId8" Type="http://schemas.openxmlformats.org/officeDocument/2006/relationships/tags" Target="../tags/tag39.xml" /><Relationship Id="rId9" Type="http://schemas.openxmlformats.org/officeDocument/2006/relationships/tags" Target="../tags/tag4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89280"/>
            <a:ext cx="12192000" cy="7528560"/>
          </a:xfrm>
          <a:prstGeom prst="rect">
            <a:avLst/>
          </a:prstGeom>
        </p:spPr>
      </p:pic>
      <p:sp>
        <p:nvSpPr>
          <p:cNvPr id="2050" name="标题 1"/>
          <p:cNvSpPr>
            <a:spLocks noGrp="1"/>
          </p:cNvSpPr>
          <p:nvPr>
            <p:ph type="ctrTitle" idx="4294967295"/>
            <p:custDataLst>
              <p:tags r:id="rId4"/>
            </p:custDataLst>
          </p:nvPr>
        </p:nvSpPr>
        <p:spPr>
          <a:xfrm>
            <a:off x="2711450" y="1628776"/>
            <a:ext cx="7772400" cy="1655763"/>
          </a:xfrm>
        </p:spPr>
        <p:txBody>
          <a:bodyPr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b="0" i="0" u="none">
                <a:solidFill>
                  <a:schemeClr val="tx2"/>
                </a:solidFill>
                <a:latin typeface="Arial"/>
                <a:ea typeface="宋体" panose="02010600030101010101" pitchFamily="2" charset="-122"/>
              </a:defRPr>
            </a:lvl1pPr>
          </a:lstStyle>
          <a:p>
            <a:pPr eaLnBrk="1" hangingPunct="1">
              <a:defRPr/>
            </a:pPr>
            <a:r>
              <a:rPr lang="en-US" altLang="zh-CN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2021</a:t>
            </a:r>
            <a:r>
              <a:rPr lang="zh-CN" altLang="en-US" sz="60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年广东语文中考</a:t>
            </a:r>
            <a:r>
              <a:rPr lang="zh-CN" altLang="en-US" sz="6000" b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课内文言文</a:t>
            </a:r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专题复习（一）</a:t>
            </a:r>
            <a:endParaRPr lang="zh-CN" altLang="en-US" sz="6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4294967295"/>
            <p:custDataLst>
              <p:tags r:id="rId5"/>
            </p:custDataLst>
          </p:nvPr>
        </p:nvSpPr>
        <p:spPr>
          <a:xfrm>
            <a:off x="3575050" y="4221164"/>
            <a:ext cx="6400800" cy="1203325"/>
          </a:xfrm>
        </p:spPr>
        <p:txBody>
          <a:bodyPr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3200" b="0" i="0" u="none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800" b="0" i="0" u="none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400" b="0" i="0" u="none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 sz="2000" b="0" i="0" u="none">
                <a:solidFill>
                  <a:schemeClr val="tx1"/>
                </a:solidFill>
                <a:latin typeface="Arial"/>
                <a:ea typeface="宋体" panose="02010600030101010101" pitchFamily="2" charset="-122"/>
              </a:defRPr>
            </a:lvl5pPr>
          </a:lstStyle>
          <a:p>
            <a:pPr eaLnBrk="1" hangingPunct="1">
              <a:defRPr/>
            </a:pPr>
            <a:r>
              <a:rPr lang="zh-CN" altLang="en-US" sz="44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深圳振兴学校</a:t>
            </a:r>
            <a:endParaRPr lang="en-US" altLang="zh-CN" sz="4400" b="1">
              <a:solidFill>
                <a:schemeClr val="accent2">
                  <a:lumMod val="60000"/>
                  <a:lumOff val="40000"/>
                </a:schemeClr>
              </a:solidFill>
              <a:effectLst>
                <a:outerShdw blurRad="38100" dist="38100" dir="2700000">
                  <a:srgbClr val="FFFFFF"/>
                </a:outerShdw>
              </a:effectLst>
            </a:endParaRPr>
          </a:p>
          <a:p>
            <a:pPr eaLnBrk="1" hangingPunct="1">
              <a:defRPr/>
            </a:pPr>
            <a:endParaRPr lang="zh-CN" altLang="en-US" sz="4400" b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7660" y="0"/>
            <a:ext cx="13282295" cy="6858000"/>
          </a:xfrm>
          <a:prstGeom prst="rect">
            <a:avLst/>
          </a:prstGeom>
        </p:spPr>
      </p:pic>
      <p:sp>
        <p:nvSpPr>
          <p:cNvPr id="2100" name="Rectangle 2"/>
          <p:cNvSpPr/>
          <p:nvPr>
            <p:ph type="title"/>
            <p:custDataLst>
              <p:tags r:id="rId3"/>
            </p:custDataLst>
          </p:nvPr>
        </p:nvSpPr>
        <p:spPr/>
        <p:txBody>
          <a:bodyPr wrap="square" lIns="91440" tIns="45720" rIns="91440" bIns="45720" anchor="ctr" anchorCtr="0"/>
          <a:lstStyle/>
          <a:p>
            <a:pPr algn="l" eaLnBrk="1" hangingPunct="1"/>
            <a:r>
              <a:rPr lang="en-US" altLang="zh-CN">
                <a:ea typeface="宋体" panose="02010600030101010101" pitchFamily="2" charset="-122"/>
              </a:rPr>
              <a:t>       </a:t>
            </a:r>
            <a:r>
              <a:rPr lang="zh-CN" altLang="en-US">
                <a:solidFill>
                  <a:srgbClr val="FF0000"/>
                </a:solidFill>
                <a:ea typeface="宋体" panose="02010600030101010101" pitchFamily="2" charset="-122"/>
              </a:rPr>
              <a:t>三</a:t>
            </a:r>
            <a:r>
              <a:rPr lang="en-US" altLang="zh-CN">
                <a:ea typeface="宋体" panose="02010600030101010101" pitchFamily="2" charset="-122"/>
              </a:rPr>
              <a:t>.</a:t>
            </a:r>
            <a:r>
              <a:rPr lang="zh-CN" altLang="en-US">
                <a:ln>
                  <a:solidFill>
                    <a:srgbClr val="FF0000"/>
                  </a:solidFill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a typeface="宋体" panose="02010600030101010101" pitchFamily="2" charset="-122"/>
              </a:rPr>
              <a:t>文章评价</a:t>
            </a:r>
            <a:endParaRPr lang="zh-CN" altLang="en-US">
              <a:ln>
                <a:solidFill>
                  <a:srgbClr val="FF0000"/>
                </a:solidFill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a typeface="宋体" panose="02010600030101010101" pitchFamily="2" charset="-122"/>
            </a:endParaRPr>
          </a:p>
        </p:txBody>
      </p:sp>
      <p:sp>
        <p:nvSpPr>
          <p:cNvPr id="2101" name="Rectangle 3"/>
          <p:cNvSpPr/>
          <p:nvPr>
            <p:ph type="body"/>
            <p:custDataLst>
              <p:tags r:id="rId4"/>
            </p:custDataLst>
          </p:nvPr>
        </p:nvSpPr>
        <p:spPr>
          <a:xfrm>
            <a:off x="1524000" y="1600200"/>
            <a:ext cx="9144000" cy="4251325"/>
          </a:xfrm>
        </p:spPr>
        <p:txBody>
          <a:bodyPr wrap="square" lIns="91440" tIns="45720" rIns="91440" bIns="45720" anchor="t" anchorCtr="0"/>
          <a:lstStyle/>
          <a:p>
            <a:pPr eaLnBrk="1" hangingPunct="1">
              <a:buClr>
                <a:schemeClr val="hlink"/>
              </a:buClr>
            </a:pPr>
            <a:r>
              <a:rPr lang="en-US" altLang="zh-CN" sz="3600" b="1">
                <a:ea typeface="宋体" panose="02010600030101010101" pitchFamily="2" charset="-122"/>
              </a:rPr>
              <a:t>2</a:t>
            </a:r>
            <a:r>
              <a:rPr lang="zh-CN" altLang="en-US" sz="3600" b="1">
                <a:ea typeface="宋体" panose="02010600030101010101" pitchFamily="2" charset="-122"/>
              </a:rPr>
              <a:t>、本文采用了</a:t>
            </a:r>
            <a:r>
              <a:rPr lang="zh-CN" altLang="en-US" sz="3600" b="1" u="sng">
                <a:solidFill>
                  <a:srgbClr val="FF0000"/>
                </a:solidFill>
                <a:ea typeface="宋体" panose="02010600030101010101" pitchFamily="2" charset="-122"/>
              </a:rPr>
              <a:t>以花喻人、托物言志</a:t>
            </a:r>
            <a:r>
              <a:rPr lang="zh-CN" altLang="en-US" sz="3600" b="1">
                <a:ea typeface="宋体" panose="02010600030101010101" pitchFamily="2" charset="-122"/>
              </a:rPr>
              <a:t>的写法。作者对莲的描述和赞美寄予他怎样的思想感情？</a:t>
            </a:r>
            <a:endParaRPr lang="zh-CN" altLang="en-US" sz="3600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3600" b="1">
                <a:solidFill>
                  <a:srgbClr val="FF0000"/>
                </a:solidFill>
                <a:ea typeface="宋体" panose="02010600030101010101" pitchFamily="2" charset="-122"/>
              </a:rPr>
              <a:t>本文通过对“莲”的美好形象和高洁品质的描写，表达了作者对追名逐利、趋炎附势的世态的鄙弃也表明了作者洁身自好的生活态度。</a:t>
            </a:r>
            <a:endParaRPr lang="zh-CN" altLang="en-US" sz="36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10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114" name="Rectangle 4"/>
          <p:cNvSpPr/>
          <p:nvPr>
            <p:ph type="ctrTitle"/>
            <p:custDataLst>
              <p:tags r:id="rId3"/>
            </p:custDataLst>
          </p:nvPr>
        </p:nvSpPr>
        <p:spPr>
          <a:xfrm>
            <a:off x="2279650" y="2205038"/>
            <a:ext cx="7772400" cy="1143000"/>
          </a:xfrm>
        </p:spPr>
        <p:txBody>
          <a:bodyPr wrap="square" lIns="91440" tIns="45720" rIns="91440" bIns="45720" anchor="ctr" anchorCtr="0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b="0" i="0" u="none">
                <a:solidFill>
                  <a:schemeClr val="tx2"/>
                </a:solidFill>
                <a:latin typeface="Arial"/>
                <a:ea typeface="Arial"/>
              </a:defRPr>
            </a:lvl1pPr>
          </a:lstStyle>
          <a:p>
            <a:pPr lvl="0" eaLnBrk="1" hangingPunct="1"/>
            <a:r>
              <a:rPr lang="zh-CN" altLang="en-US" sz="6000" b="1">
                <a:ea typeface="宋体" panose="02010600030101010101" pitchFamily="2" charset="-122"/>
              </a:rPr>
              <a:t>过关斩将，中考我行</a:t>
            </a:r>
            <a:endParaRPr lang="zh-CN" altLang="en-US" sz="6000" b="1">
              <a:ea typeface="宋体" panose="02010600030101010101" pitchFamily="2" charset="-122"/>
            </a:endParaRPr>
          </a:p>
        </p:txBody>
      </p:sp>
      <p:sp>
        <p:nvSpPr>
          <p:cNvPr id="2115" name="Rectangle 5"/>
          <p:cNvSpPr/>
          <p:nvPr>
            <p:ph type="subTitle"/>
            <p:custDataLst>
              <p:tags r:id="rId4"/>
            </p:custDataLst>
          </p:nvPr>
        </p:nvSpPr>
        <p:spPr>
          <a:xfrm>
            <a:off x="2711450" y="692150"/>
            <a:ext cx="6400800" cy="1752600"/>
          </a:xfrm>
        </p:spPr>
        <p:txBody>
          <a:bodyPr wrap="square" lIns="91440" tIns="45720" rIns="91440" bIns="45720" anchor="t" anchorCtr="0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 sz="3200" b="0" i="0" u="none">
                <a:solidFill>
                  <a:schemeClr val="tx1"/>
                </a:solidFill>
                <a:latin typeface="Arial"/>
                <a:ea typeface="Arial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 sz="2800" b="0" i="0" u="none">
                <a:solidFill>
                  <a:schemeClr val="tx1"/>
                </a:solidFill>
                <a:latin typeface="Arial"/>
                <a:ea typeface="Arial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 sz="2400" b="0" i="0" u="none">
                <a:solidFill>
                  <a:schemeClr val="tx1"/>
                </a:solidFill>
                <a:latin typeface="Arial"/>
                <a:ea typeface="Arial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anose="05020102010507070707" pitchFamily="18" charset="2"/>
              <a:buNone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5pPr>
          </a:lstStyle>
          <a:p>
            <a:pPr marL="0" lvl="0" indent="0" eaLnBrk="1" hangingPunct="1">
              <a:buClr>
                <a:schemeClr val="hlink"/>
              </a:buClr>
            </a:pPr>
            <a:r>
              <a:rPr lang="zh-CN" altLang="en-US" sz="6000" b="1">
                <a:ea typeface="宋体" panose="02010600030101010101" pitchFamily="2" charset="-122"/>
              </a:rPr>
              <a:t>第三环节</a:t>
            </a:r>
            <a:endParaRPr lang="zh-CN" altLang="en-US" sz="6000" b="1"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9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20880" cy="7020560"/>
          </a:xfrm>
          <a:prstGeom prst="rect">
            <a:avLst/>
          </a:prstGeom>
        </p:spPr>
      </p:pic>
      <p:sp>
        <p:nvSpPr>
          <p:cNvPr id="2145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1822450" y="116205"/>
            <a:ext cx="3639820" cy="720725"/>
          </a:xfrm>
        </p:spPr>
        <p:txBody>
          <a:bodyPr wrap="square" lIns="91440" tIns="45720" rIns="91440" bIns="45720" anchor="ctr" anchorCtr="0"/>
          <a:lstStyle/>
          <a:p>
            <a:pPr eaLnBrk="1" hangingPunct="1"/>
            <a:r>
              <a:rPr lang="en-US" altLang="zh-CN">
                <a:ln>
                  <a:solidFill>
                    <a:srgbClr val="C00000"/>
                  </a:solidFill>
                </a:ln>
                <a:ea typeface="宋体" panose="02010600030101010101" pitchFamily="2" charset="-122"/>
              </a:rPr>
              <a:t>3.</a:t>
            </a:r>
            <a:r>
              <a:rPr lang="zh-CN" altLang="en-US">
                <a:ln>
                  <a:solidFill>
                    <a:srgbClr val="C00000"/>
                  </a:solidFill>
                </a:ln>
                <a:ea typeface="宋体" panose="02010600030101010101" pitchFamily="2" charset="-122"/>
              </a:rPr>
              <a:t>选择判断题</a:t>
            </a:r>
            <a:endParaRPr lang="zh-CN" altLang="en-US">
              <a:ln>
                <a:solidFill>
                  <a:srgbClr val="C00000"/>
                </a:solidFill>
              </a:ln>
              <a:ea typeface="宋体" panose="02010600030101010101" pitchFamily="2" charset="-122"/>
            </a:endParaRPr>
          </a:p>
        </p:txBody>
      </p:sp>
      <p:sp>
        <p:nvSpPr>
          <p:cNvPr id="2146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1703388" y="765176"/>
            <a:ext cx="8585200" cy="5472113"/>
          </a:xfrm>
        </p:spPr>
        <p:txBody>
          <a:bodyPr wrap="square" lIns="91440" tIns="45720" rIns="91440" bIns="45720" anchor="t" anchorCtr="0"/>
          <a:lstStyle/>
          <a:p>
            <a:pPr marL="0" indent="0" eaLnBrk="1" hangingPunct="1">
              <a:buClr>
                <a:schemeClr val="hlink"/>
              </a:buClr>
              <a:buNone/>
            </a:pPr>
            <a:r>
              <a:rPr lang="zh-CN" altLang="en-US" sz="2800" b="1"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ea typeface="宋体" panose="02010600030101010101" pitchFamily="2" charset="-122"/>
              </a:rPr>
              <a:t>1</a:t>
            </a:r>
            <a:r>
              <a:rPr lang="zh-CN" altLang="en-US" sz="2800" b="1">
                <a:ea typeface="宋体" panose="02010600030101010101" pitchFamily="2" charset="-122"/>
              </a:rPr>
              <a:t>）下列对课文内容理解和分析不正确的一项是（       ）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2800" b="1">
                <a:ea typeface="宋体" panose="02010600030101010101" pitchFamily="2" charset="-122"/>
              </a:rPr>
              <a:t>A.</a:t>
            </a:r>
            <a:r>
              <a:rPr lang="zh-CN" altLang="en-US" sz="2800" b="1">
                <a:ea typeface="宋体" panose="02010600030101010101" pitchFamily="2" charset="-122"/>
              </a:rPr>
              <a:t>本文骈句散句交错使用，使文音节有长有短，既整齐划，又参差不齐，节奏鲜明。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2800" b="1">
                <a:ea typeface="宋体" panose="02010600030101010101" pitchFamily="2" charset="-122"/>
              </a:rPr>
              <a:t>B.</a:t>
            </a:r>
            <a:r>
              <a:rPr lang="zh-CN" altLang="en-US" sz="2800" b="1">
                <a:ea typeface="宋体" panose="02010600030101010101" pitchFamily="2" charset="-122"/>
              </a:rPr>
              <a:t>“菊，花之隐逸者也；牡丹，花之富贵者也；莲，花之君子者也”，三者都具有象征不同人群的意义。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2800" b="1">
                <a:ea typeface="宋体" panose="02010600030101010101" pitchFamily="2" charset="-122"/>
              </a:rPr>
              <a:t>C.</a:t>
            </a:r>
            <a:r>
              <a:rPr lang="zh-CN" altLang="en-US" sz="2800" b="1">
                <a:ea typeface="宋体" panose="02010600030101010101" pitchFamily="2" charset="-122"/>
              </a:rPr>
              <a:t>文章运用象征手法。“濯清涟而不妖”象征君子美好的姿质，“中通外直，不蔓不枝”象征君子的特立独行、正直不苟的品质。</a:t>
            </a:r>
            <a:endParaRPr lang="en-US" altLang="zh-CN" sz="2800" b="1">
              <a:ea typeface="宋体" panose="02010600030101010101" pitchFamily="2" charset="-122"/>
            </a:endParaRPr>
          </a:p>
          <a:p>
            <a:pPr marL="0" indent="0" eaLnBrk="1" hangingPunct="1">
              <a:buNone/>
            </a:pPr>
            <a:r>
              <a:rPr lang="en-US" altLang="zh-CN" sz="2800" b="1">
                <a:ea typeface="宋体" panose="02010600030101010101" pitchFamily="2" charset="-122"/>
              </a:rPr>
              <a:t>D.</a:t>
            </a:r>
            <a:r>
              <a:rPr lang="zh-CN" altLang="en-US" sz="2800" b="1">
                <a:ea typeface="宋体" panose="02010600030101010101" pitchFamily="2" charset="-122"/>
              </a:rPr>
              <a:t>文末，作者运用感叹的方式含蓄地表明了自己的人生态度：不做消极避世的隐士，也不做追名逐利的世俗之人，要做具有美好品德的君子。</a:t>
            </a:r>
            <a:endParaRPr lang="en-US" altLang="zh-CN" sz="2800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  <a:buFont typeface="Arial"/>
              <a:buAutoNum type="alphaUcPeriod"/>
            </a:pPr>
            <a:endParaRPr lang="zh-CN" altLang="en-US" sz="2800" b="1">
              <a:ea typeface="宋体" panose="02010600030101010101" pitchFamily="2" charset="-122"/>
            </a:endParaRPr>
          </a:p>
        </p:txBody>
      </p:sp>
      <p:sp>
        <p:nvSpPr>
          <p:cNvPr id="2147" name="Text Box 4"/>
          <p:cNvSpPr/>
          <p:nvPr>
            <p:custDataLst>
              <p:tags r:id="rId6"/>
            </p:custDataLst>
          </p:nvPr>
        </p:nvSpPr>
        <p:spPr>
          <a:xfrm>
            <a:off x="2566989" y="1196975"/>
            <a:ext cx="7207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  <a:buSzTx/>
            </a:pPr>
            <a:r>
              <a:rPr lang="en-US" altLang="zh-CN" sz="3200">
                <a:solidFill>
                  <a:srgbClr val="FF0000"/>
                </a:solidFill>
                <a:latin typeface="Arial"/>
                <a:ea typeface="宋体" panose="02010600030101010101" pitchFamily="2" charset="-122"/>
              </a:rPr>
              <a:t>C</a:t>
            </a:r>
            <a:endParaRPr lang="en-US" altLang="zh-CN" sz="3200">
              <a:solidFill>
                <a:srgbClr val="FF0000"/>
              </a:solidFill>
              <a:latin typeface="Arial"/>
              <a:ea typeface="宋体" panose="02010600030101010101" pitchFamily="2" charset="-122"/>
            </a:endParaRPr>
          </a:p>
        </p:txBody>
      </p:sp>
      <p:cxnSp>
        <p:nvCxnSpPr>
          <p:cNvPr id="2148" name="Line 5"/>
          <p:cNvCxnSpPr/>
          <p:nvPr>
            <p:custDataLst>
              <p:tags r:id="rId7"/>
            </p:custDataLst>
          </p:nvPr>
        </p:nvCxnSpPr>
        <p:spPr>
          <a:xfrm>
            <a:off x="7104064" y="4508500"/>
            <a:ext cx="3024187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149" name="Line 6"/>
          <p:cNvCxnSpPr/>
          <p:nvPr>
            <p:custDataLst>
              <p:tags r:id="rId8"/>
            </p:custDataLst>
          </p:nvPr>
        </p:nvCxnSpPr>
        <p:spPr>
          <a:xfrm>
            <a:off x="2135188" y="4941888"/>
            <a:ext cx="3384550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4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365" cy="6858000"/>
          </a:xfrm>
          <a:prstGeom prst="rect">
            <a:avLst/>
          </a:prstGeom>
        </p:spPr>
      </p:pic>
      <p:sp>
        <p:nvSpPr>
          <p:cNvPr id="2152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1664970" y="476250"/>
            <a:ext cx="8622030" cy="6193155"/>
          </a:xfrm>
        </p:spPr>
        <p:txBody>
          <a:bodyPr wrap="square" lIns="91440" tIns="45720" rIns="91440" bIns="45720" anchor="t" anchorCtr="0"/>
          <a:lstStyle/>
          <a:p>
            <a:pPr marL="0" indent="0" eaLnBrk="1" hangingPunct="1">
              <a:buClr>
                <a:schemeClr val="hlink"/>
              </a:buClr>
              <a:buNone/>
            </a:pPr>
            <a:r>
              <a:rPr lang="zh-CN" altLang="en-US" sz="2800" b="1"/>
              <a:t>（</a:t>
            </a:r>
            <a:r>
              <a:rPr lang="en-US" altLang="zh-CN" sz="2800" b="1"/>
              <a:t>2</a:t>
            </a:r>
            <a:r>
              <a:rPr lang="zh-CN" altLang="en-US" sz="2800" b="1"/>
              <a:t>）对选文内容理解</a:t>
            </a:r>
            <a:r>
              <a:rPr lang="zh-CN" altLang="en-US" sz="2800" b="1">
                <a:solidFill>
                  <a:srgbClr val="FF0000"/>
                </a:solidFill>
              </a:rPr>
              <a:t>错误</a:t>
            </a:r>
            <a:r>
              <a:rPr lang="zh-CN" altLang="en-US" sz="2800" b="1"/>
              <a:t>的一项是（       ）</a:t>
            </a:r>
            <a:endParaRPr lang="en-US" altLang="zh-CN" sz="2800" b="1"/>
          </a:p>
          <a:p>
            <a:pPr marL="0" indent="0" eaLnBrk="1" hangingPunct="1">
              <a:buClr>
                <a:schemeClr val="hlink"/>
              </a:buClr>
              <a:buFontTx/>
              <a:buNone/>
            </a:pPr>
            <a:r>
              <a:rPr lang="en-US" altLang="zh-CN" sz="2800" b="1"/>
              <a:t>A.</a:t>
            </a:r>
            <a:r>
              <a:rPr lang="zh-CN" altLang="en-US" sz="2800" b="1"/>
              <a:t>在第一段中，作者用了一连串的铺叙，对莲花挺拔秀丽的芳姿，特别是可敬而不可辱的磊落风范，作了淋漓尽致的渲染。</a:t>
            </a:r>
            <a:endParaRPr lang="en-US" altLang="zh-CN" sz="2800" b="1"/>
          </a:p>
          <a:p>
            <a:pPr marL="0" indent="0" eaLnBrk="1" hangingPunct="1">
              <a:buClr>
                <a:schemeClr val="hlink"/>
              </a:buClr>
              <a:buFontTx/>
              <a:buNone/>
            </a:pPr>
            <a:r>
              <a:rPr lang="en-US" altLang="zh-CN" sz="2800" b="1"/>
              <a:t>B.</a:t>
            </a:r>
            <a:r>
              <a:rPr lang="zh-CN" altLang="en-US" sz="2800" b="1"/>
              <a:t>在第二段中，作者由评花进而对人作出评价，发出感慨：当今之世趋炎附势的小人比比皆是，和自己志同道合的人少啊！</a:t>
            </a:r>
            <a:endParaRPr lang="en-US" altLang="zh-CN" sz="2800" b="1"/>
          </a:p>
          <a:p>
            <a:pPr marL="0" indent="0" eaLnBrk="1" hangingPunct="1">
              <a:buClr>
                <a:schemeClr val="hlink"/>
              </a:buClr>
              <a:buFontTx/>
              <a:buNone/>
            </a:pPr>
            <a:r>
              <a:rPr lang="en-US" altLang="zh-CN" sz="2800" b="1"/>
              <a:t>C.</a:t>
            </a:r>
            <a:r>
              <a:rPr lang="zh-CN" altLang="en-US" sz="2800" b="1"/>
              <a:t>作者以牡丹为陪衬，以菊为反衬，使莲花挺拔超群的高洁形象矗立在读者心中，歌颂了自己坚贞不渝的理想和洁身自爱的君子情操。</a:t>
            </a:r>
            <a:endParaRPr lang="en-US" altLang="zh-CN" sz="2800" b="1"/>
          </a:p>
          <a:p>
            <a:pPr marL="0" indent="0" eaLnBrk="1" hangingPunct="1">
              <a:buClr>
                <a:schemeClr val="hlink"/>
              </a:buClr>
              <a:buFontTx/>
              <a:buNone/>
            </a:pPr>
            <a:r>
              <a:rPr lang="en-US" altLang="zh-CN" sz="2800" b="1"/>
              <a:t>D.</a:t>
            </a:r>
            <a:r>
              <a:rPr lang="zh-CN" altLang="en-US" sz="2800" b="1"/>
              <a:t>作者通过对莲花的爱慕与礼赞，表明自己对美好理想的憧憬，对高尚情操的崇奉，对庸劣世态的憎恶。</a:t>
            </a:r>
            <a:endParaRPr lang="zh-CN" altLang="en-US" sz="2800" b="1"/>
          </a:p>
        </p:txBody>
      </p:sp>
      <p:sp>
        <p:nvSpPr>
          <p:cNvPr id="2153" name="Text Box 3"/>
          <p:cNvSpPr/>
          <p:nvPr>
            <p:custDataLst>
              <p:tags r:id="rId4"/>
            </p:custDataLst>
          </p:nvPr>
        </p:nvSpPr>
        <p:spPr>
          <a:xfrm>
            <a:off x="8183563" y="549275"/>
            <a:ext cx="43338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C</a:t>
            </a:r>
            <a:endParaRPr lang="en-US" altLang="zh-CN" sz="3200">
              <a:solidFill>
                <a:srgbClr val="FF0000"/>
              </a:solidFill>
            </a:endParaRPr>
          </a:p>
        </p:txBody>
      </p:sp>
      <p:cxnSp>
        <p:nvCxnSpPr>
          <p:cNvPr id="2154" name="Line 4"/>
          <p:cNvCxnSpPr/>
          <p:nvPr>
            <p:custDataLst>
              <p:tags r:id="rId5"/>
            </p:custDataLst>
          </p:nvPr>
        </p:nvCxnSpPr>
        <p:spPr>
          <a:xfrm>
            <a:off x="2279650" y="4221163"/>
            <a:ext cx="4968875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740" y="0"/>
            <a:ext cx="12113260" cy="6858000"/>
          </a:xfrm>
          <a:prstGeom prst="rect">
            <a:avLst/>
          </a:prstGeom>
        </p:spPr>
      </p:pic>
      <p:sp>
        <p:nvSpPr>
          <p:cNvPr id="2157" name="内容占位符 2"/>
          <p:cNvSpPr/>
          <p:nvPr>
            <p:ph idx="1"/>
            <p:custDataLst>
              <p:tags r:id="rId3"/>
            </p:custDataLst>
          </p:nvPr>
        </p:nvSpPr>
        <p:spPr>
          <a:xfrm>
            <a:off x="1703388" y="333375"/>
            <a:ext cx="8583612" cy="6408738"/>
          </a:xfrm>
        </p:spPr>
        <p:txBody>
          <a:bodyPr wrap="square" lIns="91440" tIns="45720" rIns="91440" bIns="45720" anchor="t" anchorCtr="0"/>
          <a:lstStyle/>
          <a:p>
            <a:pPr marL="0" indent="0" eaLnBrk="1" hangingPunct="1">
              <a:buClr>
                <a:schemeClr val="hlink"/>
              </a:buClr>
              <a:buNone/>
            </a:pPr>
            <a:r>
              <a:rPr lang="zh-CN" altLang="en-US" b="1"/>
              <a:t>（</a:t>
            </a:r>
            <a:r>
              <a:rPr lang="en-US" altLang="zh-CN" b="1"/>
              <a:t>3</a:t>
            </a:r>
            <a:r>
              <a:rPr lang="zh-CN" altLang="en-US" b="1"/>
              <a:t>）对选文内容理解错误的一项是（       ）</a:t>
            </a:r>
            <a:endParaRPr lang="en-US" altLang="zh-CN" b="1"/>
          </a:p>
          <a:p>
            <a:pPr marL="0" indent="0" eaLnBrk="1" hangingPunct="1">
              <a:buClr>
                <a:schemeClr val="hlink"/>
              </a:buClr>
              <a:buFontTx/>
              <a:buNone/>
            </a:pPr>
            <a:r>
              <a:rPr lang="en-US" altLang="zh-CN" b="1"/>
              <a:t>A.</a:t>
            </a:r>
            <a:r>
              <a:rPr lang="zh-CN" altLang="en-US" b="1"/>
              <a:t>从“莲这出淤泥而不染”到“亭亭净植”几句，在描写中渗透作者对莲的无限赞美之情，突出了莲的洁净、单纯，雅致，“可远观而不可亵玩焉”总括了莲的品质。</a:t>
            </a:r>
            <a:endParaRPr lang="en-US" altLang="zh-CN" b="1"/>
          </a:p>
          <a:p>
            <a:pPr marL="0" indent="0" eaLnBrk="1" hangingPunct="1">
              <a:buClr>
                <a:schemeClr val="hlink"/>
              </a:buClr>
              <a:buFontTx/>
              <a:buNone/>
            </a:pPr>
            <a:r>
              <a:rPr lang="en-US" altLang="zh-CN" b="1"/>
              <a:t>B.</a:t>
            </a:r>
            <a:r>
              <a:rPr lang="zh-CN" altLang="en-US" b="1"/>
              <a:t>“中通外直，不蔓不枝，香远益清”比喻君子通达事理、行为端正，因而美名远扬。</a:t>
            </a:r>
            <a:endParaRPr lang="en-US" altLang="zh-CN" b="1"/>
          </a:p>
          <a:p>
            <a:pPr marL="0" indent="0" eaLnBrk="1" hangingPunct="1">
              <a:buClr>
                <a:schemeClr val="hlink"/>
              </a:buClr>
              <a:buFontTx/>
              <a:buNone/>
            </a:pPr>
            <a:r>
              <a:rPr lang="en-US" altLang="zh-CN" b="1"/>
              <a:t>C.</a:t>
            </a:r>
            <a:r>
              <a:rPr lang="zh-CN" altLang="en-US" b="1"/>
              <a:t>作者认为莲花是君子，君子具有不慕名利、洁身自好的美好品德。</a:t>
            </a:r>
            <a:endParaRPr lang="en-US" altLang="zh-CN" b="1"/>
          </a:p>
          <a:p>
            <a:pPr marL="0" indent="0" eaLnBrk="1" hangingPunct="1">
              <a:buClr>
                <a:schemeClr val="hlink"/>
              </a:buClr>
              <a:buFontTx/>
              <a:buNone/>
            </a:pPr>
            <a:r>
              <a:rPr lang="en-US" altLang="zh-CN" b="1"/>
              <a:t>D.</a:t>
            </a:r>
            <a:r>
              <a:rPr lang="zh-CN" altLang="en-US" b="1"/>
              <a:t>“菊，花之隐逸者也”，写出了作者对陶渊明消极避世态度的肯定。</a:t>
            </a:r>
            <a:endParaRPr lang="zh-CN" altLang="en-US" b="1"/>
          </a:p>
        </p:txBody>
      </p:sp>
      <p:sp>
        <p:nvSpPr>
          <p:cNvPr id="2158" name="Text Box 3"/>
          <p:cNvSpPr/>
          <p:nvPr>
            <p:custDataLst>
              <p:tags r:id="rId4"/>
            </p:custDataLst>
          </p:nvPr>
        </p:nvSpPr>
        <p:spPr>
          <a:xfrm>
            <a:off x="8832850" y="404813"/>
            <a:ext cx="86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solidFill>
                  <a:srgbClr val="FF0000"/>
                </a:solidFill>
              </a:rPr>
              <a:t>D</a:t>
            </a:r>
            <a:endParaRPr lang="en-US" altLang="zh-CN" sz="3200">
              <a:solidFill>
                <a:srgbClr val="FF0000"/>
              </a:solidFill>
            </a:endParaRPr>
          </a:p>
        </p:txBody>
      </p:sp>
      <p:cxnSp>
        <p:nvCxnSpPr>
          <p:cNvPr id="2159" name="Line 4"/>
          <p:cNvCxnSpPr/>
          <p:nvPr>
            <p:custDataLst>
              <p:tags r:id="rId5"/>
            </p:custDataLst>
          </p:nvPr>
        </p:nvCxnSpPr>
        <p:spPr>
          <a:xfrm>
            <a:off x="2279650" y="6237288"/>
            <a:ext cx="3671888" cy="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 additive="base"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8" dur="1822" fill="hold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664" fill="hold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664" fill="hold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332" fill="hold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64" fill="hold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 additive="base"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 additive="base"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 additive="base"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 additive="base"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 additive="base"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 additive="base"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5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2080"/>
            <a:ext cx="12192000" cy="71221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0" y="0"/>
            <a:ext cx="12090400" cy="6554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1</a:t>
            </a: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、你读了作者描写莲花的这些句子之后，你觉得作者赞美的仅仅是莲花吗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?</a:t>
            </a:r>
            <a:endParaRPr lang="zh-CN" altLang="zh-CN" sz="2800" kern="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b="1" kern="100">
                <a:latin typeface="Times New Roman" panose="02020603050405020304" pitchFamily="18" charset="0"/>
                <a:ea typeface="黑体" panose="02010609060101010101" pitchFamily="49" charset="-122"/>
              </a:rPr>
              <a:t>讨论明确：</a:t>
            </a:r>
            <a:r>
              <a:rPr lang="zh-CN" altLang="zh-CN" sz="2800" b="1">
                <a:solidFill>
                  <a:srgbClr val="FF0000"/>
                </a:solidFill>
                <a:ea typeface="宋体" panose="02010600030101010101" pitchFamily="2" charset="-122"/>
              </a:rPr>
              <a:t>不是。是为了歌颂具有莲花那样高尚品质的人。</a:t>
            </a:r>
            <a:endParaRPr lang="en-US" altLang="zh-CN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你怎样理解“莲之爱，同予者何人”</a:t>
            </a:r>
            <a:endParaRPr lang="zh-CN" altLang="zh-CN" sz="2800" kern="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讨论明确：</a:t>
            </a:r>
            <a:r>
              <a:rPr lang="zh-CN" altLang="zh-CN" sz="2800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这是一个反问句。一方面照应上文“予独爱莲”，另一方面也透露出对人生世事的感叹，慨叹当时与作者志同道合的人少，能做到品行高洁的人少。</a:t>
            </a:r>
            <a:endParaRPr lang="en-US" altLang="zh-CN" sz="20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3.</a:t>
            </a: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“牡丹之爱，宜乎众矣。”表达了作者怎样的感情</a:t>
            </a:r>
            <a:endParaRPr lang="zh-CN" altLang="zh-CN" sz="2800" kern="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讨论明确：</a:t>
            </a:r>
            <a:r>
              <a:rPr lang="zh-CN" altLang="zh-CN" sz="2800" kern="10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这个感叹句，是作者对那时一些士大夫追求名利，求取富贵的处世态度的强烈讽刺</a:t>
            </a:r>
            <a:endParaRPr lang="zh-CN" altLang="zh-CN" sz="2000" kern="1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                         </a:t>
            </a:r>
            <a:endParaRPr lang="zh-CN" altLang="zh-CN" sz="2800" kern="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" y="-104140"/>
            <a:ext cx="12161520" cy="706628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0" y="111761"/>
            <a:ext cx="12161520" cy="7200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0" algn="just">
              <a:lnSpc>
                <a:spcPct val="150000"/>
              </a:lnSpc>
              <a:buFont typeface="+mj-lt"/>
              <a:buNone/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2.</a:t>
            </a: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本文以“爱”为脉络，写出了对莲花的喜爱，为何还要写菊花和牡丹作者对这三种花的态度又是怎样的呢</a:t>
            </a:r>
            <a:r>
              <a:rPr lang="zh-CN" altLang="en-US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？</a:t>
            </a:r>
            <a:endParaRPr lang="zh-CN" altLang="zh-CN" sz="2800" kern="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讨论明确：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这是一种映衬的写法，用“菊”和“牡丹”来衬托莲花。</a:t>
            </a:r>
            <a:endParaRPr lang="en-US" altLang="zh-CN" sz="2800" kern="100">
              <a:effectLst/>
              <a:latin typeface="Times New Roman" panose="02020603050405020304" pitchFamily="18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由此可以看出，写“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菊”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写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\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“牡丹”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仍是为了衬“莲”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，写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\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“菊”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为旁衬，写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"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牡丹</a:t>
            </a:r>
            <a:r>
              <a:rPr lang="en-US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"'</a:t>
            </a:r>
            <a:r>
              <a:rPr lang="zh-CN" altLang="zh-CN" sz="2400" kern="100">
                <a:solidFill>
                  <a:srgbClr val="C0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为反衬，在映衬中突出了莲花的形象和品格，同时又针砭了时俗。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en-US" altLang="zh-CN" sz="2000" kern="100">
              <a:latin typeface="Times New Roman" panose="02020603050405020304" pitchFamily="18" charset="0"/>
              <a:ea typeface="宋体" panose="02010600030101010101" pitchFamily="2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叹惋菊花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:</a:t>
            </a:r>
            <a:r>
              <a:rPr lang="zh-CN" altLang="zh-CN" sz="2800" kern="100">
                <a:solidFill>
                  <a:srgbClr val="FF0000"/>
                </a:solidFill>
                <a:effectLst/>
                <a:ea typeface="黑体" panose="02010609060101010101" pitchFamily="49" charset="-122"/>
                <a:cs typeface="黑体" panose="02010609060101010101" pitchFamily="49" charset="-122"/>
              </a:rPr>
              <a:t>为了洁身自好而逃避现实，超然物外，处世态度未免有些消极</a:t>
            </a:r>
            <a:r>
              <a:rPr lang="zh-CN" altLang="zh-CN" sz="2800" kern="100">
                <a:effectLst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                          </a:t>
            </a:r>
            <a:endParaRPr lang="zh-CN" altLang="zh-CN" sz="2800" kern="1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鄙薄牡丹：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追名逐利，攀附富贵，未免有些庸俗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zh-CN" sz="20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赞美莲花：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出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淤泥而不染</a:t>
            </a:r>
            <a:r>
              <a:rPr lang="en-US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，立身污浊尘世却能永葆高洁本色，十分难得。</a:t>
            </a:r>
            <a:endParaRPr lang="zh-CN" altLang="zh-CN" sz="2000" kern="100">
              <a:solidFill>
                <a:srgbClr val="FF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课文中的两个“</a:t>
            </a:r>
            <a:r>
              <a:rPr lang="en-US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'</a:t>
            </a:r>
            <a:r>
              <a:rPr lang="zh-CN" altLang="zh-CN" sz="2800" kern="10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独”字，充分表现了作者既不与世俗同流合污，又表明了自已不同于陶渊明的生活态度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zh-CN" sz="20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kern="100">
                <a:latin typeface="Times New Roman" panose="02020603050405020304" pitchFamily="18" charset="0"/>
                <a:ea typeface="黑体" panose="02010609060101010101" pitchFamily="49" charset="-122"/>
              </a:rPr>
              <a:t>                                                           </a:t>
            </a:r>
            <a:endParaRPr lang="zh-CN" altLang="zh-CN" sz="2800" kern="100"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2560"/>
            <a:ext cx="12192000" cy="722376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0" y="-162560"/>
            <a:ext cx="12385040" cy="71545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kern="1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+mn-ea"/>
              </a:rPr>
              <a:t>五、</a:t>
            </a:r>
            <a:r>
              <a:rPr lang="zh-CN" altLang="zh-CN" sz="2800" kern="1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总结存储，</a:t>
            </a:r>
            <a:r>
              <a:rPr lang="zh-CN" altLang="en-US" sz="28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ea typeface="宋体" panose="02010600030101010101" pitchFamily="2" charset="-122"/>
                <a:sym typeface="+mn-ea"/>
              </a:rPr>
              <a:t>谈谈你的收获</a:t>
            </a:r>
            <a:r>
              <a:rPr lang="zh-CN" altLang="zh-CN" sz="2800" kern="100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342900" lvl="0" indent="-3429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zh-CN" sz="2800" kern="100"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总结存储：同学们，我们学完了课文后有哪些收获呢</a:t>
            </a:r>
            <a:endParaRPr lang="zh-CN" altLang="zh-CN" sz="2800" kern="100">
              <a:effectLst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学生可能这样说：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学生可能这样说：</a:t>
            </a:r>
            <a:r>
              <a:rPr lang="zh-CN" altLang="zh-CN" kern="100">
                <a:solidFill>
                  <a:srgbClr val="7030A0"/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从中我们懂得了莲花高洁脱俗、正直纯真的品格。写作上明白了作者托莲花抒情言志的写法。此外，这篇文章比喻、拟人、排比修辞手法的运用，衬托、对比手法的运用，陈述、疑问、感叹句式的变化，记叙、议论、抒情的有机结合，文字的洗练而又一字不可易等，都值得我们借鉴。</a:t>
            </a:r>
            <a:endParaRPr lang="zh-CN" altLang="zh-CN" kern="100">
              <a:solidFill>
                <a:srgbClr val="7030A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kern="100">
                <a:effectLst/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 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2.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课后作业</a:t>
            </a:r>
            <a:endParaRPr lang="zh-CN" altLang="zh-CN" sz="2800" kern="100">
              <a:effectLst/>
              <a:latin typeface="Times New Roman" panose="02020603050405020304" pitchFamily="18" charset="0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背诵默写课文。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②仿写《爱莲说》以“爱＿＿＿说”为题写一篇</a:t>
            </a:r>
            <a:r>
              <a:rPr lang="en-US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300</a:t>
            </a:r>
            <a:r>
              <a:rPr lang="zh-CN" altLang="zh-CN" sz="2800" kern="100">
                <a:effectLst/>
                <a:latin typeface="Times New Roman" panose="02020603050405020304" pitchFamily="18" charset="0"/>
                <a:ea typeface="黑体" panose="02010609060101010101" pitchFamily="49" charset="-122"/>
                <a:cs typeface="黑体" panose="02010609060101010101" pitchFamily="49" charset="-122"/>
              </a:rPr>
              <a:t>字左右的小作文，采用托物言志的方法，点明所爱之物的所托之志。</a:t>
            </a:r>
            <a:endParaRPr lang="zh-CN" altLang="zh-CN" sz="14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u="sng" kern="100">
                <a:effectLst/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                                                                  </a:t>
            </a:r>
            <a:endParaRPr lang="zh-CN" altLang="zh-CN" sz="28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2800" u="sng" kern="100">
                <a:effectLst/>
                <a:latin typeface="黑体" panose="02010609060101010101" pitchFamily="49" charset="-122"/>
                <a:ea typeface="宋体" panose="02010600030101010101" pitchFamily="2" charset="-122"/>
                <a:cs typeface="黑体" panose="02010609060101010101" pitchFamily="49" charset="-122"/>
              </a:rPr>
              <a:t>                                                                                                                        </a:t>
            </a:r>
            <a:endParaRPr lang="zh-CN" altLang="zh-CN" sz="1400" kern="10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New picture"/>
          <p:cNvPicPr/>
          <p:nvPr/>
        </p:nvPicPr>
        <p:blipFill>
          <a:blip r:embed="rId6"/>
          <a:stretch>
            <a:fillRect/>
          </a:stretch>
        </p:blipFill>
        <p:spPr>
          <a:xfrm>
            <a:off x="10375900" y="11341100"/>
            <a:ext cx="304800" cy="228600"/>
          </a:xfrm>
          <a:prstGeom prst="cube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55A11"/>
                                      </p:to>
                                    </p:animClr>
                                    <p:animClr clrSpc="rgb" dir="cw">
                                      <p:cBhvr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55A11"/>
                                      </p:to>
                                    </p:animClr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64" name="Rectangle 4"/>
          <p:cNvSpPr>
            <a:spLocks noGrp="1"/>
          </p:cNvSpPr>
          <p:nvPr>
            <p:ph type="ctrTitle"/>
            <p:custDataLst>
              <p:tags r:id="rId4"/>
            </p:custDataLst>
          </p:nvPr>
        </p:nvSpPr>
        <p:spPr>
          <a:xfrm>
            <a:off x="2279650" y="2349500"/>
            <a:ext cx="7772400" cy="1143000"/>
          </a:xfrm>
        </p:spPr>
        <p:txBody>
          <a:bodyPr wrap="square" lIns="91440" tIns="45720" rIns="91440" bIns="45720" anchor="ctr" anchorCtr="0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b="0" i="0" u="none">
                <a:solidFill>
                  <a:schemeClr val="tx2"/>
                </a:solidFill>
                <a:latin typeface="Arial"/>
                <a:ea typeface="Arial"/>
              </a:defRPr>
            </a:lvl1pPr>
          </a:lstStyle>
          <a:p>
            <a:pPr lvl="0" eaLnBrk="1" hangingPunct="1"/>
            <a:r>
              <a:rPr lang="zh-CN" altLang="en-US" sz="6600" b="1">
                <a:ln>
                  <a:solidFill>
                    <a:schemeClr val="accent1">
                      <a:lumMod val="50000"/>
                    </a:schemeClr>
                  </a:solidFill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a typeface="宋体" panose="02010600030101010101" pitchFamily="2" charset="-122"/>
              </a:rPr>
              <a:t>课文内容我知道</a:t>
            </a:r>
            <a:endParaRPr lang="zh-CN" altLang="en-US" sz="6600" b="1">
              <a:ln>
                <a:solidFill>
                  <a:schemeClr val="accent1">
                    <a:lumMod val="50000"/>
                  </a:schemeClr>
                </a:solidFill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a typeface="宋体" panose="02010600030101010101" pitchFamily="2" charset="-122"/>
            </a:endParaRPr>
          </a:p>
        </p:txBody>
      </p:sp>
      <p:sp>
        <p:nvSpPr>
          <p:cNvPr id="2065" name="Rectangle 5"/>
          <p:cNvSpPr>
            <a:spLocks noGrp="1"/>
          </p:cNvSpPr>
          <p:nvPr>
            <p:ph type="subTitle"/>
            <p:custDataLst>
              <p:tags r:id="rId5"/>
            </p:custDataLst>
          </p:nvPr>
        </p:nvSpPr>
        <p:spPr>
          <a:xfrm>
            <a:off x="2711450" y="981075"/>
            <a:ext cx="6400800" cy="935038"/>
          </a:xfrm>
        </p:spPr>
        <p:txBody>
          <a:bodyPr wrap="square" lIns="91440" tIns="45720" rIns="91440" bIns="45720" anchor="t" anchorCtr="0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 sz="3200" b="0" i="0" u="none">
                <a:solidFill>
                  <a:schemeClr val="tx1"/>
                </a:solidFill>
                <a:latin typeface="Arial"/>
                <a:ea typeface="Arial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 sz="2800" b="0" i="0" u="none">
                <a:solidFill>
                  <a:schemeClr val="tx1"/>
                </a:solidFill>
                <a:latin typeface="Arial"/>
                <a:ea typeface="Arial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 sz="2400" b="0" i="0" u="none">
                <a:solidFill>
                  <a:schemeClr val="tx1"/>
                </a:solidFill>
                <a:latin typeface="Arial"/>
                <a:ea typeface="Arial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anose="05020102010507070707" pitchFamily="18" charset="2"/>
              <a:buNone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5pPr>
          </a:lstStyle>
          <a:p>
            <a:pPr eaLnBrk="1" hangingPunct="1"/>
            <a:r>
              <a:rPr lang="zh-CN" altLang="en-US" sz="6000">
                <a:ea typeface="宋体" panose="02010600030101010101" pitchFamily="2" charset="-122"/>
              </a:rPr>
              <a:t>第一环节</a:t>
            </a:r>
            <a:endParaRPr lang="zh-CN" altLang="en-US" sz="6000">
              <a:ea typeface="宋体" panose="02010600030101010101" pitchFamily="2" charset="-122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dpi="0"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054" name="Rectangle 2"/>
          <p:cNvSpPr>
            <a:spLocks noGrp="1"/>
          </p:cNvSpPr>
          <p:nvPr>
            <p:ph type="ctrTitle" idx="4294967295"/>
            <p:custDataLst>
              <p:tags r:id="rId4"/>
            </p:custDataLst>
          </p:nvPr>
        </p:nvSpPr>
        <p:spPr>
          <a:xfrm>
            <a:off x="1675130" y="217170"/>
            <a:ext cx="1441450" cy="5944870"/>
          </a:xfrm>
        </p:spPr>
        <p:txBody>
          <a:bodyPr>
            <a:scene3d>
              <a:camera prst="orthographicFront"/>
              <a:lightRig rig="threePt" dir="t"/>
            </a:scene3d>
          </a:bodyPr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b="0" i="0" u="none">
                <a:solidFill>
                  <a:schemeClr val="tx2"/>
                </a:solidFill>
                <a:latin typeface="Arial"/>
                <a:ea typeface="Arial"/>
              </a:defRPr>
            </a:lvl1pPr>
          </a:lstStyle>
          <a:p>
            <a:pPr eaLnBrk="1" hangingPunct="1">
              <a:defRPr/>
            </a:pPr>
            <a:r>
              <a:rPr lang="zh-CN" altLang="en-US" sz="7200">
                <a:ln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anose="02010600030101010101" pitchFamily="2" charset="-122"/>
                <a:cs typeface="+mj-cs"/>
              </a:rPr>
              <a:t>温故知新</a:t>
            </a:r>
            <a:endParaRPr lang="zh-CN" altLang="en-US" sz="7200">
              <a:ln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ea typeface="宋体" panose="02010600030101010101" pitchFamily="2" charset="-122"/>
              <a:cs typeface="+mj-cs"/>
            </a:endParaRPr>
          </a:p>
        </p:txBody>
      </p:sp>
      <p:sp>
        <p:nvSpPr>
          <p:cNvPr id="2055" name="Rectangle 3"/>
          <p:cNvSpPr>
            <a:spLocks noGrp="1"/>
          </p:cNvSpPr>
          <p:nvPr>
            <p:ph type="subTitle" idx="4294967295"/>
            <p:custDataLst>
              <p:tags r:id="rId5"/>
            </p:custDataLst>
          </p:nvPr>
        </p:nvSpPr>
        <p:spPr>
          <a:xfrm>
            <a:off x="2908300" y="368300"/>
            <a:ext cx="9030335" cy="5869305"/>
          </a:xfrm>
        </p:spPr>
        <p:txBody>
          <a:bodyPr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 sz="3200" b="0" i="0" u="none">
                <a:solidFill>
                  <a:schemeClr val="tx1"/>
                </a:solidFill>
                <a:latin typeface="Arial"/>
                <a:ea typeface="Arial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 sz="2800" b="0" i="0" u="none">
                <a:solidFill>
                  <a:schemeClr val="tx1"/>
                </a:solidFill>
                <a:latin typeface="Arial"/>
                <a:ea typeface="Arial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 sz="2400" b="0" i="0" u="none">
                <a:solidFill>
                  <a:schemeClr val="tx1"/>
                </a:solidFill>
                <a:latin typeface="Arial"/>
                <a:ea typeface="Arial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anose="05020102010507070707" pitchFamily="18" charset="2"/>
              <a:buNone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5pPr>
          </a:lstStyle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000" b="1">
                <a:effectLst>
                  <a:outerShdw blurRad="38100" dist="38100" dir="2700000">
                    <a:srgbClr val="FFFFFF"/>
                  </a:outerShdw>
                </a:effectLst>
                <a:cs typeface="+mn-cs"/>
                <a:sym typeface="+mn-ea"/>
              </a:rPr>
              <a:t>   </a:t>
            </a:r>
            <a:r>
              <a:rPr lang="en-US" altLang="zh-CN" sz="1800" b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cs"/>
                <a:sym typeface="+mn-ea"/>
              </a:rPr>
              <a:t> </a:t>
            </a:r>
            <a:r>
              <a:rPr lang="zh-CN" altLang="en-US" sz="2800" b="1">
                <a:ln>
                  <a:solidFill>
                    <a:sysClr val="windowText" lastClr="000000"/>
                  </a:solidFill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cs typeface="+mn-cs"/>
                <a:sym typeface="+mn-ea"/>
              </a:rPr>
              <a:t>一种文体，可以说明事物，也可以发表议论或记叙事物。</a:t>
            </a:r>
            <a:endParaRPr lang="zh-CN" altLang="en-US" b="1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cs typeface="+mn-cs"/>
              <a:sym typeface="+mn-ea"/>
            </a:endParaRPr>
          </a:p>
          <a:p>
            <a:pPr algn="l" eaLnBrk="1" hangingPunct="1">
              <a:lnSpc>
                <a:spcPct val="150000"/>
              </a:lnSpc>
              <a:defRPr/>
            </a:pPr>
            <a:r>
              <a:rPr lang="en-US" altLang="zh-CN" sz="2800" b="1">
                <a:effectLst>
                  <a:outerShdw blurRad="38100" dist="38100" dir="2700000">
                    <a:srgbClr val="FFFFFF"/>
                  </a:outerShdw>
                </a:effectLst>
                <a:cs typeface="+mn-cs"/>
                <a:sym typeface="+mn-ea"/>
              </a:rPr>
              <a:t>        </a:t>
            </a:r>
            <a:r>
              <a:rPr lang="en-US" altLang="zh-CN" sz="3600" b="1">
                <a:effectLst>
                  <a:outerShdw blurRad="38100" dist="38100" dir="2700000">
                    <a:srgbClr val="FFFFFF"/>
                  </a:outerShdw>
                </a:effectLst>
                <a:cs typeface="+mn-cs"/>
                <a:sym typeface="+mn-ea"/>
              </a:rPr>
              <a:t>        </a:t>
            </a:r>
            <a:r>
              <a:rPr lang="en-US" altLang="zh-CN" sz="4000" b="1">
                <a:effectLst>
                  <a:outerShdw blurRad="38100" dist="38100" dir="2700000">
                    <a:srgbClr val="FFFFFF"/>
                  </a:outerShdw>
                </a:effectLst>
                <a:cs typeface="+mn-cs"/>
                <a:sym typeface="+mn-ea"/>
              </a:rPr>
              <a:t> </a:t>
            </a:r>
            <a:r>
              <a:rPr lang="en-US" altLang="zh-CN" sz="4800" b="1">
                <a:effectLst>
                  <a:outerShdw blurRad="38100" dist="38100" dir="2700000">
                    <a:srgbClr val="FFFFFF"/>
                  </a:outerShdw>
                </a:effectLst>
                <a:cs typeface="+mn-cs"/>
                <a:sym typeface="+mn-ea"/>
              </a:rPr>
              <a:t>     </a:t>
            </a:r>
            <a:r>
              <a:rPr lang="zh-CN" altLang="en-US" sz="4800">
                <a:ln>
                  <a:solidFill>
                    <a:srgbClr val="FFFF00"/>
                  </a:solidFill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华文行楷" pitchFamily="2" charset="-122"/>
                <a:cs typeface="+mn-cs"/>
                <a:sym typeface="+mn-ea"/>
              </a:rPr>
              <a:t>爱莲说</a:t>
            </a:r>
            <a:endParaRPr lang="zh-CN" altLang="en-US"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scaled="0"/>
              </a:gradFill>
              <a:ea typeface="华文行楷" pitchFamily="2" charset="-122"/>
              <a:cs typeface="+mn-cs"/>
            </a:endParaRPr>
          </a:p>
          <a:p>
            <a:pPr eaLnBrk="1" hangingPunct="1">
              <a:defRPr/>
            </a:pPr>
            <a:r>
              <a:rPr lang="zh-CN" altLang="en-US" sz="2400" b="1">
                <a:solidFill>
                  <a:srgbClr val="FF0000"/>
                </a:solidFill>
                <a:ea typeface="宋体" panose="02010600030101010101" pitchFamily="2" charset="-122"/>
                <a:cs typeface="+mn-cs"/>
                <a:sym typeface="+mn-ea"/>
              </a:rPr>
              <a:t>      </a:t>
            </a:r>
            <a:r>
              <a:rPr lang="zh-CN" altLang="en-US" sz="1600" b="1">
                <a:solidFill>
                  <a:srgbClr val="FF0000"/>
                </a:solidFill>
                <a:ea typeface="宋体" panose="02010600030101010101" pitchFamily="2" charset="-122"/>
                <a:cs typeface="+mn-cs"/>
                <a:sym typeface="+mn-ea"/>
              </a:rPr>
              <a:t>  </a:t>
            </a:r>
            <a:r>
              <a:rPr lang="zh-CN" altLang="en-US" sz="1800" b="1">
                <a:ln>
                  <a:solidFill>
                    <a:schemeClr val="accent1">
                      <a:lumMod val="50000"/>
                    </a:schemeClr>
                  </a:solidFill>
                </a:ln>
                <a:solidFill>
                  <a:srgbClr val="FF0000"/>
                </a:solidFill>
                <a:ea typeface="宋体" panose="02010600030101010101" pitchFamily="2" charset="-122"/>
                <a:cs typeface="+mn-cs"/>
                <a:sym typeface="+mn-ea"/>
              </a:rPr>
              <a:t>（周敦颐）</a:t>
            </a:r>
            <a:r>
              <a:rPr lang="en-US" altLang="zh-CN" b="1">
                <a:solidFill>
                  <a:srgbClr val="FF0000"/>
                </a:solidFill>
                <a:ea typeface="宋体" panose="02010600030101010101" pitchFamily="2" charset="-122"/>
                <a:cs typeface="+mn-cs"/>
                <a:sym typeface="+mn-ea"/>
              </a:rPr>
              <a:t> </a:t>
            </a:r>
            <a:r>
              <a:rPr lang="en-US" altLang="zh-CN" sz="1800" b="1">
                <a:solidFill>
                  <a:srgbClr val="FF0000"/>
                </a:solidFill>
                <a:ea typeface="宋体" panose="02010600030101010101" pitchFamily="2" charset="-122"/>
                <a:cs typeface="+mn-cs"/>
                <a:sym typeface="+mn-ea"/>
              </a:rPr>
              <a:t> </a:t>
            </a:r>
            <a:endParaRPr lang="zh-CN" altLang="en-US" sz="1800" b="1">
              <a:solidFill>
                <a:srgbClr val="FF0000"/>
              </a:solidFill>
              <a:ea typeface="宋体" panose="02010600030101010101" pitchFamily="2" charset="-122"/>
              <a:cs typeface="+mn-cs"/>
            </a:endParaRPr>
          </a:p>
          <a:p>
            <a:pPr eaLnBrk="1" hangingPunct="1">
              <a:buClr>
                <a:schemeClr val="hlink"/>
              </a:buClr>
            </a:pPr>
            <a:r>
              <a:rPr lang="en-US" altLang="zh-CN" sz="1800" b="1"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1800" b="1">
                <a:ea typeface="宋体" panose="02010600030101010101" pitchFamily="2" charset="-122"/>
                <a:sym typeface="+mn-ea"/>
              </a:rPr>
              <a:t>爱莲说</a:t>
            </a:r>
            <a:r>
              <a:rPr lang="en-US" altLang="zh-CN" sz="1800" b="1">
                <a:ea typeface="宋体" panose="02010600030101010101" pitchFamily="2" charset="-122"/>
                <a:sym typeface="+mn-ea"/>
              </a:rPr>
              <a:t>》</a:t>
            </a:r>
            <a:r>
              <a:rPr lang="zh-CN" altLang="en-US" sz="1800" b="1">
                <a:ea typeface="宋体" panose="02010600030101010101" pitchFamily="2" charset="-122"/>
                <a:sym typeface="+mn-ea"/>
              </a:rPr>
              <a:t>的结构，我们可以概括为：</a:t>
            </a:r>
            <a:endParaRPr lang="en-US" altLang="zh-CN" sz="1800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1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  <a:sym typeface="+mn-ea"/>
              </a:rPr>
              <a:t>一条线索</a:t>
            </a:r>
            <a:endParaRPr lang="en-US" altLang="zh-CN" sz="18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即以</a:t>
            </a:r>
            <a:r>
              <a:rPr lang="zh-CN" altLang="en-US" sz="1800" b="1" u="sng">
                <a:solidFill>
                  <a:schemeClr val="tx2"/>
                </a:solidFill>
                <a:ea typeface="宋体" panose="02010600030101010101" pitchFamily="2" charset="-122"/>
                <a:sym typeface="+mn-ea"/>
              </a:rPr>
              <a:t>爱莲</a:t>
            </a: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为线索；</a:t>
            </a:r>
            <a:endParaRPr lang="en-US" altLang="zh-CN" sz="1800" b="1" u="sng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1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  <a:sym typeface="+mn-ea"/>
              </a:rPr>
              <a:t>两个陪衬</a:t>
            </a:r>
            <a:endParaRPr lang="en-US" altLang="zh-CN" sz="18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即以</a:t>
            </a:r>
            <a:r>
              <a:rPr lang="zh-CN" altLang="en-US" sz="1800" b="1" u="sng">
                <a:solidFill>
                  <a:schemeClr val="tx2"/>
                </a:solidFill>
                <a:ea typeface="宋体" panose="02010600030101010101" pitchFamily="2" charset="-122"/>
                <a:sym typeface="+mn-ea"/>
              </a:rPr>
              <a:t>草木之花为莲的总陪衬</a:t>
            </a: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，以</a:t>
            </a:r>
            <a:r>
              <a:rPr lang="zh-CN" altLang="en-US" sz="1800" b="1" u="sng">
                <a:solidFill>
                  <a:schemeClr val="tx2"/>
                </a:solidFill>
                <a:ea typeface="宋体" panose="02010600030101010101" pitchFamily="2" charset="-122"/>
                <a:sym typeface="+mn-ea"/>
              </a:rPr>
              <a:t>菊花</a:t>
            </a: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1800" b="1" u="sng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  <a:sym typeface="+mn-ea"/>
              </a:rPr>
              <a:t>牡丹</a:t>
            </a: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作为莲的</a:t>
            </a:r>
            <a:r>
              <a:rPr lang="zh-CN" altLang="en-US" sz="1800" b="1" u="sng">
                <a:solidFill>
                  <a:schemeClr val="tx2"/>
                </a:solidFill>
                <a:ea typeface="宋体" panose="02010600030101010101" pitchFamily="2" charset="-122"/>
                <a:sym typeface="+mn-ea"/>
              </a:rPr>
              <a:t>正衬</a:t>
            </a: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和</a:t>
            </a:r>
            <a:r>
              <a:rPr lang="zh-CN" altLang="en-US" sz="1800" b="1" u="sng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  <a:sym typeface="+mn-ea"/>
              </a:rPr>
              <a:t>反衬</a:t>
            </a: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；</a:t>
            </a:r>
            <a:endParaRPr lang="en-US" altLang="zh-CN" sz="1800" b="1" u="sng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1800" b="1">
                <a:solidFill>
                  <a:srgbClr val="0000FF"/>
                </a:solidFill>
                <a:effectLst>
                  <a:outerShdw blurRad="38100" dist="38100" dir="2700000">
                    <a:srgbClr val="000000"/>
                  </a:outerShdw>
                </a:effectLst>
                <a:ea typeface="宋体" panose="02010600030101010101" pitchFamily="2" charset="-122"/>
                <a:sym typeface="+mn-ea"/>
              </a:rPr>
              <a:t>三种类型</a:t>
            </a:r>
            <a:endParaRPr lang="en-US" altLang="zh-CN" sz="1800" b="1">
              <a:solidFill>
                <a:srgbClr val="0000FF"/>
              </a:solidFill>
              <a:effectLst>
                <a:outerShdw blurRad="38100" dist="38100" dir="2700000">
                  <a:srgbClr val="000000"/>
                </a:outerShdw>
              </a:effectLst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1800" b="1" u="sng">
                <a:ea typeface="宋体" panose="02010600030101010101" pitchFamily="2" charset="-122"/>
                <a:sym typeface="+mn-ea"/>
              </a:rPr>
              <a:t>即以写三种花来写三种人：</a:t>
            </a:r>
            <a:r>
              <a:rPr lang="zh-CN" altLang="en-US" sz="1800" b="1" u="sng">
                <a:solidFill>
                  <a:schemeClr val="tx2"/>
                </a:solidFill>
                <a:ea typeface="宋体" panose="02010600030101010101" pitchFamily="2" charset="-122"/>
                <a:sym typeface="+mn-ea"/>
              </a:rPr>
              <a:t>隐逸者   富贵者  君子</a:t>
            </a:r>
            <a:endParaRPr lang="zh-CN" altLang="en-US" sz="2800" b="1" u="sng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endParaRPr lang="zh-CN" altLang="en-US" sz="2800" b="1">
              <a:ea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defRPr/>
            </a:pPr>
            <a:endParaRPr lang="zh-CN" altLang="en-US" sz="2800" b="1">
              <a:solidFill>
                <a:srgbClr val="0000FF"/>
              </a:solidFill>
              <a:ea typeface="宋体" panose="02010600030101010101" pitchFamily="2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1440"/>
            <a:ext cx="12110720" cy="6858000"/>
          </a:xfrm>
          <a:prstGeom prst="rect">
            <a:avLst/>
          </a:prstGeom>
        </p:spPr>
      </p:pic>
      <p:pic>
        <p:nvPicPr>
          <p:cNvPr id="2065" name="Picture 3" descr="C:\Users\Administrator\Desktop\初中换题\1030\11.3\中考通语文\课文解读.TIF"/>
          <p:cNvPicPr preferRelativeResize="0">
            <a:picLocks noChangeArrowheads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200" y="91440"/>
            <a:ext cx="805180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4"/>
          <p:cNvPicPr preferRelativeResize="0">
            <a:picLocks noChangeArrowheads="1"/>
          </p:cNvPicPr>
          <p:nvPr>
            <p:custDataLst>
              <p:tags r:id="rId8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760" y="1250950"/>
            <a:ext cx="11714480" cy="4773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9"/>
    </p:custDataLst>
  </p:cSld>
  <p:clrMapOvr>
    <a:masterClrMapping/>
  </p:clrMapOvr>
  <p:transition>
    <p:fade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>
  <p:cSld>
    <p:bg>
      <p:bgPr>
        <a:blipFill rotWithShape="0">
          <a:blip r:embed="rId1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5900"/>
            <a:ext cx="12192000" cy="7266940"/>
          </a:xfrm>
          <a:prstGeom prst="rect">
            <a:avLst/>
          </a:prstGeom>
        </p:spPr>
      </p:pic>
      <p:sp>
        <p:nvSpPr>
          <p:cNvPr id="2083" name="Rectangle 2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 wrap="square" lIns="91440" tIns="45720" rIns="91440" bIns="45720" anchor="ctr" anchorCtr="0"/>
          <a:lstStyle/>
          <a:p>
            <a:pPr algn="l" eaLnBrk="1" hangingPunct="1"/>
            <a:r>
              <a:rPr lang="zh-CN" altLang="en-US">
                <a:ea typeface="宋体" panose="02010600030101010101" pitchFamily="2" charset="-122"/>
              </a:rPr>
              <a:t>一自主复习：</a:t>
            </a:r>
            <a:br>
              <a:rPr lang="en-US" altLang="zh-CN">
                <a:ea typeface="宋体" panose="02010600030101010101" pitchFamily="2" charset="-122"/>
              </a:rPr>
            </a:br>
            <a:r>
              <a:rPr lang="en-US" altLang="zh-CN">
                <a:ea typeface="宋体" panose="02010600030101010101" pitchFamily="2" charset="-122"/>
              </a:rPr>
              <a:t>1.</a:t>
            </a:r>
            <a:r>
              <a:rPr lang="zh-CN" altLang="en-US">
                <a:ea typeface="宋体" panose="02010600030101010101" pitchFamily="2" charset="-122"/>
              </a:rPr>
              <a:t>文言词语</a:t>
            </a:r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2084" name="Rectangle 3"/>
          <p:cNvSpPr>
            <a:spLocks noGrp="1"/>
          </p:cNvSpPr>
          <p:nvPr>
            <p:ph type="body"/>
            <p:custDataLst>
              <p:tags r:id="rId5"/>
            </p:custDataLst>
          </p:nvPr>
        </p:nvSpPr>
        <p:spPr>
          <a:xfrm>
            <a:off x="2100263" y="1557339"/>
            <a:ext cx="8153400" cy="4498975"/>
          </a:xfrm>
        </p:spPr>
        <p:txBody>
          <a:bodyPr wrap="square" lIns="91440" tIns="45720" rIns="91440" bIns="45720" anchor="t" anchorCtr="0"/>
          <a:lstStyle/>
          <a:p>
            <a:pPr eaLnBrk="1" hangingPunct="1">
              <a:buClr>
                <a:schemeClr val="hlink"/>
              </a:buClr>
            </a:pPr>
            <a:r>
              <a:rPr lang="en-US" altLang="zh-CN" b="1">
                <a:ea typeface="宋体" panose="02010600030101010101" pitchFamily="2" charset="-122"/>
              </a:rPr>
              <a:t>1</a:t>
            </a:r>
            <a:r>
              <a:rPr lang="zh-CN" altLang="en-US" b="1">
                <a:ea typeface="宋体" panose="02010600030101010101" pitchFamily="2" charset="-122"/>
              </a:rPr>
              <a:t>、可爱者甚</a:t>
            </a: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蕃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en-US" altLang="zh-CN" b="1">
                <a:ea typeface="宋体" panose="02010600030101010101" pitchFamily="2" charset="-122"/>
              </a:rPr>
              <a:t>2</a:t>
            </a:r>
            <a:r>
              <a:rPr lang="zh-CN" altLang="en-US" b="1">
                <a:ea typeface="宋体" panose="02010600030101010101" pitchFamily="2" charset="-122"/>
              </a:rPr>
              <a:t>、</a:t>
            </a:r>
            <a:r>
              <a:rPr lang="zh-CN" altLang="en-US" b="1">
                <a:solidFill>
                  <a:schemeClr val="tx1"/>
                </a:solidFill>
                <a:ea typeface="宋体" panose="02010600030101010101" pitchFamily="2" charset="-122"/>
              </a:rPr>
              <a:t>濯</a:t>
            </a:r>
            <a:r>
              <a:rPr lang="zh-CN" altLang="en-US" b="1">
                <a:ea typeface="宋体" panose="02010600030101010101" pitchFamily="2" charset="-122"/>
              </a:rPr>
              <a:t>清涟而不</a:t>
            </a: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妖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en-US" altLang="zh-CN" b="1">
                <a:ea typeface="宋体" panose="02010600030101010101" pitchFamily="2" charset="-122"/>
              </a:rPr>
              <a:t>3</a:t>
            </a:r>
            <a:r>
              <a:rPr lang="zh-CN" altLang="en-US" b="1">
                <a:ea typeface="宋体" panose="02010600030101010101" pitchFamily="2" charset="-122"/>
              </a:rPr>
              <a:t>、不</a:t>
            </a: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蔓</a:t>
            </a:r>
            <a:r>
              <a:rPr lang="zh-CN" altLang="en-US" b="1">
                <a:ea typeface="宋体" panose="02010600030101010101" pitchFamily="2" charset="-122"/>
              </a:rPr>
              <a:t>不</a:t>
            </a: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枝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en-US" altLang="zh-CN" b="1">
                <a:ea typeface="宋体" panose="02010600030101010101" pitchFamily="2" charset="-122"/>
              </a:rPr>
              <a:t>4</a:t>
            </a:r>
            <a:r>
              <a:rPr lang="zh-CN" altLang="en-US" b="1">
                <a:ea typeface="宋体" panose="02010600030101010101" pitchFamily="2" charset="-122"/>
              </a:rPr>
              <a:t>、亭亭净</a:t>
            </a: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植</a:t>
            </a:r>
            <a:endParaRPr lang="zh-CN" altLang="en-US" b="1">
              <a:solidFill>
                <a:schemeClr val="tx2"/>
              </a:solidFill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en-US" altLang="zh-CN" b="1">
                <a:ea typeface="宋体" panose="02010600030101010101" pitchFamily="2" charset="-122"/>
              </a:rPr>
              <a:t>5</a:t>
            </a:r>
            <a:r>
              <a:rPr lang="zh-CN" altLang="en-US" b="1">
                <a:ea typeface="宋体" panose="02010600030101010101" pitchFamily="2" charset="-122"/>
              </a:rPr>
              <a:t>、可远观而不可</a:t>
            </a: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亵</a:t>
            </a:r>
            <a:r>
              <a:rPr lang="zh-CN" altLang="en-US" b="1">
                <a:ea typeface="宋体" panose="02010600030101010101" pitchFamily="2" charset="-122"/>
              </a:rPr>
              <a:t>玩焉</a:t>
            </a:r>
            <a:endParaRPr lang="zh-CN" altLang="en-US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en-US" altLang="zh-CN" b="1">
                <a:ea typeface="宋体" panose="02010600030101010101" pitchFamily="2" charset="-122"/>
              </a:rPr>
              <a:t>6</a:t>
            </a:r>
            <a:r>
              <a:rPr lang="zh-CN" altLang="en-US" b="1">
                <a:ea typeface="宋体" panose="02010600030101010101" pitchFamily="2" charset="-122"/>
              </a:rPr>
              <a:t>、菊之爱，陶后</a:t>
            </a:r>
            <a:r>
              <a:rPr lang="zh-CN" altLang="en-US" b="1">
                <a:solidFill>
                  <a:schemeClr val="tx2"/>
                </a:solidFill>
                <a:ea typeface="宋体" panose="02010600030101010101" pitchFamily="2" charset="-122"/>
              </a:rPr>
              <a:t>鲜</a:t>
            </a:r>
            <a:r>
              <a:rPr lang="zh-CN" altLang="en-US" b="1">
                <a:ea typeface="宋体" panose="02010600030101010101" pitchFamily="2" charset="-122"/>
              </a:rPr>
              <a:t>有闻</a:t>
            </a:r>
            <a:endParaRPr lang="zh-CN" altLang="en-US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en-US" altLang="zh-CN" b="1">
                <a:ea typeface="宋体" panose="02010600030101010101" pitchFamily="2" charset="-122"/>
              </a:rPr>
              <a:t>7</a:t>
            </a:r>
            <a:r>
              <a:rPr lang="zh-CN" altLang="en-US" b="1">
                <a:ea typeface="宋体" panose="02010600030101010101" pitchFamily="2" charset="-122"/>
              </a:rPr>
              <a:t>、</a:t>
            </a:r>
            <a:r>
              <a:rPr lang="zh-CN" altLang="en-US" b="1"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scaled="0"/>
                </a:gradFill>
                <a:ea typeface="宋体" panose="02010600030101010101" pitchFamily="2" charset="-122"/>
              </a:rPr>
              <a:t>宜</a:t>
            </a:r>
            <a:r>
              <a:rPr lang="zh-CN" altLang="en-US" b="1">
                <a:ea typeface="宋体" panose="02010600030101010101" pitchFamily="2" charset="-122"/>
              </a:rPr>
              <a:t>乎众矣</a:t>
            </a:r>
            <a:endParaRPr lang="zh-CN" altLang="en-US" b="1">
              <a:ea typeface="宋体" panose="02010600030101010101" pitchFamily="2" charset="-122"/>
            </a:endParaRPr>
          </a:p>
        </p:txBody>
      </p:sp>
      <p:sp>
        <p:nvSpPr>
          <p:cNvPr id="2085" name="AutoShape 5"/>
          <p:cNvSpPr/>
          <p:nvPr>
            <p:custDataLst>
              <p:tags r:id="rId6"/>
            </p:custDataLst>
          </p:nvPr>
        </p:nvSpPr>
        <p:spPr>
          <a:xfrm>
            <a:off x="1524000" y="1773238"/>
            <a:ext cx="1081088" cy="576262"/>
          </a:xfrm>
          <a:prstGeom prst="wedgeRectCallout">
            <a:avLst>
              <a:gd name="adj1" fmla="val 97056"/>
              <a:gd name="adj2" fmla="val 76824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洗涤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086" name="AutoShape 6"/>
          <p:cNvSpPr/>
          <p:nvPr>
            <p:custDataLst>
              <p:tags r:id="rId7"/>
            </p:custDataLst>
          </p:nvPr>
        </p:nvSpPr>
        <p:spPr>
          <a:xfrm>
            <a:off x="7464425" y="1052514"/>
            <a:ext cx="2592388" cy="504825"/>
          </a:xfrm>
          <a:prstGeom prst="wedgeRectCallout">
            <a:avLst>
              <a:gd name="adj1" fmla="val -117417"/>
              <a:gd name="adj2" fmla="val 213403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美丽而不端庄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087" name="AutoShape 7"/>
          <p:cNvSpPr/>
          <p:nvPr>
            <p:custDataLst>
              <p:tags r:id="rId8"/>
            </p:custDataLst>
          </p:nvPr>
        </p:nvSpPr>
        <p:spPr>
          <a:xfrm>
            <a:off x="1546226" y="2708276"/>
            <a:ext cx="1381125" cy="576263"/>
          </a:xfrm>
          <a:prstGeom prst="wedgeRectCallout">
            <a:avLst>
              <a:gd name="adj1" fmla="val 114597"/>
              <a:gd name="adj2" fmla="val 49449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长枝蔓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088" name="AutoShape 8"/>
          <p:cNvSpPr/>
          <p:nvPr>
            <p:custDataLst>
              <p:tags r:id="rId9"/>
            </p:custDataLst>
          </p:nvPr>
        </p:nvSpPr>
        <p:spPr>
          <a:xfrm>
            <a:off x="5664201" y="2708276"/>
            <a:ext cx="1584325" cy="504825"/>
          </a:xfrm>
          <a:prstGeom prst="wedgeRectCallout">
            <a:avLst>
              <a:gd name="adj1" fmla="val -108519"/>
              <a:gd name="adj2" fmla="val 31444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生枝节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089" name="AutoShape 9"/>
          <p:cNvSpPr/>
          <p:nvPr>
            <p:custDataLst>
              <p:tags r:id="rId10"/>
            </p:custDataLst>
          </p:nvPr>
        </p:nvSpPr>
        <p:spPr>
          <a:xfrm>
            <a:off x="7248525" y="4149726"/>
            <a:ext cx="2592388" cy="504825"/>
          </a:xfrm>
          <a:prstGeom prst="wedgeRectCallout">
            <a:avLst>
              <a:gd name="adj1" fmla="val -96421"/>
              <a:gd name="adj2" fmla="val 9551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亲近而不庄重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090" name="AutoShape 10"/>
          <p:cNvSpPr/>
          <p:nvPr>
            <p:custDataLst>
              <p:tags r:id="rId11"/>
            </p:custDataLst>
          </p:nvPr>
        </p:nvSpPr>
        <p:spPr>
          <a:xfrm>
            <a:off x="5232400" y="5992814"/>
            <a:ext cx="1079500" cy="504825"/>
          </a:xfrm>
          <a:prstGeom prst="wedgeRectCallout">
            <a:avLst>
              <a:gd name="adj1" fmla="val 16028"/>
              <a:gd name="adj2" fmla="val -242454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少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091" name="AutoShape 11"/>
          <p:cNvSpPr/>
          <p:nvPr>
            <p:custDataLst>
              <p:tags r:id="rId12"/>
            </p:custDataLst>
          </p:nvPr>
        </p:nvSpPr>
        <p:spPr>
          <a:xfrm>
            <a:off x="3287714" y="6021389"/>
            <a:ext cx="1152525" cy="504825"/>
          </a:xfrm>
          <a:prstGeom prst="wedgeRectCallout">
            <a:avLst>
              <a:gd name="adj1" fmla="val -32625"/>
              <a:gd name="adj2" fmla="val -128801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应当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092" name="AutoShape 12"/>
          <p:cNvSpPr/>
          <p:nvPr>
            <p:custDataLst>
              <p:tags r:id="rId13"/>
            </p:custDataLst>
          </p:nvPr>
        </p:nvSpPr>
        <p:spPr>
          <a:xfrm>
            <a:off x="5173664" y="476251"/>
            <a:ext cx="503237" cy="576263"/>
          </a:xfrm>
          <a:prstGeom prst="wedgeRectCallout">
            <a:avLst>
              <a:gd name="adj1" fmla="val -74292"/>
              <a:gd name="adj2" fmla="val 159093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多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  <p:sp>
        <p:nvSpPr>
          <p:cNvPr id="2093" name="AutoShape 13"/>
          <p:cNvSpPr/>
          <p:nvPr>
            <p:custDataLst>
              <p:tags r:id="rId14"/>
            </p:custDataLst>
          </p:nvPr>
        </p:nvSpPr>
        <p:spPr>
          <a:xfrm>
            <a:off x="5232400" y="3429001"/>
            <a:ext cx="1944688" cy="504825"/>
          </a:xfrm>
          <a:prstGeom prst="wedgeRectCallout">
            <a:avLst>
              <a:gd name="adj1" fmla="val -65944"/>
              <a:gd name="adj2" fmla="val 12380"/>
            </a:avLst>
          </a:prstGeom>
          <a:solidFill>
            <a:srgbClr val="E1F4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2800" b="1">
                <a:solidFill>
                  <a:srgbClr val="000000"/>
                </a:solidFill>
                <a:latin typeface="Arial"/>
                <a:ea typeface="宋体" panose="02010600030101010101" pitchFamily="2" charset="-122"/>
              </a:rPr>
              <a:t>立，树立</a:t>
            </a:r>
            <a:endParaRPr lang="zh-CN" altLang="en-US" sz="2800" b="1">
              <a:solidFill>
                <a:srgbClr val="000000"/>
              </a:solidFill>
              <a:latin typeface="Arial"/>
              <a:ea typeface="宋体" panose="02010600030101010101" pitchFamily="2" charset="-122"/>
            </a:endParaRPr>
          </a:p>
        </p:txBody>
      </p:sp>
    </p:spTree>
    <p:custDataLst>
      <p:tags r:id="rId1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0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/>
                                        <p:tgtEl>
                                          <p:spTgt spid="2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/>
                                        <p:tgtEl>
                                          <p:spTgt spid="20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2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7" dur="500"/>
                                        <p:tgtEl>
                                          <p:spTgt spid="2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2" dur="500"/>
                                        <p:tgtEl>
                                          <p:spTgt spid="2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37" dur="500"/>
                                        <p:tgtEl>
                                          <p:spTgt spid="20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2" dur="500"/>
                                        <p:tgtEl>
                                          <p:spTgt spid="2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47" dur="500"/>
                                        <p:tgtEl>
                                          <p:spTgt spid="2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5" grpId="0"/>
      <p:bldP spid="2086" grpId="0"/>
      <p:bldP spid="2087" grpId="0"/>
      <p:bldP spid="2088" grpId="0"/>
      <p:bldP spid="2089" grpId="0"/>
      <p:bldP spid="2090" grpId="0"/>
      <p:bldP spid="2091" grpId="0"/>
      <p:bldP spid="2092" grpId="0"/>
      <p:bldP spid="209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096" name="Rectangle 2"/>
          <p:cNvSpPr/>
          <p:nvPr>
            <p:ph type="title"/>
          </p:nvPr>
        </p:nvSpPr>
        <p:spPr/>
        <p:txBody>
          <a:bodyPr wrap="square" lIns="91440" tIns="45720" rIns="91440" bIns="45720" anchor="ctr" anchorCtr="0"/>
          <a:lstStyle/>
          <a:p>
            <a:pPr algn="l" eaLnBrk="1" hangingPunct="1"/>
            <a:r>
              <a:rPr lang="en-US" altLang="zh-CN">
                <a:ea typeface="宋体" panose="02010600030101010101" pitchFamily="2" charset="-122"/>
              </a:rPr>
              <a:t>          2</a:t>
            </a:r>
            <a:r>
              <a:rPr lang="en-US" altLang="zh-CN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a typeface="宋体" panose="02010600030101010101" pitchFamily="2" charset="-122"/>
              </a:rPr>
              <a:t>.</a:t>
            </a:r>
            <a:r>
              <a:rPr lang="zh-CN" altLang="en-US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tx2">
                    <a:lumMod val="60000"/>
                    <a:lumOff val="40000"/>
                  </a:schemeClr>
                </a:solidFill>
                <a:ea typeface="宋体" panose="02010600030101010101" pitchFamily="2" charset="-122"/>
              </a:rPr>
              <a:t>句子翻译</a:t>
            </a:r>
            <a:endParaRPr lang="zh-CN" altLang="en-US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tx2">
                  <a:lumMod val="60000"/>
                  <a:lumOff val="40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2097" name="Rectangle 3"/>
          <p:cNvSpPr/>
          <p:nvPr>
            <p:ph type="body"/>
          </p:nvPr>
        </p:nvSpPr>
        <p:spPr>
          <a:xfrm>
            <a:off x="1992630" y="1143000"/>
            <a:ext cx="8675370" cy="4949825"/>
          </a:xfrm>
        </p:spPr>
        <p:txBody>
          <a:bodyPr wrap="square" lIns="91440" tIns="45720" rIns="91440" bIns="45720" anchor="t" anchorCtr="0"/>
          <a:lstStyle/>
          <a:p>
            <a:pPr eaLnBrk="1" hangingPunct="1">
              <a:buClr>
                <a:schemeClr val="hlink"/>
              </a:buClr>
            </a:pPr>
            <a:r>
              <a:rPr lang="zh-CN" altLang="en-US" sz="2800" b="1"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ea typeface="宋体" panose="02010600030101010101" pitchFamily="2" charset="-122"/>
              </a:rPr>
              <a:t>1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2800" b="1">
                <a:ea typeface="宋体" panose="02010600030101010101" pitchFamily="2" charset="-122"/>
              </a:rPr>
              <a:t>、菊之爱，陶后鲜有闻。</a:t>
            </a:r>
            <a:endParaRPr lang="zh-CN" altLang="en-US" sz="2800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（对于）菊花的喜爱，陶渊明以后就很少听到了。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2800" b="1">
                <a:ea typeface="宋体" panose="02010600030101010101" pitchFamily="2" charset="-122"/>
              </a:rPr>
              <a:t>（</a:t>
            </a:r>
            <a:r>
              <a:rPr lang="en-US" altLang="zh-CN" sz="2800" b="1">
                <a:ea typeface="宋体" panose="02010600030101010101" pitchFamily="2" charset="-122"/>
              </a:rPr>
              <a:t>2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2800" b="1">
                <a:ea typeface="宋体" panose="02010600030101010101" pitchFamily="2" charset="-122"/>
              </a:rPr>
              <a:t>、牡丹之爱，宜乎众矣。</a:t>
            </a:r>
            <a:endParaRPr lang="zh-CN" altLang="en-US" sz="2800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</a:rPr>
              <a:t>（对于）牡丹的喜爱，人当然就很多了。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2800" b="1"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800" b="1">
                <a:ea typeface="宋体" panose="02010600030101010101" pitchFamily="2" charset="-122"/>
                <a:sym typeface="+mn-ea"/>
              </a:rPr>
              <a:t>3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）、予独爱莲之出淤泥而不染，濯清涟而不妖。</a:t>
            </a:r>
            <a:endParaRPr lang="zh-CN" altLang="en-US" sz="2800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我唯独喜爱莲花从积存的污泥中长出却不被污染，经过清水的洗涤却不显得妖媚。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en-US" altLang="zh-CN" sz="2800" b="1"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800" b="1">
                <a:ea typeface="宋体" panose="02010600030101010101" pitchFamily="2" charset="-122"/>
                <a:sym typeface="+mn-ea"/>
              </a:rPr>
              <a:t>、莲，花之君子者也。</a:t>
            </a:r>
            <a:endParaRPr lang="zh-CN" altLang="en-US" sz="2800" b="1">
              <a:ea typeface="宋体" panose="02010600030101010101" pitchFamily="2" charset="-122"/>
            </a:endParaRPr>
          </a:p>
          <a:p>
            <a:pPr eaLnBrk="1" hangingPunct="1">
              <a:buClr>
                <a:schemeClr val="hlink"/>
              </a:buClr>
            </a:pPr>
            <a:r>
              <a:rPr lang="zh-CN" altLang="en-US" sz="28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莲花，是花中（品德高尚）的君子。</a:t>
            </a:r>
            <a:endParaRPr lang="zh-CN" altLang="en-US" sz="28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>
                                            <p:txEl>
                                              <p:charRg st="13" end="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7" dur="500"/>
                                        <p:tgtEl>
                                          <p:spTgt spid="2097">
                                            <p:txEl>
                                              <p:charRg st="13" end="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>
                                            <p:txEl>
                                              <p:charRg st="49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2" dur="500"/>
                                        <p:tgtEl>
                                          <p:spTgt spid="2097">
                                            <p:txEl>
                                              <p:charRg st="49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>
                                            <p:txEl>
                                              <p:charRg st="85" end="10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17" dur="500"/>
                                        <p:tgtEl>
                                          <p:spTgt spid="2097">
                                            <p:txEl>
                                              <p:charRg st="85" end="10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7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 additive="base">
                                        <p:cTn id="22" dur="500"/>
                                        <p:tgtEl>
                                          <p:spTgt spid="2097">
                                            <p:txEl>
                                              <p:char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61215" cy="6858000"/>
          </a:xfrm>
          <a:prstGeom prst="rect">
            <a:avLst/>
          </a:prstGeom>
        </p:spPr>
      </p:pic>
      <p:sp>
        <p:nvSpPr>
          <p:cNvPr id="2079" name="Rectangle 4"/>
          <p:cNvSpPr/>
          <p:nvPr>
            <p:ph type="ctrTitle"/>
            <p:custDataLst>
              <p:tags r:id="rId3"/>
            </p:custDataLst>
          </p:nvPr>
        </p:nvSpPr>
        <p:spPr>
          <a:xfrm>
            <a:off x="2351088" y="2565400"/>
            <a:ext cx="7772400" cy="1143000"/>
          </a:xfrm>
        </p:spPr>
        <p:txBody>
          <a:bodyPr wrap="square" lIns="91440" tIns="45720" rIns="91440" bIns="45720" anchor="ctr" anchorCtr="0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sz="4400" b="0" i="0" u="none">
                <a:solidFill>
                  <a:schemeClr val="tx2"/>
                </a:solidFill>
                <a:latin typeface="Arial"/>
                <a:ea typeface="Arial"/>
              </a:defRPr>
            </a:lvl1pPr>
          </a:lstStyle>
          <a:p>
            <a:pPr lvl="0" eaLnBrk="1" hangingPunct="1"/>
            <a:r>
              <a:rPr lang="zh-CN" altLang="en-US" sz="6600" b="1">
                <a:ea typeface="宋体" panose="02010600030101010101" pitchFamily="2" charset="-122"/>
              </a:rPr>
              <a:t>带着知识“开火车”</a:t>
            </a:r>
            <a:endParaRPr lang="zh-CN" altLang="en-US" sz="6600" b="1">
              <a:ea typeface="宋体" panose="02010600030101010101" pitchFamily="2" charset="-122"/>
            </a:endParaRPr>
          </a:p>
        </p:txBody>
      </p:sp>
      <p:sp>
        <p:nvSpPr>
          <p:cNvPr id="2080" name="Rectangle 5"/>
          <p:cNvSpPr/>
          <p:nvPr>
            <p:ph type="subTitle"/>
            <p:custDataLst>
              <p:tags r:id="rId4"/>
            </p:custDataLst>
          </p:nvPr>
        </p:nvSpPr>
        <p:spPr>
          <a:xfrm>
            <a:off x="2927350" y="908050"/>
            <a:ext cx="6400800" cy="1752600"/>
          </a:xfrm>
        </p:spPr>
        <p:txBody>
          <a:bodyPr wrap="square" lIns="91440" tIns="45720" rIns="91440" bIns="45720" anchor="t" anchorCtr="0"/>
          <a:lstStyle>
            <a:lvl1pPr marL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buNone/>
              <a:defRPr sz="3200" b="0" i="0" u="none">
                <a:solidFill>
                  <a:schemeClr val="tx1"/>
                </a:solidFill>
                <a:latin typeface="Arial"/>
                <a:ea typeface="Arial"/>
              </a:defRPr>
            </a:lvl1pPr>
            <a:lvl2pPr marL="457200" lvl="1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buNone/>
              <a:defRPr sz="2800" b="0" i="0" u="none">
                <a:solidFill>
                  <a:schemeClr val="tx1"/>
                </a:solidFill>
                <a:latin typeface="Arial"/>
                <a:ea typeface="Arial"/>
              </a:defRPr>
            </a:lvl2pPr>
            <a:lvl3pPr marL="914400" lvl="2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buNone/>
              <a:defRPr sz="2400" b="0" i="0" u="none">
                <a:solidFill>
                  <a:schemeClr val="tx1"/>
                </a:solidFill>
                <a:latin typeface="Arial"/>
                <a:ea typeface="Arial"/>
              </a:defRPr>
            </a:lvl3pPr>
            <a:lvl4pPr marL="1371600" lvl="3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buNone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4pPr>
            <a:lvl5pPr marL="1828800" lvl="4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anose="05020102010507070707" pitchFamily="18" charset="2"/>
              <a:buNone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5pPr>
          </a:lstStyle>
          <a:p>
            <a:pPr marL="0" lvl="0" indent="0" eaLnBrk="1" hangingPunct="1">
              <a:buClr>
                <a:schemeClr val="hlink"/>
              </a:buClr>
            </a:pPr>
            <a:r>
              <a:rPr lang="zh-CN" altLang="en-US" sz="6600" b="1">
                <a:ln>
                  <a:solidFill>
                    <a:srgbClr val="FFFF00"/>
                  </a:solidFill>
                </a:ln>
                <a:ea typeface="宋体" panose="02010600030101010101" pitchFamily="2" charset="-122"/>
              </a:rPr>
              <a:t>第二环节</a:t>
            </a:r>
            <a:endParaRPr lang="zh-CN" altLang="en-US" sz="6600" b="1">
              <a:ln>
                <a:solidFill>
                  <a:srgbClr val="FFFF00"/>
                </a:solidFill>
              </a:ln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p:transition>
    <p:fade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 descr="图片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635" cy="6858000"/>
          </a:xfrm>
          <a:prstGeom prst="rect">
            <a:avLst/>
          </a:prstGeom>
        </p:spPr>
      </p:pic>
      <p:sp>
        <p:nvSpPr>
          <p:cNvPr id="2068" name="标题 3"/>
          <p:cNvSpPr/>
          <p:nvPr>
            <p:ph type="title"/>
          </p:nvPr>
        </p:nvSpPr>
        <p:spPr/>
        <p:txBody>
          <a:bodyPr wrap="square" lIns="91440" tIns="45720" rIns="91440" bIns="45720" anchor="ctr" anchorCtr="0"/>
          <a:lstStyle/>
          <a:p>
            <a:pPr eaLnBrk="1" hangingPunct="1"/>
            <a:r>
              <a:rPr lang="zh-CN" altLang="en-US" b="1">
                <a:ln>
                  <a:solidFill>
                    <a:schemeClr val="accent5">
                      <a:lumMod val="50000"/>
                    </a:schemeClr>
                  </a:solidFill>
                </a:ln>
                <a:ea typeface="宋体" panose="02010600030101010101" pitchFamily="2" charset="-122"/>
              </a:rPr>
              <a:t>请选择你们组要回答的题组</a:t>
            </a:r>
            <a:endParaRPr lang="zh-CN" altLang="en-US" b="1">
              <a:ln>
                <a:solidFill>
                  <a:schemeClr val="accent5">
                    <a:lumMod val="50000"/>
                  </a:schemeClr>
                </a:solidFill>
              </a:ln>
              <a:ea typeface="宋体" panose="02010600030101010101" pitchFamily="2" charset="-122"/>
            </a:endParaRPr>
          </a:p>
        </p:txBody>
      </p:sp>
      <p:sp>
        <p:nvSpPr>
          <p:cNvPr id="2069" name="内容占位符 4">
            <a:hlinkClick/>
          </p:cNvPr>
          <p:cNvSpPr/>
          <p:nvPr/>
        </p:nvSpPr>
        <p:spPr>
          <a:xfrm>
            <a:off x="2927350" y="4005263"/>
            <a:ext cx="2520950" cy="1401762"/>
          </a:xfrm>
          <a:prstGeom prst="rect">
            <a:avLst/>
          </a:prstGeom>
          <a:solidFill>
            <a:srgbClr val="92D050"/>
          </a:solidFill>
          <a:ln w="9525" cap="flat" cmpd="sng">
            <a:solidFill>
              <a:srgbClr val="E4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</a:rPr>
              <a:t>B</a:t>
            </a:r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</a:rPr>
              <a:t>组</a:t>
            </a:r>
            <a:endParaRPr lang="zh-CN" altLang="en-US" sz="4400" b="1">
              <a:effectLst>
                <a:outerShdw blurRad="38100" dist="38100" dir="2700000">
                  <a:srgbClr val="FFFFFF"/>
                </a:outerShdw>
              </a:effectLst>
            </a:endParaRPr>
          </a:p>
        </p:txBody>
      </p:sp>
      <p:sp>
        <p:nvSpPr>
          <p:cNvPr id="2070" name="内容占位符 4">
            <a:hlinkClick/>
          </p:cNvPr>
          <p:cNvSpPr/>
          <p:nvPr/>
        </p:nvSpPr>
        <p:spPr>
          <a:xfrm>
            <a:off x="6456363" y="1844675"/>
            <a:ext cx="2251075" cy="1296988"/>
          </a:xfrm>
          <a:prstGeom prst="rect">
            <a:avLst/>
          </a:prstGeom>
          <a:solidFill>
            <a:srgbClr val="1C0A9E"/>
          </a:solidFill>
          <a:ln w="9525" cap="flat" cmpd="sng">
            <a:solidFill>
              <a:srgbClr val="E4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4400">
                <a:solidFill>
                  <a:srgbClr val="FFFF00"/>
                </a:solidFill>
              </a:rPr>
              <a:t>C</a:t>
            </a:r>
            <a:r>
              <a:rPr lang="zh-CN" altLang="en-US" sz="4400">
                <a:solidFill>
                  <a:srgbClr val="FFFF00"/>
                </a:solidFill>
              </a:rPr>
              <a:t>组</a:t>
            </a:r>
            <a:endParaRPr lang="zh-CN" altLang="en-US" sz="4400">
              <a:solidFill>
                <a:srgbClr val="FFFF00"/>
              </a:solidFill>
            </a:endParaRPr>
          </a:p>
        </p:txBody>
      </p:sp>
      <p:sp>
        <p:nvSpPr>
          <p:cNvPr id="2071" name="内容占位符 4">
            <a:hlinkClick/>
          </p:cNvPr>
          <p:cNvSpPr/>
          <p:nvPr/>
        </p:nvSpPr>
        <p:spPr>
          <a:xfrm>
            <a:off x="6456363" y="4005263"/>
            <a:ext cx="2236787" cy="1382712"/>
          </a:xfrm>
          <a:prstGeom prst="rect">
            <a:avLst/>
          </a:prstGeom>
          <a:solidFill>
            <a:srgbClr val="7030A0"/>
          </a:solidFill>
          <a:ln w="9525" cap="flat" cmpd="sng">
            <a:solidFill>
              <a:srgbClr val="E4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  <a:buChar char="§"/>
            </a:pPr>
            <a:r>
              <a:rPr lang="en-US" altLang="zh-CN" sz="44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D</a:t>
            </a:r>
            <a:r>
              <a:rPr lang="zh-CN" altLang="en-US" sz="4400" b="1">
                <a:solidFill>
                  <a:srgbClr val="FFFF00"/>
                </a:solidFill>
                <a:effectLst>
                  <a:outerShdw blurRad="38100" dist="38100" dir="2700000">
                    <a:srgbClr val="000000"/>
                  </a:outerShdw>
                </a:effectLst>
              </a:rPr>
              <a:t>组</a:t>
            </a:r>
            <a:endParaRPr lang="zh-CN" altLang="en-US" sz="4400" b="1">
              <a:solidFill>
                <a:srgbClr val="FFFF00"/>
              </a:solidFill>
              <a:effectLst>
                <a:outerShdw blurRad="38100" dist="38100" dir="2700000">
                  <a:srgbClr val="000000"/>
                </a:outerShdw>
              </a:effectLst>
            </a:endParaRPr>
          </a:p>
        </p:txBody>
      </p:sp>
      <p:sp>
        <p:nvSpPr>
          <p:cNvPr id="2072" name="内容占位符 4"/>
          <p:cNvSpPr/>
          <p:nvPr>
            <p:ph sz="half" idx="1"/>
          </p:nvPr>
        </p:nvSpPr>
        <p:spPr>
          <a:xfrm>
            <a:off x="3005138" y="1844675"/>
            <a:ext cx="2370137" cy="1376363"/>
          </a:xfrm>
          <a:solidFill>
            <a:srgbClr val="FFFF00"/>
          </a:solidFill>
          <a:ln>
            <a:solidFill>
              <a:srgbClr val="FF0000"/>
            </a:solidFill>
            <a:miter/>
          </a:ln>
        </p:spPr>
        <p:txBody>
          <a:bodyPr wrap="square" lIns="91440" tIns="45720" rIns="91440" bIns="45720" anchor="t" anchorCtr="0"/>
          <a:lstStyle>
            <a:lvl1pPr marL="342900" lvl="0" indent="-342900" algn="l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anose="05000000000000000000" pitchFamily="2" charset="2"/>
              <a:defRPr sz="2800" b="0" i="0" u="none">
                <a:solidFill>
                  <a:schemeClr val="tx1"/>
                </a:solidFill>
                <a:latin typeface="Arial"/>
                <a:ea typeface="Arial"/>
              </a:defRPr>
            </a:lvl1pPr>
            <a:lvl2pPr marL="742950" lvl="1" indent="-28575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5000"/>
              <a:buFont typeface="Wingdings" panose="05000000000000000000" pitchFamily="2" charset="2"/>
              <a:defRPr sz="2400" b="0" i="0" u="none">
                <a:solidFill>
                  <a:schemeClr val="tx1"/>
                </a:solidFill>
                <a:latin typeface="Arial"/>
                <a:ea typeface="Arial"/>
              </a:defRPr>
            </a:lvl2pPr>
            <a:lvl3pPr marL="1143000" lvl="2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5000"/>
              <a:buFont typeface="Wingdings 2" panose="05020102010507070707" pitchFamily="18" charset="2"/>
              <a:defRPr sz="2000" b="0" i="0" u="none">
                <a:solidFill>
                  <a:schemeClr val="tx1"/>
                </a:solidFill>
                <a:latin typeface="Arial"/>
                <a:ea typeface="Arial"/>
              </a:defRPr>
            </a:lvl3pPr>
            <a:lvl4pPr marL="1600200" lvl="3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90000"/>
              <a:buFont typeface="Wingdings" panose="05000000000000000000" pitchFamily="2" charset="2"/>
              <a:defRPr sz="1800" b="0" i="0" u="none">
                <a:solidFill>
                  <a:schemeClr val="tx1"/>
                </a:solidFill>
                <a:latin typeface="Arial"/>
                <a:ea typeface="Arial"/>
              </a:defRPr>
            </a:lvl4pPr>
            <a:lvl5pPr marL="2057400" lvl="4" indent="-2286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 2" panose="05020102010507070707" pitchFamily="18" charset="2"/>
              <a:defRPr sz="1800" b="0" i="0" u="none">
                <a:solidFill>
                  <a:schemeClr val="tx1"/>
                </a:solidFill>
                <a:latin typeface="Arial"/>
                <a:ea typeface="Arial"/>
              </a:defRPr>
            </a:lvl5pPr>
          </a:lstStyle>
          <a:p>
            <a:pPr marL="342900" lvl="0" indent="-342900" algn="ctr" eaLnBrk="1" hangingPunct="1">
              <a:buClr>
                <a:schemeClr val="hlink"/>
              </a:buClr>
            </a:pPr>
            <a:r>
              <a:rPr lang="en-US" altLang="zh-CN" sz="4400" b="1">
                <a:effectLst>
                  <a:outerShdw blurRad="38100" dist="38100" dir="2700000">
                    <a:srgbClr val="FFFFFF"/>
                  </a:outerShdw>
                </a:effectLst>
                <a:hlinkClick/>
              </a:rPr>
              <a:t>A</a:t>
            </a:r>
            <a:r>
              <a:rPr lang="zh-CN" altLang="en-US" sz="4400" b="1">
                <a:effectLst>
                  <a:outerShdw blurRad="38100" dist="38100" dir="2700000">
                    <a:srgbClr val="FFFFFF"/>
                  </a:outerShdw>
                </a:effectLst>
                <a:hlinkClick/>
              </a:rPr>
              <a:t>组</a:t>
            </a:r>
            <a:endParaRPr lang="zh-CN" altLang="en-US" sz="4400" b="1">
              <a:effectLst>
                <a:outerShdw blurRad="38100" dist="38100" dir="2700000">
                  <a:srgbClr val="FFFFFF"/>
                </a:outerShdw>
              </a:effectLst>
              <a:hlinkClick/>
            </a:endParaRP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1284"/>
            <a:ext cx="12192000" cy="6959600"/>
          </a:xfrm>
          <a:prstGeom prst="rect">
            <a:avLst/>
          </a:prstGeom>
        </p:spPr>
      </p:pic>
      <p:graphicFrame>
        <p:nvGraphicFramePr>
          <p:cNvPr id="79930" name="Group 58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1774825" y="1484314"/>
          <a:ext cx="8496300" cy="3532187"/>
        </p:xfrm>
        <a:graphic>
          <a:graphicData uri="http://schemas.openxmlformats.org/drawingml/2006/table">
            <a:tbl>
              <a:tblPr/>
              <a:tblGrid>
                <a:gridCol w="3095625"/>
                <a:gridCol w="1946275"/>
                <a:gridCol w="3454400"/>
              </a:tblGrid>
              <a:tr h="647758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隶书" pitchFamily="49" charset="-122"/>
                        </a:rPr>
                        <a:t>        </a:t>
                      </a: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隶书" pitchFamily="49" charset="-122"/>
                        </a:rPr>
                        <a:t>莲                                  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隶书" pitchFamily="49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隶书" pitchFamily="49" charset="-122"/>
                        </a:rPr>
                        <a:t> </a:t>
                      </a: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隶书" pitchFamily="49" charset="-122"/>
                        </a:rPr>
                        <a:t>角    度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隶书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隶书" pitchFamily="49" charset="-122"/>
                        </a:rPr>
                        <a:t>  </a:t>
                      </a: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隶书" pitchFamily="49" charset="-122"/>
                        </a:rPr>
                        <a:t>特   点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隶书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5697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出淤泥濯清涟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  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89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 </a:t>
                      </a: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中 通  外  直                       不  蔓  不  枝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   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endParaRPr kumimoji="0" lang="zh-CN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172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香  远  益  清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   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 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2665"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亭亭净植</a:t>
                      </a:r>
                      <a:endParaRPr kumimoji="0" lang="zh-CN" altLang="en-US" sz="32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   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0000CC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 vert="horz" wrap="square"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anose="05000000000000000000" pitchFamily="2" charset="2"/>
                        <a:buNone/>
                      </a:pPr>
                      <a:r>
                        <a:rPr kumimoji="0" lang="en-US" altLang="zh-CN" sz="3200" b="1" i="0" u="none" strike="noStrike" cap="none" normalizeH="0" baseline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楷体_GB2312" pitchFamily="49" charset="-122"/>
                        </a:rPr>
                        <a:t> </a:t>
                      </a:r>
                      <a:endParaRPr kumimoji="0" lang="en-US" altLang="zh-CN" sz="3200" b="1" i="0" u="none" strike="noStrike" cap="none" normalizeH="0" baseline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T="45724" marB="45724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5084" name="Rectangle 4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016501" y="2276476"/>
            <a:ext cx="20161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</a:pPr>
            <a:r>
              <a:rPr lang="zh-CN" altLang="en-US" sz="2800" b="1">
                <a:solidFill>
                  <a:srgbClr val="FF3300"/>
                </a:solidFill>
              </a:rPr>
              <a:t>生长环境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79917" name="Rectangle 4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016501" y="3141663"/>
            <a:ext cx="1871663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</a:pPr>
            <a:r>
              <a:rPr lang="zh-CN" altLang="en-US" sz="2800" b="1">
                <a:solidFill>
                  <a:srgbClr val="FF3300"/>
                </a:solidFill>
              </a:rPr>
              <a:t>体    态</a:t>
            </a:r>
            <a:endParaRPr lang="zh-CN" altLang="en-US" sz="2800" b="1">
              <a:solidFill>
                <a:srgbClr val="FF3300"/>
              </a:solidFill>
            </a:endParaRPr>
          </a:p>
        </p:txBody>
      </p:sp>
      <p:sp>
        <p:nvSpPr>
          <p:cNvPr id="79918" name="Rectangle 4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016501" y="3933826"/>
            <a:ext cx="1800225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香  气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45087" name="Rectangle 4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87938" y="4437063"/>
            <a:ext cx="1871662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整体风度</a:t>
            </a:r>
            <a:endParaRPr lang="zh-CN" altLang="en-US" sz="2800" b="1">
              <a:solidFill>
                <a:srgbClr val="FF3300"/>
              </a:solidFill>
              <a:latin typeface="宋体" panose="02010600030101010101" pitchFamily="2" charset="-122"/>
            </a:endParaRPr>
          </a:p>
        </p:txBody>
      </p:sp>
      <p:sp>
        <p:nvSpPr>
          <p:cNvPr id="79922" name="Rectangle 5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959600" y="2205038"/>
            <a:ext cx="3168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</a:pPr>
            <a:r>
              <a:rPr lang="zh-CN" altLang="en-US" sz="2800" b="1">
                <a:solidFill>
                  <a:srgbClr val="FF0000"/>
                </a:solidFill>
              </a:rPr>
              <a:t>洁身自好 高洁质朴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5089" name="Rectangle 5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959600" y="3141663"/>
            <a:ext cx="31686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</a:pPr>
            <a:r>
              <a:rPr lang="zh-CN" altLang="en-US" sz="2800" b="1">
                <a:solidFill>
                  <a:srgbClr val="FF0000"/>
                </a:solidFill>
              </a:rPr>
              <a:t>行为正直 通达事理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9924" name="Rectangle 52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464425" y="3860801"/>
            <a:ext cx="19446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美名远扬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79925" name="Rectangle 53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6888163" y="4437063"/>
            <a:ext cx="3384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FF0000"/>
                </a:solidFill>
              </a:rPr>
              <a:t>举止端庄 志洁行廉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45092" name="Rectangle 59"/>
          <p:cNvSpPr>
            <a:spLocks noRot="1" noChangeArrowheads="1"/>
          </p:cNvSpPr>
          <p:nvPr>
            <p:custDataLst>
              <p:tags r:id="rId13"/>
            </p:custDataLst>
          </p:nvPr>
        </p:nvSpPr>
        <p:spPr bwMode="auto">
          <a:xfrm>
            <a:off x="1703388" y="760413"/>
            <a:ext cx="88392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  <a:buClr>
                <a:srgbClr val="CC0066"/>
              </a:buClr>
              <a:buSzPct val="70000"/>
            </a:pPr>
            <a:r>
              <a:rPr lang="en-US" altLang="zh-CN" sz="2800" b="1">
                <a:solidFill>
                  <a:srgbClr val="0033CC"/>
                </a:solidFill>
              </a:rPr>
              <a:t>1</a:t>
            </a:r>
            <a:r>
              <a:rPr lang="zh-CN" altLang="en-US" sz="2800" b="1">
                <a:solidFill>
                  <a:srgbClr val="0033CC"/>
                </a:solidFill>
              </a:rPr>
              <a:t>、作者从</a:t>
            </a:r>
            <a:r>
              <a:rPr lang="zh-CN" altLang="en-US" sz="2800" b="1">
                <a:solidFill>
                  <a:srgbClr val="FF0000"/>
                </a:solidFill>
              </a:rPr>
              <a:t>哪些角度</a:t>
            </a:r>
            <a:r>
              <a:rPr lang="zh-CN" altLang="en-US" sz="2800" b="1">
                <a:solidFill>
                  <a:srgbClr val="0033CC"/>
                </a:solidFill>
              </a:rPr>
              <a:t>描写莲？莲具有怎样的特</a:t>
            </a:r>
            <a:r>
              <a:rPr lang="zh-CN" altLang="en-US" sz="2800" b="1">
                <a:solidFill>
                  <a:srgbClr val="0000CC"/>
                </a:solidFill>
              </a:rPr>
              <a:t>点</a:t>
            </a:r>
            <a:r>
              <a:rPr lang="zh-CN" altLang="en-US" sz="2800" b="1">
                <a:solidFill>
                  <a:srgbClr val="0033CC"/>
                </a:solidFill>
              </a:rPr>
              <a:t>？</a:t>
            </a:r>
            <a:endParaRPr lang="zh-CN" altLang="en-US" sz="2800" b="1">
              <a:solidFill>
                <a:srgbClr val="0033CC"/>
              </a:solidFill>
            </a:endParaRPr>
          </a:p>
        </p:txBody>
      </p:sp>
      <p:sp>
        <p:nvSpPr>
          <p:cNvPr id="45093" name="Text Box 60"/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>
            <a:off x="1703389" y="5445126"/>
            <a:ext cx="3240087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2800" b="1">
                <a:solidFill>
                  <a:srgbClr val="000000"/>
                </a:solidFill>
              </a:rPr>
              <a:t>观感与评价</a:t>
            </a:r>
            <a:r>
              <a:rPr lang="en-US" altLang="zh-CN" sz="2800" b="1">
                <a:solidFill>
                  <a:srgbClr val="000000"/>
                </a:solidFill>
              </a:rPr>
              <a:t>——</a:t>
            </a:r>
            <a:endParaRPr lang="en-US" altLang="zh-CN" sz="2800" b="1">
              <a:solidFill>
                <a:srgbClr val="000000"/>
              </a:solidFill>
            </a:endParaRPr>
          </a:p>
        </p:txBody>
      </p:sp>
      <p:sp>
        <p:nvSpPr>
          <p:cNvPr id="79933" name="Text Box 61"/>
          <p:cNvSpPr txBox="1">
            <a:spLocks noChangeArrowheads="1"/>
          </p:cNvSpPr>
          <p:nvPr>
            <p:custDataLst>
              <p:tags r:id="rId15"/>
            </p:custDataLst>
          </p:nvPr>
        </p:nvSpPr>
        <p:spPr bwMode="auto">
          <a:xfrm>
            <a:off x="4511676" y="5373689"/>
            <a:ext cx="5616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FF3300"/>
                </a:solidFill>
              </a:rPr>
              <a:t>可远观而不可亵玩焉（清高）</a:t>
            </a:r>
            <a:endParaRPr lang="zh-CN" altLang="en-US" sz="3200" b="1">
              <a:solidFill>
                <a:srgbClr val="FF3300"/>
              </a:solidFill>
            </a:endParaRPr>
          </a:p>
        </p:txBody>
      </p:sp>
      <p:sp>
        <p:nvSpPr>
          <p:cNvPr id="79934" name="Text Box 62"/>
          <p:cNvSpPr txBox="1"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4943476" y="6021389"/>
            <a:ext cx="223202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3200" b="1">
                <a:solidFill>
                  <a:srgbClr val="0033CC"/>
                </a:solidFill>
              </a:rPr>
              <a:t>莲</a:t>
            </a:r>
            <a:r>
              <a:rPr lang="en-US" altLang="zh-CN" sz="3200" b="1">
                <a:solidFill>
                  <a:srgbClr val="0033CC"/>
                </a:solidFill>
              </a:rPr>
              <a:t>——</a:t>
            </a:r>
            <a:r>
              <a:rPr lang="zh-CN" altLang="en-US" sz="3200" b="1">
                <a:solidFill>
                  <a:srgbClr val="0033CC"/>
                </a:solidFill>
              </a:rPr>
              <a:t>君子</a:t>
            </a:r>
            <a:endParaRPr lang="zh-CN" altLang="en-US" sz="3200" b="1">
              <a:solidFill>
                <a:srgbClr val="0033CC"/>
              </a:solidFill>
            </a:endParaRPr>
          </a:p>
        </p:txBody>
      </p:sp>
      <p:sp>
        <p:nvSpPr>
          <p:cNvPr id="2" name="TextBox 1"/>
          <p:cNvSpPr txBox="1"/>
          <p:nvPr>
            <p:custDataLst>
              <p:tags r:id="rId17"/>
            </p:custDataLst>
          </p:nvPr>
        </p:nvSpPr>
        <p:spPr>
          <a:xfrm>
            <a:off x="1703705" y="14605"/>
            <a:ext cx="5471795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4400" b="1">
                <a:ln>
                  <a:solidFill>
                    <a:srgbClr val="FF0000"/>
                  </a:solidFill>
                </a:ln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二、思考讨论</a:t>
            </a:r>
            <a:r>
              <a:rPr lang="zh-CN" altLang="en-US" sz="4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：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5097" name="TextBox 2"/>
          <p:cNvSpPr txBox="1"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5519420" y="107315"/>
            <a:ext cx="502348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b="1">
                <a:ln>
                  <a:solidFill>
                    <a:srgbClr val="FFFF00"/>
                  </a:solidFill>
                </a:ln>
                <a:solidFill>
                  <a:srgbClr val="00B050"/>
                </a:solidFill>
              </a:rPr>
              <a:t>请同学们填写下表。</a:t>
            </a:r>
            <a:endParaRPr lang="zh-CN" altLang="en-US" sz="3200" b="1">
              <a:ln>
                <a:solidFill>
                  <a:srgbClr val="FFFF00"/>
                </a:solidFill>
              </a:ln>
              <a:solidFill>
                <a:srgbClr val="00B050"/>
              </a:solidFill>
            </a:endParaRPr>
          </a:p>
        </p:txBody>
      </p:sp>
    </p:spTree>
    <p:custDataLst>
      <p:tags r:id="rId1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9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99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7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7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79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500"/>
                                        <p:tgtEl>
                                          <p:spTgt spid="799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917" grpId="0"/>
      <p:bldP spid="79922" grpId="0"/>
      <p:bldP spid="79924" grpId="0"/>
      <p:bldP spid="79925" grpId="0"/>
      <p:bldP spid="79933" grpId="0"/>
    </p:bldLst>
  </p:timing>
</p:sld>
</file>

<file path=ppt/tags/tag1.xml><?xml version="1.0" encoding="utf-8"?>
<p:tagLst xmlns:p="http://schemas.openxmlformats.org/presentationml/2006/main">
  <p:tag name="KSO_WM_FULL_TEXT_BEAUTIFY_COPY_ID" val="3"/>
</p:tagLst>
</file>

<file path=ppt/tags/tag10.xml><?xml version="1.0" encoding="utf-8"?>
<p:tagLst xmlns:p="http://schemas.openxmlformats.org/presentationml/2006/main">
  <p:tag name="KSO_WM_FULL_TEXT_BEAUTIFY_COPY_ID" val="2054"/>
</p:tagLst>
</file>

<file path=ppt/tags/tag11.xml><?xml version="1.0" encoding="utf-8"?>
<p:tagLst xmlns:p="http://schemas.openxmlformats.org/presentationml/2006/main">
  <p:tag name="KSO_WM_FULL_TEXT_BEAUTIFY_COPY_ID" val="2055"/>
</p:tagLst>
</file>

<file path=ppt/tags/tag12.xml><?xml version="1.0" encoding="utf-8"?>
<p:tagLst xmlns:p="http://schemas.openxmlformats.org/presentationml/2006/main">
  <p:tag name="KSO_WM_FULL_TEXT_BEAUTIFY_COPY_ID" val="150995212"/>
</p:tagLst>
</file>

<file path=ppt/tags/tag13.xml><?xml version="1.0" encoding="utf-8"?>
<p:tagLst xmlns:p="http://schemas.openxmlformats.org/presentationml/2006/main">
  <p:tag name="KSO_WM_FULL_TEXT_BEAUTIFY_COPY_ID" val="3"/>
</p:tagLst>
</file>

<file path=ppt/tags/tag14.xml><?xml version="1.0" encoding="utf-8"?>
<p:tagLst xmlns:p="http://schemas.openxmlformats.org/presentationml/2006/main">
  <p:tag name="KSO_WM_FULL_TEXT_BEAUTIFY_COPY_ID" val="2065"/>
</p:tagLst>
</file>

<file path=ppt/tags/tag15.xml><?xml version="1.0" encoding="utf-8"?>
<p:tagLst xmlns:p="http://schemas.openxmlformats.org/presentationml/2006/main">
  <p:tag name="KSO_WM_FULL_TEXT_BEAUTIFY_COPY_ID" val="2066"/>
</p:tagLst>
</file>

<file path=ppt/tags/tag16.xml><?xml version="1.0" encoding="utf-8"?>
<p:tagLst xmlns:p="http://schemas.openxmlformats.org/presentationml/2006/main">
  <p:tag name="KSO_WM_FULL_TEXT_BEAUTIFY_COPY_ID" val="150995231"/>
</p:tagLst>
</file>

<file path=ppt/tags/tag17.xml><?xml version="1.0" encoding="utf-8"?>
<p:tagLst xmlns:p="http://schemas.openxmlformats.org/presentationml/2006/main">
  <p:tag name="KSO_WM_FULL_TEXT_BEAUTIFY_COPY_ID" val="3"/>
</p:tagLst>
</file>

<file path=ppt/tags/tag18.xml><?xml version="1.0" encoding="utf-8"?>
<p:tagLst xmlns:p="http://schemas.openxmlformats.org/presentationml/2006/main">
  <p:tag name="KSO_WM_FULL_TEXT_BEAUTIFY_COPY_ID" val="2083"/>
</p:tagLst>
</file>

<file path=ppt/tags/tag19.xml><?xml version="1.0" encoding="utf-8"?>
<p:tagLst xmlns:p="http://schemas.openxmlformats.org/presentationml/2006/main">
  <p:tag name="KSO_WM_FULL_TEXT_BEAUTIFY_COPY_ID" val="2084"/>
</p:tagLst>
</file>

<file path=ppt/tags/tag2.xml><?xml version="1.0" encoding="utf-8"?>
<p:tagLst xmlns:p="http://schemas.openxmlformats.org/presentationml/2006/main">
  <p:tag name="KSO_WM_FULL_TEXT_BEAUTIFY_COPY_ID" val="2050"/>
</p:tagLst>
</file>

<file path=ppt/tags/tag20.xml><?xml version="1.0" encoding="utf-8"?>
<p:tagLst xmlns:p="http://schemas.openxmlformats.org/presentationml/2006/main">
  <p:tag name="KSO_WM_FULL_TEXT_BEAUTIFY_COPY_ID" val="2085"/>
</p:tagLst>
</file>

<file path=ppt/tags/tag21.xml><?xml version="1.0" encoding="utf-8"?>
<p:tagLst xmlns:p="http://schemas.openxmlformats.org/presentationml/2006/main">
  <p:tag name="KSO_WM_FULL_TEXT_BEAUTIFY_COPY_ID" val="2086"/>
</p:tagLst>
</file>

<file path=ppt/tags/tag22.xml><?xml version="1.0" encoding="utf-8"?>
<p:tagLst xmlns:p="http://schemas.openxmlformats.org/presentationml/2006/main">
  <p:tag name="KSO_WM_FULL_TEXT_BEAUTIFY_COPY_ID" val="2087"/>
</p:tagLst>
</file>

<file path=ppt/tags/tag23.xml><?xml version="1.0" encoding="utf-8"?>
<p:tagLst xmlns:p="http://schemas.openxmlformats.org/presentationml/2006/main">
  <p:tag name="KSO_WM_FULL_TEXT_BEAUTIFY_COPY_ID" val="2088"/>
</p:tagLst>
</file>

<file path=ppt/tags/tag24.xml><?xml version="1.0" encoding="utf-8"?>
<p:tagLst xmlns:p="http://schemas.openxmlformats.org/presentationml/2006/main">
  <p:tag name="KSO_WM_FULL_TEXT_BEAUTIFY_COPY_ID" val="2089"/>
</p:tagLst>
</file>

<file path=ppt/tags/tag25.xml><?xml version="1.0" encoding="utf-8"?>
<p:tagLst xmlns:p="http://schemas.openxmlformats.org/presentationml/2006/main">
  <p:tag name="KSO_WM_FULL_TEXT_BEAUTIFY_COPY_ID" val="2090"/>
</p:tagLst>
</file>

<file path=ppt/tags/tag26.xml><?xml version="1.0" encoding="utf-8"?>
<p:tagLst xmlns:p="http://schemas.openxmlformats.org/presentationml/2006/main">
  <p:tag name="KSO_WM_FULL_TEXT_BEAUTIFY_COPY_ID" val="2091"/>
</p:tagLst>
</file>

<file path=ppt/tags/tag27.xml><?xml version="1.0" encoding="utf-8"?>
<p:tagLst xmlns:p="http://schemas.openxmlformats.org/presentationml/2006/main">
  <p:tag name="KSO_WM_FULL_TEXT_BEAUTIFY_COPY_ID" val="2092"/>
</p:tagLst>
</file>

<file path=ppt/tags/tag28.xml><?xml version="1.0" encoding="utf-8"?>
<p:tagLst xmlns:p="http://schemas.openxmlformats.org/presentationml/2006/main">
  <p:tag name="KSO_WM_FULL_TEXT_BEAUTIFY_COPY_ID" val="2093"/>
</p:tagLst>
</file>

<file path=ppt/tags/tag29.xml><?xml version="1.0" encoding="utf-8"?>
<p:tagLst xmlns:p="http://schemas.openxmlformats.org/presentationml/2006/main">
  <p:tag name="KSO_WM_FULL_TEXT_BEAUTIFY_COPY_ID" val="150995203"/>
</p:tagLst>
</file>

<file path=ppt/tags/tag3.xml><?xml version="1.0" encoding="utf-8"?>
<p:tagLst xmlns:p="http://schemas.openxmlformats.org/presentationml/2006/main">
  <p:tag name="KSO_WM_FULL_TEXT_BEAUTIFY_COPY_ID" val="2051"/>
</p:tagLst>
</file>

<file path=ppt/tags/tag30.xml><?xml version="1.0" encoding="utf-8"?>
<p:tagLst xmlns:p="http://schemas.openxmlformats.org/presentationml/2006/main">
  <p:tag name="KSO_WM_FULL_TEXT_BEAUTIFY_COPY_ID" val="2079"/>
</p:tagLst>
</file>

<file path=ppt/tags/tag31.xml><?xml version="1.0" encoding="utf-8"?>
<p:tagLst xmlns:p="http://schemas.openxmlformats.org/presentationml/2006/main">
  <p:tag name="KSO_WM_FULL_TEXT_BEAUTIFY_COPY_ID" val="2080"/>
</p:tagLst>
</file>

<file path=ppt/tags/tag32.xml><?xml version="1.0" encoding="utf-8"?>
<p:tagLst xmlns:p="http://schemas.openxmlformats.org/presentationml/2006/main">
  <p:tag name="KSO_WM_FULL_TEXT_BEAUTIFY_COPY_ID" val="150995214"/>
</p:tagLst>
</file>

<file path=ppt/tags/tag33.xml><?xml version="1.0" encoding="utf-8"?>
<p:tagLst xmlns:p="http://schemas.openxmlformats.org/presentationml/2006/main">
  <p:tag name="KSO_WM_UNIT_PLACING_PICTURE_USER_VIEWPORT" val="{&quot;height&quot;:10800,&quot;width&quot;:7105}"/>
</p:tagLst>
</file>

<file path=ppt/tags/tag34.xml><?xml version="1.0" encoding="utf-8"?>
<p:tagLst xmlns:p="http://schemas.openxmlformats.org/presentationml/2006/main">
  <p:tag name="KSO_WM_FULL_TEXT_BEAUTIFY_COPY_ID" val="4"/>
</p:tagLst>
</file>

<file path=ppt/tags/tag35.xml><?xml version="1.0" encoding="utf-8"?>
<p:tagLst xmlns:p="http://schemas.openxmlformats.org/presentationml/2006/main">
  <p:tag name="KSO_WM_FULL_TEXT_BEAUTIFY_COPY_ID" val="79930"/>
</p:tagLst>
</file>

<file path=ppt/tags/tag36.xml><?xml version="1.0" encoding="utf-8"?>
<p:tagLst xmlns:p="http://schemas.openxmlformats.org/presentationml/2006/main">
  <p:tag name="KSO_WM_FULL_TEXT_BEAUTIFY_COPY_ID" val="45084"/>
</p:tagLst>
</file>

<file path=ppt/tags/tag37.xml><?xml version="1.0" encoding="utf-8"?>
<p:tagLst xmlns:p="http://schemas.openxmlformats.org/presentationml/2006/main">
  <p:tag name="KSO_WM_FULL_TEXT_BEAUTIFY_COPY_ID" val="79917"/>
</p:tagLst>
</file>

<file path=ppt/tags/tag38.xml><?xml version="1.0" encoding="utf-8"?>
<p:tagLst xmlns:p="http://schemas.openxmlformats.org/presentationml/2006/main">
  <p:tag name="KSO_WM_FULL_TEXT_BEAUTIFY_COPY_ID" val="79918"/>
</p:tagLst>
</file>

<file path=ppt/tags/tag39.xml><?xml version="1.0" encoding="utf-8"?>
<p:tagLst xmlns:p="http://schemas.openxmlformats.org/presentationml/2006/main">
  <p:tag name="KSO_WM_FULL_TEXT_BEAUTIFY_COPY_ID" val="45087"/>
</p:tagLst>
</file>

<file path=ppt/tags/tag4.xml><?xml version="1.0" encoding="utf-8"?>
<p:tagLst xmlns:p="http://schemas.openxmlformats.org/presentationml/2006/main">
  <p:tag name="KSO_WM_FULL_TEXT_BEAUTIFY_COPY_ID" val="150995236"/>
</p:tagLst>
</file>

<file path=ppt/tags/tag40.xml><?xml version="1.0" encoding="utf-8"?>
<p:tagLst xmlns:p="http://schemas.openxmlformats.org/presentationml/2006/main">
  <p:tag name="KSO_WM_FULL_TEXT_BEAUTIFY_COPY_ID" val="79922"/>
</p:tagLst>
</file>

<file path=ppt/tags/tag41.xml><?xml version="1.0" encoding="utf-8"?>
<p:tagLst xmlns:p="http://schemas.openxmlformats.org/presentationml/2006/main">
  <p:tag name="KSO_WM_FULL_TEXT_BEAUTIFY_COPY_ID" val="45089"/>
</p:tagLst>
</file>

<file path=ppt/tags/tag42.xml><?xml version="1.0" encoding="utf-8"?>
<p:tagLst xmlns:p="http://schemas.openxmlformats.org/presentationml/2006/main">
  <p:tag name="KSO_WM_FULL_TEXT_BEAUTIFY_COPY_ID" val="79924"/>
</p:tagLst>
</file>

<file path=ppt/tags/tag43.xml><?xml version="1.0" encoding="utf-8"?>
<p:tagLst xmlns:p="http://schemas.openxmlformats.org/presentationml/2006/main">
  <p:tag name="KSO_WM_FULL_TEXT_BEAUTIFY_COPY_ID" val="79925"/>
</p:tagLst>
</file>

<file path=ppt/tags/tag44.xml><?xml version="1.0" encoding="utf-8"?>
<p:tagLst xmlns:p="http://schemas.openxmlformats.org/presentationml/2006/main">
  <p:tag name="KSO_WM_FULL_TEXT_BEAUTIFY_COPY_ID" val="45092"/>
</p:tagLst>
</file>

<file path=ppt/tags/tag45.xml><?xml version="1.0" encoding="utf-8"?>
<p:tagLst xmlns:p="http://schemas.openxmlformats.org/presentationml/2006/main">
  <p:tag name="KSO_WM_FULL_TEXT_BEAUTIFY_COPY_ID" val="45093"/>
</p:tagLst>
</file>

<file path=ppt/tags/tag46.xml><?xml version="1.0" encoding="utf-8"?>
<p:tagLst xmlns:p="http://schemas.openxmlformats.org/presentationml/2006/main">
  <p:tag name="KSO_WM_FULL_TEXT_BEAUTIFY_COPY_ID" val="79933"/>
</p:tagLst>
</file>

<file path=ppt/tags/tag47.xml><?xml version="1.0" encoding="utf-8"?>
<p:tagLst xmlns:p="http://schemas.openxmlformats.org/presentationml/2006/main">
  <p:tag name="KSO_WM_FULL_TEXT_BEAUTIFY_COPY_ID" val="79934"/>
</p:tagLst>
</file>

<file path=ppt/tags/tag48.xml><?xml version="1.0" encoding="utf-8"?>
<p:tagLst xmlns:p="http://schemas.openxmlformats.org/presentationml/2006/main">
  <p:tag name="KSO_WM_FULL_TEXT_BEAUTIFY_COPY_ID" val="2"/>
</p:tagLst>
</file>

<file path=ppt/tags/tag49.xml><?xml version="1.0" encoding="utf-8"?>
<p:tagLst xmlns:p="http://schemas.openxmlformats.org/presentationml/2006/main">
  <p:tag name="KSO_WM_FULL_TEXT_BEAUTIFY_COPY_ID" val="45097"/>
</p:tagLst>
</file>

<file path=ppt/tags/tag5.xml><?xml version="1.0" encoding="utf-8"?>
<p:tagLst xmlns:p="http://schemas.openxmlformats.org/presentationml/2006/main">
  <p:tag name="KSO_WM_FULL_TEXT_BEAUTIFY_COPY_ID" val="3"/>
</p:tagLst>
</file>

<file path=ppt/tags/tag50.xml><?xml version="1.0" encoding="utf-8"?>
<p:tagLst xmlns:p="http://schemas.openxmlformats.org/presentationml/2006/main">
  <p:tag name="KSO_WM_FULL_TEXT_BEAUTIFY_COPY_ID" val="150995241"/>
</p:tagLst>
</file>

<file path=ppt/tags/tag51.xml><?xml version="1.0" encoding="utf-8"?>
<p:tagLst xmlns:p="http://schemas.openxmlformats.org/presentationml/2006/main">
  <p:tag name="KSO_WM_FULL_TEXT_BEAUTIFY_COPY_ID" val="2100"/>
</p:tagLst>
</file>

<file path=ppt/tags/tag52.xml><?xml version="1.0" encoding="utf-8"?>
<p:tagLst xmlns:p="http://schemas.openxmlformats.org/presentationml/2006/main">
  <p:tag name="KSO_WM_FULL_TEXT_BEAUTIFY_COPY_ID" val="2101"/>
</p:tagLst>
</file>

<file path=ppt/tags/tag53.xml><?xml version="1.0" encoding="utf-8"?>
<p:tagLst xmlns:p="http://schemas.openxmlformats.org/presentationml/2006/main">
  <p:tag name="KSO_WM_FULL_TEXT_BEAUTIFY_COPY_ID" val="150995205"/>
</p:tagLst>
</file>

<file path=ppt/tags/tag54.xml><?xml version="1.0" encoding="utf-8"?>
<p:tagLst xmlns:p="http://schemas.openxmlformats.org/presentationml/2006/main">
  <p:tag name="KSO_WM_FULL_TEXT_BEAUTIFY_COPY_ID" val="2114"/>
</p:tagLst>
</file>

<file path=ppt/tags/tag55.xml><?xml version="1.0" encoding="utf-8"?>
<p:tagLst xmlns:p="http://schemas.openxmlformats.org/presentationml/2006/main">
  <p:tag name="KSO_WM_FULL_TEXT_BEAUTIFY_COPY_ID" val="2115"/>
</p:tagLst>
</file>

<file path=ppt/tags/tag56.xml><?xml version="1.0" encoding="utf-8"?>
<p:tagLst xmlns:p="http://schemas.openxmlformats.org/presentationml/2006/main">
  <p:tag name="KSO_WM_FULL_TEXT_BEAUTIFY_COPY_ID" val="150995215"/>
</p:tagLst>
</file>

<file path=ppt/tags/tag57.xml><?xml version="1.0" encoding="utf-8"?>
<p:tagLst xmlns:p="http://schemas.openxmlformats.org/presentationml/2006/main">
  <p:tag name="KSO_WM_FULL_TEXT_BEAUTIFY_COPY_ID" val="3"/>
</p:tagLst>
</file>

<file path=ppt/tags/tag58.xml><?xml version="1.0" encoding="utf-8"?>
<p:tagLst xmlns:p="http://schemas.openxmlformats.org/presentationml/2006/main">
  <p:tag name="KSO_WM_FULL_TEXT_BEAUTIFY_COPY_ID" val="2145"/>
</p:tagLst>
</file>

<file path=ppt/tags/tag59.xml><?xml version="1.0" encoding="utf-8"?>
<p:tagLst xmlns:p="http://schemas.openxmlformats.org/presentationml/2006/main">
  <p:tag name="KSO_WM_FULL_TEXT_BEAUTIFY_COPY_ID" val="2146"/>
</p:tagLst>
</file>

<file path=ppt/tags/tag6.xml><?xml version="1.0" encoding="utf-8"?>
<p:tagLst xmlns:p="http://schemas.openxmlformats.org/presentationml/2006/main">
  <p:tag name="KSO_WM_FULL_TEXT_BEAUTIFY_COPY_ID" val="2064"/>
</p:tagLst>
</file>

<file path=ppt/tags/tag60.xml><?xml version="1.0" encoding="utf-8"?>
<p:tagLst xmlns:p="http://schemas.openxmlformats.org/presentationml/2006/main">
  <p:tag name="KSO_WM_FULL_TEXT_BEAUTIFY_COPY_ID" val="2147"/>
</p:tagLst>
</file>

<file path=ppt/tags/tag61.xml><?xml version="1.0" encoding="utf-8"?>
<p:tagLst xmlns:p="http://schemas.openxmlformats.org/presentationml/2006/main">
  <p:tag name="KSO_WM_FULL_TEXT_BEAUTIFY_COPY_ID" val="2148"/>
</p:tagLst>
</file>

<file path=ppt/tags/tag62.xml><?xml version="1.0" encoding="utf-8"?>
<p:tagLst xmlns:p="http://schemas.openxmlformats.org/presentationml/2006/main">
  <p:tag name="KSO_WM_FULL_TEXT_BEAUTIFY_COPY_ID" val="2149"/>
</p:tagLst>
</file>

<file path=ppt/tags/tag63.xml><?xml version="1.0" encoding="utf-8"?>
<p:tagLst xmlns:p="http://schemas.openxmlformats.org/presentationml/2006/main">
  <p:tag name="KSO_WM_FULL_TEXT_BEAUTIFY_COPY_ID" val="150995267"/>
</p:tagLst>
</file>

<file path=ppt/tags/tag64.xml><?xml version="1.0" encoding="utf-8"?>
<p:tagLst xmlns:p="http://schemas.openxmlformats.org/presentationml/2006/main">
  <p:tag name="KSO_WM_FULL_TEXT_BEAUTIFY_COPY_ID" val="2152"/>
</p:tagLst>
</file>

<file path=ppt/tags/tag65.xml><?xml version="1.0" encoding="utf-8"?>
<p:tagLst xmlns:p="http://schemas.openxmlformats.org/presentationml/2006/main">
  <p:tag name="KSO_WM_FULL_TEXT_BEAUTIFY_COPY_ID" val="2153"/>
</p:tagLst>
</file>

<file path=ppt/tags/tag66.xml><?xml version="1.0" encoding="utf-8"?>
<p:tagLst xmlns:p="http://schemas.openxmlformats.org/presentationml/2006/main">
  <p:tag name="KSO_WM_FULL_TEXT_BEAUTIFY_COPY_ID" val="2154"/>
</p:tagLst>
</file>

<file path=ppt/tags/tag67.xml><?xml version="1.0" encoding="utf-8"?>
<p:tagLst xmlns:p="http://schemas.openxmlformats.org/presentationml/2006/main">
  <p:tag name="KSO_WM_FULL_TEXT_BEAUTIFY_COPY_ID" val="150995232"/>
</p:tagLst>
</file>

<file path=ppt/tags/tag68.xml><?xml version="1.0" encoding="utf-8"?>
<p:tagLst xmlns:p="http://schemas.openxmlformats.org/presentationml/2006/main">
  <p:tag name="KSO_WM_FULL_TEXT_BEAUTIFY_COPY_ID" val="2157"/>
</p:tagLst>
</file>

<file path=ppt/tags/tag69.xml><?xml version="1.0" encoding="utf-8"?>
<p:tagLst xmlns:p="http://schemas.openxmlformats.org/presentationml/2006/main">
  <p:tag name="KSO_WM_FULL_TEXT_BEAUTIFY_COPY_ID" val="2158"/>
</p:tagLst>
</file>

<file path=ppt/tags/tag7.xml><?xml version="1.0" encoding="utf-8"?>
<p:tagLst xmlns:p="http://schemas.openxmlformats.org/presentationml/2006/main">
  <p:tag name="KSO_WM_FULL_TEXT_BEAUTIFY_COPY_ID" val="2065"/>
</p:tagLst>
</file>

<file path=ppt/tags/tag70.xml><?xml version="1.0" encoding="utf-8"?>
<p:tagLst xmlns:p="http://schemas.openxmlformats.org/presentationml/2006/main">
  <p:tag name="KSO_WM_FULL_TEXT_BEAUTIFY_COPY_ID" val="2159"/>
</p:tagLst>
</file>

<file path=ppt/tags/tag71.xml><?xml version="1.0" encoding="utf-8"?>
<p:tagLst xmlns:p="http://schemas.openxmlformats.org/presentationml/2006/main">
  <p:tag name="KSO_WM_FULL_TEXT_BEAUTIFY_COPY_ID" val="150995233"/>
</p:tagLst>
</file>

<file path=ppt/tags/tag72.xml><?xml version="1.0" encoding="utf-8"?>
<p:tagLst xmlns:p="http://schemas.openxmlformats.org/presentationml/2006/main">
  <p:tag name="KSO_WM_FULL_TEXT_BEAUTIFY_COPY_ID" val="2"/>
</p:tagLst>
</file>

<file path=ppt/tags/tag73.xml><?xml version="1.0" encoding="utf-8"?>
<p:tagLst xmlns:p="http://schemas.openxmlformats.org/presentationml/2006/main">
  <p:tag name="KSO_WM_FULL_TEXT_BEAUTIFY_COPY_ID" val="4"/>
</p:tagLst>
</file>

<file path=ppt/tags/tag74.xml><?xml version="1.0" encoding="utf-8"?>
<p:tagLst xmlns:p="http://schemas.openxmlformats.org/presentationml/2006/main">
  <p:tag name="KSO_WM_FULL_TEXT_BEAUTIFY_COPY_ID" val="6"/>
</p:tagLst>
</file>

<file path=ppt/tags/tag75.xml><?xml version="1.0" encoding="utf-8"?>
<p:tagLst xmlns:p="http://schemas.openxmlformats.org/presentationml/2006/main">
  <p:tag name="KSO_WM_FULL_TEXT_BEAUTIFY_COPY_ID" val="150995208"/>
</p:tagLst>
</file>

<file path=ppt/tags/tag76.xml><?xml version="1.0" encoding="utf-8"?>
<p:tagLst xmlns:p="http://schemas.openxmlformats.org/presentationml/2006/main">
  <p:tag name="KSO_WM_FULL_TEXT_BEAUTIFY_COPY_ID" val="2"/>
</p:tagLst>
</file>

<file path=ppt/tags/tag77.xml><?xml version="1.0" encoding="utf-8"?>
<p:tagLst xmlns:p="http://schemas.openxmlformats.org/presentationml/2006/main">
  <p:tag name="KSO_WM_FULL_TEXT_BEAUTIFY_COPY_ID" val="4"/>
</p:tagLst>
</file>

<file path=ppt/tags/tag78.xml><?xml version="1.0" encoding="utf-8"?>
<p:tagLst xmlns:p="http://schemas.openxmlformats.org/presentationml/2006/main">
  <p:tag name="KSO_WM_FULL_TEXT_BEAUTIFY_COPY_ID" val="6"/>
</p:tagLst>
</file>

<file path=ppt/tags/tag79.xml><?xml version="1.0" encoding="utf-8"?>
<p:tagLst xmlns:p="http://schemas.openxmlformats.org/presentationml/2006/main">
  <p:tag name="KSO_WM_FULL_TEXT_BEAUTIFY_COPY_ID" val="150995207"/>
</p:tagLst>
</file>

<file path=ppt/tags/tag8.xml><?xml version="1.0" encoding="utf-8"?>
<p:tagLst xmlns:p="http://schemas.openxmlformats.org/presentationml/2006/main">
  <p:tag name="KSO_WM_FULL_TEXT_BEAUTIFY_COPY_ID" val="150995213"/>
</p:tagLst>
</file>

<file path=ppt/tags/tag80.xml><?xml version="1.0" encoding="utf-8"?>
<p:tagLst xmlns:p="http://schemas.openxmlformats.org/presentationml/2006/main">
  <p:tag name="KSO_WM_FULL_TEXT_BEAUTIFY_COPY_ID" val="2"/>
</p:tagLst>
</file>

<file path=ppt/tags/tag81.xml><?xml version="1.0" encoding="utf-8"?>
<p:tagLst xmlns:p="http://schemas.openxmlformats.org/presentationml/2006/main">
  <p:tag name="KSO_WM_FULL_TEXT_BEAUTIFY_COPY_ID" val="4"/>
</p:tagLst>
</file>

<file path=ppt/tags/tag82.xml><?xml version="1.0" encoding="utf-8"?>
<p:tagLst xmlns:p="http://schemas.openxmlformats.org/presentationml/2006/main">
  <p:tag name="KSO_WM_FULL_TEXT_BEAUTIFY_COPY_ID" val="6"/>
</p:tagLst>
</file>

<file path=ppt/tags/tag83.xml><?xml version="1.0" encoding="utf-8"?>
<p:tagLst xmlns:p="http://schemas.openxmlformats.org/presentationml/2006/main">
  <p:tag name="KSO_WM_FULL_TEXT_BEAUTIFY_COPY_ID" val="150995205"/>
</p:tagLst>
</file>

<file path=ppt/tags/tag8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FULL_TEXT_BEAUTIFY_COPY_ID" val="3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2_default">
  <a:themeElements>
    <a:clrScheme name="defaul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2_defaul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16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17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18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19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20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21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22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23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24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2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2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2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28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29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0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1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2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3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4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5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6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8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3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40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41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42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43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44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45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46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47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48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49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0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2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3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4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5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6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7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8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59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60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6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6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6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6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6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6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6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6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6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7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7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7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7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7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7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76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77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78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79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0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1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2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3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4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6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8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89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90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91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92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93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94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95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96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古瓶荷花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5_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/>
        </a:defPPr>
      </a:lstStyle>
    </a:txDef>
  </a:objectDefaults>
  <a:extraClrSchemeLst>
    <a:extraClrScheme>
      <a:clrScheme name="5_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9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10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11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12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13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14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15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16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17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18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19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0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1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2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3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FFFFCA"/>
        </a:accent3>
        <a:accent4>
          <a:srgbClr val="9B0000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4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FFFFFF"/>
        </a:accent3>
        <a:accent4>
          <a:srgbClr val="6C6C6C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5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6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7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8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29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0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1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32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33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4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5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6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7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8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39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FFFFCA"/>
        </a:accent3>
        <a:accent4>
          <a:srgbClr val="9B0000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0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FFFFFF"/>
        </a:accent3>
        <a:accent4>
          <a:srgbClr val="6C6C6C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4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4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49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0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1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2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3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4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5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FFFFCA"/>
        </a:accent3>
        <a:accent4>
          <a:srgbClr val="9B0000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6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FFFFFF"/>
        </a:accent3>
        <a:accent4>
          <a:srgbClr val="6C6C6C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7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8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59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60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61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62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吉祥如意 63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吉祥如意 64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6_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noFill/>
        <a:ln>
          <a:noFill/>
        </a:ln>
      </a:spPr>
      <a:bodyPr vert="horz" wrap="square" lIns="91440" tIns="45720" rIns="91440" bIns="45720" numCol="1" anchor="t" anchorCtr="0" compatLnSpc="1"/>
      <a:lstStyle>
        <a:defPPr>
          <a:defRPr dirty="0"/>
        </a:defPPr>
      </a:lstStyle>
    </a:txDef>
  </a:objectDefaults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99"/>
        </a:dk1>
        <a:lt1>
          <a:srgbClr val="800000"/>
        </a:lt1>
        <a:dk2>
          <a:srgbClr val="FFFFFF"/>
        </a:dk2>
        <a:lt2>
          <a:srgbClr val="B60000"/>
        </a:lt2>
        <a:accent1>
          <a:srgbClr val="9888A4"/>
        </a:accent1>
        <a:accent2>
          <a:srgbClr val="A9335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ECFF"/>
        </a:hlink>
        <a:folHlink>
          <a:srgbClr val="FF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1C1C1C"/>
        </a:lt1>
        <a:dk2>
          <a:srgbClr val="FFFF66"/>
        </a:dk2>
        <a:lt2>
          <a:srgbClr val="808080"/>
        </a:lt2>
        <a:accent1>
          <a:srgbClr val="9898BA"/>
        </a:accent1>
        <a:accent2>
          <a:srgbClr val="777777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CCFF99"/>
        </a:hlink>
        <a:folHlink>
          <a:srgbClr val="E436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FFFFFF"/>
        </a:accent3>
        <a:accent4>
          <a:srgbClr val="004C4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FFFFFF"/>
        </a:accent3>
        <a:accent4>
          <a:srgbClr val="4D1900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FFFFFF"/>
        </a:accent3>
        <a:accent4>
          <a:srgbClr val="002A56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FFFFFF"/>
        </a:accent3>
        <a:accent4>
          <a:srgbClr val="2A5682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FFFFFF"/>
        </a:accent3>
        <a:accent4>
          <a:srgbClr val="656565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FFFFFF"/>
        </a:accent3>
        <a:accent4>
          <a:srgbClr val="34344D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FFFFFF"/>
        </a:accent3>
        <a:accent4>
          <a:srgbClr val="251A10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4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6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7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18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9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0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1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2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3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4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110</Paragraphs>
  <Slides>17</Slides>
  <Notes>2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baseType="lpstr" size="29">
      <vt:lpstr>Arial</vt:lpstr>
      <vt:lpstr>等线 Light</vt:lpstr>
      <vt:lpstr>等线</vt:lpstr>
      <vt:lpstr>宋体</vt:lpstr>
      <vt:lpstr>Wingdings</vt:lpstr>
      <vt:lpstr>Wingdings 2</vt:lpstr>
      <vt:lpstr>华文行楷</vt:lpstr>
      <vt:lpstr>楷体_GB2312</vt:lpstr>
      <vt:lpstr>隶书</vt:lpstr>
      <vt:lpstr>Times New Roman</vt:lpstr>
      <vt:lpstr>黑体</vt:lpstr>
      <vt:lpstr>Office 主题​​</vt:lpstr>
      <vt:lpstr>2021年广东语文中考课内文言文专题复习（一）</vt:lpstr>
      <vt:lpstr>课文内容我知道</vt:lpstr>
      <vt:lpstr>温故知新</vt:lpstr>
      <vt:lpstr>PowerPoint Presentation</vt:lpstr>
      <vt:lpstr>一自主复习：1.文言词语</vt:lpstr>
      <vt:lpstr>          2.句子翻译</vt:lpstr>
      <vt:lpstr>带着知识“开火车”</vt:lpstr>
      <vt:lpstr>请选择你们组要回答的题组</vt:lpstr>
      <vt:lpstr>PowerPoint Presentation</vt:lpstr>
      <vt:lpstr>       三.文章评价</vt:lpstr>
      <vt:lpstr>过关斩将，中考我行</vt:lpstr>
      <vt:lpstr>3.选择判断题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2021-04-22T08:55:45.725</cp:lastPrinted>
  <dcterms:created xsi:type="dcterms:W3CDTF">2021-04-22T08:55:45Z</dcterms:created>
  <dcterms:modified xsi:type="dcterms:W3CDTF">2021-04-22T00:55:48Z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