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598" r:id="rId3"/>
    <p:sldId id="257" r:id="rId4"/>
    <p:sldId id="397" r:id="rId5"/>
    <p:sldId id="407" r:id="rId6"/>
    <p:sldId id="262" r:id="rId7"/>
    <p:sldId id="260" r:id="rId8"/>
    <p:sldId id="399" r:id="rId9"/>
    <p:sldId id="291" r:id="rId10"/>
    <p:sldId id="409" r:id="rId11"/>
    <p:sldId id="402" r:id="rId12"/>
    <p:sldId id="403" r:id="rId13"/>
    <p:sldId id="400" r:id="rId14"/>
    <p:sldId id="410" r:id="rId15"/>
    <p:sldId id="411" r:id="rId16"/>
    <p:sldId id="506" r:id="rId17"/>
    <p:sldId id="412" r:id="rId18"/>
    <p:sldId id="507" r:id="rId19"/>
    <p:sldId id="413" r:id="rId20"/>
    <p:sldId id="508" r:id="rId21"/>
    <p:sldId id="414" r:id="rId22"/>
    <p:sldId id="648" r:id="rId23"/>
    <p:sldId id="292" r:id="rId24"/>
    <p:sldId id="331" r:id="rId25"/>
    <p:sldId id="332" r:id="rId26"/>
    <p:sldId id="333" r:id="rId27"/>
    <p:sldId id="334" r:id="rId28"/>
    <p:sldId id="335" r:id="rId29"/>
    <p:sldId id="336" r:id="rId30"/>
    <p:sldId id="325" r:id="rId31"/>
    <p:sldId id="415" r:id="rId32"/>
    <p:sldId id="509" r:id="rId33"/>
    <p:sldId id="510" r:id="rId34"/>
    <p:sldId id="427" r:id="rId35"/>
    <p:sldId id="416" r:id="rId36"/>
    <p:sldId id="595" r:id="rId37"/>
    <p:sldId id="596" r:id="rId38"/>
    <p:sldId id="594" r:id="rId39"/>
    <p:sldId id="597" r:id="rId40"/>
    <p:sldId id="426" r:id="rId41"/>
    <p:sldId id="676" r:id="rId42"/>
    <p:sldId id="417" r:id="rId43"/>
    <p:sldId id="677" r:id="rId44"/>
    <p:sldId id="418" r:id="rId45"/>
    <p:sldId id="420" r:id="rId46"/>
    <p:sldId id="419" r:id="rId47"/>
    <p:sldId id="421" r:id="rId48"/>
    <p:sldId id="422" r:id="rId49"/>
    <p:sldId id="423" r:id="rId50"/>
    <p:sldId id="267" r:id="rId51"/>
  </p:sldIdLst>
  <p:sldSz cx="9144000" cy="5143500" type="screen16x9"/>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5">
          <p15:clr>
            <a:srgbClr val="A4A3A4"/>
          </p15:clr>
        </p15:guide>
        <p15:guide id="2" pos="288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4" autoAdjust="0"/>
    <p:restoredTop sz="94660"/>
  </p:normalViewPr>
  <p:slideViewPr>
    <p:cSldViewPr snapToGrid="0">
      <p:cViewPr varScale="1">
        <p:scale>
          <a:sx n="92" d="100"/>
          <a:sy n="92" d="100"/>
        </p:scale>
        <p:origin x="96" y="90"/>
      </p:cViewPr>
      <p:guideLst>
        <p:guide orient="horz" pos="1585"/>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tags" Target="tags/tag8.xml" /><Relationship Id="rId53" Type="http://schemas.openxmlformats.org/officeDocument/2006/relationships/presProps" Target="presProps.xml" /><Relationship Id="rId54" Type="http://schemas.openxmlformats.org/officeDocument/2006/relationships/viewProps" Target="viewProps.xml" /><Relationship Id="rId55" Type="http://schemas.openxmlformats.org/officeDocument/2006/relationships/theme" Target="theme/theme1.xml" /><Relationship Id="rId56"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2021/4/24</a:t>
            </a:fld>
            <a:endParaRPr lang="zh-CN" altLang="en-US"/>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2890958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345395551"/>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152154118"/>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785290658"/>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03936930-9491-47CD-A639-062458F019F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6B6CA8-C231-4288-808D-2B20420B7E9E}" type="slidenum">
              <a:rPr lang="zh-CN" altLang="en-US" smtClean="0"/>
              <a:t>‹#›</a:t>
            </a:fld>
            <a:endParaRPr lang="zh-CN" altLang="en-US"/>
          </a:p>
        </p:txBody>
      </p:sp>
    </p:spTree>
  </p:cSld>
  <p:clrMapOvr>
    <a:masterClrMapping/>
  </p:clrMapOvr>
  <p:transition>
    <p:random/>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03936930-9491-47CD-A639-062458F019F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6B6CA8-C231-4288-808D-2B20420B7E9E}" type="slidenum">
              <a:rPr lang="zh-CN" altLang="en-US" smtClean="0"/>
              <a:t>‹#›</a:t>
            </a:fld>
            <a:endParaRPr lang="zh-CN" altLang="en-US"/>
          </a:p>
        </p:txBody>
      </p:sp>
    </p:spTree>
  </p:cSld>
  <p:clrMapOvr>
    <a:masterClrMapping/>
  </p:clrMapOvr>
  <p:transition>
    <p:random/>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6543675" y="273892"/>
            <a:ext cx="1971675" cy="435964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92"/>
            <a:ext cx="5800725" cy="4359641"/>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03936930-9491-47CD-A639-062458F019F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6B6CA8-C231-4288-808D-2B20420B7E9E}" type="slidenum">
              <a:rPr lang="zh-CN" altLang="en-US" smtClean="0"/>
              <a:t>‹#›</a:t>
            </a:fld>
            <a:endParaRPr lang="zh-CN" altLang="en-US"/>
          </a:p>
        </p:txBody>
      </p:sp>
    </p:spTree>
  </p:cSld>
  <p:clrMapOvr>
    <a:masterClrMapping/>
  </p:clrMapOvr>
  <p:transition>
    <p:random/>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两栏内容">
    <p:spTree>
      <p:nvGrpSpPr>
        <p:cNvPr id="1" name=""/>
        <p:cNvGrpSpPr/>
        <p:nvPr/>
      </p:nvGrpSpPr>
      <p:grpSpPr>
        <a:xfrm>
          <a:off x="0" y="0"/>
          <a:ext cx="0" cy="0"/>
        </a:xfrm>
      </p:grpSpPr>
      <p:pic>
        <p:nvPicPr>
          <p:cNvPr id="8" name="图片 6"/>
          <p:cNvPicPr>
            <a:picLocks noChangeAspect="1"/>
          </p:cNvPicPr>
          <p:nvPr userDrawn="1"/>
        </p:nvPicPr>
        <p:blipFill>
          <a:blip r:embed="rId1">
            <a:extLst>
              <a:ext uri="{28A0092B-C50C-407E-A947-70E740481C1C}">
                <a14:useLocalDpi xmlns:a14="http://schemas.microsoft.com/office/drawing/2010/main" val="0"/>
              </a:ext>
            </a:extLst>
          </a:blip>
          <a:srcRect l="438" t="186" r="88" b="805"/>
          <a:stretch>
            <a:fillRect/>
          </a:stretch>
        </p:blipFill>
        <p:spPr bwMode="auto">
          <a:xfrm>
            <a:off x="-6235" y="-43260"/>
            <a:ext cx="9220893" cy="5187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5275" y="2109529"/>
            <a:ext cx="9420515" cy="3874349"/>
          </a:xfrm>
          <a:prstGeom prst="rect">
            <a:avLst/>
          </a:prstGeom>
        </p:spPr>
      </p:pic>
    </p:spTree>
  </p:cSld>
  <p:clrMapOvr>
    <a:masterClrMapping/>
  </p:clrMapOvr>
  <p:transition>
    <p:random/>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03936930-9491-47CD-A639-062458F019F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6B6CA8-C231-4288-808D-2B20420B7E9E}" type="slidenum">
              <a:rPr lang="zh-CN" altLang="en-US" smtClean="0"/>
              <a:t>‹#›</a:t>
            </a:fld>
            <a:endParaRPr lang="zh-CN" altLang="en-US"/>
          </a:p>
        </p:txBody>
      </p:sp>
    </p:spTree>
  </p:cSld>
  <p:clrMapOvr>
    <a:masterClrMapping/>
  </p:clrMapOvr>
  <p:transition>
    <p:random/>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699"/>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3936930-9491-47CD-A639-062458F019F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6B6CA8-C231-4288-808D-2B20420B7E9E}" type="slidenum">
              <a:rPr lang="zh-CN" altLang="en-US" smtClean="0"/>
              <a:t>‹#›</a:t>
            </a:fld>
            <a:endParaRPr lang="zh-CN" altLang="en-US"/>
          </a:p>
        </p:txBody>
      </p:sp>
    </p:spTree>
  </p:cSld>
  <p:clrMapOvr>
    <a:masterClrMapping/>
  </p:clrMapOvr>
  <p:transition>
    <p:random/>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458"/>
            <a:ext cx="3886200" cy="326407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29150" y="1369458"/>
            <a:ext cx="3886200" cy="326407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03936930-9491-47CD-A639-062458F019FE}" type="datetimeFigureOut">
              <a:rPr lang="zh-CN" altLang="en-US" smtClean="0"/>
              <a:t>2021/4/24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6B6CA8-C231-4288-808D-2B20420B7E9E}" type="slidenum">
              <a:rPr lang="zh-CN" altLang="en-US" smtClean="0"/>
              <a:t>‹#›</a:t>
            </a:fld>
            <a:endParaRPr lang="zh-CN" altLang="en-US"/>
          </a:p>
        </p:txBody>
      </p:sp>
    </p:spTree>
  </p:cSld>
  <p:clrMapOvr>
    <a:masterClrMapping/>
  </p:clrMapOvr>
  <p:transition>
    <p:random/>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p>
        </p:txBody>
      </p:sp>
      <p:sp>
        <p:nvSpPr>
          <p:cNvPr id="3" name="文本占位符 2"/>
          <p:cNvSpPr>
            <a:spLocks noGrp="1"/>
          </p:cNvSpPr>
          <p:nvPr>
            <p:ph type="body" idx="1"/>
          </p:nvPr>
        </p:nvSpPr>
        <p:spPr>
          <a:xfrm>
            <a:off x="629841" y="1261093"/>
            <a:ext cx="3868340"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629841" y="1879135"/>
            <a:ext cx="3868340" cy="276392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29150" y="1261093"/>
            <a:ext cx="3887391"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29150" y="1879135"/>
            <a:ext cx="3887391" cy="2763924"/>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03936930-9491-47CD-A639-062458F019FE}" type="datetimeFigureOut">
              <a:rPr lang="zh-CN" altLang="en-US" smtClean="0"/>
              <a:t>2021/4/24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B6B6CA8-C231-4288-808D-2B20420B7E9E}" type="slidenum">
              <a:rPr lang="zh-CN" altLang="en-US" smtClean="0"/>
              <a:t>‹#›</a:t>
            </a:fld>
            <a:endParaRPr lang="zh-CN" altLang="en-US"/>
          </a:p>
        </p:txBody>
      </p:sp>
    </p:spTree>
  </p:cSld>
  <p:clrMapOvr>
    <a:masterClrMapping/>
  </p:clrMapOvr>
  <p:transition>
    <p:random/>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3936930-9491-47CD-A639-062458F019FE}" type="datetimeFigureOut">
              <a:rPr lang="zh-CN" altLang="en-US" smtClean="0"/>
              <a:t>2021/4/24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B6B6CA8-C231-4288-808D-2B20420B7E9E}" type="slidenum">
              <a:rPr lang="zh-CN" altLang="en-US" smtClean="0"/>
              <a:t>‹#›</a:t>
            </a:fld>
            <a:endParaRPr lang="zh-CN" altLang="en-US"/>
          </a:p>
        </p:txBody>
      </p:sp>
    </p:spTree>
  </p:cSld>
  <p:clrMapOvr>
    <a:masterClrMapping/>
  </p:clrMapOvr>
  <p:transition>
    <p:random/>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03936930-9491-47CD-A639-062458F019FE}" type="datetimeFigureOut">
              <a:rPr lang="zh-CN" altLang="en-US" smtClean="0"/>
              <a:t>2021/4/24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B6B6CA8-C231-4288-808D-2B20420B7E9E}" type="slidenum">
              <a:rPr lang="zh-CN" altLang="en-US" smtClean="0"/>
              <a:t>‹#›</a:t>
            </a:fld>
            <a:endParaRPr lang="zh-CN" altLang="en-US"/>
          </a:p>
        </p:txBody>
      </p:sp>
    </p:spTree>
  </p:cSld>
  <p:clrMapOvr>
    <a:masterClrMapping/>
  </p:clrMapOvr>
  <p:transition>
    <p:random/>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698"/>
            <a:ext cx="4629150" cy="365585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3936930-9491-47CD-A639-062458F019FE}" type="datetimeFigureOut">
              <a:rPr lang="zh-CN" altLang="en-US" smtClean="0"/>
              <a:t>2021/4/24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6B6CA8-C231-4288-808D-2B20420B7E9E}" type="slidenum">
              <a:rPr lang="zh-CN" altLang="en-US" smtClean="0"/>
              <a:t>‹#›</a:t>
            </a:fld>
            <a:endParaRPr lang="zh-CN" altLang="en-US"/>
          </a:p>
        </p:txBody>
      </p:sp>
    </p:spTree>
  </p:cSld>
  <p:clrMapOvr>
    <a:masterClrMapping/>
  </p:clrMapOvr>
  <p:transition>
    <p:random/>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698"/>
            <a:ext cx="4629150" cy="365585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3936930-9491-47CD-A639-062458F019FE}" type="datetimeFigureOut">
              <a:rPr lang="zh-CN" altLang="en-US" smtClean="0"/>
              <a:t>2021/4/24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6B6CA8-C231-4288-808D-2B20420B7E9E}" type="slidenum">
              <a:rPr lang="zh-CN" altLang="en-US" smtClean="0"/>
              <a:t>‹#›</a:t>
            </a:fld>
            <a:endParaRPr lang="zh-CN" altLang="en-US"/>
          </a:p>
        </p:txBody>
      </p:sp>
    </p:spTree>
  </p:cSld>
  <p:clrMapOvr>
    <a:masterClrMapping/>
  </p:clrMapOvr>
  <p:transition>
    <p:random/>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3.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03936930-9491-47CD-A639-062458F019FE}" type="datetimeFigureOut">
              <a:rPr lang="zh-CN" altLang="en-US" smtClean="0"/>
              <a:t>2021/4/24</a:t>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4B6B6CA8-C231-4288-808D-2B20420B7E9E}" type="slidenum">
              <a:rPr lang="zh-CN" altLang="en-US" smtClean="0"/>
              <a:t>‹#›</a:t>
            </a:fld>
            <a:endParaRPr lang="zh-CN" altLang="en-US"/>
          </a:p>
        </p:txBody>
      </p:sp>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 y="-1"/>
            <a:ext cx="9143999" cy="514439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random/>
  </p:transition>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4.emf" /><Relationship Id="rId3" Type="http://schemas.openxmlformats.org/officeDocument/2006/relationships/image" Target="../media/image5.emf" /><Relationship Id="rId4" Type="http://schemas.openxmlformats.org/officeDocument/2006/relationships/image" Target="../media/image6.emf"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4.png" /><Relationship Id="rId3" Type="http://schemas.openxmlformats.org/officeDocument/2006/relationships/tags" Target="../tags/tag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4.png" /><Relationship Id="rId3" Type="http://schemas.openxmlformats.org/officeDocument/2006/relationships/tags" Target="../tags/tag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4.png" /><Relationship Id="rId3" Type="http://schemas.openxmlformats.org/officeDocument/2006/relationships/tags" Target="../tags/tag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7.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5.jpeg" /><Relationship Id="rId3" Type="http://schemas.openxmlformats.org/officeDocument/2006/relationships/image" Target="../media/image16.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7.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7.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7.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7.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7.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7.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5.jpeg" /><Relationship Id="rId3" Type="http://schemas.openxmlformats.org/officeDocument/2006/relationships/image" Target="../media/image18.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8.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5.jpeg" /><Relationship Id="rId3" Type="http://schemas.openxmlformats.org/officeDocument/2006/relationships/image" Target="../media/image16.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5.jpeg" /><Relationship Id="rId3" Type="http://schemas.openxmlformats.org/officeDocument/2006/relationships/image" Target="../media/image16.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9.png" /><Relationship Id="rId3" Type="http://schemas.openxmlformats.org/officeDocument/2006/relationships/image" Target="../media/image20.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1.png" /><Relationship Id="rId3" Type="http://schemas.openxmlformats.org/officeDocument/2006/relationships/image" Target="../media/image22.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3.pn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4.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5.pn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6.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image" Target="../media/image31.png" /><Relationship Id="rId2" Type="http://schemas.openxmlformats.org/officeDocument/2006/relationships/notesSlide" Target="../notesSlides/notesSlide3.xml" /><Relationship Id="rId3" Type="http://schemas.openxmlformats.org/officeDocument/2006/relationships/image" Target="../media/image27.png" /><Relationship Id="rId4" Type="http://schemas.openxmlformats.org/officeDocument/2006/relationships/tags" Target="../tags/tag5.xml" /><Relationship Id="rId5" Type="http://schemas.openxmlformats.org/officeDocument/2006/relationships/image" Target="../media/image28.png" /><Relationship Id="rId6" Type="http://schemas.openxmlformats.org/officeDocument/2006/relationships/tags" Target="../tags/tag6.xml" /><Relationship Id="rId7" Type="http://schemas.openxmlformats.org/officeDocument/2006/relationships/image" Target="../media/image29.png" /><Relationship Id="rId8" Type="http://schemas.openxmlformats.org/officeDocument/2006/relationships/tags" Target="../tags/tag7.xml" /><Relationship Id="rId9" Type="http://schemas.openxmlformats.org/officeDocument/2006/relationships/image" Target="../media/image30.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9.png" /><Relationship Id="rId3" Type="http://schemas.openxmlformats.org/officeDocument/2006/relationships/image" Target="../media/image10.png" /><Relationship Id="rId4" Type="http://schemas.openxmlformats.org/officeDocument/2006/relationships/image" Target="../media/image11.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9.png" /><Relationship Id="rId3" Type="http://schemas.openxmlformats.org/officeDocument/2006/relationships/image" Target="../media/image12.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9.png" /><Relationship Id="rId3" Type="http://schemas.openxmlformats.org/officeDocument/2006/relationships/image" Target="../media/image13.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4.png" /><Relationship Id="rId3" Type="http://schemas.openxmlformats.org/officeDocument/2006/relationships/tags" Target="../tags/tag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247002" y="316825"/>
            <a:ext cx="329468" cy="411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 name="图片 122"/>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059070" y="4287372"/>
            <a:ext cx="763701" cy="65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 name="图片 123"/>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241181" y="4046443"/>
            <a:ext cx="1270596" cy="893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 name="标题 11"/>
          <p:cNvSpPr txBox="1"/>
          <p:nvPr/>
        </p:nvSpPr>
        <p:spPr>
          <a:xfrm>
            <a:off x="1224418" y="1253053"/>
            <a:ext cx="6858000" cy="866302"/>
          </a:xfrm>
          <a:prstGeom prst="rect">
            <a:avLst/>
          </a:prstGeom>
        </p:spPr>
        <p:txBody>
          <a:bodyPr lIns="91437" tIns="45718" rIns="91437" bIns="45718"/>
          <a:lstStyle/>
          <a:p>
            <a:pPr defTabSz="914400">
              <a:lnSpc>
                <a:spcPct val="90000"/>
              </a:lnSpc>
              <a:spcBef>
                <a:spcPct val="0"/>
              </a:spcBef>
              <a:defRPr/>
            </a:pPr>
            <a:endParaRPr lang="zh-CN" altLang="en-US" sz="4800" b="1">
              <a:solidFill>
                <a:schemeClr val="bg1"/>
              </a:solidFill>
              <a:latin typeface="微软雅黑" panose="020b0503020204020204" pitchFamily="34" charset="-122"/>
              <a:ea typeface="微软雅黑" panose="020b0503020204020204" pitchFamily="34" charset="-122"/>
              <a:cs typeface="+mj-cs"/>
            </a:endParaRPr>
          </a:p>
        </p:txBody>
      </p:sp>
      <p:sp>
        <p:nvSpPr>
          <p:cNvPr id="3" name="矩形 2"/>
          <p:cNvSpPr/>
          <p:nvPr/>
        </p:nvSpPr>
        <p:spPr>
          <a:xfrm>
            <a:off x="1561763" y="1449915"/>
            <a:ext cx="5846445" cy="852805"/>
          </a:xfrm>
          <a:prstGeom prst="rect">
            <a:avLst/>
          </a:prstGeom>
        </p:spPr>
        <p:txBody>
          <a:bodyPr wrap="none">
            <a:spAutoFit/>
          </a:bodyPr>
          <a:lstStyle/>
          <a:p>
            <a:r>
              <a:rPr lang="zh-CN" altLang="en-US" sz="4950" b="1">
                <a:solidFill>
                  <a:schemeClr val="bg1"/>
                </a:solidFill>
                <a:latin typeface="华文新魏" panose="02010800040101010101" charset="-122"/>
                <a:ea typeface="华文新魏" panose="02010800040101010101" charset="-122"/>
                <a:cs typeface="华文新魏" panose="02010800040101010101" charset="-122"/>
              </a:rPr>
              <a:t>《水浒传》中的故事 </a:t>
            </a:r>
          </a:p>
        </p:txBody>
      </p:sp>
      <p:sp>
        <p:nvSpPr>
          <p:cNvPr id="4" name="矩形 3"/>
          <p:cNvSpPr/>
          <p:nvPr/>
        </p:nvSpPr>
        <p:spPr>
          <a:xfrm>
            <a:off x="3489155" y="2341960"/>
            <a:ext cx="3905015" cy="506730"/>
          </a:xfrm>
          <a:prstGeom prst="rect">
            <a:avLst/>
          </a:prstGeom>
        </p:spPr>
        <p:txBody>
          <a:bodyPr wrap="square">
            <a:spAutoFit/>
          </a:bodyPr>
          <a:lstStyle/>
          <a:p>
            <a:pPr algn="ctr"/>
            <a:r>
              <a:rPr lang="en-US" altLang="zh-CN" sz="2400" b="1" smtClean="0">
                <a:solidFill>
                  <a:schemeClr val="bg1"/>
                </a:solidFill>
                <a:latin typeface="华文楷体" panose="02010600040101010101" pitchFamily="2" charset="-122"/>
                <a:ea typeface="华文楷体" panose="02010600040101010101" pitchFamily="2" charset="-122"/>
              </a:rPr>
              <a:t>                 ——</a:t>
            </a:r>
            <a:r>
              <a:rPr lang="zh-CN" altLang="en-US" sz="2700" b="1">
                <a:solidFill>
                  <a:schemeClr val="bg1"/>
                </a:solidFill>
                <a:latin typeface="华文新魏" panose="02010800040101010101" charset="-122"/>
                <a:ea typeface="华文新魏" panose="02010800040101010101" charset="-122"/>
                <a:cs typeface="华文新魏" panose="02010800040101010101" charset="-122"/>
              </a:rPr>
              <a:t>名著导读</a:t>
            </a:r>
          </a:p>
        </p:txBody>
      </p:sp>
    </p:spTree>
  </p:cSld>
  <p:clrMapOvr>
    <a:masterClrMapping/>
  </p:clrMapOvr>
  <p:transition spd="slow"/>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stretch>
            <a:fillRect/>
          </a:stretch>
        </p:blipFill>
        <p:spPr>
          <a:xfrm>
            <a:off x="3471863" y="428819"/>
            <a:ext cx="2200275" cy="684272"/>
          </a:xfrm>
          <a:prstGeom prst="rect">
            <a:avLst/>
          </a:prstGeom>
        </p:spPr>
      </p:pic>
      <p:sp>
        <p:nvSpPr>
          <p:cNvPr id="6" name="文本框 5"/>
          <p:cNvSpPr txBox="1"/>
          <p:nvPr/>
        </p:nvSpPr>
        <p:spPr>
          <a:xfrm>
            <a:off x="3850481" y="557662"/>
            <a:ext cx="1489472" cy="460375"/>
          </a:xfrm>
          <a:prstGeom prst="rect">
            <a:avLst/>
          </a:prstGeom>
          <a:noFill/>
        </p:spPr>
        <p:txBody>
          <a:bodyPr wrap="square" rtlCol="0">
            <a:spAutoFit/>
          </a:bodyPr>
          <a:lstStyle/>
          <a:p>
            <a:pPr algn="ctr"/>
            <a:r>
              <a:rPr lang="zh-CN" altLang="en-US" sz="2400" b="1">
                <a:solidFill>
                  <a:schemeClr val="bg1"/>
                </a:solidFill>
                <a:latin typeface="华文新魏" panose="02010800040101010101" charset="-122"/>
                <a:ea typeface="华文新魏" panose="02010800040101010101" charset="-122"/>
              </a:rPr>
              <a:t>情节概要</a:t>
            </a:r>
          </a:p>
        </p:txBody>
      </p:sp>
      <p:sp>
        <p:nvSpPr>
          <p:cNvPr id="2" name="文本框 1"/>
          <p:cNvSpPr txBox="1"/>
          <p:nvPr/>
        </p:nvSpPr>
        <p:spPr>
          <a:xfrm>
            <a:off x="753904" y="1112970"/>
            <a:ext cx="7919561" cy="3738245"/>
          </a:xfrm>
          <a:prstGeom prst="rect">
            <a:avLst/>
          </a:prstGeom>
          <a:noFill/>
        </p:spPr>
        <p:txBody>
          <a:bodyPr wrap="square" rtlCol="0">
            <a:spAutoFit/>
          </a:bodyPr>
          <a:lstStyle/>
          <a:p>
            <a:pPr indent="0"/>
            <a:r>
              <a:rPr lang="en-US" altLang="zh-CN" sz="2400">
                <a:solidFill>
                  <a:schemeClr val="bg1"/>
                </a:solidFill>
                <a:latin typeface="华文新魏" panose="02010800040101010101" charset="-122"/>
                <a:ea typeface="华文新魏" panose="02010800040101010101" charset="-122"/>
                <a:cs typeface="华文新魏" panose="02010800040101010101" charset="-122"/>
                <a:sym typeface="+mn-ea"/>
              </a:rPr>
              <a:t>        </a:t>
            </a:r>
            <a:r>
              <a:rPr lang="zh-CN" sz="2400">
                <a:solidFill>
                  <a:schemeClr val="bg1"/>
                </a:solidFill>
                <a:latin typeface="华文新魏" panose="02010800040101010101" charset="-122"/>
                <a:ea typeface="华文新魏" panose="02010800040101010101" charset="-122"/>
                <a:cs typeface="华文新魏" panose="02010800040101010101" charset="-122"/>
                <a:sym typeface="+mn-ea"/>
              </a:rPr>
              <a:t>从《水浒传》的宏观框架来看，你认为哪些回目非常关键，与梁山泊命运休戚相关？</a:t>
            </a:r>
          </a:p>
          <a:p>
            <a:pPr indent="0"/>
            <a:r>
              <a:rPr lang="zh-CN" altLang="en-US" sz="2400">
                <a:solidFill>
                  <a:schemeClr val="bg1"/>
                </a:solidFill>
                <a:latin typeface="华文新魏" panose="02010800040101010101" charset="-122"/>
                <a:ea typeface="华文新魏" panose="02010800040101010101" charset="-122"/>
                <a:cs typeface="华文新魏" panose="02010800040101010101" charset="-122"/>
                <a:sym typeface="+mn-ea"/>
              </a:rPr>
              <a:t>观点一：第十八回《林冲水寨大并火 晁盖梁山小夺泊》梁山最初的寨主是白衣秀士王伦，他心胸狭隘，嫉贤妒能，林冲出手，将他杀死，然后推举晁盖做了梁山泊的第二任寨主。</a:t>
            </a:r>
          </a:p>
          <a:p>
            <a:pPr indent="0"/>
            <a:r>
              <a:rPr lang="zh-CN" altLang="en-US" sz="2400">
                <a:solidFill>
                  <a:schemeClr val="bg1"/>
                </a:solidFill>
                <a:latin typeface="华文新魏" panose="02010800040101010101" charset="-122"/>
                <a:ea typeface="华文新魏" panose="02010800040101010101" charset="-122"/>
                <a:cs typeface="华文新魏" panose="02010800040101010101" charset="-122"/>
                <a:sym typeface="+mn-ea"/>
              </a:rPr>
              <a:t>观点二：第三十九回《梁山泊好汉劫法场 白龙庙英雄小聚义》在这一回里，宋江正式入伙梁山泊，为梁山今后的发展奠定了基础</a:t>
            </a:r>
            <a:r>
              <a:rPr lang="zh-CN" altLang="en-US" sz="2100">
                <a:solidFill>
                  <a:schemeClr val="bg1"/>
                </a:solidFill>
                <a:latin typeface="华文新魏" panose="02010800040101010101" charset="-122"/>
                <a:ea typeface="华文新魏" panose="02010800040101010101" charset="-122"/>
                <a:cs typeface="华文新魏" panose="02010800040101010101" charset="-122"/>
                <a:sym typeface="+mn-ea"/>
              </a:rPr>
              <a:t>。</a:t>
            </a:r>
            <a:endParaRPr lang="zh-CN" altLang="en-US" sz="2100" b="0">
              <a:solidFill>
                <a:schemeClr val="bg1"/>
              </a:solidFill>
              <a:latin typeface="华文新魏" panose="02010800040101010101" charset="-122"/>
              <a:ea typeface="华文新魏" panose="02010800040101010101" charset="-122"/>
              <a:cs typeface="华文新魏" panose="02010800040101010101" charset="-122"/>
            </a:endParaRPr>
          </a:p>
          <a:p>
            <a:pPr indent="0"/>
            <a:endParaRPr lang="zh-CN" altLang="en-US" sz="2100" b="0">
              <a:solidFill>
                <a:schemeClr val="bg1"/>
              </a:solidFill>
              <a:latin typeface="华文新魏" panose="02010800040101010101" charset="-122"/>
              <a:ea typeface="华文新魏" panose="02010800040101010101" charset="-122"/>
              <a:cs typeface="华文新魏" panose="02010800040101010101" charset="-122"/>
            </a:endParaRPr>
          </a:p>
        </p:txBody>
      </p:sp>
    </p:spTree>
    <p:custDataLst>
      <p:tags r:id="rId3"/>
    </p:custDataLst>
  </p:cSld>
  <p:clrMapOvr>
    <a:masterClrMapping/>
  </p:clrMapOvr>
  <p:transition>
    <p:random/>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stretch>
            <a:fillRect/>
          </a:stretch>
        </p:blipFill>
        <p:spPr>
          <a:xfrm>
            <a:off x="3471863" y="428819"/>
            <a:ext cx="2200275" cy="684272"/>
          </a:xfrm>
          <a:prstGeom prst="rect">
            <a:avLst/>
          </a:prstGeom>
        </p:spPr>
      </p:pic>
      <p:sp>
        <p:nvSpPr>
          <p:cNvPr id="6" name="文本框 5"/>
          <p:cNvSpPr txBox="1"/>
          <p:nvPr/>
        </p:nvSpPr>
        <p:spPr>
          <a:xfrm>
            <a:off x="3850481" y="557662"/>
            <a:ext cx="1489472" cy="460375"/>
          </a:xfrm>
          <a:prstGeom prst="rect">
            <a:avLst/>
          </a:prstGeom>
          <a:noFill/>
        </p:spPr>
        <p:txBody>
          <a:bodyPr wrap="square" rtlCol="0">
            <a:spAutoFit/>
          </a:bodyPr>
          <a:lstStyle/>
          <a:p>
            <a:pPr algn="ctr"/>
            <a:r>
              <a:rPr lang="zh-CN" altLang="en-US" sz="2400" b="1">
                <a:solidFill>
                  <a:schemeClr val="bg1"/>
                </a:solidFill>
                <a:latin typeface="华文新魏" panose="02010800040101010101" charset="-122"/>
                <a:ea typeface="华文新魏" panose="02010800040101010101" charset="-122"/>
              </a:rPr>
              <a:t>情节概要</a:t>
            </a:r>
          </a:p>
        </p:txBody>
      </p:sp>
      <p:sp>
        <p:nvSpPr>
          <p:cNvPr id="2" name="文本框 1"/>
          <p:cNvSpPr txBox="1"/>
          <p:nvPr/>
        </p:nvSpPr>
        <p:spPr>
          <a:xfrm>
            <a:off x="942023" y="1339665"/>
            <a:ext cx="7174230" cy="3046095"/>
          </a:xfrm>
          <a:prstGeom prst="rect">
            <a:avLst/>
          </a:prstGeom>
          <a:noFill/>
        </p:spPr>
        <p:txBody>
          <a:bodyPr wrap="square" rtlCol="0">
            <a:spAutoFit/>
          </a:bodyPr>
          <a:lstStyle/>
          <a:p>
            <a:pPr indent="0"/>
            <a:r>
              <a:rPr lang="zh-CN" altLang="en-US" sz="2400">
                <a:solidFill>
                  <a:schemeClr val="bg1"/>
                </a:solidFill>
                <a:latin typeface="华文新魏" panose="02010800040101010101" charset="-122"/>
                <a:ea typeface="华文新魏" panose="02010800040101010101" charset="-122"/>
                <a:cs typeface="华文新魏" panose="02010800040101010101" charset="-122"/>
                <a:sym typeface="+mn-ea"/>
              </a:rPr>
              <a:t>观点三：第七十一回《忠义堂石碣受天文 梁山泊英雄排座次》这一回108将全体受封，每个人都有自己的名号与座次，梁山泊的队伍发展壮大到鼎盛时期。</a:t>
            </a:r>
          </a:p>
          <a:p>
            <a:pPr indent="0"/>
            <a:endParaRPr lang="zh-CN" altLang="en-US" sz="2400">
              <a:solidFill>
                <a:schemeClr val="bg1"/>
              </a:solidFill>
              <a:latin typeface="华文新魏" panose="02010800040101010101" charset="-122"/>
              <a:ea typeface="华文新魏" panose="02010800040101010101" charset="-122"/>
              <a:cs typeface="华文新魏" panose="02010800040101010101" charset="-122"/>
              <a:sym typeface="+mn-ea"/>
            </a:endParaRPr>
          </a:p>
          <a:p>
            <a:pPr indent="0"/>
            <a:r>
              <a:rPr lang="zh-CN" altLang="en-US" sz="2400">
                <a:solidFill>
                  <a:schemeClr val="bg1"/>
                </a:solidFill>
                <a:latin typeface="华文新魏" panose="02010800040101010101" charset="-122"/>
                <a:ea typeface="华文新魏" panose="02010800040101010101" charset="-122"/>
                <a:cs typeface="华文新魏" panose="02010800040101010101" charset="-122"/>
                <a:sym typeface="+mn-ea"/>
              </a:rPr>
              <a:t>观点四：第八十二回《梁山泊分金大买市 宋公明全伙受招安》这一回意味着梁山的命运将要发生巨大转折，也是梁山泊走向下坡路的开始，预示着梁山英雄们即将走向没落。</a:t>
            </a:r>
          </a:p>
        </p:txBody>
      </p:sp>
    </p:spTree>
    <p:custDataLst>
      <p:tags r:id="rId3"/>
    </p:custDataLst>
  </p:cSld>
  <p:clrMapOvr>
    <a:masterClrMapping/>
  </p:clrMapOvr>
  <p:transition>
    <p:random/>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stretch>
            <a:fillRect/>
          </a:stretch>
        </p:blipFill>
        <p:spPr>
          <a:xfrm>
            <a:off x="3471228" y="214824"/>
            <a:ext cx="2200275" cy="684272"/>
          </a:xfrm>
          <a:prstGeom prst="rect">
            <a:avLst/>
          </a:prstGeom>
        </p:spPr>
      </p:pic>
      <p:sp>
        <p:nvSpPr>
          <p:cNvPr id="6" name="文本框 5"/>
          <p:cNvSpPr txBox="1"/>
          <p:nvPr/>
        </p:nvSpPr>
        <p:spPr>
          <a:xfrm>
            <a:off x="3802221" y="327157"/>
            <a:ext cx="1489472" cy="460375"/>
          </a:xfrm>
          <a:prstGeom prst="rect">
            <a:avLst/>
          </a:prstGeom>
          <a:noFill/>
        </p:spPr>
        <p:txBody>
          <a:bodyPr wrap="square" rtlCol="0">
            <a:spAutoFit/>
          </a:bodyPr>
          <a:lstStyle/>
          <a:p>
            <a:pPr algn="ctr"/>
            <a:r>
              <a:rPr lang="zh-CN" altLang="en-US" sz="2400" b="1">
                <a:solidFill>
                  <a:schemeClr val="bg1"/>
                </a:solidFill>
                <a:latin typeface="华文新魏" panose="02010800040101010101" charset="-122"/>
                <a:ea typeface="华文新魏" panose="02010800040101010101" charset="-122"/>
              </a:rPr>
              <a:t>情节概要</a:t>
            </a:r>
          </a:p>
        </p:txBody>
      </p:sp>
      <p:sp>
        <p:nvSpPr>
          <p:cNvPr id="2" name="文本框 1"/>
          <p:cNvSpPr txBox="1"/>
          <p:nvPr/>
        </p:nvSpPr>
        <p:spPr>
          <a:xfrm>
            <a:off x="903288" y="787691"/>
            <a:ext cx="7833360" cy="1476375"/>
          </a:xfrm>
          <a:prstGeom prst="rect">
            <a:avLst/>
          </a:prstGeom>
          <a:noFill/>
        </p:spPr>
        <p:txBody>
          <a:bodyPr wrap="square" rtlCol="0">
            <a:spAutoFit/>
          </a:bodyPr>
          <a:lstStyle/>
          <a:p>
            <a:pPr eaLnBrk="0" hangingPunct="0">
              <a:lnSpc>
                <a:spcPts val="3600"/>
              </a:lnSpc>
            </a:pPr>
            <a:r>
              <a:rPr lang="en-US" altLang="zh-CN" sz="2700">
                <a:solidFill>
                  <a:schemeClr val="bg1"/>
                </a:solidFill>
                <a:latin typeface="华文新魏" panose="02010800040101010101" charset="-122"/>
                <a:ea typeface="华文新魏" panose="02010800040101010101" charset="-122"/>
                <a:sym typeface="+mn-ea"/>
              </a:rPr>
              <a:t>       </a:t>
            </a:r>
            <a:r>
              <a:rPr lang="zh-CN" altLang="en-US" sz="2400">
                <a:solidFill>
                  <a:srgbClr val="FFC000"/>
                </a:solidFill>
                <a:latin typeface="华文新魏" panose="02010800040101010101" charset="-122"/>
                <a:ea typeface="华文新魏" panose="02010800040101010101" charset="-122"/>
                <a:sym typeface="+mn-ea"/>
              </a:rPr>
              <a:t>讲述的是各个好汉的</a:t>
            </a:r>
            <a:r>
              <a:rPr lang="zh-CN" altLang="en-US" sz="2400" smtClean="0">
                <a:solidFill>
                  <a:srgbClr val="FFC000"/>
                </a:solidFill>
                <a:latin typeface="华文新魏" panose="02010800040101010101" charset="-122"/>
                <a:ea typeface="华文新魏" panose="02010800040101010101" charset="-122"/>
                <a:sym typeface="+mn-ea"/>
              </a:rPr>
              <a:t>故事，他们</a:t>
            </a:r>
            <a:r>
              <a:rPr lang="zh-CN" altLang="en-US" sz="2400">
                <a:solidFill>
                  <a:srgbClr val="FFC000"/>
                </a:solidFill>
                <a:latin typeface="华文新魏" panose="02010800040101010101" charset="-122"/>
                <a:ea typeface="华文新魏" panose="02010800040101010101" charset="-122"/>
                <a:sym typeface="+mn-ea"/>
              </a:rPr>
              <a:t>既有独立性又有</a:t>
            </a:r>
            <a:r>
              <a:rPr lang="zh-CN" altLang="en-US" sz="2400" smtClean="0">
                <a:solidFill>
                  <a:srgbClr val="FFC000"/>
                </a:solidFill>
                <a:latin typeface="华文新魏" panose="02010800040101010101" charset="-122"/>
                <a:ea typeface="华文新魏" panose="02010800040101010101" charset="-122"/>
                <a:sym typeface="+mn-ea"/>
              </a:rPr>
              <a:t>关联性；</a:t>
            </a:r>
            <a:r>
              <a:rPr lang="zh-CN" altLang="en-US" sz="2400" b="1" spc="300" noProof="0">
                <a:ln>
                  <a:noFill/>
                </a:ln>
                <a:solidFill>
                  <a:srgbClr val="FFC000"/>
                </a:solidFill>
                <a:effectLst/>
                <a:uLnTx/>
                <a:uFillTx/>
                <a:latin typeface="华文新魏" panose="02010800040101010101" charset="-122"/>
                <a:ea typeface="华文新魏" panose="02010800040101010101" charset="-122"/>
                <a:sym typeface="Arial" panose="020b0604020202020204" pitchFamily="34" charset="0"/>
              </a:rPr>
              <a:t>第一回至第四十回。</a:t>
            </a:r>
            <a:endParaRPr kumimoji="0" lang="zh-CN" altLang="en-US" sz="2400" b="1" i="0" u="none" strike="noStrike" kern="1200" cap="none" spc="300" normalizeH="0" noProof="0">
              <a:ln>
                <a:noFill/>
              </a:ln>
              <a:solidFill>
                <a:srgbClr val="FFC000"/>
              </a:solidFill>
              <a:effectLst/>
              <a:uLnTx/>
              <a:uFillTx/>
              <a:latin typeface="华文新魏" panose="02010800040101010101" charset="-122"/>
              <a:ea typeface="华文新魏" panose="02010800040101010101" charset="-122"/>
              <a:sym typeface="Arial" panose="020b0604020202020204" pitchFamily="34" charset="0"/>
            </a:endParaRPr>
          </a:p>
          <a:p>
            <a:pPr eaLnBrk="0" hangingPunct="0">
              <a:lnSpc>
                <a:spcPts val="3600"/>
              </a:lnSpc>
            </a:pPr>
            <a:endParaRPr kumimoji="0" lang="zh-CN" altLang="en-US" sz="2400" b="1" i="0" u="none" strike="noStrike" kern="1200" cap="none" spc="300" normalizeH="0" noProof="0">
              <a:ln>
                <a:noFill/>
              </a:ln>
              <a:solidFill>
                <a:srgbClr val="FFC000"/>
              </a:solidFill>
              <a:effectLst/>
              <a:uLnTx/>
              <a:uFillTx/>
              <a:latin typeface="华文新魏" panose="02010800040101010101" charset="-122"/>
              <a:ea typeface="华文新魏" panose="02010800040101010101" charset="-122"/>
              <a:sym typeface="Arial" panose="020b0604020202020204" pitchFamily="34" charset="0"/>
            </a:endParaRPr>
          </a:p>
        </p:txBody>
      </p:sp>
      <p:sp>
        <p:nvSpPr>
          <p:cNvPr id="4" name="文本框 3"/>
          <p:cNvSpPr txBox="1"/>
          <p:nvPr/>
        </p:nvSpPr>
        <p:spPr>
          <a:xfrm>
            <a:off x="683419" y="1698122"/>
            <a:ext cx="7777639" cy="1938020"/>
          </a:xfrm>
          <a:prstGeom prst="rect">
            <a:avLst/>
          </a:prstGeom>
          <a:noFill/>
        </p:spPr>
        <p:txBody>
          <a:bodyPr wrap="square" rtlCol="0">
            <a:spAutoFit/>
          </a:bodyPr>
          <a:lstStyle/>
          <a:p>
            <a:pPr eaLnBrk="0" hangingPunct="0">
              <a:lnSpc>
                <a:spcPts val="3600"/>
              </a:lnSpc>
            </a:pPr>
            <a:r>
              <a:rPr lang="en-US" altLang="zh-CN" sz="2700">
                <a:solidFill>
                  <a:schemeClr val="bg1"/>
                </a:solidFill>
                <a:latin typeface="华文新魏" panose="02010800040101010101" charset="-122"/>
                <a:ea typeface="华文新魏" panose="02010800040101010101" charset="-122"/>
                <a:sym typeface="+mn-ea"/>
              </a:rPr>
              <a:t>        </a:t>
            </a:r>
            <a:r>
              <a:rPr lang="zh-CN" altLang="en-US" sz="2400">
                <a:solidFill>
                  <a:schemeClr val="bg1"/>
                </a:solidFill>
                <a:latin typeface="华文新魏" panose="02010800040101010101" charset="-122"/>
                <a:ea typeface="华文新魏" panose="02010800040101010101" charset="-122"/>
                <a:sym typeface="+mn-ea"/>
              </a:rPr>
              <a:t>讲述的是好汉们在梁山</a:t>
            </a:r>
            <a:r>
              <a:rPr lang="zh-CN" altLang="en-US" sz="2400" smtClean="0">
                <a:solidFill>
                  <a:schemeClr val="bg1"/>
                </a:solidFill>
                <a:latin typeface="华文新魏" panose="02010800040101010101" charset="-122"/>
                <a:ea typeface="华文新魏" panose="02010800040101010101" charset="-122"/>
                <a:sym typeface="+mn-ea"/>
              </a:rPr>
              <a:t>集合，形成</a:t>
            </a:r>
            <a:r>
              <a:rPr lang="zh-CN" altLang="en-US" sz="2400">
                <a:solidFill>
                  <a:schemeClr val="bg1"/>
                </a:solidFill>
                <a:latin typeface="华文新魏" panose="02010800040101010101" charset="-122"/>
                <a:ea typeface="华文新魏" panose="02010800040101010101" charset="-122"/>
                <a:sym typeface="+mn-ea"/>
              </a:rPr>
              <a:t>了以宋江为寨主的梁山</a:t>
            </a:r>
            <a:r>
              <a:rPr lang="zh-CN" altLang="en-US" sz="2400" smtClean="0">
                <a:solidFill>
                  <a:schemeClr val="bg1"/>
                </a:solidFill>
                <a:latin typeface="华文新魏" panose="02010800040101010101" charset="-122"/>
                <a:ea typeface="华文新魏" panose="02010800040101010101" charset="-122"/>
                <a:sym typeface="+mn-ea"/>
              </a:rPr>
              <a:t>山寨，并</a:t>
            </a:r>
            <a:r>
              <a:rPr lang="zh-CN" altLang="en-US" sz="2400">
                <a:solidFill>
                  <a:schemeClr val="bg1"/>
                </a:solidFill>
                <a:latin typeface="华文新魏" panose="02010800040101010101" charset="-122"/>
                <a:ea typeface="华文新魏" panose="02010800040101010101" charset="-122"/>
                <a:sym typeface="+mn-ea"/>
              </a:rPr>
              <a:t>发动一系列对官僚恶霸及附近城池的</a:t>
            </a:r>
            <a:r>
              <a:rPr lang="zh-CN" altLang="en-US" sz="2400" smtClean="0">
                <a:solidFill>
                  <a:schemeClr val="bg1"/>
                </a:solidFill>
                <a:latin typeface="华文新魏" panose="02010800040101010101" charset="-122"/>
                <a:ea typeface="华文新魏" panose="02010800040101010101" charset="-122"/>
                <a:sym typeface="+mn-ea"/>
              </a:rPr>
              <a:t>战争，直到</a:t>
            </a:r>
            <a:r>
              <a:rPr lang="zh-CN" altLang="en-US" sz="2400">
                <a:solidFill>
                  <a:schemeClr val="bg1"/>
                </a:solidFill>
                <a:latin typeface="华文新魏" panose="02010800040101010101" charset="-122"/>
                <a:ea typeface="华文新魏" panose="02010800040101010101" charset="-122"/>
                <a:sym typeface="+mn-ea"/>
              </a:rPr>
              <a:t>接受北宋朝廷的</a:t>
            </a:r>
            <a:r>
              <a:rPr lang="zh-CN" altLang="en-US" sz="2400" smtClean="0">
                <a:solidFill>
                  <a:schemeClr val="bg1"/>
                </a:solidFill>
                <a:latin typeface="华文新魏" panose="02010800040101010101" charset="-122"/>
                <a:ea typeface="华文新魏" panose="02010800040101010101" charset="-122"/>
                <a:sym typeface="+mn-ea"/>
              </a:rPr>
              <a:t>招安；  </a:t>
            </a:r>
            <a:r>
              <a:rPr lang="zh-CN" altLang="en-US" sz="2400" b="1" spc="300" noProof="0">
                <a:ln>
                  <a:noFill/>
                </a:ln>
                <a:solidFill>
                  <a:schemeClr val="bg1"/>
                </a:solidFill>
                <a:effectLst/>
                <a:uLnTx/>
                <a:uFillTx/>
                <a:latin typeface="华文新魏" panose="02010800040101010101" charset="-122"/>
                <a:ea typeface="华文新魏" panose="02010800040101010101" charset="-122"/>
                <a:sym typeface="Arial" panose="020b0604020202020204" pitchFamily="34" charset="0"/>
              </a:rPr>
              <a:t>第四十一回至第八十二回。</a:t>
            </a:r>
          </a:p>
        </p:txBody>
      </p:sp>
      <p:sp>
        <p:nvSpPr>
          <p:cNvPr id="7" name="文本框 6"/>
          <p:cNvSpPr txBox="1"/>
          <p:nvPr/>
        </p:nvSpPr>
        <p:spPr>
          <a:xfrm>
            <a:off x="587375" y="3536315"/>
            <a:ext cx="8034655" cy="1383665"/>
          </a:xfrm>
          <a:prstGeom prst="rect">
            <a:avLst/>
          </a:prstGeom>
          <a:noFill/>
        </p:spPr>
        <p:txBody>
          <a:bodyPr wrap="square" rtlCol="0">
            <a:spAutoFit/>
          </a:bodyPr>
          <a:lstStyle/>
          <a:p>
            <a:pPr marL="0" marR="0" lvl="0" algn="ctr" defTabSz="914400" rtl="0" eaLnBrk="1" fontAlgn="auto" latinLnBrk="0" hangingPunct="1">
              <a:lnSpc>
                <a:spcPts val="3360"/>
              </a:lnSpc>
              <a:buClrTx/>
              <a:buSzTx/>
              <a:buFontTx/>
              <a:buNone/>
            </a:pPr>
            <a:r>
              <a:rPr lang="en-US" altLang="zh-CN" sz="2700">
                <a:solidFill>
                  <a:schemeClr val="bg1"/>
                </a:solidFill>
                <a:latin typeface="华文新魏" panose="02010800040101010101" charset="-122"/>
                <a:ea typeface="华文新魏" panose="02010800040101010101" charset="-122"/>
                <a:sym typeface="+mn-ea"/>
              </a:rPr>
              <a:t>   </a:t>
            </a:r>
            <a:r>
              <a:rPr lang="zh-CN" altLang="en-US" sz="2700">
                <a:solidFill>
                  <a:schemeClr val="accent6"/>
                </a:solidFill>
                <a:latin typeface="华文新魏" panose="02010800040101010101" charset="-122"/>
                <a:ea typeface="华文新魏" panose="02010800040101010101" charset="-122"/>
                <a:sym typeface="+mn-ea"/>
              </a:rPr>
              <a:t>    </a:t>
            </a:r>
            <a:r>
              <a:rPr lang="zh-CN" altLang="en-US" sz="2400">
                <a:solidFill>
                  <a:schemeClr val="accent6"/>
                </a:solidFill>
                <a:latin typeface="华文新魏" panose="02010800040101010101" charset="-122"/>
                <a:ea typeface="华文新魏" panose="02010800040101010101" charset="-122"/>
                <a:sym typeface="+mn-ea"/>
              </a:rPr>
              <a:t>讲述的梁山好汉归顺朝廷</a:t>
            </a:r>
            <a:r>
              <a:rPr lang="zh-CN" altLang="en-US" sz="2400" smtClean="0">
                <a:solidFill>
                  <a:schemeClr val="accent6"/>
                </a:solidFill>
                <a:latin typeface="华文新魏" panose="02010800040101010101" charset="-122"/>
                <a:ea typeface="华文新魏" panose="02010800040101010101" charset="-122"/>
                <a:sym typeface="+mn-ea"/>
              </a:rPr>
              <a:t>后，镇压</a:t>
            </a:r>
            <a:r>
              <a:rPr lang="zh-CN" altLang="en-US" sz="2400">
                <a:solidFill>
                  <a:schemeClr val="accent6"/>
                </a:solidFill>
                <a:latin typeface="华文新魏" panose="02010800040101010101" charset="-122"/>
                <a:ea typeface="华文新魏" panose="02010800040101010101" charset="-122"/>
                <a:sym typeface="+mn-ea"/>
              </a:rPr>
              <a:t>田虎、王庆、方腊等的</a:t>
            </a:r>
            <a:r>
              <a:rPr lang="zh-CN" altLang="en-US" sz="2400" smtClean="0">
                <a:solidFill>
                  <a:schemeClr val="accent6"/>
                </a:solidFill>
                <a:latin typeface="华文新魏" panose="02010800040101010101" charset="-122"/>
                <a:ea typeface="华文新魏" panose="02010800040101010101" charset="-122"/>
                <a:sym typeface="+mn-ea"/>
              </a:rPr>
              <a:t>战争，到</a:t>
            </a:r>
            <a:r>
              <a:rPr lang="zh-CN" altLang="en-US" sz="2400">
                <a:solidFill>
                  <a:schemeClr val="accent6"/>
                </a:solidFill>
                <a:latin typeface="华文新魏" panose="02010800040101010101" charset="-122"/>
                <a:ea typeface="华文新魏" panose="02010800040101010101" charset="-122"/>
                <a:sym typeface="+mn-ea"/>
              </a:rPr>
              <a:t>最后</a:t>
            </a:r>
            <a:r>
              <a:rPr lang="zh-CN" altLang="en-US" sz="2400" smtClean="0">
                <a:solidFill>
                  <a:schemeClr val="accent6"/>
                </a:solidFill>
                <a:latin typeface="华文新魏" panose="02010800040101010101" charset="-122"/>
                <a:ea typeface="华文新魏" panose="02010800040101010101" charset="-122"/>
                <a:sym typeface="+mn-ea"/>
              </a:rPr>
              <a:t>鸟尽弓藏，悲壮</a:t>
            </a:r>
            <a:r>
              <a:rPr lang="zh-CN" altLang="en-US" sz="2400">
                <a:solidFill>
                  <a:schemeClr val="accent6"/>
                </a:solidFill>
                <a:latin typeface="华文新魏" panose="02010800040101010101" charset="-122"/>
                <a:ea typeface="华文新魏" panose="02010800040101010101" charset="-122"/>
                <a:sym typeface="+mn-ea"/>
              </a:rPr>
              <a:t>死亡的故事</a:t>
            </a:r>
            <a:r>
              <a:rPr lang="en-US" altLang="zh-CN" sz="2400">
                <a:solidFill>
                  <a:schemeClr val="accent6"/>
                </a:solidFill>
                <a:latin typeface="华文新魏" panose="02010800040101010101" charset="-122"/>
                <a:ea typeface="华文新魏" panose="02010800040101010101" charset="-122"/>
                <a:sym typeface="+mn-ea"/>
              </a:rPr>
              <a:t>;</a:t>
            </a:r>
            <a:r>
              <a:rPr lang="zh-CN" altLang="en-US" sz="2400">
                <a:solidFill>
                  <a:schemeClr val="accent6"/>
                </a:solidFill>
                <a:latin typeface="华文新魏" panose="02010800040101010101" charset="-122"/>
                <a:ea typeface="华文新魏" panose="02010800040101010101" charset="-122"/>
                <a:sym typeface="+mn-ea"/>
              </a:rPr>
              <a:t>第八十三回至第一百二十回。</a:t>
            </a:r>
            <a:endParaRPr lang="zh-CN" altLang="en-US" sz="2400" b="1" spc="300" noProof="0">
              <a:ln>
                <a:noFill/>
              </a:ln>
              <a:solidFill>
                <a:schemeClr val="accent6"/>
              </a:solidFill>
              <a:effectLst/>
              <a:uLnTx/>
              <a:uFillTx/>
              <a:latin typeface="华文新魏" panose="02010800040101010101" charset="-122"/>
              <a:ea typeface="华文新魏" panose="02010800040101010101" charset="-122"/>
              <a:sym typeface="+mn-ea"/>
            </a:endParaRPr>
          </a:p>
        </p:txBody>
      </p:sp>
    </p:spTree>
    <p:custDataLst>
      <p:tags r:id="rId3"/>
    </p:custDataLst>
  </p:cSld>
  <p:clrMapOvr>
    <a:masterClrMapping/>
  </p:clrMapOvr>
  <p:transition>
    <p:random/>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3" name="文本框 2"/>
          <p:cNvSpPr txBox="1"/>
          <p:nvPr/>
        </p:nvSpPr>
        <p:spPr>
          <a:xfrm>
            <a:off x="1011555" y="1058677"/>
            <a:ext cx="6773704" cy="598805"/>
          </a:xfrm>
          <a:prstGeom prst="rect">
            <a:avLst/>
          </a:prstGeom>
          <a:noFill/>
        </p:spPr>
        <p:txBody>
          <a:bodyPr wrap="square" rtlCol="0">
            <a:spAutoFit/>
          </a:bodyPr>
          <a:lstStyle/>
          <a:p>
            <a:r>
              <a:rPr lang="zh-CN" altLang="en-US" sz="3300">
                <a:solidFill>
                  <a:schemeClr val="bg1"/>
                </a:solidFill>
                <a:latin typeface="华文新魏" panose="02010800040101010101" charset="-122"/>
                <a:ea typeface="华文新魏" panose="02010800040101010101" charset="-122"/>
              </a:rPr>
              <a:t>三、讨论问题， 想一想我们的思考</a:t>
            </a:r>
          </a:p>
        </p:txBody>
      </p:sp>
      <p:sp>
        <p:nvSpPr>
          <p:cNvPr id="2" name="文本框 1"/>
          <p:cNvSpPr txBox="1"/>
          <p:nvPr/>
        </p:nvSpPr>
        <p:spPr>
          <a:xfrm>
            <a:off x="838676" y="2085472"/>
            <a:ext cx="7639050" cy="829945"/>
          </a:xfrm>
          <a:prstGeom prst="rect">
            <a:avLst/>
          </a:prstGeom>
          <a:noFill/>
        </p:spPr>
        <p:txBody>
          <a:bodyPr wrap="square" rtlCol="0">
            <a:spAutoFit/>
          </a:bodyPr>
          <a:lstStyle/>
          <a:p>
            <a:r>
              <a:rPr lang="en-US" altLang="zh-CN" sz="2400"/>
              <a:t>     </a:t>
            </a:r>
            <a:r>
              <a:rPr lang="zh-CN" altLang="en-US" sz="2400">
                <a:solidFill>
                  <a:schemeClr val="bg1"/>
                </a:solidFill>
                <a:latin typeface="华文新魏" panose="02010800040101010101" charset="-122"/>
                <a:ea typeface="华文新魏" panose="02010800040101010101" charset="-122"/>
              </a:rPr>
              <a:t>对于这部书的主题，历来也是众说纷纭。我们列出几种说法，让同学们思考一下，谁的说法更有道理呢？</a:t>
            </a:r>
          </a:p>
        </p:txBody>
      </p:sp>
    </p:spTree>
  </p:cSld>
  <p:clrMapOvr>
    <a:masterClrMapping/>
  </p:clrMapOvr>
  <p:transition>
    <p:random/>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4" name="文本框 3"/>
          <p:cNvSpPr txBox="1"/>
          <p:nvPr/>
        </p:nvSpPr>
        <p:spPr>
          <a:xfrm>
            <a:off x="655796" y="334777"/>
            <a:ext cx="7260908" cy="3738245"/>
          </a:xfrm>
          <a:prstGeom prst="rect">
            <a:avLst/>
          </a:prstGeom>
          <a:noFill/>
        </p:spPr>
        <p:txBody>
          <a:bodyPr wrap="square" rtlCol="0">
            <a:spAutoFit/>
          </a:bodyPr>
          <a:lstStyle/>
          <a:p>
            <a:endParaRPr lang="zh-CN" altLang="en-US" sz="2100"/>
          </a:p>
          <a:p>
            <a:r>
              <a:rPr lang="zh-CN" altLang="en-US" sz="2700">
                <a:solidFill>
                  <a:schemeClr val="bg1"/>
                </a:solidFill>
                <a:latin typeface="华文新魏" panose="02010800040101010101" charset="-122"/>
                <a:ea typeface="华文新魏" panose="02010800040101010101" charset="-122"/>
                <a:cs typeface="华文新魏" panose="02010800040101010101" charset="-122"/>
              </a:rPr>
              <a:t>       起义说：小说揭露了封建社会的黑暗和统治阶级的罪恶，写出了“官逼民反”、“乱由上作”的历史真实，揭示出农民起义的社会根源在于残酷的封建压迫和剥削，肯定和歌颂了农民革命斗争的正义性。这也是目前比较认可的说法。</a:t>
            </a:r>
          </a:p>
          <a:p>
            <a:endParaRPr lang="zh-CN" altLang="en-US" sz="2700">
              <a:solidFill>
                <a:schemeClr val="bg1"/>
              </a:solidFill>
              <a:latin typeface="华文新魏" panose="02010800040101010101" charset="-122"/>
              <a:ea typeface="华文新魏" panose="02010800040101010101" charset="-122"/>
              <a:cs typeface="华文新魏" panose="02010800040101010101" charset="-122"/>
            </a:endParaRPr>
          </a:p>
          <a:p>
            <a:endParaRPr lang="zh-CN" altLang="en-US" sz="2700">
              <a:solidFill>
                <a:schemeClr val="bg1"/>
              </a:solidFill>
              <a:latin typeface="华文新魏" panose="02010800040101010101" charset="-122"/>
              <a:ea typeface="华文新魏" panose="02010800040101010101" charset="-122"/>
              <a:cs typeface="华文新魏" panose="02010800040101010101" charset="-122"/>
            </a:endParaRPr>
          </a:p>
        </p:txBody>
      </p:sp>
    </p:spTree>
  </p:cSld>
  <p:clrMapOvr>
    <a:masterClrMapping/>
  </p:clrMapOvr>
  <p:transition>
    <p:random/>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4" name="文本框 3"/>
          <p:cNvSpPr txBox="1"/>
          <p:nvPr/>
        </p:nvSpPr>
        <p:spPr>
          <a:xfrm>
            <a:off x="1022985" y="334777"/>
            <a:ext cx="6893719" cy="3646170"/>
          </a:xfrm>
          <a:prstGeom prst="rect">
            <a:avLst/>
          </a:prstGeom>
          <a:noFill/>
        </p:spPr>
        <p:txBody>
          <a:bodyPr wrap="square" rtlCol="0">
            <a:spAutoFit/>
          </a:bodyPr>
          <a:lstStyle/>
          <a:p>
            <a:endParaRPr lang="zh-CN" altLang="en-US" sz="2100">
              <a:latin typeface="华文新魏" panose="02010800040101010101" charset="-122"/>
              <a:ea typeface="华文新魏" panose="02010800040101010101" charset="-122"/>
              <a:cs typeface="华文新魏" panose="02010800040101010101" charset="-122"/>
            </a:endParaRPr>
          </a:p>
          <a:p>
            <a:r>
              <a:rPr lang="zh-CN" altLang="en-US" sz="2100">
                <a:solidFill>
                  <a:schemeClr val="bg1"/>
                </a:solidFill>
                <a:latin typeface="华文新魏" panose="02010800040101010101" charset="-122"/>
                <a:ea typeface="华文新魏" panose="02010800040101010101" charset="-122"/>
                <a:cs typeface="华文新魏" panose="02010800040101010101" charset="-122"/>
              </a:rPr>
              <a:t>        起义说：小说揭露了封建社会的黑暗和统治阶级的罪恶，写出了“官逼民反”、“乱由上作”的历史真实，揭示出农民起义的社会根源在于残酷的封建压迫和剥削，肯定和歌颂了农民革命斗争的正义性。这也是目前比较认可的说法。</a:t>
            </a:r>
          </a:p>
          <a:p>
            <a:endParaRPr lang="zh-CN" altLang="en-US" sz="2100">
              <a:solidFill>
                <a:schemeClr val="bg1"/>
              </a:solidFill>
              <a:latin typeface="华文新魏" panose="02010800040101010101" charset="-122"/>
              <a:ea typeface="华文新魏" panose="02010800040101010101" charset="-122"/>
              <a:cs typeface="华文新魏" panose="02010800040101010101" charset="-122"/>
            </a:endParaRPr>
          </a:p>
          <a:p>
            <a:r>
              <a:rPr lang="zh-CN" altLang="en-US" sz="2100">
                <a:solidFill>
                  <a:srgbClr val="FFC000"/>
                </a:solidFill>
                <a:latin typeface="华文新魏" panose="02010800040101010101" charset="-122"/>
                <a:ea typeface="华文新魏" panose="02010800040101010101" charset="-122"/>
                <a:cs typeface="华文新魏" panose="02010800040101010101" charset="-122"/>
              </a:rPr>
              <a:t>      有人质疑</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：从梁山英雄的构成成分上看出。梁山一百零八将有王孙、将吏、富豪、地主、商人、猎户、渔民、屠夫等，而真正出身农民的只有陶宗旺等人，所以从阶级成分上来说，农民只占极少数。</a:t>
            </a:r>
          </a:p>
        </p:txBody>
      </p:sp>
    </p:spTree>
  </p:cSld>
  <p:clrMapOvr>
    <a:masterClrMapping/>
  </p:clrMapOvr>
  <p:transition>
    <p:random/>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2" name="文本框 1"/>
          <p:cNvSpPr txBox="1"/>
          <p:nvPr/>
        </p:nvSpPr>
        <p:spPr>
          <a:xfrm>
            <a:off x="720090" y="756259"/>
            <a:ext cx="7629049" cy="2676525"/>
          </a:xfrm>
          <a:prstGeom prst="rect">
            <a:avLst/>
          </a:prstGeom>
          <a:noFill/>
        </p:spPr>
        <p:txBody>
          <a:bodyPr wrap="square" rtlCol="0">
            <a:spAutoFit/>
          </a:bodyPr>
          <a:lstStyle/>
          <a:p>
            <a:r>
              <a:rPr lang="en-US" altLang="zh-CN" sz="1350"/>
              <a:t>      </a:t>
            </a:r>
            <a:r>
              <a:rPr lang="en-US" altLang="zh-CN" sz="1350">
                <a:latin typeface="华文新魏" panose="02010800040101010101" charset="-122"/>
                <a:ea typeface="华文新魏" panose="02010800040101010101" charset="-122"/>
                <a:cs typeface="华文新魏" panose="02010800040101010101" charset="-122"/>
              </a:rPr>
              <a:t>  </a:t>
            </a:r>
            <a:r>
              <a:rPr lang="zh-CN" altLang="en-US" sz="2400">
                <a:solidFill>
                  <a:schemeClr val="bg1"/>
                </a:solidFill>
                <a:latin typeface="华文新魏" panose="02010800040101010101" charset="-122"/>
                <a:ea typeface="华文新魏" panose="02010800040101010101" charset="-122"/>
                <a:cs typeface="华文新魏" panose="02010800040101010101" charset="-122"/>
              </a:rPr>
              <a:t>忠义说：其“忠义”思想贯穿全书，“忠”是对自己祖国亲人朋友尽心竭力，宋江在种种威逼利诱之下</a:t>
            </a:r>
            <a:r>
              <a:rPr lang="zh-CN" altLang="en-US" sz="2400" smtClean="0">
                <a:solidFill>
                  <a:schemeClr val="bg1"/>
                </a:solidFill>
                <a:latin typeface="华文新魏" panose="02010800040101010101" charset="-122"/>
                <a:ea typeface="华文新魏" panose="02010800040101010101" charset="-122"/>
                <a:cs typeface="华文新魏" panose="02010800040101010101" charset="-122"/>
              </a:rPr>
              <a:t>，仍然</a:t>
            </a:r>
            <a:r>
              <a:rPr lang="zh-CN" altLang="en-US" sz="2400">
                <a:solidFill>
                  <a:schemeClr val="bg1"/>
                </a:solidFill>
                <a:latin typeface="华文新魏" panose="02010800040101010101" charset="-122"/>
                <a:ea typeface="华文新魏" panose="02010800040101010101" charset="-122"/>
                <a:cs typeface="华文新魏" panose="02010800040101010101" charset="-122"/>
              </a:rPr>
              <a:t>对自己的祖国忠心耿耿，这就是“忠”；《水浒传》中108条好汉亲如兄弟，为朋友两肋插刀、赴汤蹈火，这就是为了一个“义”字，为人民除暴安良、出生入死，也只是为了一个“义”字。</a:t>
            </a:r>
          </a:p>
          <a:p>
            <a:r>
              <a:rPr lang="zh-CN" altLang="en-US" sz="2400"/>
              <a:t>     </a:t>
            </a:r>
          </a:p>
        </p:txBody>
      </p:sp>
    </p:spTree>
  </p:cSld>
  <p:clrMapOvr>
    <a:masterClrMapping/>
  </p:clrMapOvr>
  <p:transition>
    <p:random/>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2" name="文本框 1"/>
          <p:cNvSpPr txBox="1"/>
          <p:nvPr/>
        </p:nvSpPr>
        <p:spPr>
          <a:xfrm>
            <a:off x="720090" y="756259"/>
            <a:ext cx="7629049" cy="3207385"/>
          </a:xfrm>
          <a:prstGeom prst="rect">
            <a:avLst/>
          </a:prstGeom>
          <a:noFill/>
        </p:spPr>
        <p:txBody>
          <a:bodyPr wrap="square" rtlCol="0">
            <a:spAutoFit/>
          </a:bodyPr>
          <a:lstStyle/>
          <a:p>
            <a:r>
              <a:rPr lang="en-US" altLang="zh-CN" sz="1350"/>
              <a:t>       </a:t>
            </a:r>
            <a:r>
              <a:rPr lang="en-US" altLang="zh-CN" sz="1350">
                <a:solidFill>
                  <a:schemeClr val="bg1"/>
                </a:solidFill>
              </a:rPr>
              <a:t> </a:t>
            </a:r>
            <a:endParaRPr lang="zh-CN" altLang="en-US">
              <a:solidFill>
                <a:schemeClr val="bg1"/>
              </a:solidFill>
              <a:latin typeface="华文新魏" panose="02010800040101010101" charset="-122"/>
              <a:ea typeface="华文新魏" panose="02010800040101010101" charset="-122"/>
              <a:cs typeface="华文新魏" panose="02010800040101010101" charset="-122"/>
            </a:endParaRPr>
          </a:p>
          <a:p>
            <a:r>
              <a:rPr lang="zh-CN" altLang="en-US">
                <a:solidFill>
                  <a:schemeClr val="bg1"/>
                </a:solidFill>
                <a:latin typeface="华文新魏" panose="02010800040101010101" charset="-122"/>
                <a:ea typeface="华文新魏" panose="02010800040101010101" charset="-122"/>
                <a:cs typeface="华文新魏" panose="02010800040101010101" charset="-122"/>
              </a:rPr>
              <a:t>        </a:t>
            </a:r>
            <a:r>
              <a:rPr lang="zh-CN" altLang="en-US" sz="2100">
                <a:solidFill>
                  <a:srgbClr val="FFC000"/>
                </a:solidFill>
                <a:latin typeface="华文新魏" panose="02010800040101010101" charset="-122"/>
                <a:ea typeface="华文新魏" panose="02010800040101010101" charset="-122"/>
                <a:cs typeface="华文新魏" panose="02010800040101010101" charset="-122"/>
              </a:rPr>
              <a:t>有人质疑</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我们不难看出宋江招安心切，但他却从未想过招安的后果。梁山泊受招安后，先征辽国，后平方腊，解决了朝廷的内忧外患之后，损兵折将，实力消耗殆尽。后又受朝廷排挤，最终四分五裂，很大程度上是由于宋江的愚忠造成的。</a:t>
            </a:r>
          </a:p>
          <a:p>
            <a:r>
              <a:rPr lang="zh-CN" altLang="en-US" sz="2100">
                <a:solidFill>
                  <a:schemeClr val="bg1"/>
                </a:solidFill>
                <a:latin typeface="华文新魏" panose="02010800040101010101" charset="-122"/>
                <a:ea typeface="华文新魏" panose="02010800040101010101" charset="-122"/>
                <a:cs typeface="华文新魏" panose="02010800040101010101" charset="-122"/>
              </a:rPr>
              <a:t>     “义”是宋江闻名绿林的一个最重要原因，很多江湖豪侠之士投奔梁山泊都是慕宋江之名。但是宋江为骗秦明上山，定计小卒穿秦明衣服，攻打城池，毁坏房屋，使秦明有家难奔，有国难投。宋江杀死阎婆惜，被衙门追捕时，朱仝义释宋江，使宋江得以脱身。而宋江却恩将仇报，宋江的“义”也是片面的。</a:t>
            </a:r>
          </a:p>
        </p:txBody>
      </p:sp>
    </p:spTree>
  </p:cSld>
  <p:clrMapOvr>
    <a:masterClrMapping/>
  </p:clrMapOvr>
  <p:transition>
    <p:random/>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2" name="文本框 1"/>
          <p:cNvSpPr txBox="1"/>
          <p:nvPr/>
        </p:nvSpPr>
        <p:spPr>
          <a:xfrm>
            <a:off x="428625" y="745305"/>
            <a:ext cx="8081963" cy="2261235"/>
          </a:xfrm>
          <a:prstGeom prst="rect">
            <a:avLst/>
          </a:prstGeom>
          <a:noFill/>
        </p:spPr>
        <p:txBody>
          <a:bodyPr wrap="square" rtlCol="0">
            <a:spAutoFit/>
          </a:bodyPr>
          <a:lstStyle/>
          <a:p>
            <a:r>
              <a:rPr lang="en-US" altLang="zh-CN" sz="2100"/>
              <a:t>        </a:t>
            </a:r>
            <a:r>
              <a:rPr lang="zh-CN" altLang="en-US" sz="2400">
                <a:solidFill>
                  <a:schemeClr val="bg1"/>
                </a:solidFill>
                <a:latin typeface="华文新魏" panose="02010800040101010101" charset="-122"/>
                <a:ea typeface="华文新魏" panose="02010800040101010101" charset="-122"/>
                <a:cs typeface="华文新魏" panose="02010800040101010101" charset="-122"/>
              </a:rPr>
              <a:t>为市井细民写心说：《水浒传》是一部以传奇的笔法描写一批当时处于社会边缘人物为了有尊严地生存而不断奋斗、成功与失败的一部生存史，对黑暗的、混乱的主流社会的一种反抗史。歌颂的是各个阶层敢于反抗作恶官僚、维护自身利益、不向权贵低头的反抗者。</a:t>
            </a:r>
          </a:p>
          <a:p>
            <a:r>
              <a:rPr lang="zh-CN" altLang="en-US" sz="2100">
                <a:latin typeface="华文新魏" panose="02010800040101010101" charset="-122"/>
                <a:ea typeface="华文新魏" panose="02010800040101010101" charset="-122"/>
                <a:cs typeface="华文新魏" panose="02010800040101010101" charset="-122"/>
              </a:rPr>
              <a:t>      </a:t>
            </a:r>
          </a:p>
        </p:txBody>
      </p:sp>
    </p:spTree>
  </p:cSld>
  <p:clrMapOvr>
    <a:masterClrMapping/>
  </p:clrMapOvr>
  <p:transition>
    <p:random/>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2" name="文本框 1"/>
          <p:cNvSpPr txBox="1"/>
          <p:nvPr/>
        </p:nvSpPr>
        <p:spPr>
          <a:xfrm>
            <a:off x="428625" y="745305"/>
            <a:ext cx="8081963" cy="4154170"/>
          </a:xfrm>
          <a:prstGeom prst="rect">
            <a:avLst/>
          </a:prstGeom>
          <a:noFill/>
        </p:spPr>
        <p:txBody>
          <a:bodyPr wrap="square" rtlCol="0">
            <a:spAutoFit/>
          </a:bodyPr>
          <a:lstStyle/>
          <a:p>
            <a:r>
              <a:rPr lang="en-US" altLang="zh-CN" sz="2100"/>
              <a:t>      </a:t>
            </a:r>
            <a:r>
              <a:rPr lang="en-US" altLang="zh-CN" sz="2100">
                <a:latin typeface="华文新魏" panose="02010800040101010101" charset="-122"/>
                <a:ea typeface="华文新魏" panose="02010800040101010101" charset="-122"/>
                <a:cs typeface="华文新魏" panose="02010800040101010101" charset="-122"/>
              </a:rPr>
              <a:t>  </a:t>
            </a:r>
            <a:r>
              <a:rPr lang="zh-CN" altLang="en-US" sz="2400">
                <a:solidFill>
                  <a:schemeClr val="bg1"/>
                </a:solidFill>
                <a:latin typeface="华文新魏" panose="02010800040101010101" charset="-122"/>
                <a:ea typeface="华文新魏" panose="02010800040101010101" charset="-122"/>
                <a:cs typeface="华文新魏" panose="02010800040101010101" charset="-122"/>
              </a:rPr>
              <a:t>为市井细民写心说：《水浒传》是一部以传奇的笔法描写一批当时处于社会边缘人物为了有尊严地生存而不断奋斗、成功与失败的一部生存史，对黑暗的、混乱的主流社会的一种反抗史。歌颂的是各个阶层敢于反抗作恶官僚、维护自身利益、不向权贵低头的反抗者。</a:t>
            </a:r>
          </a:p>
          <a:p>
            <a:r>
              <a:rPr lang="zh-CN" altLang="en-US" sz="2400">
                <a:solidFill>
                  <a:schemeClr val="bg1"/>
                </a:solidFill>
                <a:latin typeface="华文新魏" panose="02010800040101010101" charset="-122"/>
                <a:ea typeface="华文新魏" panose="02010800040101010101" charset="-122"/>
                <a:cs typeface="华文新魏" panose="02010800040101010101" charset="-122"/>
              </a:rPr>
              <a:t>       </a:t>
            </a:r>
            <a:r>
              <a:rPr lang="zh-CN" altLang="en-US" sz="2400">
                <a:solidFill>
                  <a:srgbClr val="FFC000"/>
                </a:solidFill>
                <a:latin typeface="华文新魏" panose="02010800040101010101" charset="-122"/>
                <a:ea typeface="华文新魏" panose="02010800040101010101" charset="-122"/>
                <a:cs typeface="华文新魏" panose="02010800040101010101" charset="-122"/>
              </a:rPr>
              <a:t>有人质疑</a:t>
            </a:r>
            <a:r>
              <a:rPr lang="zh-CN" altLang="en-US" sz="2400">
                <a:solidFill>
                  <a:schemeClr val="bg1"/>
                </a:solidFill>
                <a:latin typeface="华文新魏" panose="02010800040101010101" charset="-122"/>
                <a:ea typeface="华文新魏" panose="02010800040101010101" charset="-122"/>
                <a:cs typeface="华文新魏" panose="02010800040101010101" charset="-122"/>
              </a:rPr>
              <a:t>：我们不能因为《水浒传》反映了市民阶层的爱憎感情、有大量关于城市生活的描写就说其主题是“为市井细民写心说”。如果这种说法成立的话，那么宋元话本、明清小说中反映市民心理、描写城市生活的作品很多，我们是不是可以说这些作品的主题都是“为市井细民写心说”？</a:t>
            </a:r>
          </a:p>
        </p:txBody>
      </p:sp>
    </p:spTree>
  </p:cSld>
  <p:clrMapOvr>
    <a:masterClrMapping/>
  </p:clrMapOvr>
  <p:transition>
    <p:random/>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rcRect b="9116"/>
          <a:stretch>
            <a:fillRect/>
          </a:stretch>
        </p:blipFill>
        <p:spPr>
          <a:xfrm>
            <a:off x="380524" y="307631"/>
            <a:ext cx="8461058" cy="4529138"/>
          </a:xfrm>
          <a:prstGeom prst="rect">
            <a:avLst/>
          </a:prstGeom>
        </p:spPr>
      </p:pic>
      <p:sp>
        <p:nvSpPr>
          <p:cNvPr id="6" name="文本框 5"/>
          <p:cNvSpPr txBox="1"/>
          <p:nvPr/>
        </p:nvSpPr>
        <p:spPr>
          <a:xfrm>
            <a:off x="7517622" y="404080"/>
            <a:ext cx="297815" cy="2223114"/>
          </a:xfrm>
          <a:prstGeom prst="rect">
            <a:avLst/>
          </a:prstGeom>
          <a:noFill/>
        </p:spPr>
        <p:txBody>
          <a:bodyPr vert="eaVert" wrap="square" rtlCol="0">
            <a:spAutoFit/>
          </a:bodyPr>
          <a:lstStyle/>
          <a:p>
            <a:r>
              <a:rPr lang="zh-CN" altLang="en-US" sz="750">
                <a:latin typeface="华文楷体" panose="02010600040101010101" pitchFamily="2" charset="-122"/>
                <a:ea typeface="华文楷体" panose="02010600040101010101" pitchFamily="2" charset="-122"/>
              </a:rPr>
              <a:t>喝一口陈年酒，虚名薄利不关愁</a:t>
            </a:r>
          </a:p>
        </p:txBody>
      </p:sp>
      <p:cxnSp>
        <p:nvCxnSpPr>
          <p:cNvPr id="8" name="直接连接符 7"/>
          <p:cNvCxnSpPr/>
          <p:nvPr/>
        </p:nvCxnSpPr>
        <p:spPr>
          <a:xfrm flipH="1">
            <a:off x="7555051" y="404080"/>
            <a:ext cx="0" cy="1802576"/>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9" name="文本框 8"/>
          <p:cNvSpPr txBox="1"/>
          <p:nvPr/>
        </p:nvSpPr>
        <p:spPr>
          <a:xfrm>
            <a:off x="7250766" y="404080"/>
            <a:ext cx="297815" cy="2223114"/>
          </a:xfrm>
          <a:prstGeom prst="rect">
            <a:avLst/>
          </a:prstGeom>
          <a:noFill/>
        </p:spPr>
        <p:txBody>
          <a:bodyPr vert="eaVert" wrap="square" rtlCol="0">
            <a:spAutoFit/>
          </a:bodyPr>
          <a:lstStyle/>
          <a:p>
            <a:r>
              <a:rPr lang="zh-CN" altLang="en-US" sz="750">
                <a:latin typeface="华文楷体" panose="02010600040101010101" pitchFamily="2" charset="-122"/>
                <a:ea typeface="华文楷体" panose="02010600040101010101" pitchFamily="2" charset="-122"/>
              </a:rPr>
              <a:t>拨一棵垂杨柳，身世出处类虚舟</a:t>
            </a:r>
          </a:p>
        </p:txBody>
      </p:sp>
      <p:cxnSp>
        <p:nvCxnSpPr>
          <p:cNvPr id="10" name="直接连接符 9"/>
          <p:cNvCxnSpPr/>
          <p:nvPr/>
        </p:nvCxnSpPr>
        <p:spPr>
          <a:xfrm flipH="1">
            <a:off x="7294666" y="412302"/>
            <a:ext cx="0" cy="1802576"/>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flipH="1">
            <a:off x="7822580" y="412302"/>
            <a:ext cx="0" cy="1802576"/>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flipH="1">
            <a:off x="7033394" y="412301"/>
            <a:ext cx="0" cy="2025000"/>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a:xfrm flipH="1">
            <a:off x="6773471" y="412302"/>
            <a:ext cx="0" cy="1802576"/>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14" name="文本框 13"/>
          <p:cNvSpPr txBox="1"/>
          <p:nvPr/>
        </p:nvSpPr>
        <p:spPr>
          <a:xfrm>
            <a:off x="7003782" y="413380"/>
            <a:ext cx="297815" cy="2223114"/>
          </a:xfrm>
          <a:prstGeom prst="rect">
            <a:avLst/>
          </a:prstGeom>
          <a:noFill/>
        </p:spPr>
        <p:txBody>
          <a:bodyPr vert="eaVert" wrap="square" rtlCol="0">
            <a:spAutoFit/>
          </a:bodyPr>
          <a:lstStyle/>
          <a:p>
            <a:r>
              <a:rPr lang="zh-CN" altLang="en-US" sz="750">
                <a:latin typeface="华文楷体" panose="02010600040101010101" pitchFamily="2" charset="-122"/>
                <a:ea typeface="华文楷体" panose="02010600040101010101" pitchFamily="2" charset="-122"/>
              </a:rPr>
              <a:t>写一阙</a:t>
            </a:r>
            <a:r>
              <a:rPr lang="en-US" altLang="zh-CN" sz="750">
                <a:latin typeface="华文楷体" panose="02010600040101010101" pitchFamily="2" charset="-122"/>
                <a:ea typeface="华文楷体" panose="02010600040101010101" pitchFamily="2" charset="-122"/>
              </a:rPr>
              <a:t>《</a:t>
            </a:r>
            <a:r>
              <a:rPr lang="zh-CN" altLang="en-US" sz="750">
                <a:latin typeface="华文楷体" panose="02010600040101010101" pitchFamily="2" charset="-122"/>
                <a:ea typeface="华文楷体" panose="02010600040101010101" pitchFamily="2" charset="-122"/>
              </a:rPr>
              <a:t>西江月</a:t>
            </a:r>
            <a:r>
              <a:rPr lang="en-US" altLang="zh-CN" sz="750">
                <a:latin typeface="华文楷体" panose="02010600040101010101" pitchFamily="2" charset="-122"/>
                <a:ea typeface="华文楷体" panose="02010600040101010101" pitchFamily="2" charset="-122"/>
              </a:rPr>
              <a:t>》</a:t>
            </a:r>
            <a:r>
              <a:rPr lang="zh-CN" altLang="en-US" sz="750">
                <a:latin typeface="华文楷体" panose="02010600040101010101" pitchFamily="2" charset="-122"/>
                <a:ea typeface="华文楷体" panose="02010600040101010101" pitchFamily="2" charset="-122"/>
              </a:rPr>
              <a:t>，豪雄扰扰乱春秋</a:t>
            </a:r>
          </a:p>
        </p:txBody>
      </p:sp>
      <p:sp>
        <p:nvSpPr>
          <p:cNvPr id="15" name="文本框 14"/>
          <p:cNvSpPr txBox="1"/>
          <p:nvPr/>
        </p:nvSpPr>
        <p:spPr>
          <a:xfrm>
            <a:off x="6729571" y="404080"/>
            <a:ext cx="297815" cy="2223114"/>
          </a:xfrm>
          <a:prstGeom prst="rect">
            <a:avLst/>
          </a:prstGeom>
          <a:noFill/>
        </p:spPr>
        <p:txBody>
          <a:bodyPr vert="eaVert" wrap="square" rtlCol="0">
            <a:spAutoFit/>
          </a:bodyPr>
          <a:lstStyle/>
          <a:p>
            <a:r>
              <a:rPr lang="zh-CN" altLang="en-US" sz="750">
                <a:latin typeface="华文楷体" panose="02010600040101010101" pitchFamily="2" charset="-122"/>
                <a:ea typeface="华文楷体" panose="02010600040101010101" pitchFamily="2" charset="-122"/>
              </a:rPr>
              <a:t>赞一个好英雄，挑灯谈笑看吴钩</a:t>
            </a:r>
          </a:p>
        </p:txBody>
      </p:sp>
      <p:sp>
        <p:nvSpPr>
          <p:cNvPr id="2" name="文本框 1"/>
          <p:cNvSpPr txBox="1"/>
          <p:nvPr/>
        </p:nvSpPr>
        <p:spPr>
          <a:xfrm>
            <a:off x="1265873" y="968190"/>
            <a:ext cx="5943124" cy="714375"/>
          </a:xfrm>
          <a:prstGeom prst="rect">
            <a:avLst/>
          </a:prstGeom>
          <a:noFill/>
        </p:spPr>
        <p:txBody>
          <a:bodyPr wrap="square" rtlCol="0">
            <a:spAutoFit/>
          </a:bodyPr>
          <a:lstStyle/>
          <a:p>
            <a:r>
              <a:rPr lang="zh-CN" altLang="en-US" sz="4050" b="1">
                <a:latin typeface="华文新魏" panose="02010800040101010101" charset="-122"/>
                <a:ea typeface="华文新魏" panose="02010800040101010101" charset="-122"/>
                <a:cs typeface="华文新魏" panose="02010800040101010101" charset="-122"/>
              </a:rPr>
              <a:t>《水浒传》中的故事 </a:t>
            </a:r>
          </a:p>
        </p:txBody>
      </p:sp>
    </p:spTree>
  </p:cSld>
  <p:clrMapOvr>
    <a:masterClrMapping/>
  </p:clrMapOvr>
  <p:transition>
    <p:random/>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2" name="文本框 1"/>
          <p:cNvSpPr txBox="1"/>
          <p:nvPr/>
        </p:nvSpPr>
        <p:spPr>
          <a:xfrm>
            <a:off x="612458" y="1296326"/>
            <a:ext cx="7650480" cy="1476375"/>
          </a:xfrm>
          <a:prstGeom prst="rect">
            <a:avLst/>
          </a:prstGeom>
          <a:noFill/>
        </p:spPr>
        <p:txBody>
          <a:bodyPr wrap="square" rtlCol="0">
            <a:spAutoFit/>
          </a:bodyPr>
          <a:lstStyle/>
          <a:p>
            <a:r>
              <a:rPr lang="en-US" altLang="zh-CN" sz="3000">
                <a:solidFill>
                  <a:srgbClr val="FFC000"/>
                </a:solidFill>
                <a:latin typeface="华文新魏" panose="02010800040101010101" charset="-122"/>
                <a:ea typeface="华文新魏" panose="02010800040101010101" charset="-122"/>
              </a:rPr>
              <a:t>        </a:t>
            </a:r>
            <a:r>
              <a:rPr lang="zh-CN" altLang="en-US" sz="3000">
                <a:solidFill>
                  <a:srgbClr val="FFC000"/>
                </a:solidFill>
                <a:latin typeface="华文新魏" panose="02010800040101010101" charset="-122"/>
                <a:ea typeface="华文新魏" panose="02010800040101010101" charset="-122"/>
              </a:rPr>
              <a:t>横看成岭侧成峰，远近高低各不同。</a:t>
            </a:r>
          </a:p>
          <a:p>
            <a:r>
              <a:rPr lang="zh-CN" altLang="en-US" sz="3000">
                <a:solidFill>
                  <a:srgbClr val="FFC000"/>
                </a:solidFill>
                <a:latin typeface="华文新魏" panose="02010800040101010101" charset="-122"/>
                <a:ea typeface="华文新魏" panose="02010800040101010101" charset="-122"/>
              </a:rPr>
              <a:t>        研究经典，乐趣就在于：我们可以看到更多的风景，才知道哪一处最美。</a:t>
            </a:r>
          </a:p>
        </p:txBody>
      </p:sp>
    </p:spTree>
  </p:cSld>
  <p:clrMapOvr>
    <a:masterClrMapping/>
  </p:clrMapOvr>
  <p:transition>
    <p:random/>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2" name="文本框 1"/>
          <p:cNvSpPr txBox="1"/>
          <p:nvPr/>
        </p:nvSpPr>
        <p:spPr>
          <a:xfrm>
            <a:off x="1476375" y="1296326"/>
            <a:ext cx="6648450" cy="598805"/>
          </a:xfrm>
          <a:prstGeom prst="rect">
            <a:avLst/>
          </a:prstGeom>
          <a:noFill/>
        </p:spPr>
        <p:txBody>
          <a:bodyPr wrap="square" rtlCol="0">
            <a:spAutoFit/>
          </a:bodyPr>
          <a:lstStyle/>
          <a:p>
            <a:r>
              <a:rPr lang="zh-CN" altLang="en-US" sz="3300">
                <a:solidFill>
                  <a:schemeClr val="bg1"/>
                </a:solidFill>
                <a:latin typeface="华文新魏" panose="02010800040101010101" charset="-122"/>
                <a:ea typeface="华文新魏" panose="02010800040101010101" charset="-122"/>
              </a:rPr>
              <a:t>四、观察人物，听一听我们的分析</a:t>
            </a:r>
          </a:p>
        </p:txBody>
      </p:sp>
    </p:spTree>
  </p:cSld>
  <p:clrMapOvr>
    <a:masterClrMapping/>
  </p:clrMapOvr>
  <p:transition>
    <p:random/>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b="7109"/>
          <a:stretch>
            <a:fillRect/>
          </a:stretch>
        </p:blipFill>
        <p:spPr>
          <a:xfrm>
            <a:off x="1776730" y="2094230"/>
            <a:ext cx="5889625" cy="2748280"/>
          </a:xfrm>
          <a:prstGeom prst="rect">
            <a:avLst/>
          </a:prstGeom>
        </p:spPr>
      </p:pic>
      <p:sp>
        <p:nvSpPr>
          <p:cNvPr id="2" name="矩形: 圆角 4"/>
          <p:cNvSpPr/>
          <p:nvPr/>
        </p:nvSpPr>
        <p:spPr>
          <a:xfrm>
            <a:off x="3359468" y="528135"/>
            <a:ext cx="4297204" cy="1633538"/>
          </a:xfrm>
          <a:prstGeom prst="roundRect">
            <a:avLst>
              <a:gd name="adj" fmla="val 0"/>
            </a:avLst>
          </a:prstGeom>
          <a:solidFill>
            <a:srgbClr val="AB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文本框 2"/>
          <p:cNvSpPr txBox="1"/>
          <p:nvPr/>
        </p:nvSpPr>
        <p:spPr>
          <a:xfrm>
            <a:off x="3419475" y="618146"/>
            <a:ext cx="3768090" cy="1476375"/>
          </a:xfrm>
          <a:prstGeom prst="rect">
            <a:avLst/>
          </a:prstGeom>
          <a:noFill/>
        </p:spPr>
        <p:txBody>
          <a:bodyPr wrap="square" rtlCol="0">
            <a:spAutoFit/>
          </a:bodyPr>
          <a:lstStyle/>
          <a:p>
            <a:pPr algn="ctr"/>
            <a:r>
              <a:rPr lang="zh-CN" altLang="en-US" sz="4500" b="1">
                <a:solidFill>
                  <a:schemeClr val="bg1"/>
                </a:solidFill>
                <a:latin typeface="华文行楷" panose="02010800040101010101" charset="-122"/>
                <a:ea typeface="华文行楷" panose="02010800040101010101" charset="-122"/>
              </a:rPr>
              <a:t>人物图谱</a:t>
            </a:r>
          </a:p>
          <a:p>
            <a:pPr algn="ctr"/>
            <a:r>
              <a:rPr lang="en-US" altLang="zh-CN" sz="4500" b="1">
                <a:solidFill>
                  <a:schemeClr val="bg1"/>
                </a:solidFill>
                <a:latin typeface="华文行楷" panose="02010800040101010101" charset="-122"/>
                <a:ea typeface="华文行楷" panose="02010800040101010101" charset="-122"/>
              </a:rPr>
              <a:t>——</a:t>
            </a:r>
            <a:r>
              <a:rPr lang="zh-CN" altLang="en-US" sz="4500" b="1">
                <a:solidFill>
                  <a:schemeClr val="bg1"/>
                </a:solidFill>
                <a:latin typeface="华文行楷" panose="02010800040101010101" charset="-122"/>
                <a:ea typeface="华文行楷" panose="02010800040101010101" charset="-122"/>
              </a:rPr>
              <a:t>英雄群像</a:t>
            </a:r>
          </a:p>
        </p:txBody>
      </p:sp>
      <p:sp>
        <p:nvSpPr>
          <p:cNvPr id="8" name="矩形: 圆角 11"/>
          <p:cNvSpPr/>
          <p:nvPr/>
        </p:nvSpPr>
        <p:spPr>
          <a:xfrm>
            <a:off x="3176111" y="528611"/>
            <a:ext cx="141923" cy="1632585"/>
          </a:xfrm>
          <a:prstGeom prst="roundRect">
            <a:avLst>
              <a:gd name="adj" fmla="val 0"/>
            </a:avLst>
          </a:prstGeom>
          <a:solidFill>
            <a:srgbClr val="AB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 name="矩形: 圆角 12"/>
          <p:cNvSpPr/>
          <p:nvPr/>
        </p:nvSpPr>
        <p:spPr>
          <a:xfrm>
            <a:off x="1776413" y="528135"/>
            <a:ext cx="1358265" cy="1633538"/>
          </a:xfrm>
          <a:prstGeom prst="roundRect">
            <a:avLst>
              <a:gd name="adj" fmla="val 0"/>
            </a:avLst>
          </a:prstGeom>
          <a:solidFill>
            <a:srgbClr val="AB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5018" y="618001"/>
            <a:ext cx="1021306" cy="1429829"/>
          </a:xfrm>
          <a:prstGeom prst="rect">
            <a:avLst/>
          </a:prstGeom>
        </p:spPr>
      </p:pic>
    </p:spTree>
  </p:cSld>
  <p:clrMapOvr>
    <a:masterClrMapping/>
  </p:clrMapOvr>
  <p:transition>
    <p:random/>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6" name="图片 45" descr="0873723a9c31410123a98361d8175de7"/>
          <p:cNvPicPr>
            <a:picLocks noChangeAspect="1"/>
          </p:cNvPicPr>
          <p:nvPr/>
        </p:nvPicPr>
        <p:blipFill>
          <a:blip r:embed="rId2"/>
          <a:stretch>
            <a:fillRect/>
          </a:stretch>
        </p:blipFill>
        <p:spPr>
          <a:xfrm>
            <a:off x="7583785" y="450"/>
            <a:ext cx="1560215" cy="1161996"/>
          </a:xfrm>
          <a:prstGeom prst="rect">
            <a:avLst/>
          </a:prstGeom>
        </p:spPr>
      </p:pic>
      <p:grpSp>
        <p:nvGrpSpPr>
          <p:cNvPr id="23" name="组合 22"/>
          <p:cNvGrpSpPr/>
          <p:nvPr/>
        </p:nvGrpSpPr>
        <p:grpSpPr>
          <a:xfrm>
            <a:off x="1920973" y="1287836"/>
            <a:ext cx="206522" cy="479445"/>
            <a:chOff x="2059513" y="2071843"/>
            <a:chExt cx="275362" cy="639260"/>
          </a:xfrm>
        </p:grpSpPr>
        <p:sp>
          <p:nvSpPr>
            <p:cNvPr id="24" name="Freeform 5"/>
            <p:cNvSpPr/>
            <p:nvPr/>
          </p:nvSpPr>
          <p:spPr bwMode="auto">
            <a:xfrm>
              <a:off x="2073731" y="2258466"/>
              <a:ext cx="246206" cy="39234"/>
            </a:xfrm>
            <a:custGeom>
              <a:gdLst>
                <a:gd name="T0" fmla="*/ 309 w 577"/>
                <a:gd name="T1" fmla="*/ 0 h 92"/>
                <a:gd name="T2" fmla="*/ 3 w 577"/>
                <a:gd name="T3" fmla="*/ 17 h 92"/>
                <a:gd name="T4" fmla="*/ 0 w 577"/>
                <a:gd name="T5" fmla="*/ 17 h 92"/>
                <a:gd name="T6" fmla="*/ 42 w 577"/>
                <a:gd name="T7" fmla="*/ 44 h 92"/>
                <a:gd name="T8" fmla="*/ 54 w 577"/>
                <a:gd name="T9" fmla="*/ 69 h 92"/>
                <a:gd name="T10" fmla="*/ 44 w 577"/>
                <a:gd name="T11" fmla="*/ 92 h 92"/>
                <a:gd name="T12" fmla="*/ 288 w 577"/>
                <a:gd name="T13" fmla="*/ 75 h 92"/>
                <a:gd name="T14" fmla="*/ 289 w 577"/>
                <a:gd name="T15" fmla="*/ 75 h 92"/>
                <a:gd name="T16" fmla="*/ 289 w 577"/>
                <a:gd name="T17" fmla="*/ 75 h 92"/>
                <a:gd name="T18" fmla="*/ 532 w 577"/>
                <a:gd name="T19" fmla="*/ 92 h 92"/>
                <a:gd name="T20" fmla="*/ 522 w 577"/>
                <a:gd name="T21" fmla="*/ 70 h 92"/>
                <a:gd name="T22" fmla="*/ 531 w 577"/>
                <a:gd name="T23" fmla="*/ 49 h 92"/>
                <a:gd name="T24" fmla="*/ 551 w 577"/>
                <a:gd name="T25" fmla="*/ 32 h 92"/>
                <a:gd name="T26" fmla="*/ 577 w 577"/>
                <a:gd name="T27" fmla="*/ 17 h 92"/>
                <a:gd name="T28" fmla="*/ 309 w 577"/>
                <a:gd name="T29"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7" h="92">
                  <a:moveTo>
                    <a:pt x="309" y="0"/>
                  </a:moveTo>
                  <a:cubicBezTo>
                    <a:pt x="158" y="0"/>
                    <a:pt x="32" y="13"/>
                    <a:pt x="3" y="17"/>
                  </a:cubicBezTo>
                  <a:cubicBezTo>
                    <a:pt x="2" y="17"/>
                    <a:pt x="1" y="17"/>
                    <a:pt x="0" y="17"/>
                  </a:cubicBezTo>
                  <a:cubicBezTo>
                    <a:pt x="21" y="26"/>
                    <a:pt x="34" y="35"/>
                    <a:pt x="42" y="44"/>
                  </a:cubicBezTo>
                  <a:cubicBezTo>
                    <a:pt x="51" y="53"/>
                    <a:pt x="54" y="62"/>
                    <a:pt x="54" y="69"/>
                  </a:cubicBezTo>
                  <a:cubicBezTo>
                    <a:pt x="54" y="80"/>
                    <a:pt x="48" y="88"/>
                    <a:pt x="44" y="92"/>
                  </a:cubicBezTo>
                  <a:cubicBezTo>
                    <a:pt x="62" y="89"/>
                    <a:pt x="156" y="75"/>
                    <a:pt x="288" y="75"/>
                  </a:cubicBezTo>
                  <a:cubicBezTo>
                    <a:pt x="288" y="75"/>
                    <a:pt x="288" y="75"/>
                    <a:pt x="289" y="75"/>
                  </a:cubicBezTo>
                  <a:cubicBezTo>
                    <a:pt x="289" y="75"/>
                    <a:pt x="289" y="75"/>
                    <a:pt x="289" y="75"/>
                  </a:cubicBezTo>
                  <a:cubicBezTo>
                    <a:pt x="420" y="75"/>
                    <a:pt x="514" y="89"/>
                    <a:pt x="532" y="92"/>
                  </a:cubicBezTo>
                  <a:cubicBezTo>
                    <a:pt x="525" y="85"/>
                    <a:pt x="522" y="77"/>
                    <a:pt x="522" y="70"/>
                  </a:cubicBezTo>
                  <a:cubicBezTo>
                    <a:pt x="522" y="63"/>
                    <a:pt x="526" y="56"/>
                    <a:pt x="531" y="49"/>
                  </a:cubicBezTo>
                  <a:cubicBezTo>
                    <a:pt x="537" y="42"/>
                    <a:pt x="544" y="36"/>
                    <a:pt x="551" y="32"/>
                  </a:cubicBezTo>
                  <a:cubicBezTo>
                    <a:pt x="562" y="24"/>
                    <a:pt x="572" y="19"/>
                    <a:pt x="577" y="17"/>
                  </a:cubicBezTo>
                  <a:cubicBezTo>
                    <a:pt x="488" y="4"/>
                    <a:pt x="395" y="0"/>
                    <a:pt x="309"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5" name="Freeform 6"/>
            <p:cNvSpPr>
              <a:spLocks noEditPoints="1"/>
            </p:cNvSpPr>
            <p:nvPr/>
          </p:nvSpPr>
          <p:spPr bwMode="auto">
            <a:xfrm>
              <a:off x="2070672" y="2257745"/>
              <a:ext cx="252325" cy="41214"/>
            </a:xfrm>
            <a:custGeom>
              <a:gdLst>
                <a:gd name="T0" fmla="*/ 49 w 591"/>
                <a:gd name="T1" fmla="*/ 95 h 97"/>
                <a:gd name="T2" fmla="*/ 48 w 591"/>
                <a:gd name="T3" fmla="*/ 96 h 97"/>
                <a:gd name="T4" fmla="*/ 47 w 591"/>
                <a:gd name="T5" fmla="*/ 96 h 97"/>
                <a:gd name="T6" fmla="*/ 45 w 591"/>
                <a:gd name="T7" fmla="*/ 97 h 97"/>
                <a:gd name="T8" fmla="*/ 48 w 591"/>
                <a:gd name="T9" fmla="*/ 96 h 97"/>
                <a:gd name="T10" fmla="*/ 48 w 591"/>
                <a:gd name="T11" fmla="*/ 96 h 97"/>
                <a:gd name="T12" fmla="*/ 49 w 591"/>
                <a:gd name="T13" fmla="*/ 95 h 97"/>
                <a:gd name="T14" fmla="*/ 544 w 591"/>
                <a:gd name="T15" fmla="*/ 95 h 97"/>
                <a:gd name="T16" fmla="*/ 543 w 591"/>
                <a:gd name="T17" fmla="*/ 96 h 97"/>
                <a:gd name="T18" fmla="*/ 543 w 591"/>
                <a:gd name="T19" fmla="*/ 96 h 97"/>
                <a:gd name="T20" fmla="*/ 546 w 591"/>
                <a:gd name="T21" fmla="*/ 97 h 97"/>
                <a:gd name="T22" fmla="*/ 544 w 591"/>
                <a:gd name="T23" fmla="*/ 95 h 97"/>
                <a:gd name="T24" fmla="*/ 316 w 591"/>
                <a:gd name="T25" fmla="*/ 0 h 97"/>
                <a:gd name="T26" fmla="*/ 3 w 591"/>
                <a:gd name="T27" fmla="*/ 17 h 97"/>
                <a:gd name="T28" fmla="*/ 0 w 591"/>
                <a:gd name="T29" fmla="*/ 18 h 97"/>
                <a:gd name="T30" fmla="*/ 3 w 591"/>
                <a:gd name="T31" fmla="*/ 19 h 97"/>
                <a:gd name="T32" fmla="*/ 4 w 591"/>
                <a:gd name="T33" fmla="*/ 18 h 97"/>
                <a:gd name="T34" fmla="*/ 3 w 591"/>
                <a:gd name="T35" fmla="*/ 19 h 97"/>
                <a:gd name="T36" fmla="*/ 48 w 591"/>
                <a:gd name="T37" fmla="*/ 47 h 97"/>
                <a:gd name="T38" fmla="*/ 59 w 591"/>
                <a:gd name="T39" fmla="*/ 71 h 97"/>
                <a:gd name="T40" fmla="*/ 53 w 591"/>
                <a:gd name="T41" fmla="*/ 88 h 97"/>
                <a:gd name="T42" fmla="*/ 50 w 591"/>
                <a:gd name="T43" fmla="*/ 93 h 97"/>
                <a:gd name="T44" fmla="*/ 48 w 591"/>
                <a:gd name="T45" fmla="*/ 94 h 97"/>
                <a:gd name="T46" fmla="*/ 48 w 591"/>
                <a:gd name="T47" fmla="*/ 94 h 97"/>
                <a:gd name="T48" fmla="*/ 48 w 591"/>
                <a:gd name="T49" fmla="*/ 94 h 97"/>
                <a:gd name="T50" fmla="*/ 51 w 591"/>
                <a:gd name="T51" fmla="*/ 94 h 97"/>
                <a:gd name="T52" fmla="*/ 61 w 591"/>
                <a:gd name="T53" fmla="*/ 71 h 97"/>
                <a:gd name="T54" fmla="*/ 49 w 591"/>
                <a:gd name="T55" fmla="*/ 46 h 97"/>
                <a:gd name="T56" fmla="*/ 7 w 591"/>
                <a:gd name="T57" fmla="*/ 19 h 97"/>
                <a:gd name="T58" fmla="*/ 10 w 591"/>
                <a:gd name="T59" fmla="*/ 19 h 97"/>
                <a:gd name="T60" fmla="*/ 316 w 591"/>
                <a:gd name="T61" fmla="*/ 2 h 97"/>
                <a:gd name="T62" fmla="*/ 584 w 591"/>
                <a:gd name="T63" fmla="*/ 19 h 97"/>
                <a:gd name="T64" fmla="*/ 558 w 591"/>
                <a:gd name="T65" fmla="*/ 34 h 97"/>
                <a:gd name="T66" fmla="*/ 538 w 591"/>
                <a:gd name="T67" fmla="*/ 51 h 97"/>
                <a:gd name="T68" fmla="*/ 529 w 591"/>
                <a:gd name="T69" fmla="*/ 72 h 97"/>
                <a:gd name="T70" fmla="*/ 539 w 591"/>
                <a:gd name="T71" fmla="*/ 94 h 97"/>
                <a:gd name="T72" fmla="*/ 296 w 591"/>
                <a:gd name="T73" fmla="*/ 77 h 97"/>
                <a:gd name="T74" fmla="*/ 296 w 591"/>
                <a:gd name="T75" fmla="*/ 77 h 97"/>
                <a:gd name="T76" fmla="*/ 543 w 591"/>
                <a:gd name="T77" fmla="*/ 94 h 97"/>
                <a:gd name="T78" fmla="*/ 543 w 591"/>
                <a:gd name="T79" fmla="*/ 94 h 97"/>
                <a:gd name="T80" fmla="*/ 531 w 591"/>
                <a:gd name="T81" fmla="*/ 72 h 97"/>
                <a:gd name="T82" fmla="*/ 540 w 591"/>
                <a:gd name="T83" fmla="*/ 52 h 97"/>
                <a:gd name="T84" fmla="*/ 570 w 591"/>
                <a:gd name="T85" fmla="*/ 29 h 97"/>
                <a:gd name="T86" fmla="*/ 583 w 591"/>
                <a:gd name="T87" fmla="*/ 22 h 97"/>
                <a:gd name="T88" fmla="*/ 588 w 591"/>
                <a:gd name="T89" fmla="*/ 19 h 97"/>
                <a:gd name="T90" fmla="*/ 591 w 591"/>
                <a:gd name="T91" fmla="*/ 18 h 97"/>
                <a:gd name="T92" fmla="*/ 588 w 591"/>
                <a:gd name="T93" fmla="*/ 17 h 97"/>
                <a:gd name="T94" fmla="*/ 316 w 591"/>
                <a:gd name="T95" fmla="*/ 0 h 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1" h="97">
                  <a:moveTo>
                    <a:pt x="49" y="95"/>
                  </a:moveTo>
                  <a:cubicBezTo>
                    <a:pt x="48" y="96"/>
                    <a:pt x="48" y="96"/>
                    <a:pt x="48" y="96"/>
                  </a:cubicBezTo>
                  <a:cubicBezTo>
                    <a:pt x="47" y="96"/>
                    <a:pt x="47" y="96"/>
                    <a:pt x="47" y="96"/>
                  </a:cubicBezTo>
                  <a:cubicBezTo>
                    <a:pt x="45" y="97"/>
                    <a:pt x="45" y="97"/>
                    <a:pt x="45" y="97"/>
                  </a:cubicBezTo>
                  <a:cubicBezTo>
                    <a:pt x="48" y="96"/>
                    <a:pt x="48" y="96"/>
                    <a:pt x="48" y="96"/>
                  </a:cubicBezTo>
                  <a:cubicBezTo>
                    <a:pt x="48" y="96"/>
                    <a:pt x="48" y="96"/>
                    <a:pt x="48" y="96"/>
                  </a:cubicBezTo>
                  <a:cubicBezTo>
                    <a:pt x="49" y="95"/>
                    <a:pt x="49" y="95"/>
                    <a:pt x="49" y="95"/>
                  </a:cubicBezTo>
                  <a:moveTo>
                    <a:pt x="544" y="95"/>
                  </a:moveTo>
                  <a:cubicBezTo>
                    <a:pt x="543" y="96"/>
                    <a:pt x="543" y="96"/>
                    <a:pt x="543" y="96"/>
                  </a:cubicBezTo>
                  <a:cubicBezTo>
                    <a:pt x="543" y="96"/>
                    <a:pt x="543" y="96"/>
                    <a:pt x="543" y="96"/>
                  </a:cubicBezTo>
                  <a:cubicBezTo>
                    <a:pt x="546" y="97"/>
                    <a:pt x="546" y="97"/>
                    <a:pt x="546" y="97"/>
                  </a:cubicBezTo>
                  <a:cubicBezTo>
                    <a:pt x="544" y="95"/>
                    <a:pt x="544" y="95"/>
                    <a:pt x="544" y="95"/>
                  </a:cubicBezTo>
                  <a:moveTo>
                    <a:pt x="316" y="0"/>
                  </a:moveTo>
                  <a:cubicBezTo>
                    <a:pt x="143" y="0"/>
                    <a:pt x="3" y="17"/>
                    <a:pt x="3" y="17"/>
                  </a:cubicBezTo>
                  <a:cubicBezTo>
                    <a:pt x="0" y="18"/>
                    <a:pt x="0" y="18"/>
                    <a:pt x="0" y="18"/>
                  </a:cubicBezTo>
                  <a:cubicBezTo>
                    <a:pt x="3" y="19"/>
                    <a:pt x="3" y="19"/>
                    <a:pt x="3" y="19"/>
                  </a:cubicBezTo>
                  <a:cubicBezTo>
                    <a:pt x="4" y="18"/>
                    <a:pt x="4" y="18"/>
                    <a:pt x="4" y="18"/>
                  </a:cubicBezTo>
                  <a:cubicBezTo>
                    <a:pt x="3" y="19"/>
                    <a:pt x="3" y="19"/>
                    <a:pt x="3" y="19"/>
                  </a:cubicBezTo>
                  <a:cubicBezTo>
                    <a:pt x="26" y="29"/>
                    <a:pt x="39" y="38"/>
                    <a:pt x="48" y="47"/>
                  </a:cubicBezTo>
                  <a:cubicBezTo>
                    <a:pt x="56" y="56"/>
                    <a:pt x="59" y="64"/>
                    <a:pt x="59" y="71"/>
                  </a:cubicBezTo>
                  <a:cubicBezTo>
                    <a:pt x="59" y="78"/>
                    <a:pt x="56" y="84"/>
                    <a:pt x="53" y="88"/>
                  </a:cubicBezTo>
                  <a:cubicBezTo>
                    <a:pt x="52" y="90"/>
                    <a:pt x="51" y="92"/>
                    <a:pt x="50" y="93"/>
                  </a:cubicBezTo>
                  <a:cubicBezTo>
                    <a:pt x="49" y="93"/>
                    <a:pt x="49" y="94"/>
                    <a:pt x="48" y="94"/>
                  </a:cubicBezTo>
                  <a:cubicBezTo>
                    <a:pt x="48" y="94"/>
                    <a:pt x="48" y="94"/>
                    <a:pt x="48" y="94"/>
                  </a:cubicBezTo>
                  <a:cubicBezTo>
                    <a:pt x="48" y="94"/>
                    <a:pt x="48" y="94"/>
                    <a:pt x="48" y="94"/>
                  </a:cubicBezTo>
                  <a:cubicBezTo>
                    <a:pt x="48" y="94"/>
                    <a:pt x="49" y="94"/>
                    <a:pt x="51" y="94"/>
                  </a:cubicBezTo>
                  <a:cubicBezTo>
                    <a:pt x="55" y="90"/>
                    <a:pt x="61" y="82"/>
                    <a:pt x="61" y="71"/>
                  </a:cubicBezTo>
                  <a:cubicBezTo>
                    <a:pt x="61" y="64"/>
                    <a:pt x="58" y="55"/>
                    <a:pt x="49" y="46"/>
                  </a:cubicBezTo>
                  <a:cubicBezTo>
                    <a:pt x="41" y="37"/>
                    <a:pt x="28" y="28"/>
                    <a:pt x="7" y="19"/>
                  </a:cubicBezTo>
                  <a:cubicBezTo>
                    <a:pt x="8" y="19"/>
                    <a:pt x="9" y="19"/>
                    <a:pt x="10" y="19"/>
                  </a:cubicBezTo>
                  <a:cubicBezTo>
                    <a:pt x="39" y="15"/>
                    <a:pt x="165" y="2"/>
                    <a:pt x="316" y="2"/>
                  </a:cubicBezTo>
                  <a:cubicBezTo>
                    <a:pt x="402" y="2"/>
                    <a:pt x="495" y="6"/>
                    <a:pt x="584" y="19"/>
                  </a:cubicBezTo>
                  <a:cubicBezTo>
                    <a:pt x="579" y="21"/>
                    <a:pt x="569" y="26"/>
                    <a:pt x="558" y="34"/>
                  </a:cubicBezTo>
                  <a:cubicBezTo>
                    <a:pt x="551" y="38"/>
                    <a:pt x="544" y="44"/>
                    <a:pt x="538" y="51"/>
                  </a:cubicBezTo>
                  <a:cubicBezTo>
                    <a:pt x="533" y="58"/>
                    <a:pt x="529" y="65"/>
                    <a:pt x="529" y="72"/>
                  </a:cubicBezTo>
                  <a:cubicBezTo>
                    <a:pt x="529" y="79"/>
                    <a:pt x="532" y="87"/>
                    <a:pt x="539" y="94"/>
                  </a:cubicBezTo>
                  <a:cubicBezTo>
                    <a:pt x="521" y="91"/>
                    <a:pt x="427" y="77"/>
                    <a:pt x="296" y="77"/>
                  </a:cubicBezTo>
                  <a:cubicBezTo>
                    <a:pt x="296" y="77"/>
                    <a:pt x="296" y="77"/>
                    <a:pt x="296" y="77"/>
                  </a:cubicBezTo>
                  <a:cubicBezTo>
                    <a:pt x="369" y="77"/>
                    <a:pt x="453" y="81"/>
                    <a:pt x="543" y="94"/>
                  </a:cubicBezTo>
                  <a:cubicBezTo>
                    <a:pt x="543" y="94"/>
                    <a:pt x="543" y="94"/>
                    <a:pt x="543" y="94"/>
                  </a:cubicBezTo>
                  <a:cubicBezTo>
                    <a:pt x="534" y="87"/>
                    <a:pt x="531" y="79"/>
                    <a:pt x="531" y="72"/>
                  </a:cubicBezTo>
                  <a:cubicBezTo>
                    <a:pt x="531" y="65"/>
                    <a:pt x="535" y="59"/>
                    <a:pt x="540" y="52"/>
                  </a:cubicBezTo>
                  <a:cubicBezTo>
                    <a:pt x="548" y="43"/>
                    <a:pt x="560" y="34"/>
                    <a:pt x="570" y="29"/>
                  </a:cubicBezTo>
                  <a:cubicBezTo>
                    <a:pt x="575" y="26"/>
                    <a:pt x="579" y="23"/>
                    <a:pt x="583" y="22"/>
                  </a:cubicBezTo>
                  <a:cubicBezTo>
                    <a:pt x="586" y="20"/>
                    <a:pt x="588" y="19"/>
                    <a:pt x="588" y="19"/>
                  </a:cubicBezTo>
                  <a:cubicBezTo>
                    <a:pt x="591" y="18"/>
                    <a:pt x="591" y="18"/>
                    <a:pt x="591" y="18"/>
                  </a:cubicBezTo>
                  <a:cubicBezTo>
                    <a:pt x="588" y="17"/>
                    <a:pt x="588" y="17"/>
                    <a:pt x="588" y="17"/>
                  </a:cubicBezTo>
                  <a:cubicBezTo>
                    <a:pt x="498" y="5"/>
                    <a:pt x="403" y="0"/>
                    <a:pt x="316"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6" name="Freeform 7"/>
            <p:cNvSpPr/>
            <p:nvPr/>
          </p:nvSpPr>
          <p:spPr bwMode="auto">
            <a:xfrm>
              <a:off x="2059513" y="2246947"/>
              <a:ext cx="273742" cy="22677"/>
            </a:xfrm>
            <a:custGeom>
              <a:gdLst>
                <a:gd name="T0" fmla="*/ 614 w 641"/>
                <a:gd name="T1" fmla="*/ 52 h 53"/>
                <a:gd name="T2" fmla="*/ 641 w 641"/>
                <a:gd name="T3" fmla="*/ 39 h 53"/>
                <a:gd name="T4" fmla="*/ 0 w 641"/>
                <a:gd name="T5" fmla="*/ 39 h 53"/>
                <a:gd name="T6" fmla="*/ 30 w 641"/>
                <a:gd name="T7" fmla="*/ 53 h 53"/>
                <a:gd name="T8" fmla="*/ 614 w 641"/>
                <a:gd name="T9" fmla="*/ 52 h 53"/>
              </a:gdLst>
              <a:cxnLst>
                <a:cxn ang="0">
                  <a:pos x="T0" y="T1"/>
                </a:cxn>
                <a:cxn ang="0">
                  <a:pos x="T2" y="T3"/>
                </a:cxn>
                <a:cxn ang="0">
                  <a:pos x="T4" y="T5"/>
                </a:cxn>
                <a:cxn ang="0">
                  <a:pos x="T6" y="T7"/>
                </a:cxn>
                <a:cxn ang="0">
                  <a:pos x="T8" y="T9"/>
                </a:cxn>
              </a:cxnLst>
              <a:rect l="0" t="0" r="r" b="b"/>
              <a:pathLst>
                <a:path w="641" h="52">
                  <a:moveTo>
                    <a:pt x="614" y="52"/>
                  </a:moveTo>
                  <a:cubicBezTo>
                    <a:pt x="628" y="44"/>
                    <a:pt x="641" y="39"/>
                    <a:pt x="641" y="39"/>
                  </a:cubicBezTo>
                  <a:cubicBezTo>
                    <a:pt x="351" y="0"/>
                    <a:pt x="0" y="39"/>
                    <a:pt x="0" y="39"/>
                  </a:cubicBezTo>
                  <a:cubicBezTo>
                    <a:pt x="12" y="43"/>
                    <a:pt x="22" y="48"/>
                    <a:pt x="30" y="53"/>
                  </a:cubicBezTo>
                  <a:cubicBezTo>
                    <a:pt x="115" y="45"/>
                    <a:pt x="381" y="26"/>
                    <a:pt x="614" y="52"/>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7" name="Freeform 8"/>
            <p:cNvSpPr/>
            <p:nvPr/>
          </p:nvSpPr>
          <p:spPr bwMode="auto">
            <a:xfrm>
              <a:off x="2059513" y="2255946"/>
              <a:ext cx="275362" cy="14038"/>
            </a:xfrm>
            <a:custGeom>
              <a:gdLst>
                <a:gd name="T0" fmla="*/ 614 w 645"/>
                <a:gd name="T1" fmla="*/ 31 h 33"/>
                <a:gd name="T2" fmla="*/ 614 w 645"/>
                <a:gd name="T3" fmla="*/ 32 h 33"/>
                <a:gd name="T4" fmla="*/ 633 w 645"/>
                <a:gd name="T5" fmla="*/ 22 h 33"/>
                <a:gd name="T6" fmla="*/ 639 w 645"/>
                <a:gd name="T7" fmla="*/ 20 h 33"/>
                <a:gd name="T8" fmla="*/ 641 w 645"/>
                <a:gd name="T9" fmla="*/ 19 h 33"/>
                <a:gd name="T10" fmla="*/ 645 w 645"/>
                <a:gd name="T11" fmla="*/ 17 h 33"/>
                <a:gd name="T12" fmla="*/ 641 w 645"/>
                <a:gd name="T13" fmla="*/ 17 h 33"/>
                <a:gd name="T14" fmla="*/ 346 w 645"/>
                <a:gd name="T15" fmla="*/ 0 h 33"/>
                <a:gd name="T16" fmla="*/ 0 w 645"/>
                <a:gd name="T17" fmla="*/ 17 h 33"/>
                <a:gd name="T18" fmla="*/ 0 w 645"/>
                <a:gd name="T19" fmla="*/ 19 h 33"/>
                <a:gd name="T20" fmla="*/ 29 w 645"/>
                <a:gd name="T21" fmla="*/ 33 h 33"/>
                <a:gd name="T22" fmla="*/ 29 w 645"/>
                <a:gd name="T23" fmla="*/ 33 h 33"/>
                <a:gd name="T24" fmla="*/ 30 w 645"/>
                <a:gd name="T25" fmla="*/ 33 h 33"/>
                <a:gd name="T26" fmla="*/ 345 w 645"/>
                <a:gd name="T27" fmla="*/ 19 h 33"/>
                <a:gd name="T28" fmla="*/ 613 w 645"/>
                <a:gd name="T29" fmla="*/ 32 h 33"/>
                <a:gd name="T30" fmla="*/ 614 w 645"/>
                <a:gd name="T31" fmla="*/ 32 h 33"/>
                <a:gd name="T32" fmla="*/ 614 w 645"/>
                <a:gd name="T33" fmla="*/ 32 h 33"/>
                <a:gd name="T34" fmla="*/ 614 w 645"/>
                <a:gd name="T35" fmla="*/ 31 h 33"/>
                <a:gd name="T36" fmla="*/ 614 w 645"/>
                <a:gd name="T37" fmla="*/ 30 h 33"/>
                <a:gd name="T38" fmla="*/ 345 w 645"/>
                <a:gd name="T39" fmla="*/ 17 h 33"/>
                <a:gd name="T40" fmla="*/ 29 w 645"/>
                <a:gd name="T41" fmla="*/ 31 h 33"/>
                <a:gd name="T42" fmla="*/ 30 w 645"/>
                <a:gd name="T43" fmla="*/ 32 h 33"/>
                <a:gd name="T44" fmla="*/ 30 w 645"/>
                <a:gd name="T45" fmla="*/ 31 h 33"/>
                <a:gd name="T46" fmla="*/ 0 w 645"/>
                <a:gd name="T47" fmla="*/ 17 h 33"/>
                <a:gd name="T48" fmla="*/ 0 w 645"/>
                <a:gd name="T49" fmla="*/ 18 h 33"/>
                <a:gd name="T50" fmla="*/ 0 w 645"/>
                <a:gd name="T51" fmla="*/ 19 h 33"/>
                <a:gd name="T52" fmla="*/ 7 w 645"/>
                <a:gd name="T53" fmla="*/ 18 h 33"/>
                <a:gd name="T54" fmla="*/ 346 w 645"/>
                <a:gd name="T55" fmla="*/ 2 h 33"/>
                <a:gd name="T56" fmla="*/ 641 w 645"/>
                <a:gd name="T57" fmla="*/ 19 h 33"/>
                <a:gd name="T58" fmla="*/ 641 w 645"/>
                <a:gd name="T59" fmla="*/ 18 h 33"/>
                <a:gd name="T60" fmla="*/ 640 w 645"/>
                <a:gd name="T61" fmla="*/ 17 h 33"/>
                <a:gd name="T62" fmla="*/ 613 w 645"/>
                <a:gd name="T63" fmla="*/ 31 h 33"/>
                <a:gd name="T64" fmla="*/ 614 w 645"/>
                <a:gd name="T65" fmla="*/ 31 h 33"/>
                <a:gd name="T66" fmla="*/ 614 w 645"/>
                <a:gd name="T67" fmla="*/ 30 h 33"/>
                <a:gd name="T68" fmla="*/ 614 w 645"/>
                <a:gd name="T69" fmla="*/ 31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33">
                  <a:moveTo>
                    <a:pt x="614" y="31"/>
                  </a:moveTo>
                  <a:cubicBezTo>
                    <a:pt x="614" y="32"/>
                    <a:pt x="614" y="32"/>
                    <a:pt x="614" y="32"/>
                  </a:cubicBezTo>
                  <a:cubicBezTo>
                    <a:pt x="621" y="28"/>
                    <a:pt x="628" y="25"/>
                    <a:pt x="633" y="22"/>
                  </a:cubicBezTo>
                  <a:cubicBezTo>
                    <a:pt x="635" y="21"/>
                    <a:pt x="637" y="20"/>
                    <a:pt x="639" y="20"/>
                  </a:cubicBezTo>
                  <a:cubicBezTo>
                    <a:pt x="640" y="19"/>
                    <a:pt x="641" y="19"/>
                    <a:pt x="641" y="19"/>
                  </a:cubicBezTo>
                  <a:cubicBezTo>
                    <a:pt x="645" y="17"/>
                    <a:pt x="645" y="17"/>
                    <a:pt x="645" y="17"/>
                  </a:cubicBezTo>
                  <a:cubicBezTo>
                    <a:pt x="641" y="17"/>
                    <a:pt x="641" y="17"/>
                    <a:pt x="641" y="17"/>
                  </a:cubicBezTo>
                  <a:cubicBezTo>
                    <a:pt x="544" y="4"/>
                    <a:pt x="441" y="0"/>
                    <a:pt x="346" y="0"/>
                  </a:cubicBezTo>
                  <a:cubicBezTo>
                    <a:pt x="156" y="0"/>
                    <a:pt x="0" y="17"/>
                    <a:pt x="0" y="17"/>
                  </a:cubicBezTo>
                  <a:cubicBezTo>
                    <a:pt x="0" y="19"/>
                    <a:pt x="0" y="19"/>
                    <a:pt x="0" y="19"/>
                  </a:cubicBezTo>
                  <a:cubicBezTo>
                    <a:pt x="12" y="23"/>
                    <a:pt x="21" y="28"/>
                    <a:pt x="29" y="33"/>
                  </a:cubicBezTo>
                  <a:cubicBezTo>
                    <a:pt x="29" y="33"/>
                    <a:pt x="29" y="33"/>
                    <a:pt x="29" y="33"/>
                  </a:cubicBezTo>
                  <a:cubicBezTo>
                    <a:pt x="30" y="33"/>
                    <a:pt x="30" y="33"/>
                    <a:pt x="30" y="33"/>
                  </a:cubicBezTo>
                  <a:cubicBezTo>
                    <a:pt x="82" y="28"/>
                    <a:pt x="204" y="19"/>
                    <a:pt x="345" y="19"/>
                  </a:cubicBezTo>
                  <a:cubicBezTo>
                    <a:pt x="431" y="19"/>
                    <a:pt x="525" y="22"/>
                    <a:pt x="613" y="32"/>
                  </a:cubicBezTo>
                  <a:cubicBezTo>
                    <a:pt x="614" y="32"/>
                    <a:pt x="614" y="32"/>
                    <a:pt x="614" y="32"/>
                  </a:cubicBezTo>
                  <a:cubicBezTo>
                    <a:pt x="614" y="32"/>
                    <a:pt x="614" y="32"/>
                    <a:pt x="614" y="32"/>
                  </a:cubicBezTo>
                  <a:cubicBezTo>
                    <a:pt x="614" y="31"/>
                    <a:pt x="614" y="31"/>
                    <a:pt x="614" y="31"/>
                  </a:cubicBezTo>
                  <a:cubicBezTo>
                    <a:pt x="614" y="30"/>
                    <a:pt x="614" y="30"/>
                    <a:pt x="614" y="30"/>
                  </a:cubicBezTo>
                  <a:cubicBezTo>
                    <a:pt x="525" y="20"/>
                    <a:pt x="432" y="17"/>
                    <a:pt x="345" y="17"/>
                  </a:cubicBezTo>
                  <a:cubicBezTo>
                    <a:pt x="204" y="17"/>
                    <a:pt x="82" y="26"/>
                    <a:pt x="29" y="31"/>
                  </a:cubicBezTo>
                  <a:cubicBezTo>
                    <a:pt x="30" y="32"/>
                    <a:pt x="30" y="32"/>
                    <a:pt x="30" y="32"/>
                  </a:cubicBezTo>
                  <a:cubicBezTo>
                    <a:pt x="30" y="31"/>
                    <a:pt x="30" y="31"/>
                    <a:pt x="30" y="31"/>
                  </a:cubicBezTo>
                  <a:cubicBezTo>
                    <a:pt x="22" y="26"/>
                    <a:pt x="12" y="21"/>
                    <a:pt x="0" y="17"/>
                  </a:cubicBezTo>
                  <a:cubicBezTo>
                    <a:pt x="0" y="18"/>
                    <a:pt x="0" y="18"/>
                    <a:pt x="0" y="18"/>
                  </a:cubicBezTo>
                  <a:cubicBezTo>
                    <a:pt x="0" y="19"/>
                    <a:pt x="0" y="19"/>
                    <a:pt x="0" y="19"/>
                  </a:cubicBezTo>
                  <a:cubicBezTo>
                    <a:pt x="0" y="19"/>
                    <a:pt x="3" y="18"/>
                    <a:pt x="7" y="18"/>
                  </a:cubicBezTo>
                  <a:cubicBezTo>
                    <a:pt x="40" y="15"/>
                    <a:pt x="180" y="2"/>
                    <a:pt x="346" y="2"/>
                  </a:cubicBezTo>
                  <a:cubicBezTo>
                    <a:pt x="441" y="2"/>
                    <a:pt x="544" y="6"/>
                    <a:pt x="641" y="19"/>
                  </a:cubicBezTo>
                  <a:cubicBezTo>
                    <a:pt x="641" y="18"/>
                    <a:pt x="641" y="18"/>
                    <a:pt x="641" y="18"/>
                  </a:cubicBezTo>
                  <a:cubicBezTo>
                    <a:pt x="640" y="17"/>
                    <a:pt x="640" y="17"/>
                    <a:pt x="640" y="17"/>
                  </a:cubicBezTo>
                  <a:cubicBezTo>
                    <a:pt x="640" y="17"/>
                    <a:pt x="627" y="22"/>
                    <a:pt x="613" y="31"/>
                  </a:cubicBezTo>
                  <a:cubicBezTo>
                    <a:pt x="614" y="31"/>
                    <a:pt x="614" y="31"/>
                    <a:pt x="614" y="31"/>
                  </a:cubicBezTo>
                  <a:cubicBezTo>
                    <a:pt x="614" y="30"/>
                    <a:pt x="614" y="30"/>
                    <a:pt x="614" y="30"/>
                  </a:cubicBezTo>
                  <a:lnTo>
                    <a:pt x="614" y="31"/>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47" name="Freeform 9"/>
            <p:cNvSpPr/>
            <p:nvPr/>
          </p:nvSpPr>
          <p:spPr bwMode="auto">
            <a:xfrm>
              <a:off x="2092809" y="2291221"/>
              <a:ext cx="208411" cy="39234"/>
            </a:xfrm>
            <a:custGeom>
              <a:gdLst>
                <a:gd name="T0" fmla="*/ 244 w 488"/>
                <a:gd name="T1" fmla="*/ 0 h 92"/>
                <a:gd name="T2" fmla="*/ 0 w 488"/>
                <a:gd name="T3" fmla="*/ 17 h 92"/>
                <a:gd name="T4" fmla="*/ 28 w 488"/>
                <a:gd name="T5" fmla="*/ 35 h 92"/>
                <a:gd name="T6" fmla="*/ 37 w 488"/>
                <a:gd name="T7" fmla="*/ 53 h 92"/>
                <a:gd name="T8" fmla="*/ 31 w 488"/>
                <a:gd name="T9" fmla="*/ 70 h 92"/>
                <a:gd name="T10" fmla="*/ 17 w 488"/>
                <a:gd name="T11" fmla="*/ 83 h 92"/>
                <a:gd name="T12" fmla="*/ 3 w 488"/>
                <a:gd name="T13" fmla="*/ 91 h 92"/>
                <a:gd name="T14" fmla="*/ 243 w 488"/>
                <a:gd name="T15" fmla="*/ 75 h 92"/>
                <a:gd name="T16" fmla="*/ 244 w 488"/>
                <a:gd name="T17" fmla="*/ 75 h 92"/>
                <a:gd name="T18" fmla="*/ 244 w 488"/>
                <a:gd name="T19" fmla="*/ 75 h 92"/>
                <a:gd name="T20" fmla="*/ 487 w 488"/>
                <a:gd name="T21" fmla="*/ 92 h 92"/>
                <a:gd name="T22" fmla="*/ 470 w 488"/>
                <a:gd name="T23" fmla="*/ 56 h 92"/>
                <a:gd name="T24" fmla="*/ 488 w 488"/>
                <a:gd name="T25" fmla="*/ 17 h 92"/>
                <a:gd name="T26" fmla="*/ 244 w 488"/>
                <a:gd name="T27"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92">
                  <a:moveTo>
                    <a:pt x="244" y="0"/>
                  </a:moveTo>
                  <a:cubicBezTo>
                    <a:pt x="172" y="0"/>
                    <a:pt x="88" y="4"/>
                    <a:pt x="0" y="17"/>
                  </a:cubicBezTo>
                  <a:cubicBezTo>
                    <a:pt x="13" y="23"/>
                    <a:pt x="23" y="29"/>
                    <a:pt x="28" y="35"/>
                  </a:cubicBezTo>
                  <a:cubicBezTo>
                    <a:pt x="35" y="41"/>
                    <a:pt x="37" y="47"/>
                    <a:pt x="37" y="53"/>
                  </a:cubicBezTo>
                  <a:cubicBezTo>
                    <a:pt x="37" y="59"/>
                    <a:pt x="35" y="65"/>
                    <a:pt x="31" y="70"/>
                  </a:cubicBezTo>
                  <a:cubicBezTo>
                    <a:pt x="27" y="75"/>
                    <a:pt x="22" y="79"/>
                    <a:pt x="17" y="83"/>
                  </a:cubicBezTo>
                  <a:cubicBezTo>
                    <a:pt x="12" y="86"/>
                    <a:pt x="7" y="89"/>
                    <a:pt x="3" y="91"/>
                  </a:cubicBezTo>
                  <a:cubicBezTo>
                    <a:pt x="28" y="87"/>
                    <a:pt x="118" y="75"/>
                    <a:pt x="243" y="75"/>
                  </a:cubicBezTo>
                  <a:cubicBezTo>
                    <a:pt x="243" y="75"/>
                    <a:pt x="243" y="75"/>
                    <a:pt x="244" y="75"/>
                  </a:cubicBezTo>
                  <a:cubicBezTo>
                    <a:pt x="244" y="75"/>
                    <a:pt x="244" y="75"/>
                    <a:pt x="244" y="75"/>
                  </a:cubicBezTo>
                  <a:cubicBezTo>
                    <a:pt x="375" y="75"/>
                    <a:pt x="469" y="89"/>
                    <a:pt x="487" y="92"/>
                  </a:cubicBezTo>
                  <a:cubicBezTo>
                    <a:pt x="474" y="79"/>
                    <a:pt x="470" y="67"/>
                    <a:pt x="470" y="56"/>
                  </a:cubicBezTo>
                  <a:cubicBezTo>
                    <a:pt x="470" y="37"/>
                    <a:pt x="484" y="22"/>
                    <a:pt x="488" y="17"/>
                  </a:cubicBezTo>
                  <a:cubicBezTo>
                    <a:pt x="400" y="4"/>
                    <a:pt x="316" y="0"/>
                    <a:pt x="244"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48" name="Freeform 10"/>
            <p:cNvSpPr/>
            <p:nvPr/>
          </p:nvSpPr>
          <p:spPr bwMode="auto">
            <a:xfrm>
              <a:off x="2092809" y="2291221"/>
              <a:ext cx="104206" cy="7379"/>
            </a:xfrm>
            <a:custGeom>
              <a:gdLst>
                <a:gd name="T0" fmla="*/ 243 w 244"/>
                <a:gd name="T1" fmla="*/ 0 h 17"/>
                <a:gd name="T2" fmla="*/ 1 w 244"/>
                <a:gd name="T3" fmla="*/ 17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7"/>
                  </a:cubicBezTo>
                  <a:cubicBezTo>
                    <a:pt x="1" y="17"/>
                    <a:pt x="0" y="17"/>
                    <a:pt x="0" y="17"/>
                  </a:cubicBezTo>
                  <a:cubicBezTo>
                    <a:pt x="0" y="17"/>
                    <a:pt x="0" y="17"/>
                    <a:pt x="0" y="17"/>
                  </a:cubicBezTo>
                  <a:cubicBezTo>
                    <a:pt x="88" y="4"/>
                    <a:pt x="172" y="0"/>
                    <a:pt x="244" y="0"/>
                  </a:cubicBezTo>
                  <a:cubicBezTo>
                    <a:pt x="243" y="0"/>
                    <a:pt x="243" y="0"/>
                    <a:pt x="243"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49" name="Freeform 11"/>
            <p:cNvSpPr>
              <a:spLocks noEditPoints="1"/>
            </p:cNvSpPr>
            <p:nvPr/>
          </p:nvSpPr>
          <p:spPr bwMode="auto">
            <a:xfrm>
              <a:off x="2089929" y="2297700"/>
              <a:ext cx="213450" cy="900"/>
            </a:xfrm>
            <a:custGeom>
              <a:gdLst>
                <a:gd name="T0" fmla="*/ 3 w 500"/>
                <a:gd name="T1" fmla="*/ 0 h 2"/>
                <a:gd name="T2" fmla="*/ 0 w 500"/>
                <a:gd name="T3" fmla="*/ 1 h 2"/>
                <a:gd name="T4" fmla="*/ 2 w 500"/>
                <a:gd name="T5" fmla="*/ 2 h 2"/>
                <a:gd name="T6" fmla="*/ 3 w 500"/>
                <a:gd name="T7" fmla="*/ 0 h 2"/>
                <a:gd name="T8" fmla="*/ 3 w 500"/>
                <a:gd name="T9" fmla="*/ 0 h 2"/>
                <a:gd name="T10" fmla="*/ 498 w 500"/>
                <a:gd name="T11" fmla="*/ 0 h 2"/>
                <a:gd name="T12" fmla="*/ 498 w 500"/>
                <a:gd name="T13" fmla="*/ 0 h 2"/>
                <a:gd name="T14" fmla="*/ 499 w 500"/>
                <a:gd name="T15" fmla="*/ 1 h 2"/>
                <a:gd name="T16" fmla="*/ 500 w 500"/>
                <a:gd name="T17" fmla="*/ 1 h 2"/>
                <a:gd name="T18" fmla="*/ 498 w 500"/>
                <a:gd name="T19" fmla="*/ 0 h 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2">
                  <a:moveTo>
                    <a:pt x="3" y="0"/>
                  </a:moveTo>
                  <a:cubicBezTo>
                    <a:pt x="0" y="1"/>
                    <a:pt x="0" y="1"/>
                    <a:pt x="0" y="1"/>
                  </a:cubicBezTo>
                  <a:cubicBezTo>
                    <a:pt x="2" y="2"/>
                    <a:pt x="2" y="2"/>
                    <a:pt x="2" y="2"/>
                  </a:cubicBezTo>
                  <a:cubicBezTo>
                    <a:pt x="3" y="0"/>
                    <a:pt x="3" y="0"/>
                    <a:pt x="3" y="0"/>
                  </a:cubicBezTo>
                  <a:cubicBezTo>
                    <a:pt x="3" y="0"/>
                    <a:pt x="3" y="0"/>
                    <a:pt x="3" y="0"/>
                  </a:cubicBezTo>
                  <a:moveTo>
                    <a:pt x="498" y="0"/>
                  </a:moveTo>
                  <a:cubicBezTo>
                    <a:pt x="498" y="0"/>
                    <a:pt x="498" y="0"/>
                    <a:pt x="498" y="0"/>
                  </a:cubicBezTo>
                  <a:cubicBezTo>
                    <a:pt x="499" y="1"/>
                    <a:pt x="499" y="1"/>
                    <a:pt x="499" y="1"/>
                  </a:cubicBezTo>
                  <a:cubicBezTo>
                    <a:pt x="500" y="1"/>
                    <a:pt x="500" y="1"/>
                    <a:pt x="500" y="1"/>
                  </a:cubicBezTo>
                  <a:cubicBezTo>
                    <a:pt x="498" y="0"/>
                    <a:pt x="498" y="0"/>
                    <a:pt x="498"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50" name="Freeform 12"/>
            <p:cNvSpPr/>
            <p:nvPr/>
          </p:nvSpPr>
          <p:spPr bwMode="auto">
            <a:xfrm>
              <a:off x="2092449" y="2290501"/>
              <a:ext cx="104566" cy="7199"/>
            </a:xfrm>
            <a:custGeom>
              <a:gdLst>
                <a:gd name="T0" fmla="*/ 244 w 245"/>
                <a:gd name="T1" fmla="*/ 0 h 17"/>
                <a:gd name="T2" fmla="*/ 0 w 245"/>
                <a:gd name="T3" fmla="*/ 17 h 17"/>
                <a:gd name="T4" fmla="*/ 0 w 245"/>
                <a:gd name="T5" fmla="*/ 17 h 17"/>
                <a:gd name="T6" fmla="*/ 245 w 245"/>
                <a:gd name="T7" fmla="*/ 0 h 17"/>
                <a:gd name="T8" fmla="*/ 244 w 245"/>
                <a:gd name="T9" fmla="*/ 0 h 17"/>
              </a:gdLst>
              <a:cxnLst>
                <a:cxn ang="0">
                  <a:pos x="T0" y="T1"/>
                </a:cxn>
                <a:cxn ang="0">
                  <a:pos x="T2" y="T3"/>
                </a:cxn>
                <a:cxn ang="0">
                  <a:pos x="T4" y="T5"/>
                </a:cxn>
                <a:cxn ang="0">
                  <a:pos x="T6" y="T7"/>
                </a:cxn>
                <a:cxn ang="0">
                  <a:pos x="T8" y="T9"/>
                </a:cxn>
              </a:cxnLst>
              <a:rect l="0" t="0" r="r" b="b"/>
              <a:pathLst>
                <a:path w="245" h="17">
                  <a:moveTo>
                    <a:pt x="244" y="0"/>
                  </a:moveTo>
                  <a:cubicBezTo>
                    <a:pt x="112" y="0"/>
                    <a:pt x="18" y="14"/>
                    <a:pt x="0" y="17"/>
                  </a:cubicBezTo>
                  <a:cubicBezTo>
                    <a:pt x="0" y="17"/>
                    <a:pt x="0" y="17"/>
                    <a:pt x="0" y="17"/>
                  </a:cubicBezTo>
                  <a:cubicBezTo>
                    <a:pt x="89" y="4"/>
                    <a:pt x="172" y="0"/>
                    <a:pt x="245" y="0"/>
                  </a:cubicBezTo>
                  <a:cubicBezTo>
                    <a:pt x="244" y="0"/>
                    <a:pt x="244" y="0"/>
                    <a:pt x="244"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51" name="Freeform 13"/>
            <p:cNvSpPr/>
            <p:nvPr/>
          </p:nvSpPr>
          <p:spPr bwMode="auto">
            <a:xfrm>
              <a:off x="2090829" y="2290501"/>
              <a:ext cx="212011" cy="8099"/>
            </a:xfrm>
            <a:custGeom>
              <a:gdLst>
                <a:gd name="T0" fmla="*/ 249 w 497"/>
                <a:gd name="T1" fmla="*/ 0 h 19"/>
                <a:gd name="T2" fmla="*/ 4 w 497"/>
                <a:gd name="T3" fmla="*/ 17 h 19"/>
                <a:gd name="T4" fmla="*/ 4 w 497"/>
                <a:gd name="T5" fmla="*/ 17 h 19"/>
                <a:gd name="T6" fmla="*/ 1 w 497"/>
                <a:gd name="T7" fmla="*/ 17 h 19"/>
                <a:gd name="T8" fmla="*/ 1 w 497"/>
                <a:gd name="T9" fmla="*/ 17 h 19"/>
                <a:gd name="T10" fmla="*/ 1 w 497"/>
                <a:gd name="T11" fmla="*/ 17 h 19"/>
                <a:gd name="T12" fmla="*/ 0 w 497"/>
                <a:gd name="T13" fmla="*/ 19 h 19"/>
                <a:gd name="T14" fmla="*/ 1 w 497"/>
                <a:gd name="T15" fmla="*/ 19 h 19"/>
                <a:gd name="T16" fmla="*/ 2 w 497"/>
                <a:gd name="T17" fmla="*/ 18 h 19"/>
                <a:gd name="T18" fmla="*/ 1 w 497"/>
                <a:gd name="T19" fmla="*/ 19 h 19"/>
                <a:gd name="T20" fmla="*/ 1 w 497"/>
                <a:gd name="T21" fmla="*/ 19 h 19"/>
                <a:gd name="T22" fmla="*/ 2 w 497"/>
                <a:gd name="T23" fmla="*/ 19 h 19"/>
                <a:gd name="T24" fmla="*/ 5 w 497"/>
                <a:gd name="T25" fmla="*/ 19 h 19"/>
                <a:gd name="T26" fmla="*/ 5 w 497"/>
                <a:gd name="T27" fmla="*/ 19 h 19"/>
                <a:gd name="T28" fmla="*/ 6 w 497"/>
                <a:gd name="T29" fmla="*/ 19 h 19"/>
                <a:gd name="T30" fmla="*/ 248 w 497"/>
                <a:gd name="T31" fmla="*/ 2 h 19"/>
                <a:gd name="T32" fmla="*/ 249 w 497"/>
                <a:gd name="T33" fmla="*/ 2 h 19"/>
                <a:gd name="T34" fmla="*/ 249 w 497"/>
                <a:gd name="T35" fmla="*/ 2 h 19"/>
                <a:gd name="T36" fmla="*/ 427 w 497"/>
                <a:gd name="T37" fmla="*/ 11 h 19"/>
                <a:gd name="T38" fmla="*/ 478 w 497"/>
                <a:gd name="T39" fmla="*/ 17 h 19"/>
                <a:gd name="T40" fmla="*/ 491 w 497"/>
                <a:gd name="T41" fmla="*/ 19 h 19"/>
                <a:gd name="T42" fmla="*/ 495 w 497"/>
                <a:gd name="T43" fmla="*/ 19 h 19"/>
                <a:gd name="T44" fmla="*/ 496 w 497"/>
                <a:gd name="T45" fmla="*/ 19 h 19"/>
                <a:gd name="T46" fmla="*/ 496 w 497"/>
                <a:gd name="T47" fmla="*/ 19 h 19"/>
                <a:gd name="T48" fmla="*/ 497 w 497"/>
                <a:gd name="T49" fmla="*/ 18 h 19"/>
                <a:gd name="T50" fmla="*/ 496 w 497"/>
                <a:gd name="T51" fmla="*/ 17 h 19"/>
                <a:gd name="T52" fmla="*/ 496 w 497"/>
                <a:gd name="T53" fmla="*/ 17 h 19"/>
                <a:gd name="T54" fmla="*/ 496 w 497"/>
                <a:gd name="T55" fmla="*/ 17 h 19"/>
                <a:gd name="T56" fmla="*/ 249 w 497"/>
                <a:gd name="T57"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19">
                  <a:moveTo>
                    <a:pt x="249" y="0"/>
                  </a:moveTo>
                  <a:cubicBezTo>
                    <a:pt x="176" y="0"/>
                    <a:pt x="93" y="4"/>
                    <a:pt x="4" y="17"/>
                  </a:cubicBezTo>
                  <a:cubicBezTo>
                    <a:pt x="4" y="17"/>
                    <a:pt x="4" y="17"/>
                    <a:pt x="4" y="17"/>
                  </a:cubicBezTo>
                  <a:cubicBezTo>
                    <a:pt x="2" y="17"/>
                    <a:pt x="1" y="17"/>
                    <a:pt x="1" y="17"/>
                  </a:cubicBezTo>
                  <a:cubicBezTo>
                    <a:pt x="1" y="17"/>
                    <a:pt x="1" y="17"/>
                    <a:pt x="1" y="17"/>
                  </a:cubicBezTo>
                  <a:cubicBezTo>
                    <a:pt x="1" y="17"/>
                    <a:pt x="1" y="17"/>
                    <a:pt x="1" y="17"/>
                  </a:cubicBezTo>
                  <a:cubicBezTo>
                    <a:pt x="0" y="19"/>
                    <a:pt x="0" y="19"/>
                    <a:pt x="0" y="19"/>
                  </a:cubicBezTo>
                  <a:cubicBezTo>
                    <a:pt x="1" y="19"/>
                    <a:pt x="1" y="19"/>
                    <a:pt x="1" y="19"/>
                  </a:cubicBezTo>
                  <a:cubicBezTo>
                    <a:pt x="2" y="18"/>
                    <a:pt x="2" y="18"/>
                    <a:pt x="2" y="18"/>
                  </a:cubicBezTo>
                  <a:cubicBezTo>
                    <a:pt x="1" y="19"/>
                    <a:pt x="1" y="19"/>
                    <a:pt x="1" y="19"/>
                  </a:cubicBezTo>
                  <a:cubicBezTo>
                    <a:pt x="1" y="19"/>
                    <a:pt x="1" y="19"/>
                    <a:pt x="1" y="19"/>
                  </a:cubicBezTo>
                  <a:cubicBezTo>
                    <a:pt x="2" y="19"/>
                    <a:pt x="2" y="19"/>
                    <a:pt x="2" y="19"/>
                  </a:cubicBezTo>
                  <a:cubicBezTo>
                    <a:pt x="3" y="19"/>
                    <a:pt x="4" y="19"/>
                    <a:pt x="5" y="19"/>
                  </a:cubicBezTo>
                  <a:cubicBezTo>
                    <a:pt x="5" y="19"/>
                    <a:pt x="5" y="19"/>
                    <a:pt x="5" y="19"/>
                  </a:cubicBezTo>
                  <a:cubicBezTo>
                    <a:pt x="5" y="19"/>
                    <a:pt x="6" y="19"/>
                    <a:pt x="6" y="19"/>
                  </a:cubicBezTo>
                  <a:cubicBezTo>
                    <a:pt x="27" y="15"/>
                    <a:pt x="120" y="2"/>
                    <a:pt x="248" y="2"/>
                  </a:cubicBezTo>
                  <a:cubicBezTo>
                    <a:pt x="248" y="2"/>
                    <a:pt x="248" y="2"/>
                    <a:pt x="249" y="2"/>
                  </a:cubicBezTo>
                  <a:cubicBezTo>
                    <a:pt x="249" y="2"/>
                    <a:pt x="249" y="2"/>
                    <a:pt x="249" y="2"/>
                  </a:cubicBezTo>
                  <a:cubicBezTo>
                    <a:pt x="323" y="2"/>
                    <a:pt x="384" y="6"/>
                    <a:pt x="427" y="11"/>
                  </a:cubicBezTo>
                  <a:cubicBezTo>
                    <a:pt x="449" y="13"/>
                    <a:pt x="466" y="15"/>
                    <a:pt x="478" y="17"/>
                  </a:cubicBezTo>
                  <a:cubicBezTo>
                    <a:pt x="483" y="17"/>
                    <a:pt x="488" y="18"/>
                    <a:pt x="491" y="19"/>
                  </a:cubicBezTo>
                  <a:cubicBezTo>
                    <a:pt x="494" y="19"/>
                    <a:pt x="495" y="19"/>
                    <a:pt x="495" y="19"/>
                  </a:cubicBezTo>
                  <a:cubicBezTo>
                    <a:pt x="496" y="19"/>
                    <a:pt x="496" y="19"/>
                    <a:pt x="496" y="19"/>
                  </a:cubicBezTo>
                  <a:cubicBezTo>
                    <a:pt x="496" y="19"/>
                    <a:pt x="496" y="19"/>
                    <a:pt x="496" y="19"/>
                  </a:cubicBezTo>
                  <a:cubicBezTo>
                    <a:pt x="497" y="18"/>
                    <a:pt x="497" y="18"/>
                    <a:pt x="497" y="18"/>
                  </a:cubicBezTo>
                  <a:cubicBezTo>
                    <a:pt x="496" y="17"/>
                    <a:pt x="496" y="17"/>
                    <a:pt x="496" y="17"/>
                  </a:cubicBezTo>
                  <a:cubicBezTo>
                    <a:pt x="496" y="17"/>
                    <a:pt x="496" y="17"/>
                    <a:pt x="496" y="17"/>
                  </a:cubicBezTo>
                  <a:cubicBezTo>
                    <a:pt x="496" y="17"/>
                    <a:pt x="496" y="17"/>
                    <a:pt x="496" y="17"/>
                  </a:cubicBezTo>
                  <a:cubicBezTo>
                    <a:pt x="406" y="4"/>
                    <a:pt x="322" y="0"/>
                    <a:pt x="249"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52" name="Freeform 14"/>
            <p:cNvSpPr>
              <a:spLocks noEditPoints="1"/>
            </p:cNvSpPr>
            <p:nvPr/>
          </p:nvSpPr>
          <p:spPr bwMode="auto">
            <a:xfrm>
              <a:off x="2091189" y="2291221"/>
              <a:ext cx="212551" cy="40494"/>
            </a:xfrm>
            <a:custGeom>
              <a:gdLst>
                <a:gd name="T0" fmla="*/ 496 w 498"/>
                <a:gd name="T1" fmla="*/ 93 h 95"/>
                <a:gd name="T2" fmla="*/ 495 w 498"/>
                <a:gd name="T3" fmla="*/ 94 h 95"/>
                <a:gd name="T4" fmla="*/ 495 w 498"/>
                <a:gd name="T5" fmla="*/ 94 h 95"/>
                <a:gd name="T6" fmla="*/ 498 w 498"/>
                <a:gd name="T7" fmla="*/ 95 h 95"/>
                <a:gd name="T8" fmla="*/ 496 w 498"/>
                <a:gd name="T9" fmla="*/ 93 h 95"/>
                <a:gd name="T10" fmla="*/ 4 w 498"/>
                <a:gd name="T11" fmla="*/ 17 h 95"/>
                <a:gd name="T12" fmla="*/ 1 w 498"/>
                <a:gd name="T13" fmla="*/ 17 h 95"/>
                <a:gd name="T14" fmla="*/ 0 w 498"/>
                <a:gd name="T15" fmla="*/ 17 h 95"/>
                <a:gd name="T16" fmla="*/ 31 w 498"/>
                <a:gd name="T17" fmla="*/ 36 h 95"/>
                <a:gd name="T18" fmla="*/ 39 w 498"/>
                <a:gd name="T19" fmla="*/ 53 h 95"/>
                <a:gd name="T20" fmla="*/ 33 w 498"/>
                <a:gd name="T21" fmla="*/ 68 h 95"/>
                <a:gd name="T22" fmla="*/ 13 w 498"/>
                <a:gd name="T23" fmla="*/ 86 h 95"/>
                <a:gd name="T24" fmla="*/ 4 w 498"/>
                <a:gd name="T25" fmla="*/ 91 h 95"/>
                <a:gd name="T26" fmla="*/ 0 w 498"/>
                <a:gd name="T27" fmla="*/ 92 h 95"/>
                <a:gd name="T28" fmla="*/ 0 w 498"/>
                <a:gd name="T29" fmla="*/ 92 h 95"/>
                <a:gd name="T30" fmla="*/ 7 w 498"/>
                <a:gd name="T31" fmla="*/ 91 h 95"/>
                <a:gd name="T32" fmla="*/ 21 w 498"/>
                <a:gd name="T33" fmla="*/ 83 h 95"/>
                <a:gd name="T34" fmla="*/ 35 w 498"/>
                <a:gd name="T35" fmla="*/ 70 h 95"/>
                <a:gd name="T36" fmla="*/ 41 w 498"/>
                <a:gd name="T37" fmla="*/ 53 h 95"/>
                <a:gd name="T38" fmla="*/ 32 w 498"/>
                <a:gd name="T39" fmla="*/ 35 h 95"/>
                <a:gd name="T40" fmla="*/ 4 w 498"/>
                <a:gd name="T41" fmla="*/ 17 h 95"/>
                <a:gd name="T42" fmla="*/ 248 w 498"/>
                <a:gd name="T43" fmla="*/ 0 h 95"/>
                <a:gd name="T44" fmla="*/ 248 w 498"/>
                <a:gd name="T45" fmla="*/ 0 h 95"/>
                <a:gd name="T46" fmla="*/ 492 w 498"/>
                <a:gd name="T47" fmla="*/ 17 h 95"/>
                <a:gd name="T48" fmla="*/ 474 w 498"/>
                <a:gd name="T49" fmla="*/ 56 h 95"/>
                <a:gd name="T50" fmla="*/ 491 w 498"/>
                <a:gd name="T51" fmla="*/ 92 h 95"/>
                <a:gd name="T52" fmla="*/ 248 w 498"/>
                <a:gd name="T53" fmla="*/ 75 h 95"/>
                <a:gd name="T54" fmla="*/ 248 w 498"/>
                <a:gd name="T55" fmla="*/ 75 h 95"/>
                <a:gd name="T56" fmla="*/ 495 w 498"/>
                <a:gd name="T57" fmla="*/ 92 h 95"/>
                <a:gd name="T58" fmla="*/ 495 w 498"/>
                <a:gd name="T59" fmla="*/ 92 h 95"/>
                <a:gd name="T60" fmla="*/ 476 w 498"/>
                <a:gd name="T61" fmla="*/ 56 h 95"/>
                <a:gd name="T62" fmla="*/ 485 w 498"/>
                <a:gd name="T63" fmla="*/ 28 h 95"/>
                <a:gd name="T64" fmla="*/ 492 w 498"/>
                <a:gd name="T65" fmla="*/ 20 h 95"/>
                <a:gd name="T66" fmla="*/ 494 w 498"/>
                <a:gd name="T67" fmla="*/ 18 h 95"/>
                <a:gd name="T68" fmla="*/ 495 w 498"/>
                <a:gd name="T69" fmla="*/ 17 h 95"/>
                <a:gd name="T70" fmla="*/ 494 w 498"/>
                <a:gd name="T71" fmla="*/ 17 h 95"/>
                <a:gd name="T72" fmla="*/ 490 w 498"/>
                <a:gd name="T73" fmla="*/ 17 h 95"/>
                <a:gd name="T74" fmla="*/ 477 w 498"/>
                <a:gd name="T75" fmla="*/ 15 h 95"/>
                <a:gd name="T76" fmla="*/ 426 w 498"/>
                <a:gd name="T77" fmla="*/ 9 h 95"/>
                <a:gd name="T78" fmla="*/ 248 w 498"/>
                <a:gd name="T7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8" h="95">
                  <a:moveTo>
                    <a:pt x="496" y="93"/>
                  </a:moveTo>
                  <a:cubicBezTo>
                    <a:pt x="495" y="94"/>
                    <a:pt x="495" y="94"/>
                    <a:pt x="495" y="94"/>
                  </a:cubicBezTo>
                  <a:cubicBezTo>
                    <a:pt x="495" y="94"/>
                    <a:pt x="495" y="94"/>
                    <a:pt x="495" y="94"/>
                  </a:cubicBezTo>
                  <a:cubicBezTo>
                    <a:pt x="498" y="95"/>
                    <a:pt x="498" y="95"/>
                    <a:pt x="498" y="95"/>
                  </a:cubicBezTo>
                  <a:cubicBezTo>
                    <a:pt x="496" y="93"/>
                    <a:pt x="496" y="93"/>
                    <a:pt x="496" y="93"/>
                  </a:cubicBezTo>
                  <a:moveTo>
                    <a:pt x="4" y="17"/>
                  </a:moveTo>
                  <a:cubicBezTo>
                    <a:pt x="3" y="17"/>
                    <a:pt x="2" y="17"/>
                    <a:pt x="1" y="17"/>
                  </a:cubicBezTo>
                  <a:cubicBezTo>
                    <a:pt x="0" y="17"/>
                    <a:pt x="0" y="17"/>
                    <a:pt x="0" y="17"/>
                  </a:cubicBezTo>
                  <a:cubicBezTo>
                    <a:pt x="15" y="24"/>
                    <a:pt x="25" y="30"/>
                    <a:pt x="31" y="36"/>
                  </a:cubicBezTo>
                  <a:cubicBezTo>
                    <a:pt x="37" y="42"/>
                    <a:pt x="39" y="48"/>
                    <a:pt x="39" y="53"/>
                  </a:cubicBezTo>
                  <a:cubicBezTo>
                    <a:pt x="39" y="59"/>
                    <a:pt x="37" y="64"/>
                    <a:pt x="33" y="68"/>
                  </a:cubicBezTo>
                  <a:cubicBezTo>
                    <a:pt x="28" y="76"/>
                    <a:pt x="20" y="81"/>
                    <a:pt x="13" y="86"/>
                  </a:cubicBezTo>
                  <a:cubicBezTo>
                    <a:pt x="9" y="88"/>
                    <a:pt x="6" y="89"/>
                    <a:pt x="4" y="91"/>
                  </a:cubicBezTo>
                  <a:cubicBezTo>
                    <a:pt x="2" y="91"/>
                    <a:pt x="1" y="92"/>
                    <a:pt x="0" y="92"/>
                  </a:cubicBezTo>
                  <a:cubicBezTo>
                    <a:pt x="0" y="92"/>
                    <a:pt x="0" y="92"/>
                    <a:pt x="0" y="92"/>
                  </a:cubicBezTo>
                  <a:cubicBezTo>
                    <a:pt x="0" y="92"/>
                    <a:pt x="3" y="92"/>
                    <a:pt x="7" y="91"/>
                  </a:cubicBezTo>
                  <a:cubicBezTo>
                    <a:pt x="11" y="89"/>
                    <a:pt x="16" y="86"/>
                    <a:pt x="21" y="83"/>
                  </a:cubicBezTo>
                  <a:cubicBezTo>
                    <a:pt x="26" y="79"/>
                    <a:pt x="31" y="75"/>
                    <a:pt x="35" y="70"/>
                  </a:cubicBezTo>
                  <a:cubicBezTo>
                    <a:pt x="39" y="65"/>
                    <a:pt x="41" y="59"/>
                    <a:pt x="41" y="53"/>
                  </a:cubicBezTo>
                  <a:cubicBezTo>
                    <a:pt x="41" y="47"/>
                    <a:pt x="39" y="41"/>
                    <a:pt x="32" y="35"/>
                  </a:cubicBezTo>
                  <a:cubicBezTo>
                    <a:pt x="27" y="29"/>
                    <a:pt x="17" y="23"/>
                    <a:pt x="4" y="17"/>
                  </a:cubicBezTo>
                  <a:moveTo>
                    <a:pt x="248" y="0"/>
                  </a:moveTo>
                  <a:cubicBezTo>
                    <a:pt x="248" y="0"/>
                    <a:pt x="248" y="0"/>
                    <a:pt x="248" y="0"/>
                  </a:cubicBezTo>
                  <a:cubicBezTo>
                    <a:pt x="320" y="0"/>
                    <a:pt x="404" y="4"/>
                    <a:pt x="492" y="17"/>
                  </a:cubicBezTo>
                  <a:cubicBezTo>
                    <a:pt x="488" y="22"/>
                    <a:pt x="474" y="37"/>
                    <a:pt x="474" y="56"/>
                  </a:cubicBezTo>
                  <a:cubicBezTo>
                    <a:pt x="474" y="67"/>
                    <a:pt x="478" y="79"/>
                    <a:pt x="491" y="92"/>
                  </a:cubicBezTo>
                  <a:cubicBezTo>
                    <a:pt x="473" y="89"/>
                    <a:pt x="379" y="75"/>
                    <a:pt x="248" y="75"/>
                  </a:cubicBezTo>
                  <a:cubicBezTo>
                    <a:pt x="248" y="75"/>
                    <a:pt x="248" y="75"/>
                    <a:pt x="248" y="75"/>
                  </a:cubicBezTo>
                  <a:cubicBezTo>
                    <a:pt x="321" y="75"/>
                    <a:pt x="405" y="79"/>
                    <a:pt x="495" y="92"/>
                  </a:cubicBezTo>
                  <a:cubicBezTo>
                    <a:pt x="495" y="92"/>
                    <a:pt x="495" y="92"/>
                    <a:pt x="495" y="92"/>
                  </a:cubicBezTo>
                  <a:cubicBezTo>
                    <a:pt x="480" y="80"/>
                    <a:pt x="476" y="67"/>
                    <a:pt x="476" y="56"/>
                  </a:cubicBezTo>
                  <a:cubicBezTo>
                    <a:pt x="476" y="45"/>
                    <a:pt x="481" y="35"/>
                    <a:pt x="485" y="28"/>
                  </a:cubicBezTo>
                  <a:cubicBezTo>
                    <a:pt x="488" y="25"/>
                    <a:pt x="490" y="22"/>
                    <a:pt x="492" y="20"/>
                  </a:cubicBezTo>
                  <a:cubicBezTo>
                    <a:pt x="493" y="19"/>
                    <a:pt x="494" y="18"/>
                    <a:pt x="494" y="18"/>
                  </a:cubicBezTo>
                  <a:cubicBezTo>
                    <a:pt x="495" y="18"/>
                    <a:pt x="495" y="17"/>
                    <a:pt x="495" y="17"/>
                  </a:cubicBezTo>
                  <a:cubicBezTo>
                    <a:pt x="494" y="17"/>
                    <a:pt x="494" y="17"/>
                    <a:pt x="494" y="17"/>
                  </a:cubicBezTo>
                  <a:cubicBezTo>
                    <a:pt x="494" y="17"/>
                    <a:pt x="493" y="17"/>
                    <a:pt x="490" y="17"/>
                  </a:cubicBezTo>
                  <a:cubicBezTo>
                    <a:pt x="487" y="16"/>
                    <a:pt x="482" y="15"/>
                    <a:pt x="477" y="15"/>
                  </a:cubicBezTo>
                  <a:cubicBezTo>
                    <a:pt x="465" y="13"/>
                    <a:pt x="448" y="11"/>
                    <a:pt x="426" y="9"/>
                  </a:cubicBezTo>
                  <a:cubicBezTo>
                    <a:pt x="383" y="4"/>
                    <a:pt x="322" y="0"/>
                    <a:pt x="248"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53" name="Freeform 15"/>
            <p:cNvSpPr/>
            <p:nvPr/>
          </p:nvSpPr>
          <p:spPr bwMode="auto">
            <a:xfrm>
              <a:off x="2092809" y="2324156"/>
              <a:ext cx="208411" cy="38695"/>
            </a:xfrm>
            <a:custGeom>
              <a:gdLst>
                <a:gd name="T0" fmla="*/ 244 w 488"/>
                <a:gd name="T1" fmla="*/ 0 h 91"/>
                <a:gd name="T2" fmla="*/ 0 w 488"/>
                <a:gd name="T3" fmla="*/ 17 h 91"/>
                <a:gd name="T4" fmla="*/ 28 w 488"/>
                <a:gd name="T5" fmla="*/ 34 h 91"/>
                <a:gd name="T6" fmla="*/ 37 w 488"/>
                <a:gd name="T7" fmla="*/ 53 h 91"/>
                <a:gd name="T8" fmla="*/ 31 w 488"/>
                <a:gd name="T9" fmla="*/ 70 h 91"/>
                <a:gd name="T10" fmla="*/ 17 w 488"/>
                <a:gd name="T11" fmla="*/ 82 h 91"/>
                <a:gd name="T12" fmla="*/ 3 w 488"/>
                <a:gd name="T13" fmla="*/ 91 h 91"/>
                <a:gd name="T14" fmla="*/ 244 w 488"/>
                <a:gd name="T15" fmla="*/ 75 h 91"/>
                <a:gd name="T16" fmla="*/ 487 w 488"/>
                <a:gd name="T17" fmla="*/ 91 h 91"/>
                <a:gd name="T18" fmla="*/ 470 w 488"/>
                <a:gd name="T19" fmla="*/ 56 h 91"/>
                <a:gd name="T20" fmla="*/ 488 w 488"/>
                <a:gd name="T21" fmla="*/ 17 h 91"/>
                <a:gd name="T22" fmla="*/ 244 w 488"/>
                <a:gd name="T23" fmla="*/ 0 h 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8" h="91">
                  <a:moveTo>
                    <a:pt x="244" y="0"/>
                  </a:moveTo>
                  <a:cubicBezTo>
                    <a:pt x="172" y="0"/>
                    <a:pt x="88" y="4"/>
                    <a:pt x="0" y="17"/>
                  </a:cubicBezTo>
                  <a:cubicBezTo>
                    <a:pt x="13" y="23"/>
                    <a:pt x="23" y="29"/>
                    <a:pt x="28" y="34"/>
                  </a:cubicBezTo>
                  <a:cubicBezTo>
                    <a:pt x="35" y="41"/>
                    <a:pt x="37" y="47"/>
                    <a:pt x="37" y="53"/>
                  </a:cubicBezTo>
                  <a:cubicBezTo>
                    <a:pt x="37" y="59"/>
                    <a:pt x="35" y="65"/>
                    <a:pt x="31" y="70"/>
                  </a:cubicBezTo>
                  <a:cubicBezTo>
                    <a:pt x="27" y="75"/>
                    <a:pt x="22" y="79"/>
                    <a:pt x="17" y="82"/>
                  </a:cubicBezTo>
                  <a:cubicBezTo>
                    <a:pt x="12" y="86"/>
                    <a:pt x="7" y="89"/>
                    <a:pt x="3" y="91"/>
                  </a:cubicBezTo>
                  <a:cubicBezTo>
                    <a:pt x="90" y="79"/>
                    <a:pt x="173" y="75"/>
                    <a:pt x="244" y="75"/>
                  </a:cubicBezTo>
                  <a:cubicBezTo>
                    <a:pt x="375" y="75"/>
                    <a:pt x="469" y="89"/>
                    <a:pt x="487" y="91"/>
                  </a:cubicBezTo>
                  <a:cubicBezTo>
                    <a:pt x="474" y="79"/>
                    <a:pt x="470" y="67"/>
                    <a:pt x="470" y="56"/>
                  </a:cubicBezTo>
                  <a:cubicBezTo>
                    <a:pt x="470" y="37"/>
                    <a:pt x="484" y="21"/>
                    <a:pt x="488" y="17"/>
                  </a:cubicBezTo>
                  <a:cubicBezTo>
                    <a:pt x="400" y="4"/>
                    <a:pt x="316" y="0"/>
                    <a:pt x="244"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54" name="Freeform 16"/>
            <p:cNvSpPr/>
            <p:nvPr/>
          </p:nvSpPr>
          <p:spPr bwMode="auto">
            <a:xfrm>
              <a:off x="2092809" y="2324156"/>
              <a:ext cx="104206" cy="7199"/>
            </a:xfrm>
            <a:custGeom>
              <a:gdLst>
                <a:gd name="T0" fmla="*/ 243 w 244"/>
                <a:gd name="T1" fmla="*/ 0 h 17"/>
                <a:gd name="T2" fmla="*/ 1 w 244"/>
                <a:gd name="T3" fmla="*/ 16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6"/>
                  </a:cubicBezTo>
                  <a:cubicBezTo>
                    <a:pt x="1" y="16"/>
                    <a:pt x="0" y="17"/>
                    <a:pt x="0" y="17"/>
                  </a:cubicBezTo>
                  <a:cubicBezTo>
                    <a:pt x="0" y="17"/>
                    <a:pt x="0" y="17"/>
                    <a:pt x="0" y="17"/>
                  </a:cubicBezTo>
                  <a:cubicBezTo>
                    <a:pt x="88" y="4"/>
                    <a:pt x="172" y="0"/>
                    <a:pt x="244" y="0"/>
                  </a:cubicBezTo>
                  <a:cubicBezTo>
                    <a:pt x="243" y="0"/>
                    <a:pt x="243" y="0"/>
                    <a:pt x="243"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55" name="Freeform 17"/>
            <p:cNvSpPr>
              <a:spLocks noEditPoints="1"/>
            </p:cNvSpPr>
            <p:nvPr/>
          </p:nvSpPr>
          <p:spPr bwMode="auto">
            <a:xfrm>
              <a:off x="2089929" y="2324156"/>
              <a:ext cx="213810" cy="40315"/>
            </a:xfrm>
            <a:custGeom>
              <a:gdLst>
                <a:gd name="T0" fmla="*/ 498 w 501"/>
                <a:gd name="T1" fmla="*/ 15 h 95"/>
                <a:gd name="T2" fmla="*/ 498 w 501"/>
                <a:gd name="T3" fmla="*/ 15 h 95"/>
                <a:gd name="T4" fmla="*/ 499 w 501"/>
                <a:gd name="T5" fmla="*/ 16 h 95"/>
                <a:gd name="T6" fmla="*/ 500 w 501"/>
                <a:gd name="T7" fmla="*/ 15 h 95"/>
                <a:gd name="T8" fmla="*/ 498 w 501"/>
                <a:gd name="T9" fmla="*/ 15 h 95"/>
                <a:gd name="T10" fmla="*/ 3 w 501"/>
                <a:gd name="T11" fmla="*/ 15 h 95"/>
                <a:gd name="T12" fmla="*/ 0 w 501"/>
                <a:gd name="T13" fmla="*/ 16 h 95"/>
                <a:gd name="T14" fmla="*/ 3 w 501"/>
                <a:gd name="T15" fmla="*/ 17 h 95"/>
                <a:gd name="T16" fmla="*/ 3 w 501"/>
                <a:gd name="T17" fmla="*/ 16 h 95"/>
                <a:gd name="T18" fmla="*/ 3 w 501"/>
                <a:gd name="T19" fmla="*/ 15 h 95"/>
                <a:gd name="T20" fmla="*/ 3 w 501"/>
                <a:gd name="T21" fmla="*/ 15 h 95"/>
                <a:gd name="T22" fmla="*/ 251 w 501"/>
                <a:gd name="T23" fmla="*/ 0 h 95"/>
                <a:gd name="T24" fmla="*/ 251 w 501"/>
                <a:gd name="T25" fmla="*/ 0 h 95"/>
                <a:gd name="T26" fmla="*/ 495 w 501"/>
                <a:gd name="T27" fmla="*/ 17 h 95"/>
                <a:gd name="T28" fmla="*/ 477 w 501"/>
                <a:gd name="T29" fmla="*/ 56 h 95"/>
                <a:gd name="T30" fmla="*/ 494 w 501"/>
                <a:gd name="T31" fmla="*/ 91 h 95"/>
                <a:gd name="T32" fmla="*/ 251 w 501"/>
                <a:gd name="T33" fmla="*/ 75 h 95"/>
                <a:gd name="T34" fmla="*/ 10 w 501"/>
                <a:gd name="T35" fmla="*/ 91 h 95"/>
                <a:gd name="T36" fmla="*/ 24 w 501"/>
                <a:gd name="T37" fmla="*/ 82 h 95"/>
                <a:gd name="T38" fmla="*/ 38 w 501"/>
                <a:gd name="T39" fmla="*/ 70 h 95"/>
                <a:gd name="T40" fmla="*/ 44 w 501"/>
                <a:gd name="T41" fmla="*/ 53 h 95"/>
                <a:gd name="T42" fmla="*/ 35 w 501"/>
                <a:gd name="T43" fmla="*/ 34 h 95"/>
                <a:gd name="T44" fmla="*/ 7 w 501"/>
                <a:gd name="T45" fmla="*/ 17 h 95"/>
                <a:gd name="T46" fmla="*/ 4 w 501"/>
                <a:gd name="T47" fmla="*/ 17 h 95"/>
                <a:gd name="T48" fmla="*/ 3 w 501"/>
                <a:gd name="T49" fmla="*/ 16 h 95"/>
                <a:gd name="T50" fmla="*/ 3 w 501"/>
                <a:gd name="T51" fmla="*/ 17 h 95"/>
                <a:gd name="T52" fmla="*/ 34 w 501"/>
                <a:gd name="T53" fmla="*/ 36 h 95"/>
                <a:gd name="T54" fmla="*/ 42 w 501"/>
                <a:gd name="T55" fmla="*/ 53 h 95"/>
                <a:gd name="T56" fmla="*/ 36 w 501"/>
                <a:gd name="T57" fmla="*/ 68 h 95"/>
                <a:gd name="T58" fmla="*/ 16 w 501"/>
                <a:gd name="T59" fmla="*/ 86 h 95"/>
                <a:gd name="T60" fmla="*/ 7 w 501"/>
                <a:gd name="T61" fmla="*/ 90 h 95"/>
                <a:gd name="T62" fmla="*/ 3 w 501"/>
                <a:gd name="T63" fmla="*/ 92 h 95"/>
                <a:gd name="T64" fmla="*/ 4 w 501"/>
                <a:gd name="T65" fmla="*/ 94 h 95"/>
                <a:gd name="T66" fmla="*/ 251 w 501"/>
                <a:gd name="T67" fmla="*/ 77 h 95"/>
                <a:gd name="T68" fmla="*/ 429 w 501"/>
                <a:gd name="T69" fmla="*/ 85 h 95"/>
                <a:gd name="T70" fmla="*/ 480 w 501"/>
                <a:gd name="T71" fmla="*/ 91 h 95"/>
                <a:gd name="T72" fmla="*/ 493 w 501"/>
                <a:gd name="T73" fmla="*/ 93 h 95"/>
                <a:gd name="T74" fmla="*/ 497 w 501"/>
                <a:gd name="T75" fmla="*/ 94 h 95"/>
                <a:gd name="T76" fmla="*/ 501 w 501"/>
                <a:gd name="T77" fmla="*/ 95 h 95"/>
                <a:gd name="T78" fmla="*/ 498 w 501"/>
                <a:gd name="T79" fmla="*/ 92 h 95"/>
                <a:gd name="T80" fmla="*/ 479 w 501"/>
                <a:gd name="T81" fmla="*/ 56 h 95"/>
                <a:gd name="T82" fmla="*/ 488 w 501"/>
                <a:gd name="T83" fmla="*/ 28 h 95"/>
                <a:gd name="T84" fmla="*/ 495 w 501"/>
                <a:gd name="T85" fmla="*/ 20 h 95"/>
                <a:gd name="T86" fmla="*/ 497 w 501"/>
                <a:gd name="T87" fmla="*/ 18 h 95"/>
                <a:gd name="T88" fmla="*/ 498 w 501"/>
                <a:gd name="T89" fmla="*/ 17 h 95"/>
                <a:gd name="T90" fmla="*/ 497 w 501"/>
                <a:gd name="T91" fmla="*/ 17 h 95"/>
                <a:gd name="T92" fmla="*/ 493 w 501"/>
                <a:gd name="T93" fmla="*/ 16 h 95"/>
                <a:gd name="T94" fmla="*/ 480 w 501"/>
                <a:gd name="T95" fmla="*/ 14 h 95"/>
                <a:gd name="T96" fmla="*/ 429 w 501"/>
                <a:gd name="T97" fmla="*/ 9 h 95"/>
                <a:gd name="T98" fmla="*/ 251 w 501"/>
                <a:gd name="T9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5">
                  <a:moveTo>
                    <a:pt x="498" y="15"/>
                  </a:moveTo>
                  <a:cubicBezTo>
                    <a:pt x="498" y="15"/>
                    <a:pt x="498" y="15"/>
                    <a:pt x="498" y="15"/>
                  </a:cubicBezTo>
                  <a:cubicBezTo>
                    <a:pt x="499" y="16"/>
                    <a:pt x="499" y="16"/>
                    <a:pt x="499" y="16"/>
                  </a:cubicBezTo>
                  <a:cubicBezTo>
                    <a:pt x="500" y="15"/>
                    <a:pt x="500" y="15"/>
                    <a:pt x="500" y="15"/>
                  </a:cubicBezTo>
                  <a:cubicBezTo>
                    <a:pt x="498" y="15"/>
                    <a:pt x="498" y="15"/>
                    <a:pt x="498" y="15"/>
                  </a:cubicBezTo>
                  <a:moveTo>
                    <a:pt x="3" y="15"/>
                  </a:moveTo>
                  <a:cubicBezTo>
                    <a:pt x="0" y="16"/>
                    <a:pt x="0" y="16"/>
                    <a:pt x="0" y="16"/>
                  </a:cubicBezTo>
                  <a:cubicBezTo>
                    <a:pt x="3" y="17"/>
                    <a:pt x="3" y="17"/>
                    <a:pt x="3" y="17"/>
                  </a:cubicBezTo>
                  <a:cubicBezTo>
                    <a:pt x="3" y="16"/>
                    <a:pt x="3" y="16"/>
                    <a:pt x="3" y="16"/>
                  </a:cubicBezTo>
                  <a:cubicBezTo>
                    <a:pt x="3" y="15"/>
                    <a:pt x="3" y="15"/>
                    <a:pt x="3" y="15"/>
                  </a:cubicBezTo>
                  <a:cubicBezTo>
                    <a:pt x="3" y="15"/>
                    <a:pt x="3" y="15"/>
                    <a:pt x="3" y="15"/>
                  </a:cubicBezTo>
                  <a:moveTo>
                    <a:pt x="251" y="0"/>
                  </a:moveTo>
                  <a:cubicBezTo>
                    <a:pt x="251" y="0"/>
                    <a:pt x="251" y="0"/>
                    <a:pt x="251" y="0"/>
                  </a:cubicBezTo>
                  <a:cubicBezTo>
                    <a:pt x="323" y="0"/>
                    <a:pt x="407" y="4"/>
                    <a:pt x="495" y="17"/>
                  </a:cubicBezTo>
                  <a:cubicBezTo>
                    <a:pt x="491" y="21"/>
                    <a:pt x="477" y="37"/>
                    <a:pt x="477" y="56"/>
                  </a:cubicBezTo>
                  <a:cubicBezTo>
                    <a:pt x="477" y="67"/>
                    <a:pt x="481" y="79"/>
                    <a:pt x="494" y="91"/>
                  </a:cubicBezTo>
                  <a:cubicBezTo>
                    <a:pt x="476" y="89"/>
                    <a:pt x="382" y="75"/>
                    <a:pt x="251" y="75"/>
                  </a:cubicBezTo>
                  <a:cubicBezTo>
                    <a:pt x="180" y="75"/>
                    <a:pt x="97" y="79"/>
                    <a:pt x="10" y="91"/>
                  </a:cubicBezTo>
                  <a:cubicBezTo>
                    <a:pt x="14" y="89"/>
                    <a:pt x="19" y="86"/>
                    <a:pt x="24" y="82"/>
                  </a:cubicBezTo>
                  <a:cubicBezTo>
                    <a:pt x="29" y="79"/>
                    <a:pt x="34" y="75"/>
                    <a:pt x="38" y="70"/>
                  </a:cubicBezTo>
                  <a:cubicBezTo>
                    <a:pt x="42" y="65"/>
                    <a:pt x="44" y="59"/>
                    <a:pt x="44" y="53"/>
                  </a:cubicBezTo>
                  <a:cubicBezTo>
                    <a:pt x="44" y="47"/>
                    <a:pt x="42" y="41"/>
                    <a:pt x="35" y="34"/>
                  </a:cubicBezTo>
                  <a:cubicBezTo>
                    <a:pt x="30" y="29"/>
                    <a:pt x="20" y="23"/>
                    <a:pt x="7" y="17"/>
                  </a:cubicBezTo>
                  <a:cubicBezTo>
                    <a:pt x="6" y="17"/>
                    <a:pt x="5" y="17"/>
                    <a:pt x="4" y="17"/>
                  </a:cubicBezTo>
                  <a:cubicBezTo>
                    <a:pt x="3" y="16"/>
                    <a:pt x="3" y="16"/>
                    <a:pt x="3" y="16"/>
                  </a:cubicBezTo>
                  <a:cubicBezTo>
                    <a:pt x="3" y="17"/>
                    <a:pt x="3" y="17"/>
                    <a:pt x="3" y="17"/>
                  </a:cubicBezTo>
                  <a:cubicBezTo>
                    <a:pt x="18" y="23"/>
                    <a:pt x="28" y="30"/>
                    <a:pt x="34" y="36"/>
                  </a:cubicBezTo>
                  <a:cubicBezTo>
                    <a:pt x="40" y="42"/>
                    <a:pt x="42" y="48"/>
                    <a:pt x="42" y="53"/>
                  </a:cubicBezTo>
                  <a:cubicBezTo>
                    <a:pt x="42" y="59"/>
                    <a:pt x="40" y="64"/>
                    <a:pt x="36" y="68"/>
                  </a:cubicBezTo>
                  <a:cubicBezTo>
                    <a:pt x="31" y="75"/>
                    <a:pt x="23" y="81"/>
                    <a:pt x="16" y="86"/>
                  </a:cubicBezTo>
                  <a:cubicBezTo>
                    <a:pt x="12" y="88"/>
                    <a:pt x="9" y="89"/>
                    <a:pt x="7" y="90"/>
                  </a:cubicBezTo>
                  <a:cubicBezTo>
                    <a:pt x="4" y="91"/>
                    <a:pt x="3" y="92"/>
                    <a:pt x="3" y="92"/>
                  </a:cubicBezTo>
                  <a:cubicBezTo>
                    <a:pt x="4" y="94"/>
                    <a:pt x="4" y="94"/>
                    <a:pt x="4" y="94"/>
                  </a:cubicBezTo>
                  <a:cubicBezTo>
                    <a:pt x="93" y="81"/>
                    <a:pt x="178" y="77"/>
                    <a:pt x="251" y="77"/>
                  </a:cubicBezTo>
                  <a:cubicBezTo>
                    <a:pt x="325" y="77"/>
                    <a:pt x="386" y="81"/>
                    <a:pt x="429" y="85"/>
                  </a:cubicBezTo>
                  <a:cubicBezTo>
                    <a:pt x="451" y="88"/>
                    <a:pt x="468" y="90"/>
                    <a:pt x="480" y="91"/>
                  </a:cubicBezTo>
                  <a:cubicBezTo>
                    <a:pt x="485" y="92"/>
                    <a:pt x="490" y="93"/>
                    <a:pt x="493" y="93"/>
                  </a:cubicBezTo>
                  <a:cubicBezTo>
                    <a:pt x="496" y="94"/>
                    <a:pt x="497" y="94"/>
                    <a:pt x="497" y="94"/>
                  </a:cubicBezTo>
                  <a:cubicBezTo>
                    <a:pt x="501" y="95"/>
                    <a:pt x="501" y="95"/>
                    <a:pt x="501" y="95"/>
                  </a:cubicBezTo>
                  <a:cubicBezTo>
                    <a:pt x="498" y="92"/>
                    <a:pt x="498" y="92"/>
                    <a:pt x="498" y="92"/>
                  </a:cubicBezTo>
                  <a:cubicBezTo>
                    <a:pt x="483" y="80"/>
                    <a:pt x="479" y="67"/>
                    <a:pt x="479" y="56"/>
                  </a:cubicBezTo>
                  <a:cubicBezTo>
                    <a:pt x="479" y="45"/>
                    <a:pt x="484" y="35"/>
                    <a:pt x="488" y="28"/>
                  </a:cubicBezTo>
                  <a:cubicBezTo>
                    <a:pt x="491" y="25"/>
                    <a:pt x="493" y="22"/>
                    <a:pt x="495" y="20"/>
                  </a:cubicBezTo>
                  <a:cubicBezTo>
                    <a:pt x="496" y="19"/>
                    <a:pt x="497" y="18"/>
                    <a:pt x="497" y="18"/>
                  </a:cubicBezTo>
                  <a:cubicBezTo>
                    <a:pt x="498" y="17"/>
                    <a:pt x="498" y="17"/>
                    <a:pt x="498" y="17"/>
                  </a:cubicBezTo>
                  <a:cubicBezTo>
                    <a:pt x="497" y="17"/>
                    <a:pt x="497" y="17"/>
                    <a:pt x="497" y="17"/>
                  </a:cubicBezTo>
                  <a:cubicBezTo>
                    <a:pt x="497" y="17"/>
                    <a:pt x="496" y="17"/>
                    <a:pt x="493" y="16"/>
                  </a:cubicBezTo>
                  <a:cubicBezTo>
                    <a:pt x="490" y="16"/>
                    <a:pt x="485" y="15"/>
                    <a:pt x="480" y="14"/>
                  </a:cubicBezTo>
                  <a:cubicBezTo>
                    <a:pt x="468" y="13"/>
                    <a:pt x="451" y="11"/>
                    <a:pt x="429" y="9"/>
                  </a:cubicBezTo>
                  <a:cubicBezTo>
                    <a:pt x="386" y="4"/>
                    <a:pt x="325" y="0"/>
                    <a:pt x="251"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56" name="Freeform 18"/>
            <p:cNvSpPr/>
            <p:nvPr/>
          </p:nvSpPr>
          <p:spPr bwMode="auto">
            <a:xfrm>
              <a:off x="2094248" y="2323256"/>
              <a:ext cx="102766" cy="6839"/>
            </a:xfrm>
            <a:custGeom>
              <a:gdLst>
                <a:gd name="T0" fmla="*/ 240 w 241"/>
                <a:gd name="T1" fmla="*/ 0 h 16"/>
                <a:gd name="T2" fmla="*/ 0 w 241"/>
                <a:gd name="T3" fmla="*/ 16 h 16"/>
                <a:gd name="T4" fmla="*/ 0 w 241"/>
                <a:gd name="T5" fmla="*/ 16 h 16"/>
                <a:gd name="T6" fmla="*/ 241 w 241"/>
                <a:gd name="T7" fmla="*/ 0 h 16"/>
                <a:gd name="T8" fmla="*/ 240 w 241"/>
                <a:gd name="T9" fmla="*/ 0 h 16"/>
              </a:gdLst>
              <a:cxnLst>
                <a:cxn ang="0">
                  <a:pos x="T0" y="T1"/>
                </a:cxn>
                <a:cxn ang="0">
                  <a:pos x="T2" y="T3"/>
                </a:cxn>
                <a:cxn ang="0">
                  <a:pos x="T4" y="T5"/>
                </a:cxn>
                <a:cxn ang="0">
                  <a:pos x="T6" y="T7"/>
                </a:cxn>
                <a:cxn ang="0">
                  <a:pos x="T8" y="T9"/>
                </a:cxn>
              </a:cxnLst>
              <a:rect l="0" t="0" r="r" b="b"/>
              <a:pathLst>
                <a:path w="241" h="16">
                  <a:moveTo>
                    <a:pt x="240" y="0"/>
                  </a:moveTo>
                  <a:cubicBezTo>
                    <a:pt x="115" y="0"/>
                    <a:pt x="25" y="12"/>
                    <a:pt x="0" y="16"/>
                  </a:cubicBezTo>
                  <a:cubicBezTo>
                    <a:pt x="0" y="16"/>
                    <a:pt x="0" y="16"/>
                    <a:pt x="0" y="16"/>
                  </a:cubicBezTo>
                  <a:cubicBezTo>
                    <a:pt x="87" y="4"/>
                    <a:pt x="169" y="0"/>
                    <a:pt x="241" y="0"/>
                  </a:cubicBezTo>
                  <a:cubicBezTo>
                    <a:pt x="240" y="0"/>
                    <a:pt x="240" y="0"/>
                    <a:pt x="240"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57" name="Freeform 19"/>
            <p:cNvSpPr/>
            <p:nvPr/>
          </p:nvSpPr>
          <p:spPr bwMode="auto">
            <a:xfrm>
              <a:off x="2091189" y="2323256"/>
              <a:ext cx="211651" cy="8099"/>
            </a:xfrm>
            <a:custGeom>
              <a:gdLst>
                <a:gd name="T0" fmla="*/ 248 w 496"/>
                <a:gd name="T1" fmla="*/ 0 h 19"/>
                <a:gd name="T2" fmla="*/ 7 w 496"/>
                <a:gd name="T3" fmla="*/ 16 h 19"/>
                <a:gd name="T4" fmla="*/ 7 w 496"/>
                <a:gd name="T5" fmla="*/ 16 h 19"/>
                <a:gd name="T6" fmla="*/ 0 w 496"/>
                <a:gd name="T7" fmla="*/ 17 h 19"/>
                <a:gd name="T8" fmla="*/ 0 w 496"/>
                <a:gd name="T9" fmla="*/ 17 h 19"/>
                <a:gd name="T10" fmla="*/ 0 w 496"/>
                <a:gd name="T11" fmla="*/ 17 h 19"/>
                <a:gd name="T12" fmla="*/ 0 w 496"/>
                <a:gd name="T13" fmla="*/ 18 h 19"/>
                <a:gd name="T14" fmla="*/ 1 w 496"/>
                <a:gd name="T15" fmla="*/ 18 h 19"/>
                <a:gd name="T16" fmla="*/ 0 w 496"/>
                <a:gd name="T17" fmla="*/ 18 h 19"/>
                <a:gd name="T18" fmla="*/ 1 w 496"/>
                <a:gd name="T19" fmla="*/ 19 h 19"/>
                <a:gd name="T20" fmla="*/ 4 w 496"/>
                <a:gd name="T21" fmla="*/ 19 h 19"/>
                <a:gd name="T22" fmla="*/ 4 w 496"/>
                <a:gd name="T23" fmla="*/ 19 h 19"/>
                <a:gd name="T24" fmla="*/ 5 w 496"/>
                <a:gd name="T25" fmla="*/ 18 h 19"/>
                <a:gd name="T26" fmla="*/ 247 w 496"/>
                <a:gd name="T27" fmla="*/ 2 h 19"/>
                <a:gd name="T28" fmla="*/ 248 w 496"/>
                <a:gd name="T29" fmla="*/ 2 h 19"/>
                <a:gd name="T30" fmla="*/ 248 w 496"/>
                <a:gd name="T31" fmla="*/ 2 h 19"/>
                <a:gd name="T32" fmla="*/ 426 w 496"/>
                <a:gd name="T33" fmla="*/ 11 h 19"/>
                <a:gd name="T34" fmla="*/ 477 w 496"/>
                <a:gd name="T35" fmla="*/ 16 h 19"/>
                <a:gd name="T36" fmla="*/ 490 w 496"/>
                <a:gd name="T37" fmla="*/ 18 h 19"/>
                <a:gd name="T38" fmla="*/ 494 w 496"/>
                <a:gd name="T39" fmla="*/ 19 h 19"/>
                <a:gd name="T40" fmla="*/ 495 w 496"/>
                <a:gd name="T41" fmla="*/ 19 h 19"/>
                <a:gd name="T42" fmla="*/ 495 w 496"/>
                <a:gd name="T43" fmla="*/ 19 h 19"/>
                <a:gd name="T44" fmla="*/ 496 w 496"/>
                <a:gd name="T45" fmla="*/ 18 h 19"/>
                <a:gd name="T46" fmla="*/ 495 w 496"/>
                <a:gd name="T47" fmla="*/ 17 h 19"/>
                <a:gd name="T48" fmla="*/ 495 w 496"/>
                <a:gd name="T49" fmla="*/ 17 h 19"/>
                <a:gd name="T50" fmla="*/ 495 w 496"/>
                <a:gd name="T51" fmla="*/ 17 h 19"/>
                <a:gd name="T52" fmla="*/ 248 w 496"/>
                <a:gd name="T53"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6" h="19">
                  <a:moveTo>
                    <a:pt x="248" y="0"/>
                  </a:moveTo>
                  <a:cubicBezTo>
                    <a:pt x="176" y="0"/>
                    <a:pt x="94" y="4"/>
                    <a:pt x="7" y="16"/>
                  </a:cubicBezTo>
                  <a:cubicBezTo>
                    <a:pt x="7" y="16"/>
                    <a:pt x="7" y="16"/>
                    <a:pt x="7" y="16"/>
                  </a:cubicBezTo>
                  <a:cubicBezTo>
                    <a:pt x="3" y="17"/>
                    <a:pt x="0" y="17"/>
                    <a:pt x="0" y="17"/>
                  </a:cubicBezTo>
                  <a:cubicBezTo>
                    <a:pt x="0" y="17"/>
                    <a:pt x="0" y="17"/>
                    <a:pt x="0" y="17"/>
                  </a:cubicBezTo>
                  <a:cubicBezTo>
                    <a:pt x="0" y="17"/>
                    <a:pt x="0" y="17"/>
                    <a:pt x="0" y="17"/>
                  </a:cubicBezTo>
                  <a:cubicBezTo>
                    <a:pt x="0" y="18"/>
                    <a:pt x="0" y="18"/>
                    <a:pt x="0" y="18"/>
                  </a:cubicBezTo>
                  <a:cubicBezTo>
                    <a:pt x="1" y="18"/>
                    <a:pt x="1" y="18"/>
                    <a:pt x="1" y="18"/>
                  </a:cubicBezTo>
                  <a:cubicBezTo>
                    <a:pt x="0" y="18"/>
                    <a:pt x="0" y="18"/>
                    <a:pt x="0" y="18"/>
                  </a:cubicBezTo>
                  <a:cubicBezTo>
                    <a:pt x="1" y="19"/>
                    <a:pt x="1" y="19"/>
                    <a:pt x="1" y="19"/>
                  </a:cubicBezTo>
                  <a:cubicBezTo>
                    <a:pt x="2" y="19"/>
                    <a:pt x="3" y="19"/>
                    <a:pt x="4" y="19"/>
                  </a:cubicBezTo>
                  <a:cubicBezTo>
                    <a:pt x="4" y="19"/>
                    <a:pt x="4" y="19"/>
                    <a:pt x="4" y="19"/>
                  </a:cubicBezTo>
                  <a:cubicBezTo>
                    <a:pt x="4" y="19"/>
                    <a:pt x="5" y="18"/>
                    <a:pt x="5" y="18"/>
                  </a:cubicBezTo>
                  <a:cubicBezTo>
                    <a:pt x="26" y="15"/>
                    <a:pt x="119" y="2"/>
                    <a:pt x="247" y="2"/>
                  </a:cubicBezTo>
                  <a:cubicBezTo>
                    <a:pt x="247" y="2"/>
                    <a:pt x="247" y="2"/>
                    <a:pt x="248" y="2"/>
                  </a:cubicBezTo>
                  <a:cubicBezTo>
                    <a:pt x="248" y="2"/>
                    <a:pt x="248" y="2"/>
                    <a:pt x="248" y="2"/>
                  </a:cubicBezTo>
                  <a:cubicBezTo>
                    <a:pt x="322" y="2"/>
                    <a:pt x="383" y="6"/>
                    <a:pt x="426" y="11"/>
                  </a:cubicBezTo>
                  <a:cubicBezTo>
                    <a:pt x="448" y="13"/>
                    <a:pt x="465" y="15"/>
                    <a:pt x="477" y="16"/>
                  </a:cubicBezTo>
                  <a:cubicBezTo>
                    <a:pt x="482" y="17"/>
                    <a:pt x="487" y="18"/>
                    <a:pt x="490" y="18"/>
                  </a:cubicBezTo>
                  <a:cubicBezTo>
                    <a:pt x="493" y="19"/>
                    <a:pt x="494" y="19"/>
                    <a:pt x="494" y="19"/>
                  </a:cubicBezTo>
                  <a:cubicBezTo>
                    <a:pt x="495" y="19"/>
                    <a:pt x="495" y="19"/>
                    <a:pt x="495" y="19"/>
                  </a:cubicBezTo>
                  <a:cubicBezTo>
                    <a:pt x="495" y="19"/>
                    <a:pt x="495" y="19"/>
                    <a:pt x="495" y="19"/>
                  </a:cubicBezTo>
                  <a:cubicBezTo>
                    <a:pt x="496" y="18"/>
                    <a:pt x="496" y="18"/>
                    <a:pt x="496" y="18"/>
                  </a:cubicBezTo>
                  <a:cubicBezTo>
                    <a:pt x="495" y="17"/>
                    <a:pt x="495" y="17"/>
                    <a:pt x="495" y="17"/>
                  </a:cubicBezTo>
                  <a:cubicBezTo>
                    <a:pt x="495" y="17"/>
                    <a:pt x="495" y="17"/>
                    <a:pt x="495" y="17"/>
                  </a:cubicBezTo>
                  <a:cubicBezTo>
                    <a:pt x="495" y="17"/>
                    <a:pt x="495" y="17"/>
                    <a:pt x="495" y="17"/>
                  </a:cubicBezTo>
                  <a:cubicBezTo>
                    <a:pt x="405" y="4"/>
                    <a:pt x="321" y="0"/>
                    <a:pt x="248"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58" name="Freeform 20"/>
            <p:cNvSpPr/>
            <p:nvPr/>
          </p:nvSpPr>
          <p:spPr bwMode="auto">
            <a:xfrm>
              <a:off x="2091548" y="2347553"/>
              <a:ext cx="210931" cy="48953"/>
            </a:xfrm>
            <a:custGeom>
              <a:gdLst>
                <a:gd name="T0" fmla="*/ 0 w 494"/>
                <a:gd name="T1" fmla="*/ 38 h 115"/>
                <a:gd name="T2" fmla="*/ 494 w 494"/>
                <a:gd name="T3" fmla="*/ 38 h 115"/>
                <a:gd name="T4" fmla="*/ 494 w 494"/>
                <a:gd name="T5" fmla="*/ 115 h 115"/>
                <a:gd name="T6" fmla="*/ 0 w 494"/>
                <a:gd name="T7" fmla="*/ 115 h 115"/>
                <a:gd name="T8" fmla="*/ 0 w 494"/>
                <a:gd name="T9" fmla="*/ 38 h 115"/>
              </a:gdLst>
              <a:cxnLst>
                <a:cxn ang="0">
                  <a:pos x="T0" y="T1"/>
                </a:cxn>
                <a:cxn ang="0">
                  <a:pos x="T2" y="T3"/>
                </a:cxn>
                <a:cxn ang="0">
                  <a:pos x="T4" y="T5"/>
                </a:cxn>
                <a:cxn ang="0">
                  <a:pos x="T6" y="T7"/>
                </a:cxn>
                <a:cxn ang="0">
                  <a:pos x="T8" y="T9"/>
                </a:cxn>
              </a:cxnLst>
              <a:rect l="0" t="0" r="r" b="b"/>
              <a:pathLst>
                <a:path w="493" h="115">
                  <a:moveTo>
                    <a:pt x="0" y="38"/>
                  </a:moveTo>
                  <a:cubicBezTo>
                    <a:pt x="0" y="38"/>
                    <a:pt x="224" y="0"/>
                    <a:pt x="494" y="38"/>
                  </a:cubicBezTo>
                  <a:cubicBezTo>
                    <a:pt x="494" y="38"/>
                    <a:pt x="449" y="76"/>
                    <a:pt x="494" y="115"/>
                  </a:cubicBezTo>
                  <a:cubicBezTo>
                    <a:pt x="494" y="115"/>
                    <a:pt x="269" y="76"/>
                    <a:pt x="0" y="115"/>
                  </a:cubicBezTo>
                  <a:cubicBezTo>
                    <a:pt x="0" y="115"/>
                    <a:pt x="89" y="76"/>
                    <a:pt x="0" y="38"/>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59" name="Freeform 21"/>
            <p:cNvSpPr/>
            <p:nvPr/>
          </p:nvSpPr>
          <p:spPr bwMode="auto">
            <a:xfrm>
              <a:off x="2089929" y="2356012"/>
              <a:ext cx="213810" cy="4085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20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8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70"/>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2"/>
                    <a:pt x="24" y="84"/>
                  </a:cubicBezTo>
                  <a:cubicBezTo>
                    <a:pt x="29" y="81"/>
                    <a:pt x="34" y="76"/>
                    <a:pt x="38" y="71"/>
                  </a:cubicBezTo>
                  <a:cubicBezTo>
                    <a:pt x="42" y="67"/>
                    <a:pt x="44" y="61"/>
                    <a:pt x="44" y="55"/>
                  </a:cubicBezTo>
                  <a:cubicBezTo>
                    <a:pt x="44" y="49"/>
                    <a:pt x="42" y="43"/>
                    <a:pt x="35" y="36"/>
                  </a:cubicBezTo>
                  <a:cubicBezTo>
                    <a:pt x="29" y="30"/>
                    <a:pt x="19" y="24"/>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6"/>
                    <a:pt x="36" y="70"/>
                  </a:cubicBezTo>
                  <a:cubicBezTo>
                    <a:pt x="31" y="77"/>
                    <a:pt x="23" y="83"/>
                    <a:pt x="16" y="87"/>
                  </a:cubicBezTo>
                  <a:cubicBezTo>
                    <a:pt x="12" y="90"/>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2"/>
                    <a:pt x="480" y="93"/>
                  </a:cubicBezTo>
                  <a:cubicBezTo>
                    <a:pt x="485" y="94"/>
                    <a:pt x="490" y="95"/>
                    <a:pt x="493" y="95"/>
                  </a:cubicBezTo>
                  <a:cubicBezTo>
                    <a:pt x="496" y="96"/>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20"/>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8"/>
                    <a:pt x="0" y="18"/>
                    <a:pt x="0" y="18"/>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60" name="Freeform 22"/>
            <p:cNvSpPr/>
            <p:nvPr/>
          </p:nvSpPr>
          <p:spPr bwMode="auto">
            <a:xfrm>
              <a:off x="2091548" y="2379949"/>
              <a:ext cx="210931" cy="49313"/>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61" name="Freeform 23"/>
            <p:cNvSpPr/>
            <p:nvPr/>
          </p:nvSpPr>
          <p:spPr bwMode="auto">
            <a:xfrm>
              <a:off x="2089929" y="2388767"/>
              <a:ext cx="213810" cy="4085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1"/>
                    <a:pt x="34" y="76"/>
                    <a:pt x="38" y="71"/>
                  </a:cubicBezTo>
                  <a:cubicBezTo>
                    <a:pt x="42" y="66"/>
                    <a:pt x="44" y="61"/>
                    <a:pt x="44" y="55"/>
                  </a:cubicBezTo>
                  <a:cubicBezTo>
                    <a:pt x="44" y="49"/>
                    <a:pt x="42" y="43"/>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5"/>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62" name="Freeform 24"/>
            <p:cNvSpPr/>
            <p:nvPr/>
          </p:nvSpPr>
          <p:spPr bwMode="auto">
            <a:xfrm>
              <a:off x="2091548" y="2412704"/>
              <a:ext cx="210931" cy="49313"/>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63" name="Freeform 25"/>
            <p:cNvSpPr/>
            <p:nvPr/>
          </p:nvSpPr>
          <p:spPr bwMode="auto">
            <a:xfrm>
              <a:off x="2089929" y="2421523"/>
              <a:ext cx="213810" cy="4103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5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1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2"/>
                    <a:pt x="497" y="95"/>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8"/>
                  </a:cubicBezTo>
                  <a:cubicBezTo>
                    <a:pt x="40" y="44"/>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4"/>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3"/>
                    <a:pt x="495" y="21"/>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64" name="Freeform 26"/>
            <p:cNvSpPr/>
            <p:nvPr/>
          </p:nvSpPr>
          <p:spPr bwMode="auto">
            <a:xfrm>
              <a:off x="2091548" y="2445460"/>
              <a:ext cx="210931" cy="49313"/>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65" name="Freeform 27"/>
            <p:cNvSpPr/>
            <p:nvPr/>
          </p:nvSpPr>
          <p:spPr bwMode="auto">
            <a:xfrm>
              <a:off x="2089929" y="2454458"/>
              <a:ext cx="213810" cy="4085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7 h 96"/>
                <a:gd name="T16" fmla="*/ 497 w 501"/>
                <a:gd name="T17" fmla="*/ 95 h 96"/>
                <a:gd name="T18" fmla="*/ 498 w 501"/>
                <a:gd name="T19" fmla="*/ 95 h 96"/>
                <a:gd name="T20" fmla="*/ 498 w 501"/>
                <a:gd name="T21" fmla="*/ 94 h 96"/>
                <a:gd name="T22" fmla="*/ 251 w 501"/>
                <a:gd name="T23" fmla="*/ 76 h 96"/>
                <a:gd name="T24" fmla="*/ 3 w 501"/>
                <a:gd name="T25" fmla="*/ 94 h 96"/>
                <a:gd name="T26" fmla="*/ 4 w 501"/>
                <a:gd name="T27" fmla="*/ 95 h 96"/>
                <a:gd name="T28" fmla="*/ 4 w 501"/>
                <a:gd name="T29" fmla="*/ 95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7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8 h 96"/>
                <a:gd name="T64" fmla="*/ 429 w 501"/>
                <a:gd name="T65" fmla="*/ 87 h 96"/>
                <a:gd name="T66" fmla="*/ 480 w 501"/>
                <a:gd name="T67" fmla="*/ 93 h 96"/>
                <a:gd name="T68" fmla="*/ 493 w 501"/>
                <a:gd name="T69" fmla="*/ 95 h 96"/>
                <a:gd name="T70" fmla="*/ 497 w 501"/>
                <a:gd name="T71" fmla="*/ 95 h 96"/>
                <a:gd name="T72" fmla="*/ 501 w 501"/>
                <a:gd name="T73" fmla="*/ 96 h 96"/>
                <a:gd name="T74" fmla="*/ 498 w 501"/>
                <a:gd name="T75" fmla="*/ 94 h 96"/>
                <a:gd name="T76" fmla="*/ 479 w 501"/>
                <a:gd name="T77" fmla="*/ 57 h 96"/>
                <a:gd name="T78" fmla="*/ 488 w 501"/>
                <a:gd name="T79" fmla="*/ 30 h 96"/>
                <a:gd name="T80" fmla="*/ 495 w 501"/>
                <a:gd name="T81" fmla="*/ 21 h 96"/>
                <a:gd name="T82" fmla="*/ 497 w 501"/>
                <a:gd name="T83" fmla="*/ 19 h 96"/>
                <a:gd name="T84" fmla="*/ 498 w 501"/>
                <a:gd name="T85" fmla="*/ 18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7"/>
                  </a:cubicBezTo>
                  <a:cubicBezTo>
                    <a:pt x="477" y="69"/>
                    <a:pt x="482" y="82"/>
                    <a:pt x="497" y="95"/>
                  </a:cubicBezTo>
                  <a:cubicBezTo>
                    <a:pt x="498" y="95"/>
                    <a:pt x="498" y="95"/>
                    <a:pt x="498" y="95"/>
                  </a:cubicBezTo>
                  <a:cubicBezTo>
                    <a:pt x="498" y="94"/>
                    <a:pt x="498" y="94"/>
                    <a:pt x="498" y="94"/>
                  </a:cubicBezTo>
                  <a:cubicBezTo>
                    <a:pt x="498" y="94"/>
                    <a:pt x="398" y="76"/>
                    <a:pt x="251" y="76"/>
                  </a:cubicBezTo>
                  <a:cubicBezTo>
                    <a:pt x="178" y="76"/>
                    <a:pt x="93" y="81"/>
                    <a:pt x="3" y="94"/>
                  </a:cubicBezTo>
                  <a:cubicBezTo>
                    <a:pt x="4" y="95"/>
                    <a:pt x="4" y="95"/>
                    <a:pt x="4" y="95"/>
                  </a:cubicBezTo>
                  <a:cubicBezTo>
                    <a:pt x="4" y="95"/>
                    <a:pt x="4" y="95"/>
                    <a:pt x="4" y="95"/>
                  </a:cubicBezTo>
                  <a:cubicBezTo>
                    <a:pt x="4" y="95"/>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7"/>
                  </a:cubicBezTo>
                  <a:cubicBezTo>
                    <a:pt x="40" y="43"/>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8"/>
                    <a:pt x="251" y="78"/>
                  </a:cubicBezTo>
                  <a:cubicBezTo>
                    <a:pt x="325" y="78"/>
                    <a:pt x="386" y="83"/>
                    <a:pt x="429" y="87"/>
                  </a:cubicBezTo>
                  <a:cubicBezTo>
                    <a:pt x="451" y="89"/>
                    <a:pt x="468" y="91"/>
                    <a:pt x="480" y="93"/>
                  </a:cubicBezTo>
                  <a:cubicBezTo>
                    <a:pt x="485" y="94"/>
                    <a:pt x="490" y="94"/>
                    <a:pt x="493" y="95"/>
                  </a:cubicBezTo>
                  <a:cubicBezTo>
                    <a:pt x="496" y="95"/>
                    <a:pt x="497" y="95"/>
                    <a:pt x="497" y="95"/>
                  </a:cubicBezTo>
                  <a:cubicBezTo>
                    <a:pt x="501" y="96"/>
                    <a:pt x="501" y="96"/>
                    <a:pt x="501" y="96"/>
                  </a:cubicBezTo>
                  <a:cubicBezTo>
                    <a:pt x="498" y="94"/>
                    <a:pt x="498" y="94"/>
                    <a:pt x="498" y="94"/>
                  </a:cubicBezTo>
                  <a:cubicBezTo>
                    <a:pt x="483" y="81"/>
                    <a:pt x="479" y="69"/>
                    <a:pt x="479" y="57"/>
                  </a:cubicBezTo>
                  <a:cubicBezTo>
                    <a:pt x="479" y="46"/>
                    <a:pt x="484" y="37"/>
                    <a:pt x="488" y="30"/>
                  </a:cubicBezTo>
                  <a:cubicBezTo>
                    <a:pt x="491" y="26"/>
                    <a:pt x="493" y="23"/>
                    <a:pt x="495" y="21"/>
                  </a:cubicBezTo>
                  <a:cubicBezTo>
                    <a:pt x="496" y="20"/>
                    <a:pt x="497" y="20"/>
                    <a:pt x="497" y="19"/>
                  </a:cubicBezTo>
                  <a:cubicBezTo>
                    <a:pt x="498" y="19"/>
                    <a:pt x="498" y="18"/>
                    <a:pt x="498" y="18"/>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66" name="Freeform 28"/>
            <p:cNvSpPr/>
            <p:nvPr/>
          </p:nvSpPr>
          <p:spPr bwMode="auto">
            <a:xfrm>
              <a:off x="2091548" y="2478215"/>
              <a:ext cx="230188" cy="65691"/>
            </a:xfrm>
            <a:custGeom>
              <a:gdLst>
                <a:gd name="T0" fmla="*/ 0 w 539"/>
                <a:gd name="T1" fmla="*/ 39 h 154"/>
                <a:gd name="T2" fmla="*/ 494 w 539"/>
                <a:gd name="T3" fmla="*/ 39 h 154"/>
                <a:gd name="T4" fmla="*/ 539 w 539"/>
                <a:gd name="T5" fmla="*/ 115 h 154"/>
                <a:gd name="T6" fmla="*/ 0 w 539"/>
                <a:gd name="T7" fmla="*/ 115 h 154"/>
                <a:gd name="T8" fmla="*/ 0 w 539"/>
                <a:gd name="T9" fmla="*/ 39 h 154"/>
              </a:gdLst>
              <a:cxnLst>
                <a:cxn ang="0">
                  <a:pos x="T0" y="T1"/>
                </a:cxn>
                <a:cxn ang="0">
                  <a:pos x="T2" y="T3"/>
                </a:cxn>
                <a:cxn ang="0">
                  <a:pos x="T4" y="T5"/>
                </a:cxn>
                <a:cxn ang="0">
                  <a:pos x="T6" y="T7"/>
                </a:cxn>
                <a:cxn ang="0">
                  <a:pos x="T8" y="T9"/>
                </a:cxn>
              </a:cxnLst>
              <a:rect l="0" t="0" r="r" b="b"/>
              <a:pathLst>
                <a:path w="539" h="154">
                  <a:moveTo>
                    <a:pt x="0" y="39"/>
                  </a:moveTo>
                  <a:cubicBezTo>
                    <a:pt x="0" y="39"/>
                    <a:pt x="179" y="0"/>
                    <a:pt x="494" y="39"/>
                  </a:cubicBezTo>
                  <a:cubicBezTo>
                    <a:pt x="494" y="39"/>
                    <a:pt x="449" y="115"/>
                    <a:pt x="539" y="115"/>
                  </a:cubicBezTo>
                  <a:cubicBezTo>
                    <a:pt x="539" y="115"/>
                    <a:pt x="359" y="154"/>
                    <a:pt x="0" y="115"/>
                  </a:cubicBezTo>
                  <a:cubicBezTo>
                    <a:pt x="0" y="115"/>
                    <a:pt x="44" y="77"/>
                    <a:pt x="0" y="39"/>
                  </a:cubicBezTo>
                  <a:close/>
                </a:path>
              </a:pathLst>
            </a:custGeom>
            <a:noFill/>
            <a:ln w="952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67" name="Freeform 29"/>
            <p:cNvSpPr/>
            <p:nvPr/>
          </p:nvSpPr>
          <p:spPr bwMode="auto">
            <a:xfrm>
              <a:off x="2090289" y="2486674"/>
              <a:ext cx="231448" cy="48233"/>
            </a:xfrm>
            <a:custGeom>
              <a:gdLst>
                <a:gd name="T0" fmla="*/ 3 w 542"/>
                <a:gd name="T1" fmla="*/ 19 h 113"/>
                <a:gd name="T2" fmla="*/ 3 w 542"/>
                <a:gd name="T3" fmla="*/ 19 h 113"/>
                <a:gd name="T4" fmla="*/ 6 w 542"/>
                <a:gd name="T5" fmla="*/ 19 h 113"/>
                <a:gd name="T6" fmla="*/ 229 w 542"/>
                <a:gd name="T7" fmla="*/ 2 h 113"/>
                <a:gd name="T8" fmla="*/ 497 w 542"/>
                <a:gd name="T9" fmla="*/ 20 h 113"/>
                <a:gd name="T10" fmla="*/ 497 w 542"/>
                <a:gd name="T11" fmla="*/ 19 h 113"/>
                <a:gd name="T12" fmla="*/ 496 w 542"/>
                <a:gd name="T13" fmla="*/ 18 h 113"/>
                <a:gd name="T14" fmla="*/ 484 w 542"/>
                <a:gd name="T15" fmla="*/ 57 h 113"/>
                <a:gd name="T16" fmla="*/ 496 w 542"/>
                <a:gd name="T17" fmla="*/ 84 h 113"/>
                <a:gd name="T18" fmla="*/ 542 w 542"/>
                <a:gd name="T19" fmla="*/ 96 h 113"/>
                <a:gd name="T20" fmla="*/ 542 w 542"/>
                <a:gd name="T21" fmla="*/ 95 h 113"/>
                <a:gd name="T22" fmla="*/ 541 w 542"/>
                <a:gd name="T23" fmla="*/ 94 h 113"/>
                <a:gd name="T24" fmla="*/ 538 w 542"/>
                <a:gd name="T25" fmla="*/ 95 h 113"/>
                <a:gd name="T26" fmla="*/ 302 w 542"/>
                <a:gd name="T27" fmla="*/ 111 h 113"/>
                <a:gd name="T28" fmla="*/ 3 w 542"/>
                <a:gd name="T29" fmla="*/ 94 h 113"/>
                <a:gd name="T30" fmla="*/ 3 w 542"/>
                <a:gd name="T31" fmla="*/ 95 h 113"/>
                <a:gd name="T32" fmla="*/ 3 w 542"/>
                <a:gd name="T33" fmla="*/ 96 h 113"/>
                <a:gd name="T34" fmla="*/ 23 w 542"/>
                <a:gd name="T35" fmla="*/ 56 h 113"/>
                <a:gd name="T36" fmla="*/ 3 w 542"/>
                <a:gd name="T37" fmla="*/ 18 h 113"/>
                <a:gd name="T38" fmla="*/ 3 w 542"/>
                <a:gd name="T39" fmla="*/ 19 h 113"/>
                <a:gd name="T40" fmla="*/ 3 w 542"/>
                <a:gd name="T41" fmla="*/ 19 h 113"/>
                <a:gd name="T42" fmla="*/ 3 w 542"/>
                <a:gd name="T43" fmla="*/ 19 h 113"/>
                <a:gd name="T44" fmla="*/ 2 w 542"/>
                <a:gd name="T45" fmla="*/ 19 h 113"/>
                <a:gd name="T46" fmla="*/ 21 w 542"/>
                <a:gd name="T47" fmla="*/ 56 h 113"/>
                <a:gd name="T48" fmla="*/ 12 w 542"/>
                <a:gd name="T49" fmla="*/ 83 h 113"/>
                <a:gd name="T50" fmla="*/ 5 w 542"/>
                <a:gd name="T51" fmla="*/ 92 h 113"/>
                <a:gd name="T52" fmla="*/ 3 w 542"/>
                <a:gd name="T53" fmla="*/ 94 h 113"/>
                <a:gd name="T54" fmla="*/ 2 w 542"/>
                <a:gd name="T55" fmla="*/ 95 h 113"/>
                <a:gd name="T56" fmla="*/ 0 w 542"/>
                <a:gd name="T57" fmla="*/ 96 h 113"/>
                <a:gd name="T58" fmla="*/ 2 w 542"/>
                <a:gd name="T59" fmla="*/ 96 h 113"/>
                <a:gd name="T60" fmla="*/ 302 w 542"/>
                <a:gd name="T61" fmla="*/ 113 h 113"/>
                <a:gd name="T62" fmla="*/ 542 w 542"/>
                <a:gd name="T63" fmla="*/ 96 h 113"/>
                <a:gd name="T64" fmla="*/ 542 w 542"/>
                <a:gd name="T65" fmla="*/ 94 h 113"/>
                <a:gd name="T66" fmla="*/ 497 w 542"/>
                <a:gd name="T67" fmla="*/ 83 h 113"/>
                <a:gd name="T68" fmla="*/ 486 w 542"/>
                <a:gd name="T69" fmla="*/ 57 h 113"/>
                <a:gd name="T70" fmla="*/ 492 w 542"/>
                <a:gd name="T71" fmla="*/ 31 h 113"/>
                <a:gd name="T72" fmla="*/ 496 w 542"/>
                <a:gd name="T73" fmla="*/ 22 h 113"/>
                <a:gd name="T74" fmla="*/ 497 w 542"/>
                <a:gd name="T75" fmla="*/ 20 h 113"/>
                <a:gd name="T76" fmla="*/ 497 w 542"/>
                <a:gd name="T77" fmla="*/ 19 h 113"/>
                <a:gd name="T78" fmla="*/ 498 w 542"/>
                <a:gd name="T79" fmla="*/ 18 h 113"/>
                <a:gd name="T80" fmla="*/ 497 w 542"/>
                <a:gd name="T81" fmla="*/ 18 h 113"/>
                <a:gd name="T82" fmla="*/ 229 w 542"/>
                <a:gd name="T83" fmla="*/ 0 h 113"/>
                <a:gd name="T84" fmla="*/ 2 w 542"/>
                <a:gd name="T85" fmla="*/ 18 h 113"/>
                <a:gd name="T86" fmla="*/ 0 w 542"/>
                <a:gd name="T87" fmla="*/ 18 h 113"/>
                <a:gd name="T88" fmla="*/ 2 w 542"/>
                <a:gd name="T89" fmla="*/ 19 h 113"/>
                <a:gd name="T90" fmla="*/ 3 w 542"/>
                <a:gd name="T91" fmla="*/ 19 h 1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2" h="113">
                  <a:moveTo>
                    <a:pt x="3" y="19"/>
                  </a:moveTo>
                  <a:cubicBezTo>
                    <a:pt x="3" y="19"/>
                    <a:pt x="3" y="19"/>
                    <a:pt x="3" y="19"/>
                  </a:cubicBezTo>
                  <a:cubicBezTo>
                    <a:pt x="3" y="19"/>
                    <a:pt x="4" y="19"/>
                    <a:pt x="6" y="19"/>
                  </a:cubicBezTo>
                  <a:cubicBezTo>
                    <a:pt x="24" y="16"/>
                    <a:pt x="101" y="2"/>
                    <a:pt x="229" y="2"/>
                  </a:cubicBezTo>
                  <a:cubicBezTo>
                    <a:pt x="302" y="2"/>
                    <a:pt x="392" y="7"/>
                    <a:pt x="497" y="20"/>
                  </a:cubicBezTo>
                  <a:cubicBezTo>
                    <a:pt x="497" y="19"/>
                    <a:pt x="497" y="19"/>
                    <a:pt x="497" y="19"/>
                  </a:cubicBezTo>
                  <a:cubicBezTo>
                    <a:pt x="496" y="18"/>
                    <a:pt x="496" y="18"/>
                    <a:pt x="496" y="18"/>
                  </a:cubicBezTo>
                  <a:cubicBezTo>
                    <a:pt x="496" y="18"/>
                    <a:pt x="484" y="37"/>
                    <a:pt x="484" y="57"/>
                  </a:cubicBezTo>
                  <a:cubicBezTo>
                    <a:pt x="484" y="67"/>
                    <a:pt x="487" y="77"/>
                    <a:pt x="496" y="84"/>
                  </a:cubicBezTo>
                  <a:cubicBezTo>
                    <a:pt x="505" y="92"/>
                    <a:pt x="519" y="96"/>
                    <a:pt x="542" y="96"/>
                  </a:cubicBezTo>
                  <a:cubicBezTo>
                    <a:pt x="542" y="95"/>
                    <a:pt x="542" y="95"/>
                    <a:pt x="542" y="95"/>
                  </a:cubicBezTo>
                  <a:cubicBezTo>
                    <a:pt x="541" y="94"/>
                    <a:pt x="541" y="94"/>
                    <a:pt x="541" y="94"/>
                  </a:cubicBezTo>
                  <a:cubicBezTo>
                    <a:pt x="541" y="94"/>
                    <a:pt x="540" y="95"/>
                    <a:pt x="538" y="95"/>
                  </a:cubicBezTo>
                  <a:cubicBezTo>
                    <a:pt x="520" y="98"/>
                    <a:pt x="442" y="111"/>
                    <a:pt x="302" y="111"/>
                  </a:cubicBezTo>
                  <a:cubicBezTo>
                    <a:pt x="222" y="111"/>
                    <a:pt x="122" y="107"/>
                    <a:pt x="3" y="94"/>
                  </a:cubicBezTo>
                  <a:cubicBezTo>
                    <a:pt x="3" y="95"/>
                    <a:pt x="3" y="95"/>
                    <a:pt x="3" y="95"/>
                  </a:cubicBezTo>
                  <a:cubicBezTo>
                    <a:pt x="3" y="96"/>
                    <a:pt x="3" y="96"/>
                    <a:pt x="3" y="96"/>
                  </a:cubicBezTo>
                  <a:cubicBezTo>
                    <a:pt x="3" y="96"/>
                    <a:pt x="23" y="79"/>
                    <a:pt x="23" y="56"/>
                  </a:cubicBezTo>
                  <a:cubicBezTo>
                    <a:pt x="23" y="44"/>
                    <a:pt x="18" y="31"/>
                    <a:pt x="3" y="18"/>
                  </a:cubicBezTo>
                  <a:cubicBezTo>
                    <a:pt x="3" y="19"/>
                    <a:pt x="3" y="19"/>
                    <a:pt x="3" y="19"/>
                  </a:cubicBezTo>
                  <a:cubicBezTo>
                    <a:pt x="3" y="19"/>
                    <a:pt x="3" y="19"/>
                    <a:pt x="3" y="19"/>
                  </a:cubicBezTo>
                  <a:cubicBezTo>
                    <a:pt x="3" y="19"/>
                    <a:pt x="3" y="19"/>
                    <a:pt x="3" y="19"/>
                  </a:cubicBezTo>
                  <a:cubicBezTo>
                    <a:pt x="2" y="19"/>
                    <a:pt x="2" y="19"/>
                    <a:pt x="2" y="19"/>
                  </a:cubicBezTo>
                  <a:cubicBezTo>
                    <a:pt x="17" y="32"/>
                    <a:pt x="21" y="44"/>
                    <a:pt x="21" y="56"/>
                  </a:cubicBezTo>
                  <a:cubicBezTo>
                    <a:pt x="21" y="67"/>
                    <a:pt x="17" y="76"/>
                    <a:pt x="12" y="83"/>
                  </a:cubicBezTo>
                  <a:cubicBezTo>
                    <a:pt x="9" y="87"/>
                    <a:pt x="7" y="90"/>
                    <a:pt x="5" y="92"/>
                  </a:cubicBezTo>
                  <a:cubicBezTo>
                    <a:pt x="4" y="93"/>
                    <a:pt x="3" y="93"/>
                    <a:pt x="3" y="94"/>
                  </a:cubicBezTo>
                  <a:cubicBezTo>
                    <a:pt x="2" y="94"/>
                    <a:pt x="2" y="95"/>
                    <a:pt x="2" y="95"/>
                  </a:cubicBezTo>
                  <a:cubicBezTo>
                    <a:pt x="0" y="96"/>
                    <a:pt x="0" y="96"/>
                    <a:pt x="0" y="96"/>
                  </a:cubicBezTo>
                  <a:cubicBezTo>
                    <a:pt x="2" y="96"/>
                    <a:pt x="2" y="96"/>
                    <a:pt x="2" y="96"/>
                  </a:cubicBezTo>
                  <a:cubicBezTo>
                    <a:pt x="122" y="109"/>
                    <a:pt x="222" y="113"/>
                    <a:pt x="302" y="113"/>
                  </a:cubicBezTo>
                  <a:cubicBezTo>
                    <a:pt x="462" y="113"/>
                    <a:pt x="542" y="96"/>
                    <a:pt x="542" y="96"/>
                  </a:cubicBezTo>
                  <a:cubicBezTo>
                    <a:pt x="542" y="94"/>
                    <a:pt x="542" y="94"/>
                    <a:pt x="542" y="94"/>
                  </a:cubicBezTo>
                  <a:cubicBezTo>
                    <a:pt x="519" y="94"/>
                    <a:pt x="505" y="90"/>
                    <a:pt x="497" y="83"/>
                  </a:cubicBezTo>
                  <a:cubicBezTo>
                    <a:pt x="489" y="76"/>
                    <a:pt x="486" y="66"/>
                    <a:pt x="486" y="57"/>
                  </a:cubicBezTo>
                  <a:cubicBezTo>
                    <a:pt x="486" y="48"/>
                    <a:pt x="489" y="38"/>
                    <a:pt x="492" y="31"/>
                  </a:cubicBezTo>
                  <a:cubicBezTo>
                    <a:pt x="493" y="27"/>
                    <a:pt x="495" y="24"/>
                    <a:pt x="496" y="22"/>
                  </a:cubicBezTo>
                  <a:cubicBezTo>
                    <a:pt x="496" y="21"/>
                    <a:pt x="497" y="20"/>
                    <a:pt x="497" y="20"/>
                  </a:cubicBezTo>
                  <a:cubicBezTo>
                    <a:pt x="497" y="19"/>
                    <a:pt x="497" y="19"/>
                    <a:pt x="497" y="19"/>
                  </a:cubicBezTo>
                  <a:cubicBezTo>
                    <a:pt x="498" y="18"/>
                    <a:pt x="498" y="18"/>
                    <a:pt x="498" y="18"/>
                  </a:cubicBezTo>
                  <a:cubicBezTo>
                    <a:pt x="497" y="18"/>
                    <a:pt x="497" y="18"/>
                    <a:pt x="497" y="18"/>
                  </a:cubicBezTo>
                  <a:cubicBezTo>
                    <a:pt x="392" y="5"/>
                    <a:pt x="302" y="0"/>
                    <a:pt x="229" y="0"/>
                  </a:cubicBezTo>
                  <a:cubicBezTo>
                    <a:pt x="82" y="0"/>
                    <a:pt x="2" y="18"/>
                    <a:pt x="2" y="18"/>
                  </a:cubicBezTo>
                  <a:cubicBezTo>
                    <a:pt x="0" y="18"/>
                    <a:pt x="0" y="18"/>
                    <a:pt x="0" y="18"/>
                  </a:cubicBezTo>
                  <a:cubicBezTo>
                    <a:pt x="2" y="19"/>
                    <a:pt x="2" y="19"/>
                    <a:pt x="2" y="19"/>
                  </a:cubicBezTo>
                  <a:lnTo>
                    <a:pt x="3" y="19"/>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68" name="Freeform 30"/>
            <p:cNvSpPr/>
            <p:nvPr/>
          </p:nvSpPr>
          <p:spPr bwMode="auto">
            <a:xfrm>
              <a:off x="2072471" y="2525009"/>
              <a:ext cx="249266" cy="21417"/>
            </a:xfrm>
            <a:custGeom>
              <a:gdLst>
                <a:gd name="T0" fmla="*/ 45 w 584"/>
                <a:gd name="T1" fmla="*/ 0 h 50"/>
                <a:gd name="T2" fmla="*/ 0 w 584"/>
                <a:gd name="T3" fmla="*/ 12 h 50"/>
                <a:gd name="T4" fmla="*/ 584 w 584"/>
                <a:gd name="T5" fmla="*/ 7 h 50"/>
                <a:gd name="T6" fmla="*/ 550 w 584"/>
                <a:gd name="T7" fmla="*/ 0 h 50"/>
                <a:gd name="T8" fmla="*/ 45 w 584"/>
                <a:gd name="T9" fmla="*/ 0 h 50"/>
              </a:gdLst>
              <a:cxnLst>
                <a:cxn ang="0">
                  <a:pos x="T0" y="T1"/>
                </a:cxn>
                <a:cxn ang="0">
                  <a:pos x="T2" y="T3"/>
                </a:cxn>
                <a:cxn ang="0">
                  <a:pos x="T4" y="T5"/>
                </a:cxn>
                <a:cxn ang="0">
                  <a:pos x="T6" y="T7"/>
                </a:cxn>
                <a:cxn ang="0">
                  <a:pos x="T8" y="T9"/>
                </a:cxn>
              </a:cxnLst>
              <a:rect l="0" t="0" r="r" b="b"/>
              <a:pathLst>
                <a:path w="584" h="50">
                  <a:moveTo>
                    <a:pt x="45" y="0"/>
                  </a:moveTo>
                  <a:cubicBezTo>
                    <a:pt x="36" y="8"/>
                    <a:pt x="0" y="12"/>
                    <a:pt x="0" y="12"/>
                  </a:cubicBezTo>
                  <a:cubicBezTo>
                    <a:pt x="449" y="50"/>
                    <a:pt x="584" y="7"/>
                    <a:pt x="584" y="7"/>
                  </a:cubicBezTo>
                  <a:cubicBezTo>
                    <a:pt x="569" y="7"/>
                    <a:pt x="558" y="4"/>
                    <a:pt x="550" y="0"/>
                  </a:cubicBezTo>
                  <a:cubicBezTo>
                    <a:pt x="481" y="14"/>
                    <a:pt x="290" y="27"/>
                    <a:pt x="45" y="0"/>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69" name="Freeform 31"/>
            <p:cNvSpPr/>
            <p:nvPr/>
          </p:nvSpPr>
          <p:spPr bwMode="auto">
            <a:xfrm>
              <a:off x="2071931" y="2524648"/>
              <a:ext cx="249806" cy="12778"/>
            </a:xfrm>
            <a:custGeom>
              <a:gdLst>
                <a:gd name="T0" fmla="*/ 46 w 585"/>
                <a:gd name="T1" fmla="*/ 1 h 30"/>
                <a:gd name="T2" fmla="*/ 45 w 585"/>
                <a:gd name="T3" fmla="*/ 0 h 30"/>
                <a:gd name="T4" fmla="*/ 35 w 585"/>
                <a:gd name="T5" fmla="*/ 5 h 30"/>
                <a:gd name="T6" fmla="*/ 12 w 585"/>
                <a:gd name="T7" fmla="*/ 10 h 30"/>
                <a:gd name="T8" fmla="*/ 4 w 585"/>
                <a:gd name="T9" fmla="*/ 12 h 30"/>
                <a:gd name="T10" fmla="*/ 0 w 585"/>
                <a:gd name="T11" fmla="*/ 12 h 30"/>
                <a:gd name="T12" fmla="*/ 0 w 585"/>
                <a:gd name="T13" fmla="*/ 14 h 30"/>
                <a:gd name="T14" fmla="*/ 328 w 585"/>
                <a:gd name="T15" fmla="*/ 30 h 30"/>
                <a:gd name="T16" fmla="*/ 585 w 585"/>
                <a:gd name="T17" fmla="*/ 9 h 30"/>
                <a:gd name="T18" fmla="*/ 585 w 585"/>
                <a:gd name="T19" fmla="*/ 7 h 30"/>
                <a:gd name="T20" fmla="*/ 552 w 585"/>
                <a:gd name="T21" fmla="*/ 0 h 30"/>
                <a:gd name="T22" fmla="*/ 552 w 585"/>
                <a:gd name="T23" fmla="*/ 0 h 30"/>
                <a:gd name="T24" fmla="*/ 551 w 585"/>
                <a:gd name="T25" fmla="*/ 0 h 30"/>
                <a:gd name="T26" fmla="*/ 323 w 585"/>
                <a:gd name="T27" fmla="*/ 16 h 30"/>
                <a:gd name="T28" fmla="*/ 46 w 585"/>
                <a:gd name="T29" fmla="*/ 0 h 30"/>
                <a:gd name="T30" fmla="*/ 45 w 585"/>
                <a:gd name="T31" fmla="*/ 0 h 30"/>
                <a:gd name="T32" fmla="*/ 45 w 585"/>
                <a:gd name="T33" fmla="*/ 0 h 30"/>
                <a:gd name="T34" fmla="*/ 46 w 585"/>
                <a:gd name="T35" fmla="*/ 1 h 30"/>
                <a:gd name="T36" fmla="*/ 45 w 585"/>
                <a:gd name="T37" fmla="*/ 2 h 30"/>
                <a:gd name="T38" fmla="*/ 323 w 585"/>
                <a:gd name="T39" fmla="*/ 18 h 30"/>
                <a:gd name="T40" fmla="*/ 552 w 585"/>
                <a:gd name="T41" fmla="*/ 2 h 30"/>
                <a:gd name="T42" fmla="*/ 551 w 585"/>
                <a:gd name="T43" fmla="*/ 1 h 30"/>
                <a:gd name="T44" fmla="*/ 551 w 585"/>
                <a:gd name="T45" fmla="*/ 2 h 30"/>
                <a:gd name="T46" fmla="*/ 585 w 585"/>
                <a:gd name="T47" fmla="*/ 9 h 30"/>
                <a:gd name="T48" fmla="*/ 585 w 585"/>
                <a:gd name="T49" fmla="*/ 8 h 30"/>
                <a:gd name="T50" fmla="*/ 584 w 585"/>
                <a:gd name="T51" fmla="*/ 7 h 30"/>
                <a:gd name="T52" fmla="*/ 581 w 585"/>
                <a:gd name="T53" fmla="*/ 8 h 30"/>
                <a:gd name="T54" fmla="*/ 328 w 585"/>
                <a:gd name="T55" fmla="*/ 28 h 30"/>
                <a:gd name="T56" fmla="*/ 1 w 585"/>
                <a:gd name="T57" fmla="*/ 12 h 30"/>
                <a:gd name="T58" fmla="*/ 1 w 585"/>
                <a:gd name="T59" fmla="*/ 13 h 30"/>
                <a:gd name="T60" fmla="*/ 1 w 585"/>
                <a:gd name="T61" fmla="*/ 14 h 30"/>
                <a:gd name="T62" fmla="*/ 20 w 585"/>
                <a:gd name="T63" fmla="*/ 11 h 30"/>
                <a:gd name="T64" fmla="*/ 35 w 585"/>
                <a:gd name="T65" fmla="*/ 7 h 30"/>
                <a:gd name="T66" fmla="*/ 46 w 585"/>
                <a:gd name="T67" fmla="*/ 2 h 30"/>
                <a:gd name="T68" fmla="*/ 46 w 585"/>
                <a:gd name="T69" fmla="*/ 1 h 30"/>
                <a:gd name="T70" fmla="*/ 45 w 585"/>
                <a:gd name="T71" fmla="*/ 2 h 30"/>
                <a:gd name="T72" fmla="*/ 46 w 585"/>
                <a:gd name="T73" fmla="*/ 1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5" h="30">
                  <a:moveTo>
                    <a:pt x="46" y="1"/>
                  </a:moveTo>
                  <a:cubicBezTo>
                    <a:pt x="45" y="0"/>
                    <a:pt x="45" y="0"/>
                    <a:pt x="45" y="0"/>
                  </a:cubicBezTo>
                  <a:cubicBezTo>
                    <a:pt x="43" y="2"/>
                    <a:pt x="39" y="4"/>
                    <a:pt x="35" y="5"/>
                  </a:cubicBezTo>
                  <a:cubicBezTo>
                    <a:pt x="28" y="7"/>
                    <a:pt x="19" y="9"/>
                    <a:pt x="12" y="10"/>
                  </a:cubicBezTo>
                  <a:cubicBezTo>
                    <a:pt x="9" y="11"/>
                    <a:pt x="6" y="11"/>
                    <a:pt x="4" y="12"/>
                  </a:cubicBezTo>
                  <a:cubicBezTo>
                    <a:pt x="2" y="12"/>
                    <a:pt x="0" y="12"/>
                    <a:pt x="0" y="12"/>
                  </a:cubicBezTo>
                  <a:cubicBezTo>
                    <a:pt x="0" y="14"/>
                    <a:pt x="0" y="14"/>
                    <a:pt x="0" y="14"/>
                  </a:cubicBezTo>
                  <a:cubicBezTo>
                    <a:pt x="137" y="26"/>
                    <a:pt x="245" y="30"/>
                    <a:pt x="328" y="30"/>
                  </a:cubicBezTo>
                  <a:cubicBezTo>
                    <a:pt x="519" y="30"/>
                    <a:pt x="585" y="9"/>
                    <a:pt x="585" y="9"/>
                  </a:cubicBezTo>
                  <a:cubicBezTo>
                    <a:pt x="585" y="7"/>
                    <a:pt x="585" y="7"/>
                    <a:pt x="585" y="7"/>
                  </a:cubicBezTo>
                  <a:cubicBezTo>
                    <a:pt x="570" y="7"/>
                    <a:pt x="560" y="4"/>
                    <a:pt x="552" y="0"/>
                  </a:cubicBezTo>
                  <a:cubicBezTo>
                    <a:pt x="552" y="0"/>
                    <a:pt x="552" y="0"/>
                    <a:pt x="552" y="0"/>
                  </a:cubicBezTo>
                  <a:cubicBezTo>
                    <a:pt x="551" y="0"/>
                    <a:pt x="551" y="0"/>
                    <a:pt x="551" y="0"/>
                  </a:cubicBezTo>
                  <a:cubicBezTo>
                    <a:pt x="511" y="8"/>
                    <a:pt x="431" y="16"/>
                    <a:pt x="323" y="16"/>
                  </a:cubicBezTo>
                  <a:cubicBezTo>
                    <a:pt x="244" y="16"/>
                    <a:pt x="150" y="12"/>
                    <a:pt x="46" y="0"/>
                  </a:cubicBezTo>
                  <a:cubicBezTo>
                    <a:pt x="45" y="0"/>
                    <a:pt x="45" y="0"/>
                    <a:pt x="45" y="0"/>
                  </a:cubicBezTo>
                  <a:cubicBezTo>
                    <a:pt x="45" y="0"/>
                    <a:pt x="45" y="0"/>
                    <a:pt x="45" y="0"/>
                  </a:cubicBezTo>
                  <a:cubicBezTo>
                    <a:pt x="46" y="1"/>
                    <a:pt x="46" y="1"/>
                    <a:pt x="46" y="1"/>
                  </a:cubicBezTo>
                  <a:cubicBezTo>
                    <a:pt x="45" y="2"/>
                    <a:pt x="45" y="2"/>
                    <a:pt x="45" y="2"/>
                  </a:cubicBezTo>
                  <a:cubicBezTo>
                    <a:pt x="149" y="14"/>
                    <a:pt x="244" y="18"/>
                    <a:pt x="323" y="18"/>
                  </a:cubicBezTo>
                  <a:cubicBezTo>
                    <a:pt x="431" y="18"/>
                    <a:pt x="511" y="10"/>
                    <a:pt x="552" y="2"/>
                  </a:cubicBezTo>
                  <a:cubicBezTo>
                    <a:pt x="551" y="1"/>
                    <a:pt x="551" y="1"/>
                    <a:pt x="551" y="1"/>
                  </a:cubicBezTo>
                  <a:cubicBezTo>
                    <a:pt x="551" y="2"/>
                    <a:pt x="551" y="2"/>
                    <a:pt x="551" y="2"/>
                  </a:cubicBezTo>
                  <a:cubicBezTo>
                    <a:pt x="559" y="6"/>
                    <a:pt x="570" y="9"/>
                    <a:pt x="585" y="9"/>
                  </a:cubicBezTo>
                  <a:cubicBezTo>
                    <a:pt x="585" y="8"/>
                    <a:pt x="585" y="8"/>
                    <a:pt x="585" y="8"/>
                  </a:cubicBezTo>
                  <a:cubicBezTo>
                    <a:pt x="584" y="7"/>
                    <a:pt x="584" y="7"/>
                    <a:pt x="584" y="7"/>
                  </a:cubicBezTo>
                  <a:cubicBezTo>
                    <a:pt x="584" y="7"/>
                    <a:pt x="583" y="7"/>
                    <a:pt x="581" y="8"/>
                  </a:cubicBezTo>
                  <a:cubicBezTo>
                    <a:pt x="566" y="12"/>
                    <a:pt x="495" y="28"/>
                    <a:pt x="328" y="28"/>
                  </a:cubicBezTo>
                  <a:cubicBezTo>
                    <a:pt x="245" y="28"/>
                    <a:pt x="137" y="24"/>
                    <a:pt x="1" y="12"/>
                  </a:cubicBezTo>
                  <a:cubicBezTo>
                    <a:pt x="1" y="13"/>
                    <a:pt x="1" y="13"/>
                    <a:pt x="1" y="13"/>
                  </a:cubicBezTo>
                  <a:cubicBezTo>
                    <a:pt x="1" y="14"/>
                    <a:pt x="1" y="14"/>
                    <a:pt x="1" y="14"/>
                  </a:cubicBezTo>
                  <a:cubicBezTo>
                    <a:pt x="1" y="14"/>
                    <a:pt x="10" y="13"/>
                    <a:pt x="20" y="11"/>
                  </a:cubicBezTo>
                  <a:cubicBezTo>
                    <a:pt x="25" y="10"/>
                    <a:pt x="30" y="9"/>
                    <a:pt x="35" y="7"/>
                  </a:cubicBezTo>
                  <a:cubicBezTo>
                    <a:pt x="40" y="6"/>
                    <a:pt x="44" y="4"/>
                    <a:pt x="46" y="2"/>
                  </a:cubicBezTo>
                  <a:cubicBezTo>
                    <a:pt x="46" y="1"/>
                    <a:pt x="46" y="1"/>
                    <a:pt x="46" y="1"/>
                  </a:cubicBezTo>
                  <a:cubicBezTo>
                    <a:pt x="45" y="2"/>
                    <a:pt x="45" y="2"/>
                    <a:pt x="45" y="2"/>
                  </a:cubicBezTo>
                  <a:lnTo>
                    <a:pt x="46" y="1"/>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70" name="任意多边形 69"/>
            <p:cNvSpPr>
              <a:spLocks noChangeArrowheads="1"/>
            </p:cNvSpPr>
            <p:nvPr/>
          </p:nvSpPr>
          <p:spPr bwMode="auto">
            <a:xfrm>
              <a:off x="2186395" y="2538327"/>
              <a:ext cx="26096" cy="172776"/>
            </a:xfrm>
            <a:custGeom>
              <a:gdLst>
                <a:gd name="connsiteX0" fmla="*/ 70545 w 112406"/>
                <a:gd name="connsiteY0" fmla="*/ 722495 h 744201"/>
                <a:gd name="connsiteX1" fmla="*/ 80623 w 112406"/>
                <a:gd name="connsiteY1" fmla="*/ 733348 h 744201"/>
                <a:gd name="connsiteX2" fmla="*/ 70545 w 112406"/>
                <a:gd name="connsiteY2" fmla="*/ 744201 h 744201"/>
                <a:gd name="connsiteX3" fmla="*/ 60467 w 112406"/>
                <a:gd name="connsiteY3" fmla="*/ 733348 h 744201"/>
                <a:gd name="connsiteX4" fmla="*/ 70545 w 112406"/>
                <a:gd name="connsiteY4" fmla="*/ 722495 h 744201"/>
                <a:gd name="connsiteX5" fmla="*/ 39536 w 112406"/>
                <a:gd name="connsiteY5" fmla="*/ 722495 h 744201"/>
                <a:gd name="connsiteX6" fmla="*/ 49614 w 112406"/>
                <a:gd name="connsiteY6" fmla="*/ 733348 h 744201"/>
                <a:gd name="connsiteX7" fmla="*/ 39536 w 112406"/>
                <a:gd name="connsiteY7" fmla="*/ 744201 h 744201"/>
                <a:gd name="connsiteX8" fmla="*/ 29458 w 112406"/>
                <a:gd name="connsiteY8" fmla="*/ 733348 h 744201"/>
                <a:gd name="connsiteX9" fmla="*/ 39536 w 112406"/>
                <a:gd name="connsiteY9" fmla="*/ 722495 h 744201"/>
                <a:gd name="connsiteX10" fmla="*/ 70545 w 112406"/>
                <a:gd name="connsiteY10" fmla="*/ 689161 h 744201"/>
                <a:gd name="connsiteX11" fmla="*/ 80623 w 112406"/>
                <a:gd name="connsiteY11" fmla="*/ 700402 h 744201"/>
                <a:gd name="connsiteX12" fmla="*/ 70545 w 112406"/>
                <a:gd name="connsiteY12" fmla="*/ 711643 h 744201"/>
                <a:gd name="connsiteX13" fmla="*/ 60467 w 112406"/>
                <a:gd name="connsiteY13" fmla="*/ 700402 h 744201"/>
                <a:gd name="connsiteX14" fmla="*/ 70545 w 112406"/>
                <a:gd name="connsiteY14" fmla="*/ 689161 h 744201"/>
                <a:gd name="connsiteX15" fmla="*/ 39536 w 112406"/>
                <a:gd name="connsiteY15" fmla="*/ 689161 h 744201"/>
                <a:gd name="connsiteX16" fmla="*/ 49614 w 112406"/>
                <a:gd name="connsiteY16" fmla="*/ 700402 h 744201"/>
                <a:gd name="connsiteX17" fmla="*/ 39536 w 112406"/>
                <a:gd name="connsiteY17" fmla="*/ 711643 h 744201"/>
                <a:gd name="connsiteX18" fmla="*/ 29458 w 112406"/>
                <a:gd name="connsiteY18" fmla="*/ 700402 h 744201"/>
                <a:gd name="connsiteX19" fmla="*/ 39536 w 112406"/>
                <a:gd name="connsiteY19" fmla="*/ 689161 h 744201"/>
                <a:gd name="connsiteX20" fmla="*/ 70545 w 112406"/>
                <a:gd name="connsiteY20" fmla="*/ 654277 h 744201"/>
                <a:gd name="connsiteX21" fmla="*/ 80623 w 112406"/>
                <a:gd name="connsiteY21" fmla="*/ 665518 h 744201"/>
                <a:gd name="connsiteX22" fmla="*/ 70545 w 112406"/>
                <a:gd name="connsiteY22" fmla="*/ 676759 h 744201"/>
                <a:gd name="connsiteX23" fmla="*/ 60467 w 112406"/>
                <a:gd name="connsiteY23" fmla="*/ 665518 h 744201"/>
                <a:gd name="connsiteX24" fmla="*/ 70545 w 112406"/>
                <a:gd name="connsiteY24" fmla="*/ 654277 h 744201"/>
                <a:gd name="connsiteX25" fmla="*/ 39536 w 112406"/>
                <a:gd name="connsiteY25" fmla="*/ 654277 h 744201"/>
                <a:gd name="connsiteX26" fmla="*/ 49614 w 112406"/>
                <a:gd name="connsiteY26" fmla="*/ 665518 h 744201"/>
                <a:gd name="connsiteX27" fmla="*/ 39536 w 112406"/>
                <a:gd name="connsiteY27" fmla="*/ 676759 h 744201"/>
                <a:gd name="connsiteX28" fmla="*/ 29458 w 112406"/>
                <a:gd name="connsiteY28" fmla="*/ 665518 h 744201"/>
                <a:gd name="connsiteX29" fmla="*/ 39536 w 112406"/>
                <a:gd name="connsiteY29" fmla="*/ 654277 h 744201"/>
                <a:gd name="connsiteX30" fmla="*/ 70545 w 112406"/>
                <a:gd name="connsiteY30" fmla="*/ 621718 h 744201"/>
                <a:gd name="connsiteX31" fmla="*/ 80623 w 112406"/>
                <a:gd name="connsiteY31" fmla="*/ 632571 h 744201"/>
                <a:gd name="connsiteX32" fmla="*/ 70545 w 112406"/>
                <a:gd name="connsiteY32" fmla="*/ 643424 h 744201"/>
                <a:gd name="connsiteX33" fmla="*/ 60467 w 112406"/>
                <a:gd name="connsiteY33" fmla="*/ 632571 h 744201"/>
                <a:gd name="connsiteX34" fmla="*/ 70545 w 112406"/>
                <a:gd name="connsiteY34" fmla="*/ 621718 h 744201"/>
                <a:gd name="connsiteX35" fmla="*/ 39536 w 112406"/>
                <a:gd name="connsiteY35" fmla="*/ 621718 h 744201"/>
                <a:gd name="connsiteX36" fmla="*/ 49614 w 112406"/>
                <a:gd name="connsiteY36" fmla="*/ 632571 h 744201"/>
                <a:gd name="connsiteX37" fmla="*/ 39536 w 112406"/>
                <a:gd name="connsiteY37" fmla="*/ 643424 h 744201"/>
                <a:gd name="connsiteX38" fmla="*/ 29458 w 112406"/>
                <a:gd name="connsiteY38" fmla="*/ 632571 h 744201"/>
                <a:gd name="connsiteX39" fmla="*/ 39536 w 112406"/>
                <a:gd name="connsiteY39" fmla="*/ 621718 h 744201"/>
                <a:gd name="connsiteX40" fmla="*/ 70545 w 112406"/>
                <a:gd name="connsiteY40" fmla="*/ 588384 h 744201"/>
                <a:gd name="connsiteX41" fmla="*/ 80623 w 112406"/>
                <a:gd name="connsiteY41" fmla="*/ 599625 h 744201"/>
                <a:gd name="connsiteX42" fmla="*/ 70545 w 112406"/>
                <a:gd name="connsiteY42" fmla="*/ 610866 h 744201"/>
                <a:gd name="connsiteX43" fmla="*/ 60467 w 112406"/>
                <a:gd name="connsiteY43" fmla="*/ 599625 h 744201"/>
                <a:gd name="connsiteX44" fmla="*/ 70545 w 112406"/>
                <a:gd name="connsiteY44" fmla="*/ 588384 h 744201"/>
                <a:gd name="connsiteX45" fmla="*/ 39536 w 112406"/>
                <a:gd name="connsiteY45" fmla="*/ 588384 h 744201"/>
                <a:gd name="connsiteX46" fmla="*/ 49614 w 112406"/>
                <a:gd name="connsiteY46" fmla="*/ 599625 h 744201"/>
                <a:gd name="connsiteX47" fmla="*/ 39536 w 112406"/>
                <a:gd name="connsiteY47" fmla="*/ 610866 h 744201"/>
                <a:gd name="connsiteX48" fmla="*/ 29458 w 112406"/>
                <a:gd name="connsiteY48" fmla="*/ 599625 h 744201"/>
                <a:gd name="connsiteX49" fmla="*/ 39536 w 112406"/>
                <a:gd name="connsiteY49" fmla="*/ 588384 h 744201"/>
                <a:gd name="connsiteX50" fmla="*/ 102328 w 112406"/>
                <a:gd name="connsiteY50" fmla="*/ 558926 h 744201"/>
                <a:gd name="connsiteX51" fmla="*/ 112406 w 112406"/>
                <a:gd name="connsiteY51" fmla="*/ 570167 h 744201"/>
                <a:gd name="connsiteX52" fmla="*/ 102328 w 112406"/>
                <a:gd name="connsiteY52" fmla="*/ 581408 h 744201"/>
                <a:gd name="connsiteX53" fmla="*/ 92250 w 112406"/>
                <a:gd name="connsiteY53" fmla="*/ 570167 h 744201"/>
                <a:gd name="connsiteX54" fmla="*/ 102328 w 112406"/>
                <a:gd name="connsiteY54" fmla="*/ 558926 h 744201"/>
                <a:gd name="connsiteX55" fmla="*/ 70545 w 112406"/>
                <a:gd name="connsiteY55" fmla="*/ 558926 h 744201"/>
                <a:gd name="connsiteX56" fmla="*/ 80623 w 112406"/>
                <a:gd name="connsiteY56" fmla="*/ 570167 h 744201"/>
                <a:gd name="connsiteX57" fmla="*/ 70545 w 112406"/>
                <a:gd name="connsiteY57" fmla="*/ 581408 h 744201"/>
                <a:gd name="connsiteX58" fmla="*/ 60467 w 112406"/>
                <a:gd name="connsiteY58" fmla="*/ 570167 h 744201"/>
                <a:gd name="connsiteX59" fmla="*/ 70545 w 112406"/>
                <a:gd name="connsiteY59" fmla="*/ 558926 h 744201"/>
                <a:gd name="connsiteX60" fmla="*/ 39536 w 112406"/>
                <a:gd name="connsiteY60" fmla="*/ 558926 h 744201"/>
                <a:gd name="connsiteX61" fmla="*/ 49614 w 112406"/>
                <a:gd name="connsiteY61" fmla="*/ 570167 h 744201"/>
                <a:gd name="connsiteX62" fmla="*/ 39536 w 112406"/>
                <a:gd name="connsiteY62" fmla="*/ 581408 h 744201"/>
                <a:gd name="connsiteX63" fmla="*/ 29458 w 112406"/>
                <a:gd name="connsiteY63" fmla="*/ 570167 h 744201"/>
                <a:gd name="connsiteX64" fmla="*/ 39536 w 112406"/>
                <a:gd name="connsiteY64" fmla="*/ 558926 h 744201"/>
                <a:gd name="connsiteX65" fmla="*/ 10078 w 112406"/>
                <a:gd name="connsiteY65" fmla="*/ 558926 h 744201"/>
                <a:gd name="connsiteX66" fmla="*/ 20156 w 112406"/>
                <a:gd name="connsiteY66" fmla="*/ 570167 h 744201"/>
                <a:gd name="connsiteX67" fmla="*/ 10078 w 112406"/>
                <a:gd name="connsiteY67" fmla="*/ 581408 h 744201"/>
                <a:gd name="connsiteX68" fmla="*/ 0 w 112406"/>
                <a:gd name="connsiteY68" fmla="*/ 570167 h 744201"/>
                <a:gd name="connsiteX69" fmla="*/ 10078 w 112406"/>
                <a:gd name="connsiteY69" fmla="*/ 558926 h 744201"/>
                <a:gd name="connsiteX70" fmla="*/ 102328 w 112406"/>
                <a:gd name="connsiteY70" fmla="*/ 526367 h 744201"/>
                <a:gd name="connsiteX71" fmla="*/ 112406 w 112406"/>
                <a:gd name="connsiteY71" fmla="*/ 537220 h 744201"/>
                <a:gd name="connsiteX72" fmla="*/ 102328 w 112406"/>
                <a:gd name="connsiteY72" fmla="*/ 548073 h 744201"/>
                <a:gd name="connsiteX73" fmla="*/ 92250 w 112406"/>
                <a:gd name="connsiteY73" fmla="*/ 537220 h 744201"/>
                <a:gd name="connsiteX74" fmla="*/ 102328 w 112406"/>
                <a:gd name="connsiteY74" fmla="*/ 526367 h 744201"/>
                <a:gd name="connsiteX75" fmla="*/ 70545 w 112406"/>
                <a:gd name="connsiteY75" fmla="*/ 526367 h 744201"/>
                <a:gd name="connsiteX76" fmla="*/ 80623 w 112406"/>
                <a:gd name="connsiteY76" fmla="*/ 537220 h 744201"/>
                <a:gd name="connsiteX77" fmla="*/ 70545 w 112406"/>
                <a:gd name="connsiteY77" fmla="*/ 548073 h 744201"/>
                <a:gd name="connsiteX78" fmla="*/ 60467 w 112406"/>
                <a:gd name="connsiteY78" fmla="*/ 537220 h 744201"/>
                <a:gd name="connsiteX79" fmla="*/ 70545 w 112406"/>
                <a:gd name="connsiteY79" fmla="*/ 526367 h 744201"/>
                <a:gd name="connsiteX80" fmla="*/ 39536 w 112406"/>
                <a:gd name="connsiteY80" fmla="*/ 526367 h 744201"/>
                <a:gd name="connsiteX81" fmla="*/ 49614 w 112406"/>
                <a:gd name="connsiteY81" fmla="*/ 537220 h 744201"/>
                <a:gd name="connsiteX82" fmla="*/ 39536 w 112406"/>
                <a:gd name="connsiteY82" fmla="*/ 548073 h 744201"/>
                <a:gd name="connsiteX83" fmla="*/ 29458 w 112406"/>
                <a:gd name="connsiteY83" fmla="*/ 537220 h 744201"/>
                <a:gd name="connsiteX84" fmla="*/ 39536 w 112406"/>
                <a:gd name="connsiteY84" fmla="*/ 526367 h 744201"/>
                <a:gd name="connsiteX85" fmla="*/ 10078 w 112406"/>
                <a:gd name="connsiteY85" fmla="*/ 526367 h 744201"/>
                <a:gd name="connsiteX86" fmla="*/ 20156 w 112406"/>
                <a:gd name="connsiteY86" fmla="*/ 537220 h 744201"/>
                <a:gd name="connsiteX87" fmla="*/ 10078 w 112406"/>
                <a:gd name="connsiteY87" fmla="*/ 548073 h 744201"/>
                <a:gd name="connsiteX88" fmla="*/ 0 w 112406"/>
                <a:gd name="connsiteY88" fmla="*/ 537220 h 744201"/>
                <a:gd name="connsiteX89" fmla="*/ 10078 w 112406"/>
                <a:gd name="connsiteY89" fmla="*/ 526367 h 744201"/>
                <a:gd name="connsiteX90" fmla="*/ 102328 w 112406"/>
                <a:gd name="connsiteY90" fmla="*/ 491483 h 744201"/>
                <a:gd name="connsiteX91" fmla="*/ 112406 w 112406"/>
                <a:gd name="connsiteY91" fmla="*/ 503499 h 744201"/>
                <a:gd name="connsiteX92" fmla="*/ 102328 w 112406"/>
                <a:gd name="connsiteY92" fmla="*/ 515515 h 744201"/>
                <a:gd name="connsiteX93" fmla="*/ 92250 w 112406"/>
                <a:gd name="connsiteY93" fmla="*/ 503499 h 744201"/>
                <a:gd name="connsiteX94" fmla="*/ 102328 w 112406"/>
                <a:gd name="connsiteY94" fmla="*/ 491483 h 744201"/>
                <a:gd name="connsiteX95" fmla="*/ 70545 w 112406"/>
                <a:gd name="connsiteY95" fmla="*/ 491483 h 744201"/>
                <a:gd name="connsiteX96" fmla="*/ 80623 w 112406"/>
                <a:gd name="connsiteY96" fmla="*/ 503499 h 744201"/>
                <a:gd name="connsiteX97" fmla="*/ 70545 w 112406"/>
                <a:gd name="connsiteY97" fmla="*/ 515515 h 744201"/>
                <a:gd name="connsiteX98" fmla="*/ 60467 w 112406"/>
                <a:gd name="connsiteY98" fmla="*/ 503499 h 744201"/>
                <a:gd name="connsiteX99" fmla="*/ 70545 w 112406"/>
                <a:gd name="connsiteY99" fmla="*/ 491483 h 744201"/>
                <a:gd name="connsiteX100" fmla="*/ 39536 w 112406"/>
                <a:gd name="connsiteY100" fmla="*/ 491483 h 744201"/>
                <a:gd name="connsiteX101" fmla="*/ 49614 w 112406"/>
                <a:gd name="connsiteY101" fmla="*/ 503499 h 744201"/>
                <a:gd name="connsiteX102" fmla="*/ 39536 w 112406"/>
                <a:gd name="connsiteY102" fmla="*/ 515515 h 744201"/>
                <a:gd name="connsiteX103" fmla="*/ 29458 w 112406"/>
                <a:gd name="connsiteY103" fmla="*/ 503499 h 744201"/>
                <a:gd name="connsiteX104" fmla="*/ 39536 w 112406"/>
                <a:gd name="connsiteY104" fmla="*/ 491483 h 744201"/>
                <a:gd name="connsiteX105" fmla="*/ 10078 w 112406"/>
                <a:gd name="connsiteY105" fmla="*/ 491483 h 744201"/>
                <a:gd name="connsiteX106" fmla="*/ 20156 w 112406"/>
                <a:gd name="connsiteY106" fmla="*/ 503499 h 744201"/>
                <a:gd name="connsiteX107" fmla="*/ 10078 w 112406"/>
                <a:gd name="connsiteY107" fmla="*/ 515515 h 744201"/>
                <a:gd name="connsiteX108" fmla="*/ 0 w 112406"/>
                <a:gd name="connsiteY108" fmla="*/ 503499 h 744201"/>
                <a:gd name="connsiteX109" fmla="*/ 10078 w 112406"/>
                <a:gd name="connsiteY109" fmla="*/ 491483 h 744201"/>
                <a:gd name="connsiteX110" fmla="*/ 102328 w 112406"/>
                <a:gd name="connsiteY110" fmla="*/ 458149 h 744201"/>
                <a:gd name="connsiteX111" fmla="*/ 112406 w 112406"/>
                <a:gd name="connsiteY111" fmla="*/ 469390 h 744201"/>
                <a:gd name="connsiteX112" fmla="*/ 102328 w 112406"/>
                <a:gd name="connsiteY112" fmla="*/ 480631 h 744201"/>
                <a:gd name="connsiteX113" fmla="*/ 92250 w 112406"/>
                <a:gd name="connsiteY113" fmla="*/ 469390 h 744201"/>
                <a:gd name="connsiteX114" fmla="*/ 102328 w 112406"/>
                <a:gd name="connsiteY114" fmla="*/ 458149 h 744201"/>
                <a:gd name="connsiteX115" fmla="*/ 70545 w 112406"/>
                <a:gd name="connsiteY115" fmla="*/ 458149 h 744201"/>
                <a:gd name="connsiteX116" fmla="*/ 80623 w 112406"/>
                <a:gd name="connsiteY116" fmla="*/ 469390 h 744201"/>
                <a:gd name="connsiteX117" fmla="*/ 70545 w 112406"/>
                <a:gd name="connsiteY117" fmla="*/ 480631 h 744201"/>
                <a:gd name="connsiteX118" fmla="*/ 60467 w 112406"/>
                <a:gd name="connsiteY118" fmla="*/ 469390 h 744201"/>
                <a:gd name="connsiteX119" fmla="*/ 70545 w 112406"/>
                <a:gd name="connsiteY119" fmla="*/ 458149 h 744201"/>
                <a:gd name="connsiteX120" fmla="*/ 39536 w 112406"/>
                <a:gd name="connsiteY120" fmla="*/ 458149 h 744201"/>
                <a:gd name="connsiteX121" fmla="*/ 49614 w 112406"/>
                <a:gd name="connsiteY121" fmla="*/ 469390 h 744201"/>
                <a:gd name="connsiteX122" fmla="*/ 39536 w 112406"/>
                <a:gd name="connsiteY122" fmla="*/ 480631 h 744201"/>
                <a:gd name="connsiteX123" fmla="*/ 29458 w 112406"/>
                <a:gd name="connsiteY123" fmla="*/ 469390 h 744201"/>
                <a:gd name="connsiteX124" fmla="*/ 39536 w 112406"/>
                <a:gd name="connsiteY124" fmla="*/ 458149 h 744201"/>
                <a:gd name="connsiteX125" fmla="*/ 10078 w 112406"/>
                <a:gd name="connsiteY125" fmla="*/ 458149 h 744201"/>
                <a:gd name="connsiteX126" fmla="*/ 20156 w 112406"/>
                <a:gd name="connsiteY126" fmla="*/ 469390 h 744201"/>
                <a:gd name="connsiteX127" fmla="*/ 10078 w 112406"/>
                <a:gd name="connsiteY127" fmla="*/ 480631 h 744201"/>
                <a:gd name="connsiteX128" fmla="*/ 0 w 112406"/>
                <a:gd name="connsiteY128" fmla="*/ 469390 h 744201"/>
                <a:gd name="connsiteX129" fmla="*/ 10078 w 112406"/>
                <a:gd name="connsiteY129" fmla="*/ 458149 h 744201"/>
                <a:gd name="connsiteX130" fmla="*/ 102328 w 112406"/>
                <a:gd name="connsiteY130" fmla="*/ 425590 h 744201"/>
                <a:gd name="connsiteX131" fmla="*/ 112406 w 112406"/>
                <a:gd name="connsiteY131" fmla="*/ 436443 h 744201"/>
                <a:gd name="connsiteX132" fmla="*/ 102328 w 112406"/>
                <a:gd name="connsiteY132" fmla="*/ 447296 h 744201"/>
                <a:gd name="connsiteX133" fmla="*/ 92250 w 112406"/>
                <a:gd name="connsiteY133" fmla="*/ 436443 h 744201"/>
                <a:gd name="connsiteX134" fmla="*/ 102328 w 112406"/>
                <a:gd name="connsiteY134" fmla="*/ 425590 h 744201"/>
                <a:gd name="connsiteX135" fmla="*/ 70545 w 112406"/>
                <a:gd name="connsiteY135" fmla="*/ 425590 h 744201"/>
                <a:gd name="connsiteX136" fmla="*/ 80623 w 112406"/>
                <a:gd name="connsiteY136" fmla="*/ 436443 h 744201"/>
                <a:gd name="connsiteX137" fmla="*/ 70545 w 112406"/>
                <a:gd name="connsiteY137" fmla="*/ 447296 h 744201"/>
                <a:gd name="connsiteX138" fmla="*/ 60467 w 112406"/>
                <a:gd name="connsiteY138" fmla="*/ 436443 h 744201"/>
                <a:gd name="connsiteX139" fmla="*/ 70545 w 112406"/>
                <a:gd name="connsiteY139" fmla="*/ 425590 h 744201"/>
                <a:gd name="connsiteX140" fmla="*/ 39536 w 112406"/>
                <a:gd name="connsiteY140" fmla="*/ 425590 h 744201"/>
                <a:gd name="connsiteX141" fmla="*/ 49614 w 112406"/>
                <a:gd name="connsiteY141" fmla="*/ 436443 h 744201"/>
                <a:gd name="connsiteX142" fmla="*/ 39536 w 112406"/>
                <a:gd name="connsiteY142" fmla="*/ 447296 h 744201"/>
                <a:gd name="connsiteX143" fmla="*/ 29458 w 112406"/>
                <a:gd name="connsiteY143" fmla="*/ 436443 h 744201"/>
                <a:gd name="connsiteX144" fmla="*/ 39536 w 112406"/>
                <a:gd name="connsiteY144" fmla="*/ 425590 h 744201"/>
                <a:gd name="connsiteX145" fmla="*/ 10078 w 112406"/>
                <a:gd name="connsiteY145" fmla="*/ 425590 h 744201"/>
                <a:gd name="connsiteX146" fmla="*/ 20156 w 112406"/>
                <a:gd name="connsiteY146" fmla="*/ 436443 h 744201"/>
                <a:gd name="connsiteX147" fmla="*/ 10078 w 112406"/>
                <a:gd name="connsiteY147" fmla="*/ 447296 h 744201"/>
                <a:gd name="connsiteX148" fmla="*/ 0 w 112406"/>
                <a:gd name="connsiteY148" fmla="*/ 436443 h 744201"/>
                <a:gd name="connsiteX149" fmla="*/ 10078 w 112406"/>
                <a:gd name="connsiteY149" fmla="*/ 425590 h 744201"/>
                <a:gd name="connsiteX150" fmla="*/ 102328 w 112406"/>
                <a:gd name="connsiteY150" fmla="*/ 392256 h 744201"/>
                <a:gd name="connsiteX151" fmla="*/ 112406 w 112406"/>
                <a:gd name="connsiteY151" fmla="*/ 403109 h 744201"/>
                <a:gd name="connsiteX152" fmla="*/ 102328 w 112406"/>
                <a:gd name="connsiteY152" fmla="*/ 413962 h 744201"/>
                <a:gd name="connsiteX153" fmla="*/ 92250 w 112406"/>
                <a:gd name="connsiteY153" fmla="*/ 403109 h 744201"/>
                <a:gd name="connsiteX154" fmla="*/ 102328 w 112406"/>
                <a:gd name="connsiteY154" fmla="*/ 392256 h 744201"/>
                <a:gd name="connsiteX155" fmla="*/ 70545 w 112406"/>
                <a:gd name="connsiteY155" fmla="*/ 392256 h 744201"/>
                <a:gd name="connsiteX156" fmla="*/ 80623 w 112406"/>
                <a:gd name="connsiteY156" fmla="*/ 403109 h 744201"/>
                <a:gd name="connsiteX157" fmla="*/ 70545 w 112406"/>
                <a:gd name="connsiteY157" fmla="*/ 413962 h 744201"/>
                <a:gd name="connsiteX158" fmla="*/ 60467 w 112406"/>
                <a:gd name="connsiteY158" fmla="*/ 403109 h 744201"/>
                <a:gd name="connsiteX159" fmla="*/ 70545 w 112406"/>
                <a:gd name="connsiteY159" fmla="*/ 392256 h 744201"/>
                <a:gd name="connsiteX160" fmla="*/ 39536 w 112406"/>
                <a:gd name="connsiteY160" fmla="*/ 392256 h 744201"/>
                <a:gd name="connsiteX161" fmla="*/ 49614 w 112406"/>
                <a:gd name="connsiteY161" fmla="*/ 403109 h 744201"/>
                <a:gd name="connsiteX162" fmla="*/ 39536 w 112406"/>
                <a:gd name="connsiteY162" fmla="*/ 413962 h 744201"/>
                <a:gd name="connsiteX163" fmla="*/ 29458 w 112406"/>
                <a:gd name="connsiteY163" fmla="*/ 403109 h 744201"/>
                <a:gd name="connsiteX164" fmla="*/ 39536 w 112406"/>
                <a:gd name="connsiteY164" fmla="*/ 392256 h 744201"/>
                <a:gd name="connsiteX165" fmla="*/ 10078 w 112406"/>
                <a:gd name="connsiteY165" fmla="*/ 392256 h 744201"/>
                <a:gd name="connsiteX166" fmla="*/ 20156 w 112406"/>
                <a:gd name="connsiteY166" fmla="*/ 403109 h 744201"/>
                <a:gd name="connsiteX167" fmla="*/ 10078 w 112406"/>
                <a:gd name="connsiteY167" fmla="*/ 413962 h 744201"/>
                <a:gd name="connsiteX168" fmla="*/ 0 w 112406"/>
                <a:gd name="connsiteY168" fmla="*/ 403109 h 744201"/>
                <a:gd name="connsiteX169" fmla="*/ 10078 w 112406"/>
                <a:gd name="connsiteY169" fmla="*/ 392256 h 744201"/>
                <a:gd name="connsiteX170" fmla="*/ 102328 w 112406"/>
                <a:gd name="connsiteY170" fmla="*/ 358922 h 744201"/>
                <a:gd name="connsiteX171" fmla="*/ 112406 w 112406"/>
                <a:gd name="connsiteY171" fmla="*/ 370163 h 744201"/>
                <a:gd name="connsiteX172" fmla="*/ 102328 w 112406"/>
                <a:gd name="connsiteY172" fmla="*/ 381404 h 744201"/>
                <a:gd name="connsiteX173" fmla="*/ 92250 w 112406"/>
                <a:gd name="connsiteY173" fmla="*/ 370163 h 744201"/>
                <a:gd name="connsiteX174" fmla="*/ 102328 w 112406"/>
                <a:gd name="connsiteY174" fmla="*/ 358922 h 744201"/>
                <a:gd name="connsiteX175" fmla="*/ 70545 w 112406"/>
                <a:gd name="connsiteY175" fmla="*/ 358922 h 744201"/>
                <a:gd name="connsiteX176" fmla="*/ 80623 w 112406"/>
                <a:gd name="connsiteY176" fmla="*/ 370163 h 744201"/>
                <a:gd name="connsiteX177" fmla="*/ 70545 w 112406"/>
                <a:gd name="connsiteY177" fmla="*/ 381404 h 744201"/>
                <a:gd name="connsiteX178" fmla="*/ 60467 w 112406"/>
                <a:gd name="connsiteY178" fmla="*/ 370163 h 744201"/>
                <a:gd name="connsiteX179" fmla="*/ 70545 w 112406"/>
                <a:gd name="connsiteY179" fmla="*/ 358922 h 744201"/>
                <a:gd name="connsiteX180" fmla="*/ 39536 w 112406"/>
                <a:gd name="connsiteY180" fmla="*/ 358922 h 744201"/>
                <a:gd name="connsiteX181" fmla="*/ 49614 w 112406"/>
                <a:gd name="connsiteY181" fmla="*/ 370163 h 744201"/>
                <a:gd name="connsiteX182" fmla="*/ 39536 w 112406"/>
                <a:gd name="connsiteY182" fmla="*/ 381404 h 744201"/>
                <a:gd name="connsiteX183" fmla="*/ 29458 w 112406"/>
                <a:gd name="connsiteY183" fmla="*/ 370163 h 744201"/>
                <a:gd name="connsiteX184" fmla="*/ 39536 w 112406"/>
                <a:gd name="connsiteY184" fmla="*/ 358922 h 744201"/>
                <a:gd name="connsiteX185" fmla="*/ 10078 w 112406"/>
                <a:gd name="connsiteY185" fmla="*/ 358922 h 744201"/>
                <a:gd name="connsiteX186" fmla="*/ 20156 w 112406"/>
                <a:gd name="connsiteY186" fmla="*/ 370163 h 744201"/>
                <a:gd name="connsiteX187" fmla="*/ 10078 w 112406"/>
                <a:gd name="connsiteY187" fmla="*/ 381404 h 744201"/>
                <a:gd name="connsiteX188" fmla="*/ 0 w 112406"/>
                <a:gd name="connsiteY188" fmla="*/ 370163 h 744201"/>
                <a:gd name="connsiteX189" fmla="*/ 10078 w 112406"/>
                <a:gd name="connsiteY189" fmla="*/ 358922 h 744201"/>
                <a:gd name="connsiteX190" fmla="*/ 102328 w 112406"/>
                <a:gd name="connsiteY190" fmla="*/ 324813 h 744201"/>
                <a:gd name="connsiteX191" fmla="*/ 112406 w 112406"/>
                <a:gd name="connsiteY191" fmla="*/ 335666 h 744201"/>
                <a:gd name="connsiteX192" fmla="*/ 102328 w 112406"/>
                <a:gd name="connsiteY192" fmla="*/ 346519 h 744201"/>
                <a:gd name="connsiteX193" fmla="*/ 92250 w 112406"/>
                <a:gd name="connsiteY193" fmla="*/ 335666 h 744201"/>
                <a:gd name="connsiteX194" fmla="*/ 102328 w 112406"/>
                <a:gd name="connsiteY194" fmla="*/ 324813 h 744201"/>
                <a:gd name="connsiteX195" fmla="*/ 70545 w 112406"/>
                <a:gd name="connsiteY195" fmla="*/ 324813 h 744201"/>
                <a:gd name="connsiteX196" fmla="*/ 80623 w 112406"/>
                <a:gd name="connsiteY196" fmla="*/ 335666 h 744201"/>
                <a:gd name="connsiteX197" fmla="*/ 70545 w 112406"/>
                <a:gd name="connsiteY197" fmla="*/ 346519 h 744201"/>
                <a:gd name="connsiteX198" fmla="*/ 60467 w 112406"/>
                <a:gd name="connsiteY198" fmla="*/ 335666 h 744201"/>
                <a:gd name="connsiteX199" fmla="*/ 70545 w 112406"/>
                <a:gd name="connsiteY199" fmla="*/ 324813 h 744201"/>
                <a:gd name="connsiteX200" fmla="*/ 39536 w 112406"/>
                <a:gd name="connsiteY200" fmla="*/ 324813 h 744201"/>
                <a:gd name="connsiteX201" fmla="*/ 49614 w 112406"/>
                <a:gd name="connsiteY201" fmla="*/ 335666 h 744201"/>
                <a:gd name="connsiteX202" fmla="*/ 39536 w 112406"/>
                <a:gd name="connsiteY202" fmla="*/ 346519 h 744201"/>
                <a:gd name="connsiteX203" fmla="*/ 29458 w 112406"/>
                <a:gd name="connsiteY203" fmla="*/ 335666 h 744201"/>
                <a:gd name="connsiteX204" fmla="*/ 39536 w 112406"/>
                <a:gd name="connsiteY204" fmla="*/ 324813 h 744201"/>
                <a:gd name="connsiteX205" fmla="*/ 10078 w 112406"/>
                <a:gd name="connsiteY205" fmla="*/ 324813 h 744201"/>
                <a:gd name="connsiteX206" fmla="*/ 20156 w 112406"/>
                <a:gd name="connsiteY206" fmla="*/ 335666 h 744201"/>
                <a:gd name="connsiteX207" fmla="*/ 10078 w 112406"/>
                <a:gd name="connsiteY207" fmla="*/ 346519 h 744201"/>
                <a:gd name="connsiteX208" fmla="*/ 0 w 112406"/>
                <a:gd name="connsiteY208" fmla="*/ 335666 h 744201"/>
                <a:gd name="connsiteX209" fmla="*/ 10078 w 112406"/>
                <a:gd name="connsiteY209" fmla="*/ 324813 h 744201"/>
                <a:gd name="connsiteX210" fmla="*/ 102328 w 112406"/>
                <a:gd name="connsiteY210" fmla="*/ 291479 h 744201"/>
                <a:gd name="connsiteX211" fmla="*/ 112406 w 112406"/>
                <a:gd name="connsiteY211" fmla="*/ 302332 h 744201"/>
                <a:gd name="connsiteX212" fmla="*/ 102328 w 112406"/>
                <a:gd name="connsiteY212" fmla="*/ 313185 h 744201"/>
                <a:gd name="connsiteX213" fmla="*/ 92250 w 112406"/>
                <a:gd name="connsiteY213" fmla="*/ 302332 h 744201"/>
                <a:gd name="connsiteX214" fmla="*/ 102328 w 112406"/>
                <a:gd name="connsiteY214" fmla="*/ 291479 h 744201"/>
                <a:gd name="connsiteX215" fmla="*/ 70545 w 112406"/>
                <a:gd name="connsiteY215" fmla="*/ 291479 h 744201"/>
                <a:gd name="connsiteX216" fmla="*/ 80623 w 112406"/>
                <a:gd name="connsiteY216" fmla="*/ 302332 h 744201"/>
                <a:gd name="connsiteX217" fmla="*/ 70545 w 112406"/>
                <a:gd name="connsiteY217" fmla="*/ 313185 h 744201"/>
                <a:gd name="connsiteX218" fmla="*/ 60467 w 112406"/>
                <a:gd name="connsiteY218" fmla="*/ 302332 h 744201"/>
                <a:gd name="connsiteX219" fmla="*/ 70545 w 112406"/>
                <a:gd name="connsiteY219" fmla="*/ 291479 h 744201"/>
                <a:gd name="connsiteX220" fmla="*/ 39536 w 112406"/>
                <a:gd name="connsiteY220" fmla="*/ 291479 h 744201"/>
                <a:gd name="connsiteX221" fmla="*/ 49614 w 112406"/>
                <a:gd name="connsiteY221" fmla="*/ 302332 h 744201"/>
                <a:gd name="connsiteX222" fmla="*/ 39536 w 112406"/>
                <a:gd name="connsiteY222" fmla="*/ 313185 h 744201"/>
                <a:gd name="connsiteX223" fmla="*/ 29458 w 112406"/>
                <a:gd name="connsiteY223" fmla="*/ 302332 h 744201"/>
                <a:gd name="connsiteX224" fmla="*/ 39536 w 112406"/>
                <a:gd name="connsiteY224" fmla="*/ 291479 h 744201"/>
                <a:gd name="connsiteX225" fmla="*/ 10078 w 112406"/>
                <a:gd name="connsiteY225" fmla="*/ 291479 h 744201"/>
                <a:gd name="connsiteX226" fmla="*/ 20156 w 112406"/>
                <a:gd name="connsiteY226" fmla="*/ 302332 h 744201"/>
                <a:gd name="connsiteX227" fmla="*/ 10078 w 112406"/>
                <a:gd name="connsiteY227" fmla="*/ 313185 h 744201"/>
                <a:gd name="connsiteX228" fmla="*/ 0 w 112406"/>
                <a:gd name="connsiteY228" fmla="*/ 302332 h 744201"/>
                <a:gd name="connsiteX229" fmla="*/ 10078 w 112406"/>
                <a:gd name="connsiteY229" fmla="*/ 291479 h 744201"/>
                <a:gd name="connsiteX230" fmla="*/ 102328 w 112406"/>
                <a:gd name="connsiteY230" fmla="*/ 258145 h 744201"/>
                <a:gd name="connsiteX231" fmla="*/ 112406 w 112406"/>
                <a:gd name="connsiteY231" fmla="*/ 269386 h 744201"/>
                <a:gd name="connsiteX232" fmla="*/ 102328 w 112406"/>
                <a:gd name="connsiteY232" fmla="*/ 280627 h 744201"/>
                <a:gd name="connsiteX233" fmla="*/ 92250 w 112406"/>
                <a:gd name="connsiteY233" fmla="*/ 269386 h 744201"/>
                <a:gd name="connsiteX234" fmla="*/ 102328 w 112406"/>
                <a:gd name="connsiteY234" fmla="*/ 258145 h 744201"/>
                <a:gd name="connsiteX235" fmla="*/ 70545 w 112406"/>
                <a:gd name="connsiteY235" fmla="*/ 258145 h 744201"/>
                <a:gd name="connsiteX236" fmla="*/ 80623 w 112406"/>
                <a:gd name="connsiteY236" fmla="*/ 269386 h 744201"/>
                <a:gd name="connsiteX237" fmla="*/ 70545 w 112406"/>
                <a:gd name="connsiteY237" fmla="*/ 280627 h 744201"/>
                <a:gd name="connsiteX238" fmla="*/ 60467 w 112406"/>
                <a:gd name="connsiteY238" fmla="*/ 269386 h 744201"/>
                <a:gd name="connsiteX239" fmla="*/ 70545 w 112406"/>
                <a:gd name="connsiteY239" fmla="*/ 258145 h 744201"/>
                <a:gd name="connsiteX240" fmla="*/ 39536 w 112406"/>
                <a:gd name="connsiteY240" fmla="*/ 258145 h 744201"/>
                <a:gd name="connsiteX241" fmla="*/ 49614 w 112406"/>
                <a:gd name="connsiteY241" fmla="*/ 269386 h 744201"/>
                <a:gd name="connsiteX242" fmla="*/ 39536 w 112406"/>
                <a:gd name="connsiteY242" fmla="*/ 280627 h 744201"/>
                <a:gd name="connsiteX243" fmla="*/ 29458 w 112406"/>
                <a:gd name="connsiteY243" fmla="*/ 269386 h 744201"/>
                <a:gd name="connsiteX244" fmla="*/ 39536 w 112406"/>
                <a:gd name="connsiteY244" fmla="*/ 258145 h 744201"/>
                <a:gd name="connsiteX245" fmla="*/ 10078 w 112406"/>
                <a:gd name="connsiteY245" fmla="*/ 258145 h 744201"/>
                <a:gd name="connsiteX246" fmla="*/ 20156 w 112406"/>
                <a:gd name="connsiteY246" fmla="*/ 269386 h 744201"/>
                <a:gd name="connsiteX247" fmla="*/ 10078 w 112406"/>
                <a:gd name="connsiteY247" fmla="*/ 280627 h 744201"/>
                <a:gd name="connsiteX248" fmla="*/ 0 w 112406"/>
                <a:gd name="connsiteY248" fmla="*/ 269386 h 744201"/>
                <a:gd name="connsiteX249" fmla="*/ 10078 w 112406"/>
                <a:gd name="connsiteY249" fmla="*/ 258145 h 744201"/>
                <a:gd name="connsiteX250" fmla="*/ 102328 w 112406"/>
                <a:gd name="connsiteY250" fmla="*/ 225586 h 744201"/>
                <a:gd name="connsiteX251" fmla="*/ 112406 w 112406"/>
                <a:gd name="connsiteY251" fmla="*/ 236439 h 744201"/>
                <a:gd name="connsiteX252" fmla="*/ 102328 w 112406"/>
                <a:gd name="connsiteY252" fmla="*/ 247292 h 744201"/>
                <a:gd name="connsiteX253" fmla="*/ 92250 w 112406"/>
                <a:gd name="connsiteY253" fmla="*/ 236439 h 744201"/>
                <a:gd name="connsiteX254" fmla="*/ 102328 w 112406"/>
                <a:gd name="connsiteY254" fmla="*/ 225586 h 744201"/>
                <a:gd name="connsiteX255" fmla="*/ 70545 w 112406"/>
                <a:gd name="connsiteY255" fmla="*/ 225586 h 744201"/>
                <a:gd name="connsiteX256" fmla="*/ 80623 w 112406"/>
                <a:gd name="connsiteY256" fmla="*/ 236439 h 744201"/>
                <a:gd name="connsiteX257" fmla="*/ 70545 w 112406"/>
                <a:gd name="connsiteY257" fmla="*/ 247292 h 744201"/>
                <a:gd name="connsiteX258" fmla="*/ 60467 w 112406"/>
                <a:gd name="connsiteY258" fmla="*/ 236439 h 744201"/>
                <a:gd name="connsiteX259" fmla="*/ 70545 w 112406"/>
                <a:gd name="connsiteY259" fmla="*/ 225586 h 744201"/>
                <a:gd name="connsiteX260" fmla="*/ 39536 w 112406"/>
                <a:gd name="connsiteY260" fmla="*/ 225586 h 744201"/>
                <a:gd name="connsiteX261" fmla="*/ 49614 w 112406"/>
                <a:gd name="connsiteY261" fmla="*/ 236439 h 744201"/>
                <a:gd name="connsiteX262" fmla="*/ 39536 w 112406"/>
                <a:gd name="connsiteY262" fmla="*/ 247292 h 744201"/>
                <a:gd name="connsiteX263" fmla="*/ 29458 w 112406"/>
                <a:gd name="connsiteY263" fmla="*/ 236439 h 744201"/>
                <a:gd name="connsiteX264" fmla="*/ 39536 w 112406"/>
                <a:gd name="connsiteY264" fmla="*/ 225586 h 744201"/>
                <a:gd name="connsiteX265" fmla="*/ 10078 w 112406"/>
                <a:gd name="connsiteY265" fmla="*/ 225586 h 744201"/>
                <a:gd name="connsiteX266" fmla="*/ 20156 w 112406"/>
                <a:gd name="connsiteY266" fmla="*/ 236439 h 744201"/>
                <a:gd name="connsiteX267" fmla="*/ 10078 w 112406"/>
                <a:gd name="connsiteY267" fmla="*/ 247292 h 744201"/>
                <a:gd name="connsiteX268" fmla="*/ 0 w 112406"/>
                <a:gd name="connsiteY268" fmla="*/ 236439 h 744201"/>
                <a:gd name="connsiteX269" fmla="*/ 10078 w 112406"/>
                <a:gd name="connsiteY269" fmla="*/ 225586 h 744201"/>
                <a:gd name="connsiteX270" fmla="*/ 102328 w 112406"/>
                <a:gd name="connsiteY270" fmla="*/ 190702 h 744201"/>
                <a:gd name="connsiteX271" fmla="*/ 112406 w 112406"/>
                <a:gd name="connsiteY271" fmla="*/ 202718 h 744201"/>
                <a:gd name="connsiteX272" fmla="*/ 102328 w 112406"/>
                <a:gd name="connsiteY272" fmla="*/ 214734 h 744201"/>
                <a:gd name="connsiteX273" fmla="*/ 92250 w 112406"/>
                <a:gd name="connsiteY273" fmla="*/ 202718 h 744201"/>
                <a:gd name="connsiteX274" fmla="*/ 102328 w 112406"/>
                <a:gd name="connsiteY274" fmla="*/ 190702 h 744201"/>
                <a:gd name="connsiteX275" fmla="*/ 70545 w 112406"/>
                <a:gd name="connsiteY275" fmla="*/ 190702 h 744201"/>
                <a:gd name="connsiteX276" fmla="*/ 80623 w 112406"/>
                <a:gd name="connsiteY276" fmla="*/ 202718 h 744201"/>
                <a:gd name="connsiteX277" fmla="*/ 70545 w 112406"/>
                <a:gd name="connsiteY277" fmla="*/ 214734 h 744201"/>
                <a:gd name="connsiteX278" fmla="*/ 60467 w 112406"/>
                <a:gd name="connsiteY278" fmla="*/ 202718 h 744201"/>
                <a:gd name="connsiteX279" fmla="*/ 70545 w 112406"/>
                <a:gd name="connsiteY279" fmla="*/ 190702 h 744201"/>
                <a:gd name="connsiteX280" fmla="*/ 39536 w 112406"/>
                <a:gd name="connsiteY280" fmla="*/ 190702 h 744201"/>
                <a:gd name="connsiteX281" fmla="*/ 49614 w 112406"/>
                <a:gd name="connsiteY281" fmla="*/ 202718 h 744201"/>
                <a:gd name="connsiteX282" fmla="*/ 39536 w 112406"/>
                <a:gd name="connsiteY282" fmla="*/ 214734 h 744201"/>
                <a:gd name="connsiteX283" fmla="*/ 29458 w 112406"/>
                <a:gd name="connsiteY283" fmla="*/ 202718 h 744201"/>
                <a:gd name="connsiteX284" fmla="*/ 39536 w 112406"/>
                <a:gd name="connsiteY284" fmla="*/ 190702 h 744201"/>
                <a:gd name="connsiteX285" fmla="*/ 10078 w 112406"/>
                <a:gd name="connsiteY285" fmla="*/ 190702 h 744201"/>
                <a:gd name="connsiteX286" fmla="*/ 20156 w 112406"/>
                <a:gd name="connsiteY286" fmla="*/ 202718 h 744201"/>
                <a:gd name="connsiteX287" fmla="*/ 10078 w 112406"/>
                <a:gd name="connsiteY287" fmla="*/ 214734 h 744201"/>
                <a:gd name="connsiteX288" fmla="*/ 0 w 112406"/>
                <a:gd name="connsiteY288" fmla="*/ 202718 h 744201"/>
                <a:gd name="connsiteX289" fmla="*/ 10078 w 112406"/>
                <a:gd name="connsiteY289" fmla="*/ 190702 h 744201"/>
                <a:gd name="connsiteX290" fmla="*/ 102328 w 112406"/>
                <a:gd name="connsiteY290" fmla="*/ 157368 h 744201"/>
                <a:gd name="connsiteX291" fmla="*/ 112406 w 112406"/>
                <a:gd name="connsiteY291" fmla="*/ 168609 h 744201"/>
                <a:gd name="connsiteX292" fmla="*/ 102328 w 112406"/>
                <a:gd name="connsiteY292" fmla="*/ 179850 h 744201"/>
                <a:gd name="connsiteX293" fmla="*/ 92250 w 112406"/>
                <a:gd name="connsiteY293" fmla="*/ 168609 h 744201"/>
                <a:gd name="connsiteX294" fmla="*/ 102328 w 112406"/>
                <a:gd name="connsiteY294" fmla="*/ 157368 h 744201"/>
                <a:gd name="connsiteX295" fmla="*/ 70545 w 112406"/>
                <a:gd name="connsiteY295" fmla="*/ 157368 h 744201"/>
                <a:gd name="connsiteX296" fmla="*/ 80623 w 112406"/>
                <a:gd name="connsiteY296" fmla="*/ 168609 h 744201"/>
                <a:gd name="connsiteX297" fmla="*/ 70545 w 112406"/>
                <a:gd name="connsiteY297" fmla="*/ 179850 h 744201"/>
                <a:gd name="connsiteX298" fmla="*/ 60467 w 112406"/>
                <a:gd name="connsiteY298" fmla="*/ 168609 h 744201"/>
                <a:gd name="connsiteX299" fmla="*/ 70545 w 112406"/>
                <a:gd name="connsiteY299" fmla="*/ 157368 h 744201"/>
                <a:gd name="connsiteX300" fmla="*/ 39536 w 112406"/>
                <a:gd name="connsiteY300" fmla="*/ 157368 h 744201"/>
                <a:gd name="connsiteX301" fmla="*/ 49614 w 112406"/>
                <a:gd name="connsiteY301" fmla="*/ 168609 h 744201"/>
                <a:gd name="connsiteX302" fmla="*/ 39536 w 112406"/>
                <a:gd name="connsiteY302" fmla="*/ 179850 h 744201"/>
                <a:gd name="connsiteX303" fmla="*/ 29458 w 112406"/>
                <a:gd name="connsiteY303" fmla="*/ 168609 h 744201"/>
                <a:gd name="connsiteX304" fmla="*/ 39536 w 112406"/>
                <a:gd name="connsiteY304" fmla="*/ 157368 h 744201"/>
                <a:gd name="connsiteX305" fmla="*/ 10078 w 112406"/>
                <a:gd name="connsiteY305" fmla="*/ 157368 h 744201"/>
                <a:gd name="connsiteX306" fmla="*/ 20156 w 112406"/>
                <a:gd name="connsiteY306" fmla="*/ 168609 h 744201"/>
                <a:gd name="connsiteX307" fmla="*/ 10078 w 112406"/>
                <a:gd name="connsiteY307" fmla="*/ 179850 h 744201"/>
                <a:gd name="connsiteX308" fmla="*/ 0 w 112406"/>
                <a:gd name="connsiteY308" fmla="*/ 168609 h 744201"/>
                <a:gd name="connsiteX309" fmla="*/ 10078 w 112406"/>
                <a:gd name="connsiteY309" fmla="*/ 157368 h 744201"/>
                <a:gd name="connsiteX310" fmla="*/ 102328 w 112406"/>
                <a:gd name="connsiteY310" fmla="*/ 124809 h 744201"/>
                <a:gd name="connsiteX311" fmla="*/ 112406 w 112406"/>
                <a:gd name="connsiteY311" fmla="*/ 135662 h 744201"/>
                <a:gd name="connsiteX312" fmla="*/ 102328 w 112406"/>
                <a:gd name="connsiteY312" fmla="*/ 146515 h 744201"/>
                <a:gd name="connsiteX313" fmla="*/ 92250 w 112406"/>
                <a:gd name="connsiteY313" fmla="*/ 135662 h 744201"/>
                <a:gd name="connsiteX314" fmla="*/ 102328 w 112406"/>
                <a:gd name="connsiteY314" fmla="*/ 124809 h 744201"/>
                <a:gd name="connsiteX315" fmla="*/ 70545 w 112406"/>
                <a:gd name="connsiteY315" fmla="*/ 124809 h 744201"/>
                <a:gd name="connsiteX316" fmla="*/ 80623 w 112406"/>
                <a:gd name="connsiteY316" fmla="*/ 135662 h 744201"/>
                <a:gd name="connsiteX317" fmla="*/ 70545 w 112406"/>
                <a:gd name="connsiteY317" fmla="*/ 146515 h 744201"/>
                <a:gd name="connsiteX318" fmla="*/ 60467 w 112406"/>
                <a:gd name="connsiteY318" fmla="*/ 135662 h 744201"/>
                <a:gd name="connsiteX319" fmla="*/ 70545 w 112406"/>
                <a:gd name="connsiteY319" fmla="*/ 124809 h 744201"/>
                <a:gd name="connsiteX320" fmla="*/ 39536 w 112406"/>
                <a:gd name="connsiteY320" fmla="*/ 124809 h 744201"/>
                <a:gd name="connsiteX321" fmla="*/ 49614 w 112406"/>
                <a:gd name="connsiteY321" fmla="*/ 135662 h 744201"/>
                <a:gd name="connsiteX322" fmla="*/ 39536 w 112406"/>
                <a:gd name="connsiteY322" fmla="*/ 146515 h 744201"/>
                <a:gd name="connsiteX323" fmla="*/ 29458 w 112406"/>
                <a:gd name="connsiteY323" fmla="*/ 135662 h 744201"/>
                <a:gd name="connsiteX324" fmla="*/ 39536 w 112406"/>
                <a:gd name="connsiteY324" fmla="*/ 124809 h 744201"/>
                <a:gd name="connsiteX325" fmla="*/ 10078 w 112406"/>
                <a:gd name="connsiteY325" fmla="*/ 124809 h 744201"/>
                <a:gd name="connsiteX326" fmla="*/ 20156 w 112406"/>
                <a:gd name="connsiteY326" fmla="*/ 135662 h 744201"/>
                <a:gd name="connsiteX327" fmla="*/ 10078 w 112406"/>
                <a:gd name="connsiteY327" fmla="*/ 146515 h 744201"/>
                <a:gd name="connsiteX328" fmla="*/ 0 w 112406"/>
                <a:gd name="connsiteY328" fmla="*/ 135662 h 744201"/>
                <a:gd name="connsiteX329" fmla="*/ 10078 w 112406"/>
                <a:gd name="connsiteY329" fmla="*/ 124809 h 744201"/>
                <a:gd name="connsiteX330" fmla="*/ 0 w 112406"/>
                <a:gd name="connsiteY330" fmla="*/ 0 h 744201"/>
                <a:gd name="connsiteX331" fmla="*/ 112405 w 112406"/>
                <a:gd name="connsiteY331" fmla="*/ 0 h 744201"/>
                <a:gd name="connsiteX332" fmla="*/ 112405 w 112406"/>
                <a:gd name="connsiteY332" fmla="*/ 122483 h 744201"/>
                <a:gd name="connsiteX333" fmla="*/ 0 w 112406"/>
                <a:gd name="connsiteY333" fmla="*/ 122483 h 7442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112405" h="744201">
                  <a:moveTo>
                    <a:pt x="70545" y="722495"/>
                  </a:moveTo>
                  <a:cubicBezTo>
                    <a:pt x="76111" y="722495"/>
                    <a:pt x="80623" y="727354"/>
                    <a:pt x="80623" y="733348"/>
                  </a:cubicBezTo>
                  <a:cubicBezTo>
                    <a:pt x="80623" y="739342"/>
                    <a:pt x="76111" y="744201"/>
                    <a:pt x="70545" y="744201"/>
                  </a:cubicBezTo>
                  <a:cubicBezTo>
                    <a:pt x="64979" y="744201"/>
                    <a:pt x="60467" y="739342"/>
                    <a:pt x="60467" y="733348"/>
                  </a:cubicBezTo>
                  <a:cubicBezTo>
                    <a:pt x="60467" y="727354"/>
                    <a:pt x="64979" y="722495"/>
                    <a:pt x="70545" y="722495"/>
                  </a:cubicBezTo>
                  <a:close/>
                  <a:moveTo>
                    <a:pt x="39536" y="722495"/>
                  </a:moveTo>
                  <a:cubicBezTo>
                    <a:pt x="45102" y="722495"/>
                    <a:pt x="49614" y="727354"/>
                    <a:pt x="49614" y="733348"/>
                  </a:cubicBezTo>
                  <a:cubicBezTo>
                    <a:pt x="49614" y="739342"/>
                    <a:pt x="45102" y="744201"/>
                    <a:pt x="39536" y="744201"/>
                  </a:cubicBezTo>
                  <a:cubicBezTo>
                    <a:pt x="33970" y="744201"/>
                    <a:pt x="29458" y="739342"/>
                    <a:pt x="29458" y="733348"/>
                  </a:cubicBezTo>
                  <a:cubicBezTo>
                    <a:pt x="29458" y="727354"/>
                    <a:pt x="33970" y="722495"/>
                    <a:pt x="39536" y="722495"/>
                  </a:cubicBezTo>
                  <a:close/>
                  <a:moveTo>
                    <a:pt x="70545" y="689161"/>
                  </a:moveTo>
                  <a:cubicBezTo>
                    <a:pt x="76111" y="689161"/>
                    <a:pt x="80623" y="694194"/>
                    <a:pt x="80623" y="700402"/>
                  </a:cubicBezTo>
                  <a:cubicBezTo>
                    <a:pt x="80623" y="706610"/>
                    <a:pt x="76111" y="711643"/>
                    <a:pt x="70545" y="711643"/>
                  </a:cubicBezTo>
                  <a:cubicBezTo>
                    <a:pt x="64979" y="711643"/>
                    <a:pt x="60467" y="706610"/>
                    <a:pt x="60467" y="700402"/>
                  </a:cubicBezTo>
                  <a:cubicBezTo>
                    <a:pt x="60467" y="694194"/>
                    <a:pt x="64979" y="689161"/>
                    <a:pt x="70545" y="689161"/>
                  </a:cubicBezTo>
                  <a:close/>
                  <a:moveTo>
                    <a:pt x="39536" y="689161"/>
                  </a:moveTo>
                  <a:cubicBezTo>
                    <a:pt x="45102" y="689161"/>
                    <a:pt x="49614" y="694194"/>
                    <a:pt x="49614" y="700402"/>
                  </a:cubicBezTo>
                  <a:cubicBezTo>
                    <a:pt x="49614" y="706610"/>
                    <a:pt x="45102" y="711643"/>
                    <a:pt x="39536" y="711643"/>
                  </a:cubicBezTo>
                  <a:cubicBezTo>
                    <a:pt x="33970" y="711643"/>
                    <a:pt x="29458" y="706610"/>
                    <a:pt x="29458" y="700402"/>
                  </a:cubicBezTo>
                  <a:cubicBezTo>
                    <a:pt x="29458" y="694194"/>
                    <a:pt x="33970" y="689161"/>
                    <a:pt x="39536" y="689161"/>
                  </a:cubicBezTo>
                  <a:close/>
                  <a:moveTo>
                    <a:pt x="70545" y="654277"/>
                  </a:moveTo>
                  <a:cubicBezTo>
                    <a:pt x="76111" y="654277"/>
                    <a:pt x="80623" y="659310"/>
                    <a:pt x="80623" y="665518"/>
                  </a:cubicBezTo>
                  <a:cubicBezTo>
                    <a:pt x="80623" y="671726"/>
                    <a:pt x="76111" y="676759"/>
                    <a:pt x="70545" y="676759"/>
                  </a:cubicBezTo>
                  <a:cubicBezTo>
                    <a:pt x="64979" y="676759"/>
                    <a:pt x="60467" y="671726"/>
                    <a:pt x="60467" y="665518"/>
                  </a:cubicBezTo>
                  <a:cubicBezTo>
                    <a:pt x="60467" y="659310"/>
                    <a:pt x="64979" y="654277"/>
                    <a:pt x="70545" y="654277"/>
                  </a:cubicBezTo>
                  <a:close/>
                  <a:moveTo>
                    <a:pt x="39536" y="654277"/>
                  </a:moveTo>
                  <a:cubicBezTo>
                    <a:pt x="45102" y="654277"/>
                    <a:pt x="49614" y="659310"/>
                    <a:pt x="49614" y="665518"/>
                  </a:cubicBezTo>
                  <a:cubicBezTo>
                    <a:pt x="49614" y="671726"/>
                    <a:pt x="45102" y="676759"/>
                    <a:pt x="39536" y="676759"/>
                  </a:cubicBezTo>
                  <a:cubicBezTo>
                    <a:pt x="33970" y="676759"/>
                    <a:pt x="29458" y="671726"/>
                    <a:pt x="29458" y="665518"/>
                  </a:cubicBezTo>
                  <a:cubicBezTo>
                    <a:pt x="29458" y="659310"/>
                    <a:pt x="33970" y="654277"/>
                    <a:pt x="39536" y="654277"/>
                  </a:cubicBezTo>
                  <a:close/>
                  <a:moveTo>
                    <a:pt x="70545" y="621718"/>
                  </a:moveTo>
                  <a:cubicBezTo>
                    <a:pt x="76111" y="621718"/>
                    <a:pt x="80623" y="626577"/>
                    <a:pt x="80623" y="632571"/>
                  </a:cubicBezTo>
                  <a:cubicBezTo>
                    <a:pt x="80623" y="638565"/>
                    <a:pt x="76111" y="643424"/>
                    <a:pt x="70545" y="643424"/>
                  </a:cubicBezTo>
                  <a:cubicBezTo>
                    <a:pt x="64979" y="643424"/>
                    <a:pt x="60467" y="638565"/>
                    <a:pt x="60467" y="632571"/>
                  </a:cubicBezTo>
                  <a:cubicBezTo>
                    <a:pt x="60467" y="626577"/>
                    <a:pt x="64979" y="621718"/>
                    <a:pt x="70545" y="621718"/>
                  </a:cubicBezTo>
                  <a:close/>
                  <a:moveTo>
                    <a:pt x="39536" y="621718"/>
                  </a:moveTo>
                  <a:cubicBezTo>
                    <a:pt x="45102" y="621718"/>
                    <a:pt x="49614" y="626577"/>
                    <a:pt x="49614" y="632571"/>
                  </a:cubicBezTo>
                  <a:cubicBezTo>
                    <a:pt x="49614" y="638565"/>
                    <a:pt x="45102" y="643424"/>
                    <a:pt x="39536" y="643424"/>
                  </a:cubicBezTo>
                  <a:cubicBezTo>
                    <a:pt x="33970" y="643424"/>
                    <a:pt x="29458" y="638565"/>
                    <a:pt x="29458" y="632571"/>
                  </a:cubicBezTo>
                  <a:cubicBezTo>
                    <a:pt x="29458" y="626577"/>
                    <a:pt x="33970" y="621718"/>
                    <a:pt x="39536" y="621718"/>
                  </a:cubicBezTo>
                  <a:close/>
                  <a:moveTo>
                    <a:pt x="70545" y="588384"/>
                  </a:moveTo>
                  <a:cubicBezTo>
                    <a:pt x="76111" y="588384"/>
                    <a:pt x="80623" y="593417"/>
                    <a:pt x="80623" y="599625"/>
                  </a:cubicBezTo>
                  <a:cubicBezTo>
                    <a:pt x="80623" y="605833"/>
                    <a:pt x="76111" y="610866"/>
                    <a:pt x="70545" y="610866"/>
                  </a:cubicBezTo>
                  <a:cubicBezTo>
                    <a:pt x="64979" y="610866"/>
                    <a:pt x="60467" y="605833"/>
                    <a:pt x="60467" y="599625"/>
                  </a:cubicBezTo>
                  <a:cubicBezTo>
                    <a:pt x="60467" y="593417"/>
                    <a:pt x="64979" y="588384"/>
                    <a:pt x="70545" y="588384"/>
                  </a:cubicBezTo>
                  <a:close/>
                  <a:moveTo>
                    <a:pt x="39536" y="588384"/>
                  </a:moveTo>
                  <a:cubicBezTo>
                    <a:pt x="45102" y="588384"/>
                    <a:pt x="49614" y="593417"/>
                    <a:pt x="49614" y="599625"/>
                  </a:cubicBezTo>
                  <a:cubicBezTo>
                    <a:pt x="49614" y="605833"/>
                    <a:pt x="45102" y="610866"/>
                    <a:pt x="39536" y="610866"/>
                  </a:cubicBezTo>
                  <a:cubicBezTo>
                    <a:pt x="33970" y="610866"/>
                    <a:pt x="29458" y="605833"/>
                    <a:pt x="29458" y="599625"/>
                  </a:cubicBezTo>
                  <a:cubicBezTo>
                    <a:pt x="29458" y="593417"/>
                    <a:pt x="33970" y="588384"/>
                    <a:pt x="39536" y="588384"/>
                  </a:cubicBezTo>
                  <a:close/>
                  <a:moveTo>
                    <a:pt x="102328" y="558926"/>
                  </a:moveTo>
                  <a:cubicBezTo>
                    <a:pt x="107894" y="558926"/>
                    <a:pt x="112406" y="563959"/>
                    <a:pt x="112406" y="570167"/>
                  </a:cubicBezTo>
                  <a:cubicBezTo>
                    <a:pt x="112406" y="576375"/>
                    <a:pt x="107894" y="581408"/>
                    <a:pt x="102328" y="581408"/>
                  </a:cubicBezTo>
                  <a:cubicBezTo>
                    <a:pt x="96762" y="581408"/>
                    <a:pt x="92250" y="576375"/>
                    <a:pt x="92250" y="570167"/>
                  </a:cubicBezTo>
                  <a:cubicBezTo>
                    <a:pt x="92250" y="563959"/>
                    <a:pt x="96762" y="558926"/>
                    <a:pt x="102328" y="558926"/>
                  </a:cubicBezTo>
                  <a:close/>
                  <a:moveTo>
                    <a:pt x="70545" y="558926"/>
                  </a:moveTo>
                  <a:cubicBezTo>
                    <a:pt x="76111" y="558926"/>
                    <a:pt x="80623" y="563959"/>
                    <a:pt x="80623" y="570167"/>
                  </a:cubicBezTo>
                  <a:cubicBezTo>
                    <a:pt x="80623" y="576375"/>
                    <a:pt x="76111" y="581408"/>
                    <a:pt x="70545" y="581408"/>
                  </a:cubicBezTo>
                  <a:cubicBezTo>
                    <a:pt x="64979" y="581408"/>
                    <a:pt x="60467" y="576375"/>
                    <a:pt x="60467" y="570167"/>
                  </a:cubicBezTo>
                  <a:cubicBezTo>
                    <a:pt x="60467" y="563959"/>
                    <a:pt x="64979" y="558926"/>
                    <a:pt x="70545" y="558926"/>
                  </a:cubicBezTo>
                  <a:close/>
                  <a:moveTo>
                    <a:pt x="39536" y="558926"/>
                  </a:moveTo>
                  <a:cubicBezTo>
                    <a:pt x="45102" y="558926"/>
                    <a:pt x="49614" y="563959"/>
                    <a:pt x="49614" y="570167"/>
                  </a:cubicBezTo>
                  <a:cubicBezTo>
                    <a:pt x="49614" y="576375"/>
                    <a:pt x="45102" y="581408"/>
                    <a:pt x="39536" y="581408"/>
                  </a:cubicBezTo>
                  <a:cubicBezTo>
                    <a:pt x="33970" y="581408"/>
                    <a:pt x="29458" y="576375"/>
                    <a:pt x="29458" y="570167"/>
                  </a:cubicBezTo>
                  <a:cubicBezTo>
                    <a:pt x="29458" y="563959"/>
                    <a:pt x="33970" y="558926"/>
                    <a:pt x="39536" y="558926"/>
                  </a:cubicBezTo>
                  <a:close/>
                  <a:moveTo>
                    <a:pt x="10078" y="558926"/>
                  </a:moveTo>
                  <a:cubicBezTo>
                    <a:pt x="15644" y="558926"/>
                    <a:pt x="20156" y="563959"/>
                    <a:pt x="20156" y="570167"/>
                  </a:cubicBezTo>
                  <a:cubicBezTo>
                    <a:pt x="20156" y="576375"/>
                    <a:pt x="15644" y="581408"/>
                    <a:pt x="10078" y="581408"/>
                  </a:cubicBezTo>
                  <a:cubicBezTo>
                    <a:pt x="4512" y="581408"/>
                    <a:pt x="0" y="576375"/>
                    <a:pt x="0" y="570167"/>
                  </a:cubicBezTo>
                  <a:cubicBezTo>
                    <a:pt x="0" y="563959"/>
                    <a:pt x="4512" y="558926"/>
                    <a:pt x="10078" y="558926"/>
                  </a:cubicBezTo>
                  <a:close/>
                  <a:moveTo>
                    <a:pt x="102328" y="526367"/>
                  </a:moveTo>
                  <a:cubicBezTo>
                    <a:pt x="107894" y="526367"/>
                    <a:pt x="112406" y="531226"/>
                    <a:pt x="112406" y="537220"/>
                  </a:cubicBezTo>
                  <a:cubicBezTo>
                    <a:pt x="112406" y="543214"/>
                    <a:pt x="107894" y="548073"/>
                    <a:pt x="102328" y="548073"/>
                  </a:cubicBezTo>
                  <a:cubicBezTo>
                    <a:pt x="96762" y="548073"/>
                    <a:pt x="92250" y="543214"/>
                    <a:pt x="92250" y="537220"/>
                  </a:cubicBezTo>
                  <a:cubicBezTo>
                    <a:pt x="92250" y="531226"/>
                    <a:pt x="96762" y="526367"/>
                    <a:pt x="102328" y="526367"/>
                  </a:cubicBezTo>
                  <a:close/>
                  <a:moveTo>
                    <a:pt x="70545" y="526367"/>
                  </a:moveTo>
                  <a:cubicBezTo>
                    <a:pt x="76111" y="526367"/>
                    <a:pt x="80623" y="531226"/>
                    <a:pt x="80623" y="537220"/>
                  </a:cubicBezTo>
                  <a:cubicBezTo>
                    <a:pt x="80623" y="543214"/>
                    <a:pt x="76111" y="548073"/>
                    <a:pt x="70545" y="548073"/>
                  </a:cubicBezTo>
                  <a:cubicBezTo>
                    <a:pt x="64979" y="548073"/>
                    <a:pt x="60467" y="543214"/>
                    <a:pt x="60467" y="537220"/>
                  </a:cubicBezTo>
                  <a:cubicBezTo>
                    <a:pt x="60467" y="531226"/>
                    <a:pt x="64979" y="526367"/>
                    <a:pt x="70545" y="526367"/>
                  </a:cubicBezTo>
                  <a:close/>
                  <a:moveTo>
                    <a:pt x="39536" y="526367"/>
                  </a:moveTo>
                  <a:cubicBezTo>
                    <a:pt x="45102" y="526367"/>
                    <a:pt x="49614" y="531226"/>
                    <a:pt x="49614" y="537220"/>
                  </a:cubicBezTo>
                  <a:cubicBezTo>
                    <a:pt x="49614" y="543214"/>
                    <a:pt x="45102" y="548073"/>
                    <a:pt x="39536" y="548073"/>
                  </a:cubicBezTo>
                  <a:cubicBezTo>
                    <a:pt x="33970" y="548073"/>
                    <a:pt x="29458" y="543214"/>
                    <a:pt x="29458" y="537220"/>
                  </a:cubicBezTo>
                  <a:cubicBezTo>
                    <a:pt x="29458" y="531226"/>
                    <a:pt x="33970" y="526367"/>
                    <a:pt x="39536" y="526367"/>
                  </a:cubicBezTo>
                  <a:close/>
                  <a:moveTo>
                    <a:pt x="10078" y="526367"/>
                  </a:moveTo>
                  <a:cubicBezTo>
                    <a:pt x="15644" y="526367"/>
                    <a:pt x="20156" y="531226"/>
                    <a:pt x="20156" y="537220"/>
                  </a:cubicBezTo>
                  <a:cubicBezTo>
                    <a:pt x="20156" y="543214"/>
                    <a:pt x="15644" y="548073"/>
                    <a:pt x="10078" y="548073"/>
                  </a:cubicBezTo>
                  <a:cubicBezTo>
                    <a:pt x="4512" y="548073"/>
                    <a:pt x="0" y="543214"/>
                    <a:pt x="0" y="537220"/>
                  </a:cubicBezTo>
                  <a:cubicBezTo>
                    <a:pt x="0" y="531226"/>
                    <a:pt x="4512" y="526367"/>
                    <a:pt x="10078" y="526367"/>
                  </a:cubicBezTo>
                  <a:close/>
                  <a:moveTo>
                    <a:pt x="102328" y="491483"/>
                  </a:moveTo>
                  <a:cubicBezTo>
                    <a:pt x="107894" y="491483"/>
                    <a:pt x="112406" y="496863"/>
                    <a:pt x="112406" y="503499"/>
                  </a:cubicBezTo>
                  <a:cubicBezTo>
                    <a:pt x="112406" y="510135"/>
                    <a:pt x="107894" y="515515"/>
                    <a:pt x="102328" y="515515"/>
                  </a:cubicBezTo>
                  <a:cubicBezTo>
                    <a:pt x="96762" y="515515"/>
                    <a:pt x="92250" y="510135"/>
                    <a:pt x="92250" y="503499"/>
                  </a:cubicBezTo>
                  <a:cubicBezTo>
                    <a:pt x="92250" y="496863"/>
                    <a:pt x="96762" y="491483"/>
                    <a:pt x="102328" y="491483"/>
                  </a:cubicBezTo>
                  <a:close/>
                  <a:moveTo>
                    <a:pt x="70545" y="491483"/>
                  </a:moveTo>
                  <a:cubicBezTo>
                    <a:pt x="76111" y="491483"/>
                    <a:pt x="80623" y="496863"/>
                    <a:pt x="80623" y="503499"/>
                  </a:cubicBezTo>
                  <a:cubicBezTo>
                    <a:pt x="80623" y="510135"/>
                    <a:pt x="76111" y="515515"/>
                    <a:pt x="70545" y="515515"/>
                  </a:cubicBezTo>
                  <a:cubicBezTo>
                    <a:pt x="64979" y="515515"/>
                    <a:pt x="60467" y="510135"/>
                    <a:pt x="60467" y="503499"/>
                  </a:cubicBezTo>
                  <a:cubicBezTo>
                    <a:pt x="60467" y="496863"/>
                    <a:pt x="64979" y="491483"/>
                    <a:pt x="70545" y="491483"/>
                  </a:cubicBezTo>
                  <a:close/>
                  <a:moveTo>
                    <a:pt x="39536" y="491483"/>
                  </a:moveTo>
                  <a:cubicBezTo>
                    <a:pt x="45102" y="491483"/>
                    <a:pt x="49614" y="496863"/>
                    <a:pt x="49614" y="503499"/>
                  </a:cubicBezTo>
                  <a:cubicBezTo>
                    <a:pt x="49614" y="510135"/>
                    <a:pt x="45102" y="515515"/>
                    <a:pt x="39536" y="515515"/>
                  </a:cubicBezTo>
                  <a:cubicBezTo>
                    <a:pt x="33970" y="515515"/>
                    <a:pt x="29458" y="510135"/>
                    <a:pt x="29458" y="503499"/>
                  </a:cubicBezTo>
                  <a:cubicBezTo>
                    <a:pt x="29458" y="496863"/>
                    <a:pt x="33970" y="491483"/>
                    <a:pt x="39536" y="491483"/>
                  </a:cubicBezTo>
                  <a:close/>
                  <a:moveTo>
                    <a:pt x="10078" y="491483"/>
                  </a:moveTo>
                  <a:cubicBezTo>
                    <a:pt x="15644" y="491483"/>
                    <a:pt x="20156" y="496863"/>
                    <a:pt x="20156" y="503499"/>
                  </a:cubicBezTo>
                  <a:cubicBezTo>
                    <a:pt x="20156" y="510135"/>
                    <a:pt x="15644" y="515515"/>
                    <a:pt x="10078" y="515515"/>
                  </a:cubicBezTo>
                  <a:cubicBezTo>
                    <a:pt x="4512" y="515515"/>
                    <a:pt x="0" y="510135"/>
                    <a:pt x="0" y="503499"/>
                  </a:cubicBezTo>
                  <a:cubicBezTo>
                    <a:pt x="0" y="496863"/>
                    <a:pt x="4512" y="491483"/>
                    <a:pt x="10078" y="491483"/>
                  </a:cubicBezTo>
                  <a:close/>
                  <a:moveTo>
                    <a:pt x="102328" y="458149"/>
                  </a:moveTo>
                  <a:cubicBezTo>
                    <a:pt x="107894" y="458149"/>
                    <a:pt x="112406" y="463182"/>
                    <a:pt x="112406" y="469390"/>
                  </a:cubicBezTo>
                  <a:cubicBezTo>
                    <a:pt x="112406" y="475598"/>
                    <a:pt x="107894" y="480631"/>
                    <a:pt x="102328" y="480631"/>
                  </a:cubicBezTo>
                  <a:cubicBezTo>
                    <a:pt x="96762" y="480631"/>
                    <a:pt x="92250" y="475598"/>
                    <a:pt x="92250" y="469390"/>
                  </a:cubicBezTo>
                  <a:cubicBezTo>
                    <a:pt x="92250" y="463182"/>
                    <a:pt x="96762" y="458149"/>
                    <a:pt x="102328" y="458149"/>
                  </a:cubicBezTo>
                  <a:close/>
                  <a:moveTo>
                    <a:pt x="70545" y="458149"/>
                  </a:moveTo>
                  <a:cubicBezTo>
                    <a:pt x="76111" y="458149"/>
                    <a:pt x="80623" y="463182"/>
                    <a:pt x="80623" y="469390"/>
                  </a:cubicBezTo>
                  <a:cubicBezTo>
                    <a:pt x="80623" y="475598"/>
                    <a:pt x="76111" y="480631"/>
                    <a:pt x="70545" y="480631"/>
                  </a:cubicBezTo>
                  <a:cubicBezTo>
                    <a:pt x="64979" y="480631"/>
                    <a:pt x="60467" y="475598"/>
                    <a:pt x="60467" y="469390"/>
                  </a:cubicBezTo>
                  <a:cubicBezTo>
                    <a:pt x="60467" y="463182"/>
                    <a:pt x="64979" y="458149"/>
                    <a:pt x="70545" y="458149"/>
                  </a:cubicBezTo>
                  <a:close/>
                  <a:moveTo>
                    <a:pt x="39536" y="458149"/>
                  </a:moveTo>
                  <a:cubicBezTo>
                    <a:pt x="45102" y="458149"/>
                    <a:pt x="49614" y="463182"/>
                    <a:pt x="49614" y="469390"/>
                  </a:cubicBezTo>
                  <a:cubicBezTo>
                    <a:pt x="49614" y="475598"/>
                    <a:pt x="45102" y="480631"/>
                    <a:pt x="39536" y="480631"/>
                  </a:cubicBezTo>
                  <a:cubicBezTo>
                    <a:pt x="33970" y="480631"/>
                    <a:pt x="29458" y="475598"/>
                    <a:pt x="29458" y="469390"/>
                  </a:cubicBezTo>
                  <a:cubicBezTo>
                    <a:pt x="29458" y="463182"/>
                    <a:pt x="33970" y="458149"/>
                    <a:pt x="39536" y="458149"/>
                  </a:cubicBezTo>
                  <a:close/>
                  <a:moveTo>
                    <a:pt x="10078" y="458149"/>
                  </a:moveTo>
                  <a:cubicBezTo>
                    <a:pt x="15644" y="458149"/>
                    <a:pt x="20156" y="463182"/>
                    <a:pt x="20156" y="469390"/>
                  </a:cubicBezTo>
                  <a:cubicBezTo>
                    <a:pt x="20156" y="475598"/>
                    <a:pt x="15644" y="480631"/>
                    <a:pt x="10078" y="480631"/>
                  </a:cubicBezTo>
                  <a:cubicBezTo>
                    <a:pt x="4512" y="480631"/>
                    <a:pt x="0" y="475598"/>
                    <a:pt x="0" y="469390"/>
                  </a:cubicBezTo>
                  <a:cubicBezTo>
                    <a:pt x="0" y="463182"/>
                    <a:pt x="4512" y="458149"/>
                    <a:pt x="10078" y="458149"/>
                  </a:cubicBezTo>
                  <a:close/>
                  <a:moveTo>
                    <a:pt x="102328" y="425590"/>
                  </a:moveTo>
                  <a:cubicBezTo>
                    <a:pt x="107894" y="425590"/>
                    <a:pt x="112406" y="430449"/>
                    <a:pt x="112406" y="436443"/>
                  </a:cubicBezTo>
                  <a:cubicBezTo>
                    <a:pt x="112406" y="442437"/>
                    <a:pt x="107894" y="447296"/>
                    <a:pt x="102328" y="447296"/>
                  </a:cubicBezTo>
                  <a:cubicBezTo>
                    <a:pt x="96762" y="447296"/>
                    <a:pt x="92250" y="442437"/>
                    <a:pt x="92250" y="436443"/>
                  </a:cubicBezTo>
                  <a:cubicBezTo>
                    <a:pt x="92250" y="430449"/>
                    <a:pt x="96762" y="425590"/>
                    <a:pt x="102328" y="425590"/>
                  </a:cubicBezTo>
                  <a:close/>
                  <a:moveTo>
                    <a:pt x="70545" y="425590"/>
                  </a:moveTo>
                  <a:cubicBezTo>
                    <a:pt x="76111" y="425590"/>
                    <a:pt x="80623" y="430449"/>
                    <a:pt x="80623" y="436443"/>
                  </a:cubicBezTo>
                  <a:cubicBezTo>
                    <a:pt x="80623" y="442437"/>
                    <a:pt x="76111" y="447296"/>
                    <a:pt x="70545" y="447296"/>
                  </a:cubicBezTo>
                  <a:cubicBezTo>
                    <a:pt x="64979" y="447296"/>
                    <a:pt x="60467" y="442437"/>
                    <a:pt x="60467" y="436443"/>
                  </a:cubicBezTo>
                  <a:cubicBezTo>
                    <a:pt x="60467" y="430449"/>
                    <a:pt x="64979" y="425590"/>
                    <a:pt x="70545" y="425590"/>
                  </a:cubicBezTo>
                  <a:close/>
                  <a:moveTo>
                    <a:pt x="39536" y="425590"/>
                  </a:moveTo>
                  <a:cubicBezTo>
                    <a:pt x="45102" y="425590"/>
                    <a:pt x="49614" y="430449"/>
                    <a:pt x="49614" y="436443"/>
                  </a:cubicBezTo>
                  <a:cubicBezTo>
                    <a:pt x="49614" y="442437"/>
                    <a:pt x="45102" y="447296"/>
                    <a:pt x="39536" y="447296"/>
                  </a:cubicBezTo>
                  <a:cubicBezTo>
                    <a:pt x="33970" y="447296"/>
                    <a:pt x="29458" y="442437"/>
                    <a:pt x="29458" y="436443"/>
                  </a:cubicBezTo>
                  <a:cubicBezTo>
                    <a:pt x="29458" y="430449"/>
                    <a:pt x="33970" y="425590"/>
                    <a:pt x="39536" y="425590"/>
                  </a:cubicBezTo>
                  <a:close/>
                  <a:moveTo>
                    <a:pt x="10078" y="425590"/>
                  </a:moveTo>
                  <a:cubicBezTo>
                    <a:pt x="15644" y="425590"/>
                    <a:pt x="20156" y="430449"/>
                    <a:pt x="20156" y="436443"/>
                  </a:cubicBezTo>
                  <a:cubicBezTo>
                    <a:pt x="20156" y="442437"/>
                    <a:pt x="15644" y="447296"/>
                    <a:pt x="10078" y="447296"/>
                  </a:cubicBezTo>
                  <a:cubicBezTo>
                    <a:pt x="4512" y="447296"/>
                    <a:pt x="0" y="442437"/>
                    <a:pt x="0" y="436443"/>
                  </a:cubicBezTo>
                  <a:cubicBezTo>
                    <a:pt x="0" y="430449"/>
                    <a:pt x="4512" y="425590"/>
                    <a:pt x="10078" y="425590"/>
                  </a:cubicBezTo>
                  <a:close/>
                  <a:moveTo>
                    <a:pt x="102328" y="392256"/>
                  </a:moveTo>
                  <a:cubicBezTo>
                    <a:pt x="107894" y="392256"/>
                    <a:pt x="112406" y="397115"/>
                    <a:pt x="112406" y="403109"/>
                  </a:cubicBezTo>
                  <a:cubicBezTo>
                    <a:pt x="112406" y="409103"/>
                    <a:pt x="107894" y="413962"/>
                    <a:pt x="102328" y="413962"/>
                  </a:cubicBezTo>
                  <a:cubicBezTo>
                    <a:pt x="96762" y="413962"/>
                    <a:pt x="92250" y="409103"/>
                    <a:pt x="92250" y="403109"/>
                  </a:cubicBezTo>
                  <a:cubicBezTo>
                    <a:pt x="92250" y="397115"/>
                    <a:pt x="96762" y="392256"/>
                    <a:pt x="102328" y="392256"/>
                  </a:cubicBezTo>
                  <a:close/>
                  <a:moveTo>
                    <a:pt x="70545" y="392256"/>
                  </a:moveTo>
                  <a:cubicBezTo>
                    <a:pt x="76111" y="392256"/>
                    <a:pt x="80623" y="397115"/>
                    <a:pt x="80623" y="403109"/>
                  </a:cubicBezTo>
                  <a:cubicBezTo>
                    <a:pt x="80623" y="409103"/>
                    <a:pt x="76111" y="413962"/>
                    <a:pt x="70545" y="413962"/>
                  </a:cubicBezTo>
                  <a:cubicBezTo>
                    <a:pt x="64979" y="413962"/>
                    <a:pt x="60467" y="409103"/>
                    <a:pt x="60467" y="403109"/>
                  </a:cubicBezTo>
                  <a:cubicBezTo>
                    <a:pt x="60467" y="397115"/>
                    <a:pt x="64979" y="392256"/>
                    <a:pt x="70545" y="392256"/>
                  </a:cubicBezTo>
                  <a:close/>
                  <a:moveTo>
                    <a:pt x="39536" y="392256"/>
                  </a:moveTo>
                  <a:cubicBezTo>
                    <a:pt x="45102" y="392256"/>
                    <a:pt x="49614" y="397115"/>
                    <a:pt x="49614" y="403109"/>
                  </a:cubicBezTo>
                  <a:cubicBezTo>
                    <a:pt x="49614" y="409103"/>
                    <a:pt x="45102" y="413962"/>
                    <a:pt x="39536" y="413962"/>
                  </a:cubicBezTo>
                  <a:cubicBezTo>
                    <a:pt x="33970" y="413962"/>
                    <a:pt x="29458" y="409103"/>
                    <a:pt x="29458" y="403109"/>
                  </a:cubicBezTo>
                  <a:cubicBezTo>
                    <a:pt x="29458" y="397115"/>
                    <a:pt x="33970" y="392256"/>
                    <a:pt x="39536" y="392256"/>
                  </a:cubicBezTo>
                  <a:close/>
                  <a:moveTo>
                    <a:pt x="10078" y="392256"/>
                  </a:moveTo>
                  <a:cubicBezTo>
                    <a:pt x="15644" y="392256"/>
                    <a:pt x="20156" y="397115"/>
                    <a:pt x="20156" y="403109"/>
                  </a:cubicBezTo>
                  <a:cubicBezTo>
                    <a:pt x="20156" y="409103"/>
                    <a:pt x="15644" y="413962"/>
                    <a:pt x="10078" y="413962"/>
                  </a:cubicBezTo>
                  <a:cubicBezTo>
                    <a:pt x="4512" y="413962"/>
                    <a:pt x="0" y="409103"/>
                    <a:pt x="0" y="403109"/>
                  </a:cubicBezTo>
                  <a:cubicBezTo>
                    <a:pt x="0" y="397115"/>
                    <a:pt x="4512" y="392256"/>
                    <a:pt x="10078" y="392256"/>
                  </a:cubicBezTo>
                  <a:close/>
                  <a:moveTo>
                    <a:pt x="102328" y="358922"/>
                  </a:moveTo>
                  <a:cubicBezTo>
                    <a:pt x="107894" y="358922"/>
                    <a:pt x="112406" y="363955"/>
                    <a:pt x="112406" y="370163"/>
                  </a:cubicBezTo>
                  <a:cubicBezTo>
                    <a:pt x="112406" y="376371"/>
                    <a:pt x="107894" y="381404"/>
                    <a:pt x="102328" y="381404"/>
                  </a:cubicBezTo>
                  <a:cubicBezTo>
                    <a:pt x="96762" y="381404"/>
                    <a:pt x="92250" y="376371"/>
                    <a:pt x="92250" y="370163"/>
                  </a:cubicBezTo>
                  <a:cubicBezTo>
                    <a:pt x="92250" y="363955"/>
                    <a:pt x="96762" y="358922"/>
                    <a:pt x="102328" y="358922"/>
                  </a:cubicBezTo>
                  <a:close/>
                  <a:moveTo>
                    <a:pt x="70545" y="358922"/>
                  </a:moveTo>
                  <a:cubicBezTo>
                    <a:pt x="76111" y="358922"/>
                    <a:pt x="80623" y="363955"/>
                    <a:pt x="80623" y="370163"/>
                  </a:cubicBezTo>
                  <a:cubicBezTo>
                    <a:pt x="80623" y="376371"/>
                    <a:pt x="76111" y="381404"/>
                    <a:pt x="70545" y="381404"/>
                  </a:cubicBezTo>
                  <a:cubicBezTo>
                    <a:pt x="64979" y="381404"/>
                    <a:pt x="60467" y="376371"/>
                    <a:pt x="60467" y="370163"/>
                  </a:cubicBezTo>
                  <a:cubicBezTo>
                    <a:pt x="60467" y="363955"/>
                    <a:pt x="64979" y="358922"/>
                    <a:pt x="70545" y="358922"/>
                  </a:cubicBezTo>
                  <a:close/>
                  <a:moveTo>
                    <a:pt x="39536" y="358922"/>
                  </a:moveTo>
                  <a:cubicBezTo>
                    <a:pt x="45102" y="358922"/>
                    <a:pt x="49614" y="363955"/>
                    <a:pt x="49614" y="370163"/>
                  </a:cubicBezTo>
                  <a:cubicBezTo>
                    <a:pt x="49614" y="376371"/>
                    <a:pt x="45102" y="381404"/>
                    <a:pt x="39536" y="381404"/>
                  </a:cubicBezTo>
                  <a:cubicBezTo>
                    <a:pt x="33970" y="381404"/>
                    <a:pt x="29458" y="376371"/>
                    <a:pt x="29458" y="370163"/>
                  </a:cubicBezTo>
                  <a:cubicBezTo>
                    <a:pt x="29458" y="363955"/>
                    <a:pt x="33970" y="358922"/>
                    <a:pt x="39536" y="358922"/>
                  </a:cubicBezTo>
                  <a:close/>
                  <a:moveTo>
                    <a:pt x="10078" y="358922"/>
                  </a:moveTo>
                  <a:cubicBezTo>
                    <a:pt x="15644" y="358922"/>
                    <a:pt x="20156" y="363955"/>
                    <a:pt x="20156" y="370163"/>
                  </a:cubicBezTo>
                  <a:cubicBezTo>
                    <a:pt x="20156" y="376371"/>
                    <a:pt x="15644" y="381404"/>
                    <a:pt x="10078" y="381404"/>
                  </a:cubicBezTo>
                  <a:cubicBezTo>
                    <a:pt x="4512" y="381404"/>
                    <a:pt x="0" y="376371"/>
                    <a:pt x="0" y="370163"/>
                  </a:cubicBezTo>
                  <a:cubicBezTo>
                    <a:pt x="0" y="363955"/>
                    <a:pt x="4512" y="358922"/>
                    <a:pt x="10078" y="358922"/>
                  </a:cubicBezTo>
                  <a:close/>
                  <a:moveTo>
                    <a:pt x="102328" y="324813"/>
                  </a:moveTo>
                  <a:cubicBezTo>
                    <a:pt x="107894" y="324813"/>
                    <a:pt x="112406" y="329672"/>
                    <a:pt x="112406" y="335666"/>
                  </a:cubicBezTo>
                  <a:cubicBezTo>
                    <a:pt x="112406" y="341660"/>
                    <a:pt x="107894" y="346519"/>
                    <a:pt x="102328" y="346519"/>
                  </a:cubicBezTo>
                  <a:cubicBezTo>
                    <a:pt x="96762" y="346519"/>
                    <a:pt x="92250" y="341660"/>
                    <a:pt x="92250" y="335666"/>
                  </a:cubicBezTo>
                  <a:cubicBezTo>
                    <a:pt x="92250" y="329672"/>
                    <a:pt x="96762" y="324813"/>
                    <a:pt x="102328" y="324813"/>
                  </a:cubicBezTo>
                  <a:close/>
                  <a:moveTo>
                    <a:pt x="70545" y="324813"/>
                  </a:moveTo>
                  <a:cubicBezTo>
                    <a:pt x="76111" y="324813"/>
                    <a:pt x="80623" y="329672"/>
                    <a:pt x="80623" y="335666"/>
                  </a:cubicBezTo>
                  <a:cubicBezTo>
                    <a:pt x="80623" y="341660"/>
                    <a:pt x="76111" y="346519"/>
                    <a:pt x="70545" y="346519"/>
                  </a:cubicBezTo>
                  <a:cubicBezTo>
                    <a:pt x="64979" y="346519"/>
                    <a:pt x="60467" y="341660"/>
                    <a:pt x="60467" y="335666"/>
                  </a:cubicBezTo>
                  <a:cubicBezTo>
                    <a:pt x="60467" y="329672"/>
                    <a:pt x="64979" y="324813"/>
                    <a:pt x="70545" y="324813"/>
                  </a:cubicBezTo>
                  <a:close/>
                  <a:moveTo>
                    <a:pt x="39536" y="324813"/>
                  </a:moveTo>
                  <a:cubicBezTo>
                    <a:pt x="45102" y="324813"/>
                    <a:pt x="49614" y="329672"/>
                    <a:pt x="49614" y="335666"/>
                  </a:cubicBezTo>
                  <a:cubicBezTo>
                    <a:pt x="49614" y="341660"/>
                    <a:pt x="45102" y="346519"/>
                    <a:pt x="39536" y="346519"/>
                  </a:cubicBezTo>
                  <a:cubicBezTo>
                    <a:pt x="33970" y="346519"/>
                    <a:pt x="29458" y="341660"/>
                    <a:pt x="29458" y="335666"/>
                  </a:cubicBezTo>
                  <a:cubicBezTo>
                    <a:pt x="29458" y="329672"/>
                    <a:pt x="33970" y="324813"/>
                    <a:pt x="39536" y="324813"/>
                  </a:cubicBezTo>
                  <a:close/>
                  <a:moveTo>
                    <a:pt x="10078" y="324813"/>
                  </a:moveTo>
                  <a:cubicBezTo>
                    <a:pt x="15644" y="324813"/>
                    <a:pt x="20156" y="329672"/>
                    <a:pt x="20156" y="335666"/>
                  </a:cubicBezTo>
                  <a:cubicBezTo>
                    <a:pt x="20156" y="341660"/>
                    <a:pt x="15644" y="346519"/>
                    <a:pt x="10078" y="346519"/>
                  </a:cubicBezTo>
                  <a:cubicBezTo>
                    <a:pt x="4512" y="346519"/>
                    <a:pt x="0" y="341660"/>
                    <a:pt x="0" y="335666"/>
                  </a:cubicBezTo>
                  <a:cubicBezTo>
                    <a:pt x="0" y="329672"/>
                    <a:pt x="4512" y="324813"/>
                    <a:pt x="10078" y="324813"/>
                  </a:cubicBezTo>
                  <a:close/>
                  <a:moveTo>
                    <a:pt x="102328" y="291479"/>
                  </a:moveTo>
                  <a:cubicBezTo>
                    <a:pt x="107894" y="291479"/>
                    <a:pt x="112406" y="296338"/>
                    <a:pt x="112406" y="302332"/>
                  </a:cubicBezTo>
                  <a:cubicBezTo>
                    <a:pt x="112406" y="308326"/>
                    <a:pt x="107894" y="313185"/>
                    <a:pt x="102328" y="313185"/>
                  </a:cubicBezTo>
                  <a:cubicBezTo>
                    <a:pt x="96762" y="313185"/>
                    <a:pt x="92250" y="308326"/>
                    <a:pt x="92250" y="302332"/>
                  </a:cubicBezTo>
                  <a:cubicBezTo>
                    <a:pt x="92250" y="296338"/>
                    <a:pt x="96762" y="291479"/>
                    <a:pt x="102328" y="291479"/>
                  </a:cubicBezTo>
                  <a:close/>
                  <a:moveTo>
                    <a:pt x="70545" y="291479"/>
                  </a:moveTo>
                  <a:cubicBezTo>
                    <a:pt x="76111" y="291479"/>
                    <a:pt x="80623" y="296338"/>
                    <a:pt x="80623" y="302332"/>
                  </a:cubicBezTo>
                  <a:cubicBezTo>
                    <a:pt x="80623" y="308326"/>
                    <a:pt x="76111" y="313185"/>
                    <a:pt x="70545" y="313185"/>
                  </a:cubicBezTo>
                  <a:cubicBezTo>
                    <a:pt x="64979" y="313185"/>
                    <a:pt x="60467" y="308326"/>
                    <a:pt x="60467" y="302332"/>
                  </a:cubicBezTo>
                  <a:cubicBezTo>
                    <a:pt x="60467" y="296338"/>
                    <a:pt x="64979" y="291479"/>
                    <a:pt x="70545" y="291479"/>
                  </a:cubicBezTo>
                  <a:close/>
                  <a:moveTo>
                    <a:pt x="39536" y="291479"/>
                  </a:moveTo>
                  <a:cubicBezTo>
                    <a:pt x="45102" y="291479"/>
                    <a:pt x="49614" y="296338"/>
                    <a:pt x="49614" y="302332"/>
                  </a:cubicBezTo>
                  <a:cubicBezTo>
                    <a:pt x="49614" y="308326"/>
                    <a:pt x="45102" y="313185"/>
                    <a:pt x="39536" y="313185"/>
                  </a:cubicBezTo>
                  <a:cubicBezTo>
                    <a:pt x="33970" y="313185"/>
                    <a:pt x="29458" y="308326"/>
                    <a:pt x="29458" y="302332"/>
                  </a:cubicBezTo>
                  <a:cubicBezTo>
                    <a:pt x="29458" y="296338"/>
                    <a:pt x="33970" y="291479"/>
                    <a:pt x="39536" y="291479"/>
                  </a:cubicBezTo>
                  <a:close/>
                  <a:moveTo>
                    <a:pt x="10078" y="291479"/>
                  </a:moveTo>
                  <a:cubicBezTo>
                    <a:pt x="15644" y="291479"/>
                    <a:pt x="20156" y="296338"/>
                    <a:pt x="20156" y="302332"/>
                  </a:cubicBezTo>
                  <a:cubicBezTo>
                    <a:pt x="20156" y="308326"/>
                    <a:pt x="15644" y="313185"/>
                    <a:pt x="10078" y="313185"/>
                  </a:cubicBezTo>
                  <a:cubicBezTo>
                    <a:pt x="4512" y="313185"/>
                    <a:pt x="0" y="308326"/>
                    <a:pt x="0" y="302332"/>
                  </a:cubicBezTo>
                  <a:cubicBezTo>
                    <a:pt x="0" y="296338"/>
                    <a:pt x="4512" y="291479"/>
                    <a:pt x="10078" y="291479"/>
                  </a:cubicBezTo>
                  <a:close/>
                  <a:moveTo>
                    <a:pt x="102328" y="258145"/>
                  </a:moveTo>
                  <a:cubicBezTo>
                    <a:pt x="107894" y="258145"/>
                    <a:pt x="112406" y="263178"/>
                    <a:pt x="112406" y="269386"/>
                  </a:cubicBezTo>
                  <a:cubicBezTo>
                    <a:pt x="112406" y="275594"/>
                    <a:pt x="107894" y="280627"/>
                    <a:pt x="102328" y="280627"/>
                  </a:cubicBezTo>
                  <a:cubicBezTo>
                    <a:pt x="96762" y="280627"/>
                    <a:pt x="92250" y="275594"/>
                    <a:pt x="92250" y="269386"/>
                  </a:cubicBezTo>
                  <a:cubicBezTo>
                    <a:pt x="92250" y="263178"/>
                    <a:pt x="96762" y="258145"/>
                    <a:pt x="102328" y="258145"/>
                  </a:cubicBezTo>
                  <a:close/>
                  <a:moveTo>
                    <a:pt x="70545" y="258145"/>
                  </a:moveTo>
                  <a:cubicBezTo>
                    <a:pt x="76111" y="258145"/>
                    <a:pt x="80623" y="263178"/>
                    <a:pt x="80623" y="269386"/>
                  </a:cubicBezTo>
                  <a:cubicBezTo>
                    <a:pt x="80623" y="275594"/>
                    <a:pt x="76111" y="280627"/>
                    <a:pt x="70545" y="280627"/>
                  </a:cubicBezTo>
                  <a:cubicBezTo>
                    <a:pt x="64979" y="280627"/>
                    <a:pt x="60467" y="275594"/>
                    <a:pt x="60467" y="269386"/>
                  </a:cubicBezTo>
                  <a:cubicBezTo>
                    <a:pt x="60467" y="263178"/>
                    <a:pt x="64979" y="258145"/>
                    <a:pt x="70545" y="258145"/>
                  </a:cubicBezTo>
                  <a:close/>
                  <a:moveTo>
                    <a:pt x="39536" y="258145"/>
                  </a:moveTo>
                  <a:cubicBezTo>
                    <a:pt x="45102" y="258145"/>
                    <a:pt x="49614" y="263178"/>
                    <a:pt x="49614" y="269386"/>
                  </a:cubicBezTo>
                  <a:cubicBezTo>
                    <a:pt x="49614" y="275594"/>
                    <a:pt x="45102" y="280627"/>
                    <a:pt x="39536" y="280627"/>
                  </a:cubicBezTo>
                  <a:cubicBezTo>
                    <a:pt x="33970" y="280627"/>
                    <a:pt x="29458" y="275594"/>
                    <a:pt x="29458" y="269386"/>
                  </a:cubicBezTo>
                  <a:cubicBezTo>
                    <a:pt x="29458" y="263178"/>
                    <a:pt x="33970" y="258145"/>
                    <a:pt x="39536" y="258145"/>
                  </a:cubicBezTo>
                  <a:close/>
                  <a:moveTo>
                    <a:pt x="10078" y="258145"/>
                  </a:moveTo>
                  <a:cubicBezTo>
                    <a:pt x="15644" y="258145"/>
                    <a:pt x="20156" y="263178"/>
                    <a:pt x="20156" y="269386"/>
                  </a:cubicBezTo>
                  <a:cubicBezTo>
                    <a:pt x="20156" y="275594"/>
                    <a:pt x="15644" y="280627"/>
                    <a:pt x="10078" y="280627"/>
                  </a:cubicBezTo>
                  <a:cubicBezTo>
                    <a:pt x="4512" y="280627"/>
                    <a:pt x="0" y="275594"/>
                    <a:pt x="0" y="269386"/>
                  </a:cubicBezTo>
                  <a:cubicBezTo>
                    <a:pt x="0" y="263178"/>
                    <a:pt x="4512" y="258145"/>
                    <a:pt x="10078" y="258145"/>
                  </a:cubicBezTo>
                  <a:close/>
                  <a:moveTo>
                    <a:pt x="102328" y="225586"/>
                  </a:moveTo>
                  <a:cubicBezTo>
                    <a:pt x="107894" y="225586"/>
                    <a:pt x="112406" y="230445"/>
                    <a:pt x="112406" y="236439"/>
                  </a:cubicBezTo>
                  <a:cubicBezTo>
                    <a:pt x="112406" y="242433"/>
                    <a:pt x="107894" y="247292"/>
                    <a:pt x="102328" y="247292"/>
                  </a:cubicBezTo>
                  <a:cubicBezTo>
                    <a:pt x="96762" y="247292"/>
                    <a:pt x="92250" y="242433"/>
                    <a:pt x="92250" y="236439"/>
                  </a:cubicBezTo>
                  <a:cubicBezTo>
                    <a:pt x="92250" y="230445"/>
                    <a:pt x="96762" y="225586"/>
                    <a:pt x="102328" y="225586"/>
                  </a:cubicBezTo>
                  <a:close/>
                  <a:moveTo>
                    <a:pt x="70545" y="225586"/>
                  </a:moveTo>
                  <a:cubicBezTo>
                    <a:pt x="76111" y="225586"/>
                    <a:pt x="80623" y="230445"/>
                    <a:pt x="80623" y="236439"/>
                  </a:cubicBezTo>
                  <a:cubicBezTo>
                    <a:pt x="80623" y="242433"/>
                    <a:pt x="76111" y="247292"/>
                    <a:pt x="70545" y="247292"/>
                  </a:cubicBezTo>
                  <a:cubicBezTo>
                    <a:pt x="64979" y="247292"/>
                    <a:pt x="60467" y="242433"/>
                    <a:pt x="60467" y="236439"/>
                  </a:cubicBezTo>
                  <a:cubicBezTo>
                    <a:pt x="60467" y="230445"/>
                    <a:pt x="64979" y="225586"/>
                    <a:pt x="70545" y="225586"/>
                  </a:cubicBezTo>
                  <a:close/>
                  <a:moveTo>
                    <a:pt x="39536" y="225586"/>
                  </a:moveTo>
                  <a:cubicBezTo>
                    <a:pt x="45102" y="225586"/>
                    <a:pt x="49614" y="230445"/>
                    <a:pt x="49614" y="236439"/>
                  </a:cubicBezTo>
                  <a:cubicBezTo>
                    <a:pt x="49614" y="242433"/>
                    <a:pt x="45102" y="247292"/>
                    <a:pt x="39536" y="247292"/>
                  </a:cubicBezTo>
                  <a:cubicBezTo>
                    <a:pt x="33970" y="247292"/>
                    <a:pt x="29458" y="242433"/>
                    <a:pt x="29458" y="236439"/>
                  </a:cubicBezTo>
                  <a:cubicBezTo>
                    <a:pt x="29458" y="230445"/>
                    <a:pt x="33970" y="225586"/>
                    <a:pt x="39536" y="225586"/>
                  </a:cubicBezTo>
                  <a:close/>
                  <a:moveTo>
                    <a:pt x="10078" y="225586"/>
                  </a:moveTo>
                  <a:cubicBezTo>
                    <a:pt x="15644" y="225586"/>
                    <a:pt x="20156" y="230445"/>
                    <a:pt x="20156" y="236439"/>
                  </a:cubicBezTo>
                  <a:cubicBezTo>
                    <a:pt x="20156" y="242433"/>
                    <a:pt x="15644" y="247292"/>
                    <a:pt x="10078" y="247292"/>
                  </a:cubicBezTo>
                  <a:cubicBezTo>
                    <a:pt x="4512" y="247292"/>
                    <a:pt x="0" y="242433"/>
                    <a:pt x="0" y="236439"/>
                  </a:cubicBezTo>
                  <a:cubicBezTo>
                    <a:pt x="0" y="230445"/>
                    <a:pt x="4512" y="225586"/>
                    <a:pt x="10078" y="225586"/>
                  </a:cubicBezTo>
                  <a:close/>
                  <a:moveTo>
                    <a:pt x="102328" y="190702"/>
                  </a:moveTo>
                  <a:cubicBezTo>
                    <a:pt x="107894" y="190702"/>
                    <a:pt x="112406" y="196082"/>
                    <a:pt x="112406" y="202718"/>
                  </a:cubicBezTo>
                  <a:cubicBezTo>
                    <a:pt x="112406" y="209354"/>
                    <a:pt x="107894" y="214734"/>
                    <a:pt x="102328" y="214734"/>
                  </a:cubicBezTo>
                  <a:cubicBezTo>
                    <a:pt x="96762" y="214734"/>
                    <a:pt x="92250" y="209354"/>
                    <a:pt x="92250" y="202718"/>
                  </a:cubicBezTo>
                  <a:cubicBezTo>
                    <a:pt x="92250" y="196082"/>
                    <a:pt x="96762" y="190702"/>
                    <a:pt x="102328" y="190702"/>
                  </a:cubicBezTo>
                  <a:close/>
                  <a:moveTo>
                    <a:pt x="70545" y="190702"/>
                  </a:moveTo>
                  <a:cubicBezTo>
                    <a:pt x="76111" y="190702"/>
                    <a:pt x="80623" y="196082"/>
                    <a:pt x="80623" y="202718"/>
                  </a:cubicBezTo>
                  <a:cubicBezTo>
                    <a:pt x="80623" y="209354"/>
                    <a:pt x="76111" y="214734"/>
                    <a:pt x="70545" y="214734"/>
                  </a:cubicBezTo>
                  <a:cubicBezTo>
                    <a:pt x="64979" y="214734"/>
                    <a:pt x="60467" y="209354"/>
                    <a:pt x="60467" y="202718"/>
                  </a:cubicBezTo>
                  <a:cubicBezTo>
                    <a:pt x="60467" y="196082"/>
                    <a:pt x="64979" y="190702"/>
                    <a:pt x="70545" y="190702"/>
                  </a:cubicBezTo>
                  <a:close/>
                  <a:moveTo>
                    <a:pt x="39536" y="190702"/>
                  </a:moveTo>
                  <a:cubicBezTo>
                    <a:pt x="45102" y="190702"/>
                    <a:pt x="49614" y="196082"/>
                    <a:pt x="49614" y="202718"/>
                  </a:cubicBezTo>
                  <a:cubicBezTo>
                    <a:pt x="49614" y="209354"/>
                    <a:pt x="45102" y="214734"/>
                    <a:pt x="39536" y="214734"/>
                  </a:cubicBezTo>
                  <a:cubicBezTo>
                    <a:pt x="33970" y="214734"/>
                    <a:pt x="29458" y="209354"/>
                    <a:pt x="29458" y="202718"/>
                  </a:cubicBezTo>
                  <a:cubicBezTo>
                    <a:pt x="29458" y="196082"/>
                    <a:pt x="33970" y="190702"/>
                    <a:pt x="39536" y="190702"/>
                  </a:cubicBezTo>
                  <a:close/>
                  <a:moveTo>
                    <a:pt x="10078" y="190702"/>
                  </a:moveTo>
                  <a:cubicBezTo>
                    <a:pt x="15644" y="190702"/>
                    <a:pt x="20156" y="196082"/>
                    <a:pt x="20156" y="202718"/>
                  </a:cubicBezTo>
                  <a:cubicBezTo>
                    <a:pt x="20156" y="209354"/>
                    <a:pt x="15644" y="214734"/>
                    <a:pt x="10078" y="214734"/>
                  </a:cubicBezTo>
                  <a:cubicBezTo>
                    <a:pt x="4512" y="214734"/>
                    <a:pt x="0" y="209354"/>
                    <a:pt x="0" y="202718"/>
                  </a:cubicBezTo>
                  <a:cubicBezTo>
                    <a:pt x="0" y="196082"/>
                    <a:pt x="4512" y="190702"/>
                    <a:pt x="10078" y="190702"/>
                  </a:cubicBezTo>
                  <a:close/>
                  <a:moveTo>
                    <a:pt x="102328" y="157368"/>
                  </a:moveTo>
                  <a:cubicBezTo>
                    <a:pt x="107894" y="157368"/>
                    <a:pt x="112406" y="162401"/>
                    <a:pt x="112406" y="168609"/>
                  </a:cubicBezTo>
                  <a:cubicBezTo>
                    <a:pt x="112406" y="174817"/>
                    <a:pt x="107894" y="179850"/>
                    <a:pt x="102328" y="179850"/>
                  </a:cubicBezTo>
                  <a:cubicBezTo>
                    <a:pt x="96762" y="179850"/>
                    <a:pt x="92250" y="174817"/>
                    <a:pt x="92250" y="168609"/>
                  </a:cubicBezTo>
                  <a:cubicBezTo>
                    <a:pt x="92250" y="162401"/>
                    <a:pt x="96762" y="157368"/>
                    <a:pt x="102328" y="157368"/>
                  </a:cubicBezTo>
                  <a:close/>
                  <a:moveTo>
                    <a:pt x="70545" y="157368"/>
                  </a:moveTo>
                  <a:cubicBezTo>
                    <a:pt x="76111" y="157368"/>
                    <a:pt x="80623" y="162401"/>
                    <a:pt x="80623" y="168609"/>
                  </a:cubicBezTo>
                  <a:cubicBezTo>
                    <a:pt x="80623" y="174817"/>
                    <a:pt x="76111" y="179850"/>
                    <a:pt x="70545" y="179850"/>
                  </a:cubicBezTo>
                  <a:cubicBezTo>
                    <a:pt x="64979" y="179850"/>
                    <a:pt x="60467" y="174817"/>
                    <a:pt x="60467" y="168609"/>
                  </a:cubicBezTo>
                  <a:cubicBezTo>
                    <a:pt x="60467" y="162401"/>
                    <a:pt x="64979" y="157368"/>
                    <a:pt x="70545" y="157368"/>
                  </a:cubicBezTo>
                  <a:close/>
                  <a:moveTo>
                    <a:pt x="39536" y="157368"/>
                  </a:moveTo>
                  <a:cubicBezTo>
                    <a:pt x="45102" y="157368"/>
                    <a:pt x="49614" y="162401"/>
                    <a:pt x="49614" y="168609"/>
                  </a:cubicBezTo>
                  <a:cubicBezTo>
                    <a:pt x="49614" y="174817"/>
                    <a:pt x="45102" y="179850"/>
                    <a:pt x="39536" y="179850"/>
                  </a:cubicBezTo>
                  <a:cubicBezTo>
                    <a:pt x="33970" y="179850"/>
                    <a:pt x="29458" y="174817"/>
                    <a:pt x="29458" y="168609"/>
                  </a:cubicBezTo>
                  <a:cubicBezTo>
                    <a:pt x="29458" y="162401"/>
                    <a:pt x="33970" y="157368"/>
                    <a:pt x="39536" y="157368"/>
                  </a:cubicBezTo>
                  <a:close/>
                  <a:moveTo>
                    <a:pt x="10078" y="157368"/>
                  </a:moveTo>
                  <a:cubicBezTo>
                    <a:pt x="15644" y="157368"/>
                    <a:pt x="20156" y="162401"/>
                    <a:pt x="20156" y="168609"/>
                  </a:cubicBezTo>
                  <a:cubicBezTo>
                    <a:pt x="20156" y="174817"/>
                    <a:pt x="15644" y="179850"/>
                    <a:pt x="10078" y="179850"/>
                  </a:cubicBezTo>
                  <a:cubicBezTo>
                    <a:pt x="4512" y="179850"/>
                    <a:pt x="0" y="174817"/>
                    <a:pt x="0" y="168609"/>
                  </a:cubicBezTo>
                  <a:cubicBezTo>
                    <a:pt x="0" y="162401"/>
                    <a:pt x="4512" y="157368"/>
                    <a:pt x="10078" y="157368"/>
                  </a:cubicBezTo>
                  <a:close/>
                  <a:moveTo>
                    <a:pt x="102328" y="124809"/>
                  </a:moveTo>
                  <a:cubicBezTo>
                    <a:pt x="107894" y="124809"/>
                    <a:pt x="112406" y="129668"/>
                    <a:pt x="112406" y="135662"/>
                  </a:cubicBezTo>
                  <a:cubicBezTo>
                    <a:pt x="112406" y="141656"/>
                    <a:pt x="107894" y="146515"/>
                    <a:pt x="102328" y="146515"/>
                  </a:cubicBezTo>
                  <a:cubicBezTo>
                    <a:pt x="96762" y="146515"/>
                    <a:pt x="92250" y="141656"/>
                    <a:pt x="92250" y="135662"/>
                  </a:cubicBezTo>
                  <a:cubicBezTo>
                    <a:pt x="92250" y="129668"/>
                    <a:pt x="96762" y="124809"/>
                    <a:pt x="102328" y="124809"/>
                  </a:cubicBezTo>
                  <a:close/>
                  <a:moveTo>
                    <a:pt x="70545" y="124809"/>
                  </a:moveTo>
                  <a:cubicBezTo>
                    <a:pt x="76111" y="124809"/>
                    <a:pt x="80623" y="129668"/>
                    <a:pt x="80623" y="135662"/>
                  </a:cubicBezTo>
                  <a:cubicBezTo>
                    <a:pt x="80623" y="141656"/>
                    <a:pt x="76111" y="146515"/>
                    <a:pt x="70545" y="146515"/>
                  </a:cubicBezTo>
                  <a:cubicBezTo>
                    <a:pt x="64979" y="146515"/>
                    <a:pt x="60467" y="141656"/>
                    <a:pt x="60467" y="135662"/>
                  </a:cubicBezTo>
                  <a:cubicBezTo>
                    <a:pt x="60467" y="129668"/>
                    <a:pt x="64979" y="124809"/>
                    <a:pt x="70545" y="124809"/>
                  </a:cubicBezTo>
                  <a:close/>
                  <a:moveTo>
                    <a:pt x="39536" y="124809"/>
                  </a:moveTo>
                  <a:cubicBezTo>
                    <a:pt x="45102" y="124809"/>
                    <a:pt x="49614" y="129668"/>
                    <a:pt x="49614" y="135662"/>
                  </a:cubicBezTo>
                  <a:cubicBezTo>
                    <a:pt x="49614" y="141656"/>
                    <a:pt x="45102" y="146515"/>
                    <a:pt x="39536" y="146515"/>
                  </a:cubicBezTo>
                  <a:cubicBezTo>
                    <a:pt x="33970" y="146515"/>
                    <a:pt x="29458" y="141656"/>
                    <a:pt x="29458" y="135662"/>
                  </a:cubicBezTo>
                  <a:cubicBezTo>
                    <a:pt x="29458" y="129668"/>
                    <a:pt x="33970" y="124809"/>
                    <a:pt x="39536" y="124809"/>
                  </a:cubicBezTo>
                  <a:close/>
                  <a:moveTo>
                    <a:pt x="10078" y="124809"/>
                  </a:moveTo>
                  <a:cubicBezTo>
                    <a:pt x="15644" y="124809"/>
                    <a:pt x="20156" y="129668"/>
                    <a:pt x="20156" y="135662"/>
                  </a:cubicBezTo>
                  <a:cubicBezTo>
                    <a:pt x="20156" y="141656"/>
                    <a:pt x="15644" y="146515"/>
                    <a:pt x="10078" y="146515"/>
                  </a:cubicBezTo>
                  <a:cubicBezTo>
                    <a:pt x="4512" y="146515"/>
                    <a:pt x="0" y="141656"/>
                    <a:pt x="0" y="135662"/>
                  </a:cubicBezTo>
                  <a:cubicBezTo>
                    <a:pt x="0" y="129668"/>
                    <a:pt x="4512" y="124809"/>
                    <a:pt x="10078" y="124809"/>
                  </a:cubicBezTo>
                  <a:close/>
                  <a:moveTo>
                    <a:pt x="0" y="0"/>
                  </a:moveTo>
                  <a:lnTo>
                    <a:pt x="112405" y="0"/>
                  </a:lnTo>
                  <a:lnTo>
                    <a:pt x="112405" y="122483"/>
                  </a:lnTo>
                  <a:lnTo>
                    <a:pt x="0" y="122483"/>
                  </a:lnTo>
                  <a:close/>
                </a:path>
              </a:pathLst>
            </a:custGeom>
            <a:solidFill>
              <a:srgbClr val="9FBBDA"/>
            </a:solidFill>
            <a:ln>
              <a:solidFill>
                <a:schemeClr val="bg1">
                  <a:lumMod val="75000"/>
                </a:schemeClr>
              </a:solidFill>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71" name="任意多边形 70"/>
            <p:cNvSpPr/>
            <p:nvPr/>
          </p:nvSpPr>
          <p:spPr bwMode="auto">
            <a:xfrm>
              <a:off x="2183336" y="2071843"/>
              <a:ext cx="26457" cy="187646"/>
            </a:xfrm>
            <a:custGeom>
              <a:gdLst>
                <a:gd name="connsiteX0" fmla="*/ 24688 w 65984"/>
                <a:gd name="connsiteY0" fmla="*/ 0 h 812900"/>
                <a:gd name="connsiteX1" fmla="*/ 28952 w 65984"/>
                <a:gd name="connsiteY1" fmla="*/ 673 h 812900"/>
                <a:gd name="connsiteX2" fmla="*/ 33217 w 65984"/>
                <a:gd name="connsiteY2" fmla="*/ 0 h 812900"/>
                <a:gd name="connsiteX3" fmla="*/ 65984 w 65984"/>
                <a:gd name="connsiteY3" fmla="*/ 810655 h 812900"/>
                <a:gd name="connsiteX4" fmla="*/ 57456 w 65984"/>
                <a:gd name="connsiteY4" fmla="*/ 811553 h 812900"/>
                <a:gd name="connsiteX5" fmla="*/ 29555 w 65984"/>
                <a:gd name="connsiteY5" fmla="*/ 121691 h 812900"/>
                <a:gd name="connsiteX6" fmla="*/ 8528 w 65984"/>
                <a:gd name="connsiteY6" fmla="*/ 812900 h 812900"/>
                <a:gd name="connsiteX7" fmla="*/ 0 w 65984"/>
                <a:gd name="connsiteY7" fmla="*/ 811554 h 8129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84" h="812900">
                  <a:moveTo>
                    <a:pt x="24688" y="0"/>
                  </a:moveTo>
                  <a:lnTo>
                    <a:pt x="28952" y="673"/>
                  </a:lnTo>
                  <a:lnTo>
                    <a:pt x="33217" y="0"/>
                  </a:lnTo>
                  <a:lnTo>
                    <a:pt x="65984" y="810655"/>
                  </a:lnTo>
                  <a:lnTo>
                    <a:pt x="57456" y="811553"/>
                  </a:lnTo>
                  <a:lnTo>
                    <a:pt x="29555" y="121691"/>
                  </a:lnTo>
                  <a:lnTo>
                    <a:pt x="8528" y="812900"/>
                  </a:lnTo>
                  <a:lnTo>
                    <a:pt x="0" y="811554"/>
                  </a:lnTo>
                  <a:close/>
                </a:path>
              </a:pathLst>
            </a:custGeom>
            <a:solidFill>
              <a:srgbClr val="9FBBDA"/>
            </a:solidFill>
            <a:ln>
              <a:solidFill>
                <a:schemeClr val="bg1">
                  <a:lumMod val="75000"/>
                </a:schemeClr>
              </a:solidFill>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grpSp>
      <p:sp>
        <p:nvSpPr>
          <p:cNvPr id="72" name="任意多边形 71"/>
          <p:cNvSpPr/>
          <p:nvPr/>
        </p:nvSpPr>
        <p:spPr>
          <a:xfrm>
            <a:off x="844150" y="781086"/>
            <a:ext cx="7660698" cy="605763"/>
          </a:xfrm>
          <a:custGeom>
            <a:gdLst>
              <a:gd name="connsiteX0" fmla="*/ 0 w 10214264"/>
              <a:gd name="connsiteY0" fmla="*/ 197427 h 1537855"/>
              <a:gd name="connsiteX1" fmla="*/ 4842164 w 10214264"/>
              <a:gd name="connsiteY1" fmla="*/ 1537855 h 1537855"/>
              <a:gd name="connsiteX2" fmla="*/ 10214264 w 10214264"/>
              <a:gd name="connsiteY2" fmla="*/ 0 h 1537855"/>
              <a:gd name="connsiteX0-1" fmla="*/ 0 w 10214264"/>
              <a:gd name="connsiteY0-2" fmla="*/ 197427 h 1538708"/>
              <a:gd name="connsiteX1-3" fmla="*/ 4842164 w 10214264"/>
              <a:gd name="connsiteY1-4" fmla="*/ 1537855 h 1538708"/>
              <a:gd name="connsiteX2-5" fmla="*/ 10214264 w 10214264"/>
              <a:gd name="connsiteY2-6" fmla="*/ 0 h 1538708"/>
              <a:gd name="connsiteX0-7" fmla="*/ 0 w 10214264"/>
              <a:gd name="connsiteY0-8" fmla="*/ 197427 h 1538708"/>
              <a:gd name="connsiteX1-9" fmla="*/ 4842164 w 10214264"/>
              <a:gd name="connsiteY1-10" fmla="*/ 1537855 h 1538708"/>
              <a:gd name="connsiteX2-11" fmla="*/ 10214264 w 10214264"/>
              <a:gd name="connsiteY2-12" fmla="*/ 0 h 1538708"/>
              <a:gd name="connsiteX0-13" fmla="*/ 0 w 10214264"/>
              <a:gd name="connsiteY0-14" fmla="*/ 197427 h 1538861"/>
              <a:gd name="connsiteX1-15" fmla="*/ 4842164 w 10214264"/>
              <a:gd name="connsiteY1-16" fmla="*/ 1537855 h 1538861"/>
              <a:gd name="connsiteX2-17" fmla="*/ 10214264 w 10214264"/>
              <a:gd name="connsiteY2-18" fmla="*/ 0 h 1538861"/>
              <a:gd name="connsiteX0-19" fmla="*/ 0 w 10214264"/>
              <a:gd name="connsiteY0-20" fmla="*/ 197427 h 1538861"/>
              <a:gd name="connsiteX1-21" fmla="*/ 4842164 w 10214264"/>
              <a:gd name="connsiteY1-22" fmla="*/ 1537855 h 1538861"/>
              <a:gd name="connsiteX2-23" fmla="*/ 10214264 w 10214264"/>
              <a:gd name="connsiteY2-24" fmla="*/ 0 h 1538861"/>
              <a:gd name="connsiteX0-25" fmla="*/ 0 w 10239664"/>
              <a:gd name="connsiteY0-26" fmla="*/ 922378 h 1590441"/>
              <a:gd name="connsiteX1-27" fmla="*/ 4867564 w 10239664"/>
              <a:gd name="connsiteY1-28" fmla="*/ 1537855 h 1590441"/>
              <a:gd name="connsiteX2-29" fmla="*/ 10239664 w 10239664"/>
              <a:gd name="connsiteY2-30" fmla="*/ 0 h 1590441"/>
              <a:gd name="connsiteX0-31" fmla="*/ 0 w 10214264"/>
              <a:gd name="connsiteY0-32" fmla="*/ 895528 h 1561775"/>
              <a:gd name="connsiteX1-33" fmla="*/ 4867564 w 10214264"/>
              <a:gd name="connsiteY1-34" fmla="*/ 1511005 h 1561775"/>
              <a:gd name="connsiteX2-35" fmla="*/ 10214264 w 10214264"/>
              <a:gd name="connsiteY2-36" fmla="*/ 0 h 1561775"/>
              <a:gd name="connsiteX0-37" fmla="*/ 0 w 10214264"/>
              <a:gd name="connsiteY0-38" fmla="*/ 895528 h 1707585"/>
              <a:gd name="connsiteX1-39" fmla="*/ 4867564 w 10214264"/>
              <a:gd name="connsiteY1-40" fmla="*/ 1672105 h 1707585"/>
              <a:gd name="connsiteX2-41" fmla="*/ 10214264 w 10214264"/>
              <a:gd name="connsiteY2-42" fmla="*/ 0 h 1707585"/>
            </a:gdLst>
            <a:cxnLst>
              <a:cxn ang="0">
                <a:pos x="connsiteX0-1" y="connsiteY0-2"/>
              </a:cxn>
              <a:cxn ang="0">
                <a:pos x="connsiteX1-3" y="connsiteY1-4"/>
              </a:cxn>
              <a:cxn ang="0">
                <a:pos x="connsiteX2-5" y="connsiteY2-6"/>
              </a:cxn>
            </a:cxnLst>
            <a:rect l="l" t="t" r="r" b="b"/>
            <a:pathLst>
              <a:path w="10214264" h="1707585">
                <a:moveTo>
                  <a:pt x="0" y="895528"/>
                </a:moveTo>
                <a:cubicBezTo>
                  <a:pt x="1458191" y="1487809"/>
                  <a:pt x="3165187" y="1821360"/>
                  <a:pt x="4867564" y="1672105"/>
                </a:cubicBezTo>
                <a:cubicBezTo>
                  <a:pt x="6569941" y="1522850"/>
                  <a:pt x="8672945" y="637309"/>
                  <a:pt x="10214264" y="0"/>
                </a:cubicBez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Calibri"/>
              <a:ea typeface="腾祥铁山楷书简"/>
              <a:cs typeface="+mn-cs"/>
            </a:endParaRPr>
          </a:p>
        </p:txBody>
      </p:sp>
      <p:grpSp>
        <p:nvGrpSpPr>
          <p:cNvPr id="73" name="组合 72"/>
          <p:cNvGrpSpPr/>
          <p:nvPr/>
        </p:nvGrpSpPr>
        <p:grpSpPr>
          <a:xfrm>
            <a:off x="1279458" y="1197255"/>
            <a:ext cx="133403" cy="309699"/>
            <a:chOff x="2059513" y="2071843"/>
            <a:chExt cx="275362" cy="639260"/>
          </a:xfrm>
        </p:grpSpPr>
        <p:sp>
          <p:nvSpPr>
            <p:cNvPr id="74" name="Freeform 5"/>
            <p:cNvSpPr/>
            <p:nvPr/>
          </p:nvSpPr>
          <p:spPr bwMode="auto">
            <a:xfrm>
              <a:off x="2073731" y="2258466"/>
              <a:ext cx="246206" cy="39234"/>
            </a:xfrm>
            <a:custGeom>
              <a:gdLst>
                <a:gd name="T0" fmla="*/ 309 w 577"/>
                <a:gd name="T1" fmla="*/ 0 h 92"/>
                <a:gd name="T2" fmla="*/ 3 w 577"/>
                <a:gd name="T3" fmla="*/ 17 h 92"/>
                <a:gd name="T4" fmla="*/ 0 w 577"/>
                <a:gd name="T5" fmla="*/ 17 h 92"/>
                <a:gd name="T6" fmla="*/ 42 w 577"/>
                <a:gd name="T7" fmla="*/ 44 h 92"/>
                <a:gd name="T8" fmla="*/ 54 w 577"/>
                <a:gd name="T9" fmla="*/ 69 h 92"/>
                <a:gd name="T10" fmla="*/ 44 w 577"/>
                <a:gd name="T11" fmla="*/ 92 h 92"/>
                <a:gd name="T12" fmla="*/ 288 w 577"/>
                <a:gd name="T13" fmla="*/ 75 h 92"/>
                <a:gd name="T14" fmla="*/ 289 w 577"/>
                <a:gd name="T15" fmla="*/ 75 h 92"/>
                <a:gd name="T16" fmla="*/ 289 w 577"/>
                <a:gd name="T17" fmla="*/ 75 h 92"/>
                <a:gd name="T18" fmla="*/ 532 w 577"/>
                <a:gd name="T19" fmla="*/ 92 h 92"/>
                <a:gd name="T20" fmla="*/ 522 w 577"/>
                <a:gd name="T21" fmla="*/ 70 h 92"/>
                <a:gd name="T22" fmla="*/ 531 w 577"/>
                <a:gd name="T23" fmla="*/ 49 h 92"/>
                <a:gd name="T24" fmla="*/ 551 w 577"/>
                <a:gd name="T25" fmla="*/ 32 h 92"/>
                <a:gd name="T26" fmla="*/ 577 w 577"/>
                <a:gd name="T27" fmla="*/ 17 h 92"/>
                <a:gd name="T28" fmla="*/ 309 w 577"/>
                <a:gd name="T29"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7" h="92">
                  <a:moveTo>
                    <a:pt x="309" y="0"/>
                  </a:moveTo>
                  <a:cubicBezTo>
                    <a:pt x="158" y="0"/>
                    <a:pt x="32" y="13"/>
                    <a:pt x="3" y="17"/>
                  </a:cubicBezTo>
                  <a:cubicBezTo>
                    <a:pt x="2" y="17"/>
                    <a:pt x="1" y="17"/>
                    <a:pt x="0" y="17"/>
                  </a:cubicBezTo>
                  <a:cubicBezTo>
                    <a:pt x="21" y="26"/>
                    <a:pt x="34" y="35"/>
                    <a:pt x="42" y="44"/>
                  </a:cubicBezTo>
                  <a:cubicBezTo>
                    <a:pt x="51" y="53"/>
                    <a:pt x="54" y="62"/>
                    <a:pt x="54" y="69"/>
                  </a:cubicBezTo>
                  <a:cubicBezTo>
                    <a:pt x="54" y="80"/>
                    <a:pt x="48" y="88"/>
                    <a:pt x="44" y="92"/>
                  </a:cubicBezTo>
                  <a:cubicBezTo>
                    <a:pt x="62" y="89"/>
                    <a:pt x="156" y="75"/>
                    <a:pt x="288" y="75"/>
                  </a:cubicBezTo>
                  <a:cubicBezTo>
                    <a:pt x="288" y="75"/>
                    <a:pt x="288" y="75"/>
                    <a:pt x="289" y="75"/>
                  </a:cubicBezTo>
                  <a:cubicBezTo>
                    <a:pt x="289" y="75"/>
                    <a:pt x="289" y="75"/>
                    <a:pt x="289" y="75"/>
                  </a:cubicBezTo>
                  <a:cubicBezTo>
                    <a:pt x="420" y="75"/>
                    <a:pt x="514" y="89"/>
                    <a:pt x="532" y="92"/>
                  </a:cubicBezTo>
                  <a:cubicBezTo>
                    <a:pt x="525" y="85"/>
                    <a:pt x="522" y="77"/>
                    <a:pt x="522" y="70"/>
                  </a:cubicBezTo>
                  <a:cubicBezTo>
                    <a:pt x="522" y="63"/>
                    <a:pt x="526" y="56"/>
                    <a:pt x="531" y="49"/>
                  </a:cubicBezTo>
                  <a:cubicBezTo>
                    <a:pt x="537" y="42"/>
                    <a:pt x="544" y="36"/>
                    <a:pt x="551" y="32"/>
                  </a:cubicBezTo>
                  <a:cubicBezTo>
                    <a:pt x="562" y="24"/>
                    <a:pt x="572" y="19"/>
                    <a:pt x="577" y="17"/>
                  </a:cubicBezTo>
                  <a:cubicBezTo>
                    <a:pt x="488" y="4"/>
                    <a:pt x="395" y="0"/>
                    <a:pt x="309"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75" name="Freeform 6"/>
            <p:cNvSpPr>
              <a:spLocks noEditPoints="1"/>
            </p:cNvSpPr>
            <p:nvPr/>
          </p:nvSpPr>
          <p:spPr bwMode="auto">
            <a:xfrm>
              <a:off x="2070672" y="2257745"/>
              <a:ext cx="252325" cy="41214"/>
            </a:xfrm>
            <a:custGeom>
              <a:gdLst>
                <a:gd name="T0" fmla="*/ 49 w 591"/>
                <a:gd name="T1" fmla="*/ 95 h 97"/>
                <a:gd name="T2" fmla="*/ 48 w 591"/>
                <a:gd name="T3" fmla="*/ 96 h 97"/>
                <a:gd name="T4" fmla="*/ 47 w 591"/>
                <a:gd name="T5" fmla="*/ 96 h 97"/>
                <a:gd name="T6" fmla="*/ 45 w 591"/>
                <a:gd name="T7" fmla="*/ 97 h 97"/>
                <a:gd name="T8" fmla="*/ 48 w 591"/>
                <a:gd name="T9" fmla="*/ 96 h 97"/>
                <a:gd name="T10" fmla="*/ 48 w 591"/>
                <a:gd name="T11" fmla="*/ 96 h 97"/>
                <a:gd name="T12" fmla="*/ 49 w 591"/>
                <a:gd name="T13" fmla="*/ 95 h 97"/>
                <a:gd name="T14" fmla="*/ 544 w 591"/>
                <a:gd name="T15" fmla="*/ 95 h 97"/>
                <a:gd name="T16" fmla="*/ 543 w 591"/>
                <a:gd name="T17" fmla="*/ 96 h 97"/>
                <a:gd name="T18" fmla="*/ 543 w 591"/>
                <a:gd name="T19" fmla="*/ 96 h 97"/>
                <a:gd name="T20" fmla="*/ 546 w 591"/>
                <a:gd name="T21" fmla="*/ 97 h 97"/>
                <a:gd name="T22" fmla="*/ 544 w 591"/>
                <a:gd name="T23" fmla="*/ 95 h 97"/>
                <a:gd name="T24" fmla="*/ 316 w 591"/>
                <a:gd name="T25" fmla="*/ 0 h 97"/>
                <a:gd name="T26" fmla="*/ 3 w 591"/>
                <a:gd name="T27" fmla="*/ 17 h 97"/>
                <a:gd name="T28" fmla="*/ 0 w 591"/>
                <a:gd name="T29" fmla="*/ 18 h 97"/>
                <a:gd name="T30" fmla="*/ 3 w 591"/>
                <a:gd name="T31" fmla="*/ 19 h 97"/>
                <a:gd name="T32" fmla="*/ 4 w 591"/>
                <a:gd name="T33" fmla="*/ 18 h 97"/>
                <a:gd name="T34" fmla="*/ 3 w 591"/>
                <a:gd name="T35" fmla="*/ 19 h 97"/>
                <a:gd name="T36" fmla="*/ 48 w 591"/>
                <a:gd name="T37" fmla="*/ 47 h 97"/>
                <a:gd name="T38" fmla="*/ 59 w 591"/>
                <a:gd name="T39" fmla="*/ 71 h 97"/>
                <a:gd name="T40" fmla="*/ 53 w 591"/>
                <a:gd name="T41" fmla="*/ 88 h 97"/>
                <a:gd name="T42" fmla="*/ 50 w 591"/>
                <a:gd name="T43" fmla="*/ 93 h 97"/>
                <a:gd name="T44" fmla="*/ 48 w 591"/>
                <a:gd name="T45" fmla="*/ 94 h 97"/>
                <a:gd name="T46" fmla="*/ 48 w 591"/>
                <a:gd name="T47" fmla="*/ 94 h 97"/>
                <a:gd name="T48" fmla="*/ 48 w 591"/>
                <a:gd name="T49" fmla="*/ 94 h 97"/>
                <a:gd name="T50" fmla="*/ 51 w 591"/>
                <a:gd name="T51" fmla="*/ 94 h 97"/>
                <a:gd name="T52" fmla="*/ 61 w 591"/>
                <a:gd name="T53" fmla="*/ 71 h 97"/>
                <a:gd name="T54" fmla="*/ 49 w 591"/>
                <a:gd name="T55" fmla="*/ 46 h 97"/>
                <a:gd name="T56" fmla="*/ 7 w 591"/>
                <a:gd name="T57" fmla="*/ 19 h 97"/>
                <a:gd name="T58" fmla="*/ 10 w 591"/>
                <a:gd name="T59" fmla="*/ 19 h 97"/>
                <a:gd name="T60" fmla="*/ 316 w 591"/>
                <a:gd name="T61" fmla="*/ 2 h 97"/>
                <a:gd name="T62" fmla="*/ 584 w 591"/>
                <a:gd name="T63" fmla="*/ 19 h 97"/>
                <a:gd name="T64" fmla="*/ 558 w 591"/>
                <a:gd name="T65" fmla="*/ 34 h 97"/>
                <a:gd name="T66" fmla="*/ 538 w 591"/>
                <a:gd name="T67" fmla="*/ 51 h 97"/>
                <a:gd name="T68" fmla="*/ 529 w 591"/>
                <a:gd name="T69" fmla="*/ 72 h 97"/>
                <a:gd name="T70" fmla="*/ 539 w 591"/>
                <a:gd name="T71" fmla="*/ 94 h 97"/>
                <a:gd name="T72" fmla="*/ 296 w 591"/>
                <a:gd name="T73" fmla="*/ 77 h 97"/>
                <a:gd name="T74" fmla="*/ 296 w 591"/>
                <a:gd name="T75" fmla="*/ 77 h 97"/>
                <a:gd name="T76" fmla="*/ 543 w 591"/>
                <a:gd name="T77" fmla="*/ 94 h 97"/>
                <a:gd name="T78" fmla="*/ 543 w 591"/>
                <a:gd name="T79" fmla="*/ 94 h 97"/>
                <a:gd name="T80" fmla="*/ 531 w 591"/>
                <a:gd name="T81" fmla="*/ 72 h 97"/>
                <a:gd name="T82" fmla="*/ 540 w 591"/>
                <a:gd name="T83" fmla="*/ 52 h 97"/>
                <a:gd name="T84" fmla="*/ 570 w 591"/>
                <a:gd name="T85" fmla="*/ 29 h 97"/>
                <a:gd name="T86" fmla="*/ 583 w 591"/>
                <a:gd name="T87" fmla="*/ 22 h 97"/>
                <a:gd name="T88" fmla="*/ 588 w 591"/>
                <a:gd name="T89" fmla="*/ 19 h 97"/>
                <a:gd name="T90" fmla="*/ 591 w 591"/>
                <a:gd name="T91" fmla="*/ 18 h 97"/>
                <a:gd name="T92" fmla="*/ 588 w 591"/>
                <a:gd name="T93" fmla="*/ 17 h 97"/>
                <a:gd name="T94" fmla="*/ 316 w 591"/>
                <a:gd name="T95" fmla="*/ 0 h 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1" h="97">
                  <a:moveTo>
                    <a:pt x="49" y="95"/>
                  </a:moveTo>
                  <a:cubicBezTo>
                    <a:pt x="48" y="96"/>
                    <a:pt x="48" y="96"/>
                    <a:pt x="48" y="96"/>
                  </a:cubicBezTo>
                  <a:cubicBezTo>
                    <a:pt x="47" y="96"/>
                    <a:pt x="47" y="96"/>
                    <a:pt x="47" y="96"/>
                  </a:cubicBezTo>
                  <a:cubicBezTo>
                    <a:pt x="45" y="97"/>
                    <a:pt x="45" y="97"/>
                    <a:pt x="45" y="97"/>
                  </a:cubicBezTo>
                  <a:cubicBezTo>
                    <a:pt x="48" y="96"/>
                    <a:pt x="48" y="96"/>
                    <a:pt x="48" y="96"/>
                  </a:cubicBezTo>
                  <a:cubicBezTo>
                    <a:pt x="48" y="96"/>
                    <a:pt x="48" y="96"/>
                    <a:pt x="48" y="96"/>
                  </a:cubicBezTo>
                  <a:cubicBezTo>
                    <a:pt x="49" y="95"/>
                    <a:pt x="49" y="95"/>
                    <a:pt x="49" y="95"/>
                  </a:cubicBezTo>
                  <a:moveTo>
                    <a:pt x="544" y="95"/>
                  </a:moveTo>
                  <a:cubicBezTo>
                    <a:pt x="543" y="96"/>
                    <a:pt x="543" y="96"/>
                    <a:pt x="543" y="96"/>
                  </a:cubicBezTo>
                  <a:cubicBezTo>
                    <a:pt x="543" y="96"/>
                    <a:pt x="543" y="96"/>
                    <a:pt x="543" y="96"/>
                  </a:cubicBezTo>
                  <a:cubicBezTo>
                    <a:pt x="546" y="97"/>
                    <a:pt x="546" y="97"/>
                    <a:pt x="546" y="97"/>
                  </a:cubicBezTo>
                  <a:cubicBezTo>
                    <a:pt x="544" y="95"/>
                    <a:pt x="544" y="95"/>
                    <a:pt x="544" y="95"/>
                  </a:cubicBezTo>
                  <a:moveTo>
                    <a:pt x="316" y="0"/>
                  </a:moveTo>
                  <a:cubicBezTo>
                    <a:pt x="143" y="0"/>
                    <a:pt x="3" y="17"/>
                    <a:pt x="3" y="17"/>
                  </a:cubicBezTo>
                  <a:cubicBezTo>
                    <a:pt x="0" y="18"/>
                    <a:pt x="0" y="18"/>
                    <a:pt x="0" y="18"/>
                  </a:cubicBezTo>
                  <a:cubicBezTo>
                    <a:pt x="3" y="19"/>
                    <a:pt x="3" y="19"/>
                    <a:pt x="3" y="19"/>
                  </a:cubicBezTo>
                  <a:cubicBezTo>
                    <a:pt x="4" y="18"/>
                    <a:pt x="4" y="18"/>
                    <a:pt x="4" y="18"/>
                  </a:cubicBezTo>
                  <a:cubicBezTo>
                    <a:pt x="3" y="19"/>
                    <a:pt x="3" y="19"/>
                    <a:pt x="3" y="19"/>
                  </a:cubicBezTo>
                  <a:cubicBezTo>
                    <a:pt x="26" y="29"/>
                    <a:pt x="39" y="38"/>
                    <a:pt x="48" y="47"/>
                  </a:cubicBezTo>
                  <a:cubicBezTo>
                    <a:pt x="56" y="56"/>
                    <a:pt x="59" y="64"/>
                    <a:pt x="59" y="71"/>
                  </a:cubicBezTo>
                  <a:cubicBezTo>
                    <a:pt x="59" y="78"/>
                    <a:pt x="56" y="84"/>
                    <a:pt x="53" y="88"/>
                  </a:cubicBezTo>
                  <a:cubicBezTo>
                    <a:pt x="52" y="90"/>
                    <a:pt x="51" y="92"/>
                    <a:pt x="50" y="93"/>
                  </a:cubicBezTo>
                  <a:cubicBezTo>
                    <a:pt x="49" y="93"/>
                    <a:pt x="49" y="94"/>
                    <a:pt x="48" y="94"/>
                  </a:cubicBezTo>
                  <a:cubicBezTo>
                    <a:pt x="48" y="94"/>
                    <a:pt x="48" y="94"/>
                    <a:pt x="48" y="94"/>
                  </a:cubicBezTo>
                  <a:cubicBezTo>
                    <a:pt x="48" y="94"/>
                    <a:pt x="48" y="94"/>
                    <a:pt x="48" y="94"/>
                  </a:cubicBezTo>
                  <a:cubicBezTo>
                    <a:pt x="48" y="94"/>
                    <a:pt x="49" y="94"/>
                    <a:pt x="51" y="94"/>
                  </a:cubicBezTo>
                  <a:cubicBezTo>
                    <a:pt x="55" y="90"/>
                    <a:pt x="61" y="82"/>
                    <a:pt x="61" y="71"/>
                  </a:cubicBezTo>
                  <a:cubicBezTo>
                    <a:pt x="61" y="64"/>
                    <a:pt x="58" y="55"/>
                    <a:pt x="49" y="46"/>
                  </a:cubicBezTo>
                  <a:cubicBezTo>
                    <a:pt x="41" y="37"/>
                    <a:pt x="28" y="28"/>
                    <a:pt x="7" y="19"/>
                  </a:cubicBezTo>
                  <a:cubicBezTo>
                    <a:pt x="8" y="19"/>
                    <a:pt x="9" y="19"/>
                    <a:pt x="10" y="19"/>
                  </a:cubicBezTo>
                  <a:cubicBezTo>
                    <a:pt x="39" y="15"/>
                    <a:pt x="165" y="2"/>
                    <a:pt x="316" y="2"/>
                  </a:cubicBezTo>
                  <a:cubicBezTo>
                    <a:pt x="402" y="2"/>
                    <a:pt x="495" y="6"/>
                    <a:pt x="584" y="19"/>
                  </a:cubicBezTo>
                  <a:cubicBezTo>
                    <a:pt x="579" y="21"/>
                    <a:pt x="569" y="26"/>
                    <a:pt x="558" y="34"/>
                  </a:cubicBezTo>
                  <a:cubicBezTo>
                    <a:pt x="551" y="38"/>
                    <a:pt x="544" y="44"/>
                    <a:pt x="538" y="51"/>
                  </a:cubicBezTo>
                  <a:cubicBezTo>
                    <a:pt x="533" y="58"/>
                    <a:pt x="529" y="65"/>
                    <a:pt x="529" y="72"/>
                  </a:cubicBezTo>
                  <a:cubicBezTo>
                    <a:pt x="529" y="79"/>
                    <a:pt x="532" y="87"/>
                    <a:pt x="539" y="94"/>
                  </a:cubicBezTo>
                  <a:cubicBezTo>
                    <a:pt x="521" y="91"/>
                    <a:pt x="427" y="77"/>
                    <a:pt x="296" y="77"/>
                  </a:cubicBezTo>
                  <a:cubicBezTo>
                    <a:pt x="296" y="77"/>
                    <a:pt x="296" y="77"/>
                    <a:pt x="296" y="77"/>
                  </a:cubicBezTo>
                  <a:cubicBezTo>
                    <a:pt x="369" y="77"/>
                    <a:pt x="453" y="81"/>
                    <a:pt x="543" y="94"/>
                  </a:cubicBezTo>
                  <a:cubicBezTo>
                    <a:pt x="543" y="94"/>
                    <a:pt x="543" y="94"/>
                    <a:pt x="543" y="94"/>
                  </a:cubicBezTo>
                  <a:cubicBezTo>
                    <a:pt x="534" y="87"/>
                    <a:pt x="531" y="79"/>
                    <a:pt x="531" y="72"/>
                  </a:cubicBezTo>
                  <a:cubicBezTo>
                    <a:pt x="531" y="65"/>
                    <a:pt x="535" y="59"/>
                    <a:pt x="540" y="52"/>
                  </a:cubicBezTo>
                  <a:cubicBezTo>
                    <a:pt x="548" y="43"/>
                    <a:pt x="560" y="34"/>
                    <a:pt x="570" y="29"/>
                  </a:cubicBezTo>
                  <a:cubicBezTo>
                    <a:pt x="575" y="26"/>
                    <a:pt x="579" y="23"/>
                    <a:pt x="583" y="22"/>
                  </a:cubicBezTo>
                  <a:cubicBezTo>
                    <a:pt x="586" y="20"/>
                    <a:pt x="588" y="19"/>
                    <a:pt x="588" y="19"/>
                  </a:cubicBezTo>
                  <a:cubicBezTo>
                    <a:pt x="591" y="18"/>
                    <a:pt x="591" y="18"/>
                    <a:pt x="591" y="18"/>
                  </a:cubicBezTo>
                  <a:cubicBezTo>
                    <a:pt x="588" y="17"/>
                    <a:pt x="588" y="17"/>
                    <a:pt x="588" y="17"/>
                  </a:cubicBezTo>
                  <a:cubicBezTo>
                    <a:pt x="498" y="5"/>
                    <a:pt x="403" y="0"/>
                    <a:pt x="316"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76" name="Freeform 7"/>
            <p:cNvSpPr/>
            <p:nvPr/>
          </p:nvSpPr>
          <p:spPr bwMode="auto">
            <a:xfrm>
              <a:off x="2059513" y="2246947"/>
              <a:ext cx="273742" cy="22677"/>
            </a:xfrm>
            <a:custGeom>
              <a:gdLst>
                <a:gd name="T0" fmla="*/ 614 w 641"/>
                <a:gd name="T1" fmla="*/ 52 h 53"/>
                <a:gd name="T2" fmla="*/ 641 w 641"/>
                <a:gd name="T3" fmla="*/ 39 h 53"/>
                <a:gd name="T4" fmla="*/ 0 w 641"/>
                <a:gd name="T5" fmla="*/ 39 h 53"/>
                <a:gd name="T6" fmla="*/ 30 w 641"/>
                <a:gd name="T7" fmla="*/ 53 h 53"/>
                <a:gd name="T8" fmla="*/ 614 w 641"/>
                <a:gd name="T9" fmla="*/ 52 h 53"/>
              </a:gdLst>
              <a:cxnLst>
                <a:cxn ang="0">
                  <a:pos x="T0" y="T1"/>
                </a:cxn>
                <a:cxn ang="0">
                  <a:pos x="T2" y="T3"/>
                </a:cxn>
                <a:cxn ang="0">
                  <a:pos x="T4" y="T5"/>
                </a:cxn>
                <a:cxn ang="0">
                  <a:pos x="T6" y="T7"/>
                </a:cxn>
                <a:cxn ang="0">
                  <a:pos x="T8" y="T9"/>
                </a:cxn>
              </a:cxnLst>
              <a:rect l="0" t="0" r="r" b="b"/>
              <a:pathLst>
                <a:path w="641" h="52">
                  <a:moveTo>
                    <a:pt x="614" y="52"/>
                  </a:moveTo>
                  <a:cubicBezTo>
                    <a:pt x="628" y="44"/>
                    <a:pt x="641" y="39"/>
                    <a:pt x="641" y="39"/>
                  </a:cubicBezTo>
                  <a:cubicBezTo>
                    <a:pt x="351" y="0"/>
                    <a:pt x="0" y="39"/>
                    <a:pt x="0" y="39"/>
                  </a:cubicBezTo>
                  <a:cubicBezTo>
                    <a:pt x="12" y="43"/>
                    <a:pt x="22" y="48"/>
                    <a:pt x="30" y="53"/>
                  </a:cubicBezTo>
                  <a:cubicBezTo>
                    <a:pt x="115" y="45"/>
                    <a:pt x="381" y="26"/>
                    <a:pt x="614" y="52"/>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77" name="Freeform 8"/>
            <p:cNvSpPr/>
            <p:nvPr/>
          </p:nvSpPr>
          <p:spPr bwMode="auto">
            <a:xfrm>
              <a:off x="2059513" y="2255946"/>
              <a:ext cx="275362" cy="14038"/>
            </a:xfrm>
            <a:custGeom>
              <a:gdLst>
                <a:gd name="T0" fmla="*/ 614 w 645"/>
                <a:gd name="T1" fmla="*/ 31 h 33"/>
                <a:gd name="T2" fmla="*/ 614 w 645"/>
                <a:gd name="T3" fmla="*/ 32 h 33"/>
                <a:gd name="T4" fmla="*/ 633 w 645"/>
                <a:gd name="T5" fmla="*/ 22 h 33"/>
                <a:gd name="T6" fmla="*/ 639 w 645"/>
                <a:gd name="T7" fmla="*/ 20 h 33"/>
                <a:gd name="T8" fmla="*/ 641 w 645"/>
                <a:gd name="T9" fmla="*/ 19 h 33"/>
                <a:gd name="T10" fmla="*/ 645 w 645"/>
                <a:gd name="T11" fmla="*/ 17 h 33"/>
                <a:gd name="T12" fmla="*/ 641 w 645"/>
                <a:gd name="T13" fmla="*/ 17 h 33"/>
                <a:gd name="T14" fmla="*/ 346 w 645"/>
                <a:gd name="T15" fmla="*/ 0 h 33"/>
                <a:gd name="T16" fmla="*/ 0 w 645"/>
                <a:gd name="T17" fmla="*/ 17 h 33"/>
                <a:gd name="T18" fmla="*/ 0 w 645"/>
                <a:gd name="T19" fmla="*/ 19 h 33"/>
                <a:gd name="T20" fmla="*/ 29 w 645"/>
                <a:gd name="T21" fmla="*/ 33 h 33"/>
                <a:gd name="T22" fmla="*/ 29 w 645"/>
                <a:gd name="T23" fmla="*/ 33 h 33"/>
                <a:gd name="T24" fmla="*/ 30 w 645"/>
                <a:gd name="T25" fmla="*/ 33 h 33"/>
                <a:gd name="T26" fmla="*/ 345 w 645"/>
                <a:gd name="T27" fmla="*/ 19 h 33"/>
                <a:gd name="T28" fmla="*/ 613 w 645"/>
                <a:gd name="T29" fmla="*/ 32 h 33"/>
                <a:gd name="T30" fmla="*/ 614 w 645"/>
                <a:gd name="T31" fmla="*/ 32 h 33"/>
                <a:gd name="T32" fmla="*/ 614 w 645"/>
                <a:gd name="T33" fmla="*/ 32 h 33"/>
                <a:gd name="T34" fmla="*/ 614 w 645"/>
                <a:gd name="T35" fmla="*/ 31 h 33"/>
                <a:gd name="T36" fmla="*/ 614 w 645"/>
                <a:gd name="T37" fmla="*/ 30 h 33"/>
                <a:gd name="T38" fmla="*/ 345 w 645"/>
                <a:gd name="T39" fmla="*/ 17 h 33"/>
                <a:gd name="T40" fmla="*/ 29 w 645"/>
                <a:gd name="T41" fmla="*/ 31 h 33"/>
                <a:gd name="T42" fmla="*/ 30 w 645"/>
                <a:gd name="T43" fmla="*/ 32 h 33"/>
                <a:gd name="T44" fmla="*/ 30 w 645"/>
                <a:gd name="T45" fmla="*/ 31 h 33"/>
                <a:gd name="T46" fmla="*/ 0 w 645"/>
                <a:gd name="T47" fmla="*/ 17 h 33"/>
                <a:gd name="T48" fmla="*/ 0 w 645"/>
                <a:gd name="T49" fmla="*/ 18 h 33"/>
                <a:gd name="T50" fmla="*/ 0 w 645"/>
                <a:gd name="T51" fmla="*/ 19 h 33"/>
                <a:gd name="T52" fmla="*/ 7 w 645"/>
                <a:gd name="T53" fmla="*/ 18 h 33"/>
                <a:gd name="T54" fmla="*/ 346 w 645"/>
                <a:gd name="T55" fmla="*/ 2 h 33"/>
                <a:gd name="T56" fmla="*/ 641 w 645"/>
                <a:gd name="T57" fmla="*/ 19 h 33"/>
                <a:gd name="T58" fmla="*/ 641 w 645"/>
                <a:gd name="T59" fmla="*/ 18 h 33"/>
                <a:gd name="T60" fmla="*/ 640 w 645"/>
                <a:gd name="T61" fmla="*/ 17 h 33"/>
                <a:gd name="T62" fmla="*/ 613 w 645"/>
                <a:gd name="T63" fmla="*/ 31 h 33"/>
                <a:gd name="T64" fmla="*/ 614 w 645"/>
                <a:gd name="T65" fmla="*/ 31 h 33"/>
                <a:gd name="T66" fmla="*/ 614 w 645"/>
                <a:gd name="T67" fmla="*/ 30 h 33"/>
                <a:gd name="T68" fmla="*/ 614 w 645"/>
                <a:gd name="T69" fmla="*/ 31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33">
                  <a:moveTo>
                    <a:pt x="614" y="31"/>
                  </a:moveTo>
                  <a:cubicBezTo>
                    <a:pt x="614" y="32"/>
                    <a:pt x="614" y="32"/>
                    <a:pt x="614" y="32"/>
                  </a:cubicBezTo>
                  <a:cubicBezTo>
                    <a:pt x="621" y="28"/>
                    <a:pt x="628" y="25"/>
                    <a:pt x="633" y="22"/>
                  </a:cubicBezTo>
                  <a:cubicBezTo>
                    <a:pt x="635" y="21"/>
                    <a:pt x="637" y="20"/>
                    <a:pt x="639" y="20"/>
                  </a:cubicBezTo>
                  <a:cubicBezTo>
                    <a:pt x="640" y="19"/>
                    <a:pt x="641" y="19"/>
                    <a:pt x="641" y="19"/>
                  </a:cubicBezTo>
                  <a:cubicBezTo>
                    <a:pt x="645" y="17"/>
                    <a:pt x="645" y="17"/>
                    <a:pt x="645" y="17"/>
                  </a:cubicBezTo>
                  <a:cubicBezTo>
                    <a:pt x="641" y="17"/>
                    <a:pt x="641" y="17"/>
                    <a:pt x="641" y="17"/>
                  </a:cubicBezTo>
                  <a:cubicBezTo>
                    <a:pt x="544" y="4"/>
                    <a:pt x="441" y="0"/>
                    <a:pt x="346" y="0"/>
                  </a:cubicBezTo>
                  <a:cubicBezTo>
                    <a:pt x="156" y="0"/>
                    <a:pt x="0" y="17"/>
                    <a:pt x="0" y="17"/>
                  </a:cubicBezTo>
                  <a:cubicBezTo>
                    <a:pt x="0" y="19"/>
                    <a:pt x="0" y="19"/>
                    <a:pt x="0" y="19"/>
                  </a:cubicBezTo>
                  <a:cubicBezTo>
                    <a:pt x="12" y="23"/>
                    <a:pt x="21" y="28"/>
                    <a:pt x="29" y="33"/>
                  </a:cubicBezTo>
                  <a:cubicBezTo>
                    <a:pt x="29" y="33"/>
                    <a:pt x="29" y="33"/>
                    <a:pt x="29" y="33"/>
                  </a:cubicBezTo>
                  <a:cubicBezTo>
                    <a:pt x="30" y="33"/>
                    <a:pt x="30" y="33"/>
                    <a:pt x="30" y="33"/>
                  </a:cubicBezTo>
                  <a:cubicBezTo>
                    <a:pt x="82" y="28"/>
                    <a:pt x="204" y="19"/>
                    <a:pt x="345" y="19"/>
                  </a:cubicBezTo>
                  <a:cubicBezTo>
                    <a:pt x="431" y="19"/>
                    <a:pt x="525" y="22"/>
                    <a:pt x="613" y="32"/>
                  </a:cubicBezTo>
                  <a:cubicBezTo>
                    <a:pt x="614" y="32"/>
                    <a:pt x="614" y="32"/>
                    <a:pt x="614" y="32"/>
                  </a:cubicBezTo>
                  <a:cubicBezTo>
                    <a:pt x="614" y="32"/>
                    <a:pt x="614" y="32"/>
                    <a:pt x="614" y="32"/>
                  </a:cubicBezTo>
                  <a:cubicBezTo>
                    <a:pt x="614" y="31"/>
                    <a:pt x="614" y="31"/>
                    <a:pt x="614" y="31"/>
                  </a:cubicBezTo>
                  <a:cubicBezTo>
                    <a:pt x="614" y="30"/>
                    <a:pt x="614" y="30"/>
                    <a:pt x="614" y="30"/>
                  </a:cubicBezTo>
                  <a:cubicBezTo>
                    <a:pt x="525" y="20"/>
                    <a:pt x="432" y="17"/>
                    <a:pt x="345" y="17"/>
                  </a:cubicBezTo>
                  <a:cubicBezTo>
                    <a:pt x="204" y="17"/>
                    <a:pt x="82" y="26"/>
                    <a:pt x="29" y="31"/>
                  </a:cubicBezTo>
                  <a:cubicBezTo>
                    <a:pt x="30" y="32"/>
                    <a:pt x="30" y="32"/>
                    <a:pt x="30" y="32"/>
                  </a:cubicBezTo>
                  <a:cubicBezTo>
                    <a:pt x="30" y="31"/>
                    <a:pt x="30" y="31"/>
                    <a:pt x="30" y="31"/>
                  </a:cubicBezTo>
                  <a:cubicBezTo>
                    <a:pt x="22" y="26"/>
                    <a:pt x="12" y="21"/>
                    <a:pt x="0" y="17"/>
                  </a:cubicBezTo>
                  <a:cubicBezTo>
                    <a:pt x="0" y="18"/>
                    <a:pt x="0" y="18"/>
                    <a:pt x="0" y="18"/>
                  </a:cubicBezTo>
                  <a:cubicBezTo>
                    <a:pt x="0" y="19"/>
                    <a:pt x="0" y="19"/>
                    <a:pt x="0" y="19"/>
                  </a:cubicBezTo>
                  <a:cubicBezTo>
                    <a:pt x="0" y="19"/>
                    <a:pt x="3" y="18"/>
                    <a:pt x="7" y="18"/>
                  </a:cubicBezTo>
                  <a:cubicBezTo>
                    <a:pt x="40" y="15"/>
                    <a:pt x="180" y="2"/>
                    <a:pt x="346" y="2"/>
                  </a:cubicBezTo>
                  <a:cubicBezTo>
                    <a:pt x="441" y="2"/>
                    <a:pt x="544" y="6"/>
                    <a:pt x="641" y="19"/>
                  </a:cubicBezTo>
                  <a:cubicBezTo>
                    <a:pt x="641" y="18"/>
                    <a:pt x="641" y="18"/>
                    <a:pt x="641" y="18"/>
                  </a:cubicBezTo>
                  <a:cubicBezTo>
                    <a:pt x="640" y="17"/>
                    <a:pt x="640" y="17"/>
                    <a:pt x="640" y="17"/>
                  </a:cubicBezTo>
                  <a:cubicBezTo>
                    <a:pt x="640" y="17"/>
                    <a:pt x="627" y="22"/>
                    <a:pt x="613" y="31"/>
                  </a:cubicBezTo>
                  <a:cubicBezTo>
                    <a:pt x="614" y="31"/>
                    <a:pt x="614" y="31"/>
                    <a:pt x="614" y="31"/>
                  </a:cubicBezTo>
                  <a:cubicBezTo>
                    <a:pt x="614" y="30"/>
                    <a:pt x="614" y="30"/>
                    <a:pt x="614" y="30"/>
                  </a:cubicBezTo>
                  <a:lnTo>
                    <a:pt x="614" y="31"/>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78" name="Freeform 9"/>
            <p:cNvSpPr/>
            <p:nvPr/>
          </p:nvSpPr>
          <p:spPr bwMode="auto">
            <a:xfrm>
              <a:off x="2092809" y="2291221"/>
              <a:ext cx="208411" cy="39234"/>
            </a:xfrm>
            <a:custGeom>
              <a:gdLst>
                <a:gd name="T0" fmla="*/ 244 w 488"/>
                <a:gd name="T1" fmla="*/ 0 h 92"/>
                <a:gd name="T2" fmla="*/ 0 w 488"/>
                <a:gd name="T3" fmla="*/ 17 h 92"/>
                <a:gd name="T4" fmla="*/ 28 w 488"/>
                <a:gd name="T5" fmla="*/ 35 h 92"/>
                <a:gd name="T6" fmla="*/ 37 w 488"/>
                <a:gd name="T7" fmla="*/ 53 h 92"/>
                <a:gd name="T8" fmla="*/ 31 w 488"/>
                <a:gd name="T9" fmla="*/ 70 h 92"/>
                <a:gd name="T10" fmla="*/ 17 w 488"/>
                <a:gd name="T11" fmla="*/ 83 h 92"/>
                <a:gd name="T12" fmla="*/ 3 w 488"/>
                <a:gd name="T13" fmla="*/ 91 h 92"/>
                <a:gd name="T14" fmla="*/ 243 w 488"/>
                <a:gd name="T15" fmla="*/ 75 h 92"/>
                <a:gd name="T16" fmla="*/ 244 w 488"/>
                <a:gd name="T17" fmla="*/ 75 h 92"/>
                <a:gd name="T18" fmla="*/ 244 w 488"/>
                <a:gd name="T19" fmla="*/ 75 h 92"/>
                <a:gd name="T20" fmla="*/ 487 w 488"/>
                <a:gd name="T21" fmla="*/ 92 h 92"/>
                <a:gd name="T22" fmla="*/ 470 w 488"/>
                <a:gd name="T23" fmla="*/ 56 h 92"/>
                <a:gd name="T24" fmla="*/ 488 w 488"/>
                <a:gd name="T25" fmla="*/ 17 h 92"/>
                <a:gd name="T26" fmla="*/ 244 w 488"/>
                <a:gd name="T27"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92">
                  <a:moveTo>
                    <a:pt x="244" y="0"/>
                  </a:moveTo>
                  <a:cubicBezTo>
                    <a:pt x="172" y="0"/>
                    <a:pt x="88" y="4"/>
                    <a:pt x="0" y="17"/>
                  </a:cubicBezTo>
                  <a:cubicBezTo>
                    <a:pt x="13" y="23"/>
                    <a:pt x="23" y="29"/>
                    <a:pt x="28" y="35"/>
                  </a:cubicBezTo>
                  <a:cubicBezTo>
                    <a:pt x="35" y="41"/>
                    <a:pt x="37" y="47"/>
                    <a:pt x="37" y="53"/>
                  </a:cubicBezTo>
                  <a:cubicBezTo>
                    <a:pt x="37" y="59"/>
                    <a:pt x="35" y="65"/>
                    <a:pt x="31" y="70"/>
                  </a:cubicBezTo>
                  <a:cubicBezTo>
                    <a:pt x="27" y="75"/>
                    <a:pt x="22" y="79"/>
                    <a:pt x="17" y="83"/>
                  </a:cubicBezTo>
                  <a:cubicBezTo>
                    <a:pt x="12" y="86"/>
                    <a:pt x="7" y="89"/>
                    <a:pt x="3" y="91"/>
                  </a:cubicBezTo>
                  <a:cubicBezTo>
                    <a:pt x="28" y="87"/>
                    <a:pt x="118" y="75"/>
                    <a:pt x="243" y="75"/>
                  </a:cubicBezTo>
                  <a:cubicBezTo>
                    <a:pt x="243" y="75"/>
                    <a:pt x="243" y="75"/>
                    <a:pt x="244" y="75"/>
                  </a:cubicBezTo>
                  <a:cubicBezTo>
                    <a:pt x="244" y="75"/>
                    <a:pt x="244" y="75"/>
                    <a:pt x="244" y="75"/>
                  </a:cubicBezTo>
                  <a:cubicBezTo>
                    <a:pt x="375" y="75"/>
                    <a:pt x="469" y="89"/>
                    <a:pt x="487" y="92"/>
                  </a:cubicBezTo>
                  <a:cubicBezTo>
                    <a:pt x="474" y="79"/>
                    <a:pt x="470" y="67"/>
                    <a:pt x="470" y="56"/>
                  </a:cubicBezTo>
                  <a:cubicBezTo>
                    <a:pt x="470" y="37"/>
                    <a:pt x="484" y="22"/>
                    <a:pt x="488" y="17"/>
                  </a:cubicBezTo>
                  <a:cubicBezTo>
                    <a:pt x="400" y="4"/>
                    <a:pt x="316" y="0"/>
                    <a:pt x="244"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79" name="Freeform 10"/>
            <p:cNvSpPr/>
            <p:nvPr/>
          </p:nvSpPr>
          <p:spPr bwMode="auto">
            <a:xfrm>
              <a:off x="2092809" y="2291221"/>
              <a:ext cx="104206" cy="7379"/>
            </a:xfrm>
            <a:custGeom>
              <a:gdLst>
                <a:gd name="T0" fmla="*/ 243 w 244"/>
                <a:gd name="T1" fmla="*/ 0 h 17"/>
                <a:gd name="T2" fmla="*/ 1 w 244"/>
                <a:gd name="T3" fmla="*/ 17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7"/>
                  </a:cubicBezTo>
                  <a:cubicBezTo>
                    <a:pt x="1" y="17"/>
                    <a:pt x="0" y="17"/>
                    <a:pt x="0" y="17"/>
                  </a:cubicBezTo>
                  <a:cubicBezTo>
                    <a:pt x="0" y="17"/>
                    <a:pt x="0" y="17"/>
                    <a:pt x="0" y="17"/>
                  </a:cubicBezTo>
                  <a:cubicBezTo>
                    <a:pt x="88" y="4"/>
                    <a:pt x="172" y="0"/>
                    <a:pt x="244" y="0"/>
                  </a:cubicBezTo>
                  <a:cubicBezTo>
                    <a:pt x="243" y="0"/>
                    <a:pt x="243" y="0"/>
                    <a:pt x="243"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80" name="Freeform 11"/>
            <p:cNvSpPr>
              <a:spLocks noEditPoints="1"/>
            </p:cNvSpPr>
            <p:nvPr/>
          </p:nvSpPr>
          <p:spPr bwMode="auto">
            <a:xfrm>
              <a:off x="2089929" y="2297700"/>
              <a:ext cx="213450" cy="900"/>
            </a:xfrm>
            <a:custGeom>
              <a:gdLst>
                <a:gd name="T0" fmla="*/ 3 w 500"/>
                <a:gd name="T1" fmla="*/ 0 h 2"/>
                <a:gd name="T2" fmla="*/ 0 w 500"/>
                <a:gd name="T3" fmla="*/ 1 h 2"/>
                <a:gd name="T4" fmla="*/ 2 w 500"/>
                <a:gd name="T5" fmla="*/ 2 h 2"/>
                <a:gd name="T6" fmla="*/ 3 w 500"/>
                <a:gd name="T7" fmla="*/ 0 h 2"/>
                <a:gd name="T8" fmla="*/ 3 w 500"/>
                <a:gd name="T9" fmla="*/ 0 h 2"/>
                <a:gd name="T10" fmla="*/ 498 w 500"/>
                <a:gd name="T11" fmla="*/ 0 h 2"/>
                <a:gd name="T12" fmla="*/ 498 w 500"/>
                <a:gd name="T13" fmla="*/ 0 h 2"/>
                <a:gd name="T14" fmla="*/ 499 w 500"/>
                <a:gd name="T15" fmla="*/ 1 h 2"/>
                <a:gd name="T16" fmla="*/ 500 w 500"/>
                <a:gd name="T17" fmla="*/ 1 h 2"/>
                <a:gd name="T18" fmla="*/ 498 w 500"/>
                <a:gd name="T19" fmla="*/ 0 h 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2">
                  <a:moveTo>
                    <a:pt x="3" y="0"/>
                  </a:moveTo>
                  <a:cubicBezTo>
                    <a:pt x="0" y="1"/>
                    <a:pt x="0" y="1"/>
                    <a:pt x="0" y="1"/>
                  </a:cubicBezTo>
                  <a:cubicBezTo>
                    <a:pt x="2" y="2"/>
                    <a:pt x="2" y="2"/>
                    <a:pt x="2" y="2"/>
                  </a:cubicBezTo>
                  <a:cubicBezTo>
                    <a:pt x="3" y="0"/>
                    <a:pt x="3" y="0"/>
                    <a:pt x="3" y="0"/>
                  </a:cubicBezTo>
                  <a:cubicBezTo>
                    <a:pt x="3" y="0"/>
                    <a:pt x="3" y="0"/>
                    <a:pt x="3" y="0"/>
                  </a:cubicBezTo>
                  <a:moveTo>
                    <a:pt x="498" y="0"/>
                  </a:moveTo>
                  <a:cubicBezTo>
                    <a:pt x="498" y="0"/>
                    <a:pt x="498" y="0"/>
                    <a:pt x="498" y="0"/>
                  </a:cubicBezTo>
                  <a:cubicBezTo>
                    <a:pt x="499" y="1"/>
                    <a:pt x="499" y="1"/>
                    <a:pt x="499" y="1"/>
                  </a:cubicBezTo>
                  <a:cubicBezTo>
                    <a:pt x="500" y="1"/>
                    <a:pt x="500" y="1"/>
                    <a:pt x="500" y="1"/>
                  </a:cubicBezTo>
                  <a:cubicBezTo>
                    <a:pt x="498" y="0"/>
                    <a:pt x="498" y="0"/>
                    <a:pt x="498"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81" name="Freeform 12"/>
            <p:cNvSpPr/>
            <p:nvPr/>
          </p:nvSpPr>
          <p:spPr bwMode="auto">
            <a:xfrm>
              <a:off x="2092449" y="2290501"/>
              <a:ext cx="104566" cy="7199"/>
            </a:xfrm>
            <a:custGeom>
              <a:gdLst>
                <a:gd name="T0" fmla="*/ 244 w 245"/>
                <a:gd name="T1" fmla="*/ 0 h 17"/>
                <a:gd name="T2" fmla="*/ 0 w 245"/>
                <a:gd name="T3" fmla="*/ 17 h 17"/>
                <a:gd name="T4" fmla="*/ 0 w 245"/>
                <a:gd name="T5" fmla="*/ 17 h 17"/>
                <a:gd name="T6" fmla="*/ 245 w 245"/>
                <a:gd name="T7" fmla="*/ 0 h 17"/>
                <a:gd name="T8" fmla="*/ 244 w 245"/>
                <a:gd name="T9" fmla="*/ 0 h 17"/>
              </a:gdLst>
              <a:cxnLst>
                <a:cxn ang="0">
                  <a:pos x="T0" y="T1"/>
                </a:cxn>
                <a:cxn ang="0">
                  <a:pos x="T2" y="T3"/>
                </a:cxn>
                <a:cxn ang="0">
                  <a:pos x="T4" y="T5"/>
                </a:cxn>
                <a:cxn ang="0">
                  <a:pos x="T6" y="T7"/>
                </a:cxn>
                <a:cxn ang="0">
                  <a:pos x="T8" y="T9"/>
                </a:cxn>
              </a:cxnLst>
              <a:rect l="0" t="0" r="r" b="b"/>
              <a:pathLst>
                <a:path w="245" h="17">
                  <a:moveTo>
                    <a:pt x="244" y="0"/>
                  </a:moveTo>
                  <a:cubicBezTo>
                    <a:pt x="112" y="0"/>
                    <a:pt x="18" y="14"/>
                    <a:pt x="0" y="17"/>
                  </a:cubicBezTo>
                  <a:cubicBezTo>
                    <a:pt x="0" y="17"/>
                    <a:pt x="0" y="17"/>
                    <a:pt x="0" y="17"/>
                  </a:cubicBezTo>
                  <a:cubicBezTo>
                    <a:pt x="89" y="4"/>
                    <a:pt x="172" y="0"/>
                    <a:pt x="245" y="0"/>
                  </a:cubicBezTo>
                  <a:cubicBezTo>
                    <a:pt x="244" y="0"/>
                    <a:pt x="244" y="0"/>
                    <a:pt x="244"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82" name="Freeform 13"/>
            <p:cNvSpPr/>
            <p:nvPr/>
          </p:nvSpPr>
          <p:spPr bwMode="auto">
            <a:xfrm>
              <a:off x="2090829" y="2290501"/>
              <a:ext cx="212011" cy="8099"/>
            </a:xfrm>
            <a:custGeom>
              <a:gdLst>
                <a:gd name="T0" fmla="*/ 249 w 497"/>
                <a:gd name="T1" fmla="*/ 0 h 19"/>
                <a:gd name="T2" fmla="*/ 4 w 497"/>
                <a:gd name="T3" fmla="*/ 17 h 19"/>
                <a:gd name="T4" fmla="*/ 4 w 497"/>
                <a:gd name="T5" fmla="*/ 17 h 19"/>
                <a:gd name="T6" fmla="*/ 1 w 497"/>
                <a:gd name="T7" fmla="*/ 17 h 19"/>
                <a:gd name="T8" fmla="*/ 1 w 497"/>
                <a:gd name="T9" fmla="*/ 17 h 19"/>
                <a:gd name="T10" fmla="*/ 1 w 497"/>
                <a:gd name="T11" fmla="*/ 17 h 19"/>
                <a:gd name="T12" fmla="*/ 0 w 497"/>
                <a:gd name="T13" fmla="*/ 19 h 19"/>
                <a:gd name="T14" fmla="*/ 1 w 497"/>
                <a:gd name="T15" fmla="*/ 19 h 19"/>
                <a:gd name="T16" fmla="*/ 2 w 497"/>
                <a:gd name="T17" fmla="*/ 18 h 19"/>
                <a:gd name="T18" fmla="*/ 1 w 497"/>
                <a:gd name="T19" fmla="*/ 19 h 19"/>
                <a:gd name="T20" fmla="*/ 1 w 497"/>
                <a:gd name="T21" fmla="*/ 19 h 19"/>
                <a:gd name="T22" fmla="*/ 2 w 497"/>
                <a:gd name="T23" fmla="*/ 19 h 19"/>
                <a:gd name="T24" fmla="*/ 5 w 497"/>
                <a:gd name="T25" fmla="*/ 19 h 19"/>
                <a:gd name="T26" fmla="*/ 5 w 497"/>
                <a:gd name="T27" fmla="*/ 19 h 19"/>
                <a:gd name="T28" fmla="*/ 6 w 497"/>
                <a:gd name="T29" fmla="*/ 19 h 19"/>
                <a:gd name="T30" fmla="*/ 248 w 497"/>
                <a:gd name="T31" fmla="*/ 2 h 19"/>
                <a:gd name="T32" fmla="*/ 249 w 497"/>
                <a:gd name="T33" fmla="*/ 2 h 19"/>
                <a:gd name="T34" fmla="*/ 249 w 497"/>
                <a:gd name="T35" fmla="*/ 2 h 19"/>
                <a:gd name="T36" fmla="*/ 427 w 497"/>
                <a:gd name="T37" fmla="*/ 11 h 19"/>
                <a:gd name="T38" fmla="*/ 478 w 497"/>
                <a:gd name="T39" fmla="*/ 17 h 19"/>
                <a:gd name="T40" fmla="*/ 491 w 497"/>
                <a:gd name="T41" fmla="*/ 19 h 19"/>
                <a:gd name="T42" fmla="*/ 495 w 497"/>
                <a:gd name="T43" fmla="*/ 19 h 19"/>
                <a:gd name="T44" fmla="*/ 496 w 497"/>
                <a:gd name="T45" fmla="*/ 19 h 19"/>
                <a:gd name="T46" fmla="*/ 496 w 497"/>
                <a:gd name="T47" fmla="*/ 19 h 19"/>
                <a:gd name="T48" fmla="*/ 497 w 497"/>
                <a:gd name="T49" fmla="*/ 18 h 19"/>
                <a:gd name="T50" fmla="*/ 496 w 497"/>
                <a:gd name="T51" fmla="*/ 17 h 19"/>
                <a:gd name="T52" fmla="*/ 496 w 497"/>
                <a:gd name="T53" fmla="*/ 17 h 19"/>
                <a:gd name="T54" fmla="*/ 496 w 497"/>
                <a:gd name="T55" fmla="*/ 17 h 19"/>
                <a:gd name="T56" fmla="*/ 249 w 497"/>
                <a:gd name="T57"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19">
                  <a:moveTo>
                    <a:pt x="249" y="0"/>
                  </a:moveTo>
                  <a:cubicBezTo>
                    <a:pt x="176" y="0"/>
                    <a:pt x="93" y="4"/>
                    <a:pt x="4" y="17"/>
                  </a:cubicBezTo>
                  <a:cubicBezTo>
                    <a:pt x="4" y="17"/>
                    <a:pt x="4" y="17"/>
                    <a:pt x="4" y="17"/>
                  </a:cubicBezTo>
                  <a:cubicBezTo>
                    <a:pt x="2" y="17"/>
                    <a:pt x="1" y="17"/>
                    <a:pt x="1" y="17"/>
                  </a:cubicBezTo>
                  <a:cubicBezTo>
                    <a:pt x="1" y="17"/>
                    <a:pt x="1" y="17"/>
                    <a:pt x="1" y="17"/>
                  </a:cubicBezTo>
                  <a:cubicBezTo>
                    <a:pt x="1" y="17"/>
                    <a:pt x="1" y="17"/>
                    <a:pt x="1" y="17"/>
                  </a:cubicBezTo>
                  <a:cubicBezTo>
                    <a:pt x="0" y="19"/>
                    <a:pt x="0" y="19"/>
                    <a:pt x="0" y="19"/>
                  </a:cubicBezTo>
                  <a:cubicBezTo>
                    <a:pt x="1" y="19"/>
                    <a:pt x="1" y="19"/>
                    <a:pt x="1" y="19"/>
                  </a:cubicBezTo>
                  <a:cubicBezTo>
                    <a:pt x="2" y="18"/>
                    <a:pt x="2" y="18"/>
                    <a:pt x="2" y="18"/>
                  </a:cubicBezTo>
                  <a:cubicBezTo>
                    <a:pt x="1" y="19"/>
                    <a:pt x="1" y="19"/>
                    <a:pt x="1" y="19"/>
                  </a:cubicBezTo>
                  <a:cubicBezTo>
                    <a:pt x="1" y="19"/>
                    <a:pt x="1" y="19"/>
                    <a:pt x="1" y="19"/>
                  </a:cubicBezTo>
                  <a:cubicBezTo>
                    <a:pt x="2" y="19"/>
                    <a:pt x="2" y="19"/>
                    <a:pt x="2" y="19"/>
                  </a:cubicBezTo>
                  <a:cubicBezTo>
                    <a:pt x="3" y="19"/>
                    <a:pt x="4" y="19"/>
                    <a:pt x="5" y="19"/>
                  </a:cubicBezTo>
                  <a:cubicBezTo>
                    <a:pt x="5" y="19"/>
                    <a:pt x="5" y="19"/>
                    <a:pt x="5" y="19"/>
                  </a:cubicBezTo>
                  <a:cubicBezTo>
                    <a:pt x="5" y="19"/>
                    <a:pt x="6" y="19"/>
                    <a:pt x="6" y="19"/>
                  </a:cubicBezTo>
                  <a:cubicBezTo>
                    <a:pt x="27" y="15"/>
                    <a:pt x="120" y="2"/>
                    <a:pt x="248" y="2"/>
                  </a:cubicBezTo>
                  <a:cubicBezTo>
                    <a:pt x="248" y="2"/>
                    <a:pt x="248" y="2"/>
                    <a:pt x="249" y="2"/>
                  </a:cubicBezTo>
                  <a:cubicBezTo>
                    <a:pt x="249" y="2"/>
                    <a:pt x="249" y="2"/>
                    <a:pt x="249" y="2"/>
                  </a:cubicBezTo>
                  <a:cubicBezTo>
                    <a:pt x="323" y="2"/>
                    <a:pt x="384" y="6"/>
                    <a:pt x="427" y="11"/>
                  </a:cubicBezTo>
                  <a:cubicBezTo>
                    <a:pt x="449" y="13"/>
                    <a:pt x="466" y="15"/>
                    <a:pt x="478" y="17"/>
                  </a:cubicBezTo>
                  <a:cubicBezTo>
                    <a:pt x="483" y="17"/>
                    <a:pt x="488" y="18"/>
                    <a:pt x="491" y="19"/>
                  </a:cubicBezTo>
                  <a:cubicBezTo>
                    <a:pt x="494" y="19"/>
                    <a:pt x="495" y="19"/>
                    <a:pt x="495" y="19"/>
                  </a:cubicBezTo>
                  <a:cubicBezTo>
                    <a:pt x="496" y="19"/>
                    <a:pt x="496" y="19"/>
                    <a:pt x="496" y="19"/>
                  </a:cubicBezTo>
                  <a:cubicBezTo>
                    <a:pt x="496" y="19"/>
                    <a:pt x="496" y="19"/>
                    <a:pt x="496" y="19"/>
                  </a:cubicBezTo>
                  <a:cubicBezTo>
                    <a:pt x="497" y="18"/>
                    <a:pt x="497" y="18"/>
                    <a:pt x="497" y="18"/>
                  </a:cubicBezTo>
                  <a:cubicBezTo>
                    <a:pt x="496" y="17"/>
                    <a:pt x="496" y="17"/>
                    <a:pt x="496" y="17"/>
                  </a:cubicBezTo>
                  <a:cubicBezTo>
                    <a:pt x="496" y="17"/>
                    <a:pt x="496" y="17"/>
                    <a:pt x="496" y="17"/>
                  </a:cubicBezTo>
                  <a:cubicBezTo>
                    <a:pt x="496" y="17"/>
                    <a:pt x="496" y="17"/>
                    <a:pt x="496" y="17"/>
                  </a:cubicBezTo>
                  <a:cubicBezTo>
                    <a:pt x="406" y="4"/>
                    <a:pt x="322" y="0"/>
                    <a:pt x="249"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83" name="Freeform 14"/>
            <p:cNvSpPr>
              <a:spLocks noEditPoints="1"/>
            </p:cNvSpPr>
            <p:nvPr/>
          </p:nvSpPr>
          <p:spPr bwMode="auto">
            <a:xfrm>
              <a:off x="2091189" y="2291221"/>
              <a:ext cx="212551" cy="40494"/>
            </a:xfrm>
            <a:custGeom>
              <a:gdLst>
                <a:gd name="T0" fmla="*/ 496 w 498"/>
                <a:gd name="T1" fmla="*/ 93 h 95"/>
                <a:gd name="T2" fmla="*/ 495 w 498"/>
                <a:gd name="T3" fmla="*/ 94 h 95"/>
                <a:gd name="T4" fmla="*/ 495 w 498"/>
                <a:gd name="T5" fmla="*/ 94 h 95"/>
                <a:gd name="T6" fmla="*/ 498 w 498"/>
                <a:gd name="T7" fmla="*/ 95 h 95"/>
                <a:gd name="T8" fmla="*/ 496 w 498"/>
                <a:gd name="T9" fmla="*/ 93 h 95"/>
                <a:gd name="T10" fmla="*/ 4 w 498"/>
                <a:gd name="T11" fmla="*/ 17 h 95"/>
                <a:gd name="T12" fmla="*/ 1 w 498"/>
                <a:gd name="T13" fmla="*/ 17 h 95"/>
                <a:gd name="T14" fmla="*/ 0 w 498"/>
                <a:gd name="T15" fmla="*/ 17 h 95"/>
                <a:gd name="T16" fmla="*/ 31 w 498"/>
                <a:gd name="T17" fmla="*/ 36 h 95"/>
                <a:gd name="T18" fmla="*/ 39 w 498"/>
                <a:gd name="T19" fmla="*/ 53 h 95"/>
                <a:gd name="T20" fmla="*/ 33 w 498"/>
                <a:gd name="T21" fmla="*/ 68 h 95"/>
                <a:gd name="T22" fmla="*/ 13 w 498"/>
                <a:gd name="T23" fmla="*/ 86 h 95"/>
                <a:gd name="T24" fmla="*/ 4 w 498"/>
                <a:gd name="T25" fmla="*/ 91 h 95"/>
                <a:gd name="T26" fmla="*/ 0 w 498"/>
                <a:gd name="T27" fmla="*/ 92 h 95"/>
                <a:gd name="T28" fmla="*/ 0 w 498"/>
                <a:gd name="T29" fmla="*/ 92 h 95"/>
                <a:gd name="T30" fmla="*/ 7 w 498"/>
                <a:gd name="T31" fmla="*/ 91 h 95"/>
                <a:gd name="T32" fmla="*/ 21 w 498"/>
                <a:gd name="T33" fmla="*/ 83 h 95"/>
                <a:gd name="T34" fmla="*/ 35 w 498"/>
                <a:gd name="T35" fmla="*/ 70 h 95"/>
                <a:gd name="T36" fmla="*/ 41 w 498"/>
                <a:gd name="T37" fmla="*/ 53 h 95"/>
                <a:gd name="T38" fmla="*/ 32 w 498"/>
                <a:gd name="T39" fmla="*/ 35 h 95"/>
                <a:gd name="T40" fmla="*/ 4 w 498"/>
                <a:gd name="T41" fmla="*/ 17 h 95"/>
                <a:gd name="T42" fmla="*/ 248 w 498"/>
                <a:gd name="T43" fmla="*/ 0 h 95"/>
                <a:gd name="T44" fmla="*/ 248 w 498"/>
                <a:gd name="T45" fmla="*/ 0 h 95"/>
                <a:gd name="T46" fmla="*/ 492 w 498"/>
                <a:gd name="T47" fmla="*/ 17 h 95"/>
                <a:gd name="T48" fmla="*/ 474 w 498"/>
                <a:gd name="T49" fmla="*/ 56 h 95"/>
                <a:gd name="T50" fmla="*/ 491 w 498"/>
                <a:gd name="T51" fmla="*/ 92 h 95"/>
                <a:gd name="T52" fmla="*/ 248 w 498"/>
                <a:gd name="T53" fmla="*/ 75 h 95"/>
                <a:gd name="T54" fmla="*/ 248 w 498"/>
                <a:gd name="T55" fmla="*/ 75 h 95"/>
                <a:gd name="T56" fmla="*/ 495 w 498"/>
                <a:gd name="T57" fmla="*/ 92 h 95"/>
                <a:gd name="T58" fmla="*/ 495 w 498"/>
                <a:gd name="T59" fmla="*/ 92 h 95"/>
                <a:gd name="T60" fmla="*/ 476 w 498"/>
                <a:gd name="T61" fmla="*/ 56 h 95"/>
                <a:gd name="T62" fmla="*/ 485 w 498"/>
                <a:gd name="T63" fmla="*/ 28 h 95"/>
                <a:gd name="T64" fmla="*/ 492 w 498"/>
                <a:gd name="T65" fmla="*/ 20 h 95"/>
                <a:gd name="T66" fmla="*/ 494 w 498"/>
                <a:gd name="T67" fmla="*/ 18 h 95"/>
                <a:gd name="T68" fmla="*/ 495 w 498"/>
                <a:gd name="T69" fmla="*/ 17 h 95"/>
                <a:gd name="T70" fmla="*/ 494 w 498"/>
                <a:gd name="T71" fmla="*/ 17 h 95"/>
                <a:gd name="T72" fmla="*/ 490 w 498"/>
                <a:gd name="T73" fmla="*/ 17 h 95"/>
                <a:gd name="T74" fmla="*/ 477 w 498"/>
                <a:gd name="T75" fmla="*/ 15 h 95"/>
                <a:gd name="T76" fmla="*/ 426 w 498"/>
                <a:gd name="T77" fmla="*/ 9 h 95"/>
                <a:gd name="T78" fmla="*/ 248 w 498"/>
                <a:gd name="T7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8" h="95">
                  <a:moveTo>
                    <a:pt x="496" y="93"/>
                  </a:moveTo>
                  <a:cubicBezTo>
                    <a:pt x="495" y="94"/>
                    <a:pt x="495" y="94"/>
                    <a:pt x="495" y="94"/>
                  </a:cubicBezTo>
                  <a:cubicBezTo>
                    <a:pt x="495" y="94"/>
                    <a:pt x="495" y="94"/>
                    <a:pt x="495" y="94"/>
                  </a:cubicBezTo>
                  <a:cubicBezTo>
                    <a:pt x="498" y="95"/>
                    <a:pt x="498" y="95"/>
                    <a:pt x="498" y="95"/>
                  </a:cubicBezTo>
                  <a:cubicBezTo>
                    <a:pt x="496" y="93"/>
                    <a:pt x="496" y="93"/>
                    <a:pt x="496" y="93"/>
                  </a:cubicBezTo>
                  <a:moveTo>
                    <a:pt x="4" y="17"/>
                  </a:moveTo>
                  <a:cubicBezTo>
                    <a:pt x="3" y="17"/>
                    <a:pt x="2" y="17"/>
                    <a:pt x="1" y="17"/>
                  </a:cubicBezTo>
                  <a:cubicBezTo>
                    <a:pt x="0" y="17"/>
                    <a:pt x="0" y="17"/>
                    <a:pt x="0" y="17"/>
                  </a:cubicBezTo>
                  <a:cubicBezTo>
                    <a:pt x="15" y="24"/>
                    <a:pt x="25" y="30"/>
                    <a:pt x="31" y="36"/>
                  </a:cubicBezTo>
                  <a:cubicBezTo>
                    <a:pt x="37" y="42"/>
                    <a:pt x="39" y="48"/>
                    <a:pt x="39" y="53"/>
                  </a:cubicBezTo>
                  <a:cubicBezTo>
                    <a:pt x="39" y="59"/>
                    <a:pt x="37" y="64"/>
                    <a:pt x="33" y="68"/>
                  </a:cubicBezTo>
                  <a:cubicBezTo>
                    <a:pt x="28" y="76"/>
                    <a:pt x="20" y="81"/>
                    <a:pt x="13" y="86"/>
                  </a:cubicBezTo>
                  <a:cubicBezTo>
                    <a:pt x="9" y="88"/>
                    <a:pt x="6" y="89"/>
                    <a:pt x="4" y="91"/>
                  </a:cubicBezTo>
                  <a:cubicBezTo>
                    <a:pt x="2" y="91"/>
                    <a:pt x="1" y="92"/>
                    <a:pt x="0" y="92"/>
                  </a:cubicBezTo>
                  <a:cubicBezTo>
                    <a:pt x="0" y="92"/>
                    <a:pt x="0" y="92"/>
                    <a:pt x="0" y="92"/>
                  </a:cubicBezTo>
                  <a:cubicBezTo>
                    <a:pt x="0" y="92"/>
                    <a:pt x="3" y="92"/>
                    <a:pt x="7" y="91"/>
                  </a:cubicBezTo>
                  <a:cubicBezTo>
                    <a:pt x="11" y="89"/>
                    <a:pt x="16" y="86"/>
                    <a:pt x="21" y="83"/>
                  </a:cubicBezTo>
                  <a:cubicBezTo>
                    <a:pt x="26" y="79"/>
                    <a:pt x="31" y="75"/>
                    <a:pt x="35" y="70"/>
                  </a:cubicBezTo>
                  <a:cubicBezTo>
                    <a:pt x="39" y="65"/>
                    <a:pt x="41" y="59"/>
                    <a:pt x="41" y="53"/>
                  </a:cubicBezTo>
                  <a:cubicBezTo>
                    <a:pt x="41" y="47"/>
                    <a:pt x="39" y="41"/>
                    <a:pt x="32" y="35"/>
                  </a:cubicBezTo>
                  <a:cubicBezTo>
                    <a:pt x="27" y="29"/>
                    <a:pt x="17" y="23"/>
                    <a:pt x="4" y="17"/>
                  </a:cubicBezTo>
                  <a:moveTo>
                    <a:pt x="248" y="0"/>
                  </a:moveTo>
                  <a:cubicBezTo>
                    <a:pt x="248" y="0"/>
                    <a:pt x="248" y="0"/>
                    <a:pt x="248" y="0"/>
                  </a:cubicBezTo>
                  <a:cubicBezTo>
                    <a:pt x="320" y="0"/>
                    <a:pt x="404" y="4"/>
                    <a:pt x="492" y="17"/>
                  </a:cubicBezTo>
                  <a:cubicBezTo>
                    <a:pt x="488" y="22"/>
                    <a:pt x="474" y="37"/>
                    <a:pt x="474" y="56"/>
                  </a:cubicBezTo>
                  <a:cubicBezTo>
                    <a:pt x="474" y="67"/>
                    <a:pt x="478" y="79"/>
                    <a:pt x="491" y="92"/>
                  </a:cubicBezTo>
                  <a:cubicBezTo>
                    <a:pt x="473" y="89"/>
                    <a:pt x="379" y="75"/>
                    <a:pt x="248" y="75"/>
                  </a:cubicBezTo>
                  <a:cubicBezTo>
                    <a:pt x="248" y="75"/>
                    <a:pt x="248" y="75"/>
                    <a:pt x="248" y="75"/>
                  </a:cubicBezTo>
                  <a:cubicBezTo>
                    <a:pt x="321" y="75"/>
                    <a:pt x="405" y="79"/>
                    <a:pt x="495" y="92"/>
                  </a:cubicBezTo>
                  <a:cubicBezTo>
                    <a:pt x="495" y="92"/>
                    <a:pt x="495" y="92"/>
                    <a:pt x="495" y="92"/>
                  </a:cubicBezTo>
                  <a:cubicBezTo>
                    <a:pt x="480" y="80"/>
                    <a:pt x="476" y="67"/>
                    <a:pt x="476" y="56"/>
                  </a:cubicBezTo>
                  <a:cubicBezTo>
                    <a:pt x="476" y="45"/>
                    <a:pt x="481" y="35"/>
                    <a:pt x="485" y="28"/>
                  </a:cubicBezTo>
                  <a:cubicBezTo>
                    <a:pt x="488" y="25"/>
                    <a:pt x="490" y="22"/>
                    <a:pt x="492" y="20"/>
                  </a:cubicBezTo>
                  <a:cubicBezTo>
                    <a:pt x="493" y="19"/>
                    <a:pt x="494" y="18"/>
                    <a:pt x="494" y="18"/>
                  </a:cubicBezTo>
                  <a:cubicBezTo>
                    <a:pt x="495" y="18"/>
                    <a:pt x="495" y="17"/>
                    <a:pt x="495" y="17"/>
                  </a:cubicBezTo>
                  <a:cubicBezTo>
                    <a:pt x="494" y="17"/>
                    <a:pt x="494" y="17"/>
                    <a:pt x="494" y="17"/>
                  </a:cubicBezTo>
                  <a:cubicBezTo>
                    <a:pt x="494" y="17"/>
                    <a:pt x="493" y="17"/>
                    <a:pt x="490" y="17"/>
                  </a:cubicBezTo>
                  <a:cubicBezTo>
                    <a:pt x="487" y="16"/>
                    <a:pt x="482" y="15"/>
                    <a:pt x="477" y="15"/>
                  </a:cubicBezTo>
                  <a:cubicBezTo>
                    <a:pt x="465" y="13"/>
                    <a:pt x="448" y="11"/>
                    <a:pt x="426" y="9"/>
                  </a:cubicBezTo>
                  <a:cubicBezTo>
                    <a:pt x="383" y="4"/>
                    <a:pt x="322" y="0"/>
                    <a:pt x="248"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84" name="Freeform 15"/>
            <p:cNvSpPr/>
            <p:nvPr/>
          </p:nvSpPr>
          <p:spPr bwMode="auto">
            <a:xfrm>
              <a:off x="2092809" y="2324156"/>
              <a:ext cx="208411" cy="38695"/>
            </a:xfrm>
            <a:custGeom>
              <a:gdLst>
                <a:gd name="T0" fmla="*/ 244 w 488"/>
                <a:gd name="T1" fmla="*/ 0 h 91"/>
                <a:gd name="T2" fmla="*/ 0 w 488"/>
                <a:gd name="T3" fmla="*/ 17 h 91"/>
                <a:gd name="T4" fmla="*/ 28 w 488"/>
                <a:gd name="T5" fmla="*/ 34 h 91"/>
                <a:gd name="T6" fmla="*/ 37 w 488"/>
                <a:gd name="T7" fmla="*/ 53 h 91"/>
                <a:gd name="T8" fmla="*/ 31 w 488"/>
                <a:gd name="T9" fmla="*/ 70 h 91"/>
                <a:gd name="T10" fmla="*/ 17 w 488"/>
                <a:gd name="T11" fmla="*/ 82 h 91"/>
                <a:gd name="T12" fmla="*/ 3 w 488"/>
                <a:gd name="T13" fmla="*/ 91 h 91"/>
                <a:gd name="T14" fmla="*/ 244 w 488"/>
                <a:gd name="T15" fmla="*/ 75 h 91"/>
                <a:gd name="T16" fmla="*/ 487 w 488"/>
                <a:gd name="T17" fmla="*/ 91 h 91"/>
                <a:gd name="T18" fmla="*/ 470 w 488"/>
                <a:gd name="T19" fmla="*/ 56 h 91"/>
                <a:gd name="T20" fmla="*/ 488 w 488"/>
                <a:gd name="T21" fmla="*/ 17 h 91"/>
                <a:gd name="T22" fmla="*/ 244 w 488"/>
                <a:gd name="T23" fmla="*/ 0 h 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8" h="91">
                  <a:moveTo>
                    <a:pt x="244" y="0"/>
                  </a:moveTo>
                  <a:cubicBezTo>
                    <a:pt x="172" y="0"/>
                    <a:pt x="88" y="4"/>
                    <a:pt x="0" y="17"/>
                  </a:cubicBezTo>
                  <a:cubicBezTo>
                    <a:pt x="13" y="23"/>
                    <a:pt x="23" y="29"/>
                    <a:pt x="28" y="34"/>
                  </a:cubicBezTo>
                  <a:cubicBezTo>
                    <a:pt x="35" y="41"/>
                    <a:pt x="37" y="47"/>
                    <a:pt x="37" y="53"/>
                  </a:cubicBezTo>
                  <a:cubicBezTo>
                    <a:pt x="37" y="59"/>
                    <a:pt x="35" y="65"/>
                    <a:pt x="31" y="70"/>
                  </a:cubicBezTo>
                  <a:cubicBezTo>
                    <a:pt x="27" y="75"/>
                    <a:pt x="22" y="79"/>
                    <a:pt x="17" y="82"/>
                  </a:cubicBezTo>
                  <a:cubicBezTo>
                    <a:pt x="12" y="86"/>
                    <a:pt x="7" y="89"/>
                    <a:pt x="3" y="91"/>
                  </a:cubicBezTo>
                  <a:cubicBezTo>
                    <a:pt x="90" y="79"/>
                    <a:pt x="173" y="75"/>
                    <a:pt x="244" y="75"/>
                  </a:cubicBezTo>
                  <a:cubicBezTo>
                    <a:pt x="375" y="75"/>
                    <a:pt x="469" y="89"/>
                    <a:pt x="487" y="91"/>
                  </a:cubicBezTo>
                  <a:cubicBezTo>
                    <a:pt x="474" y="79"/>
                    <a:pt x="470" y="67"/>
                    <a:pt x="470" y="56"/>
                  </a:cubicBezTo>
                  <a:cubicBezTo>
                    <a:pt x="470" y="37"/>
                    <a:pt x="484" y="21"/>
                    <a:pt x="488" y="17"/>
                  </a:cubicBezTo>
                  <a:cubicBezTo>
                    <a:pt x="400" y="4"/>
                    <a:pt x="316" y="0"/>
                    <a:pt x="244"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85" name="Freeform 16"/>
            <p:cNvSpPr/>
            <p:nvPr/>
          </p:nvSpPr>
          <p:spPr bwMode="auto">
            <a:xfrm>
              <a:off x="2092809" y="2324156"/>
              <a:ext cx="104206" cy="7199"/>
            </a:xfrm>
            <a:custGeom>
              <a:gdLst>
                <a:gd name="T0" fmla="*/ 243 w 244"/>
                <a:gd name="T1" fmla="*/ 0 h 17"/>
                <a:gd name="T2" fmla="*/ 1 w 244"/>
                <a:gd name="T3" fmla="*/ 16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6"/>
                  </a:cubicBezTo>
                  <a:cubicBezTo>
                    <a:pt x="1" y="16"/>
                    <a:pt x="0" y="17"/>
                    <a:pt x="0" y="17"/>
                  </a:cubicBezTo>
                  <a:cubicBezTo>
                    <a:pt x="0" y="17"/>
                    <a:pt x="0" y="17"/>
                    <a:pt x="0" y="17"/>
                  </a:cubicBezTo>
                  <a:cubicBezTo>
                    <a:pt x="88" y="4"/>
                    <a:pt x="172" y="0"/>
                    <a:pt x="244" y="0"/>
                  </a:cubicBezTo>
                  <a:cubicBezTo>
                    <a:pt x="243" y="0"/>
                    <a:pt x="243" y="0"/>
                    <a:pt x="243"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86" name="Freeform 17"/>
            <p:cNvSpPr>
              <a:spLocks noEditPoints="1"/>
            </p:cNvSpPr>
            <p:nvPr/>
          </p:nvSpPr>
          <p:spPr bwMode="auto">
            <a:xfrm>
              <a:off x="2089929" y="2324156"/>
              <a:ext cx="213810" cy="40315"/>
            </a:xfrm>
            <a:custGeom>
              <a:gdLst>
                <a:gd name="T0" fmla="*/ 498 w 501"/>
                <a:gd name="T1" fmla="*/ 15 h 95"/>
                <a:gd name="T2" fmla="*/ 498 w 501"/>
                <a:gd name="T3" fmla="*/ 15 h 95"/>
                <a:gd name="T4" fmla="*/ 499 w 501"/>
                <a:gd name="T5" fmla="*/ 16 h 95"/>
                <a:gd name="T6" fmla="*/ 500 w 501"/>
                <a:gd name="T7" fmla="*/ 15 h 95"/>
                <a:gd name="T8" fmla="*/ 498 w 501"/>
                <a:gd name="T9" fmla="*/ 15 h 95"/>
                <a:gd name="T10" fmla="*/ 3 w 501"/>
                <a:gd name="T11" fmla="*/ 15 h 95"/>
                <a:gd name="T12" fmla="*/ 0 w 501"/>
                <a:gd name="T13" fmla="*/ 16 h 95"/>
                <a:gd name="T14" fmla="*/ 3 w 501"/>
                <a:gd name="T15" fmla="*/ 17 h 95"/>
                <a:gd name="T16" fmla="*/ 3 w 501"/>
                <a:gd name="T17" fmla="*/ 16 h 95"/>
                <a:gd name="T18" fmla="*/ 3 w 501"/>
                <a:gd name="T19" fmla="*/ 15 h 95"/>
                <a:gd name="T20" fmla="*/ 3 w 501"/>
                <a:gd name="T21" fmla="*/ 15 h 95"/>
                <a:gd name="T22" fmla="*/ 251 w 501"/>
                <a:gd name="T23" fmla="*/ 0 h 95"/>
                <a:gd name="T24" fmla="*/ 251 w 501"/>
                <a:gd name="T25" fmla="*/ 0 h 95"/>
                <a:gd name="T26" fmla="*/ 495 w 501"/>
                <a:gd name="T27" fmla="*/ 17 h 95"/>
                <a:gd name="T28" fmla="*/ 477 w 501"/>
                <a:gd name="T29" fmla="*/ 56 h 95"/>
                <a:gd name="T30" fmla="*/ 494 w 501"/>
                <a:gd name="T31" fmla="*/ 91 h 95"/>
                <a:gd name="T32" fmla="*/ 251 w 501"/>
                <a:gd name="T33" fmla="*/ 75 h 95"/>
                <a:gd name="T34" fmla="*/ 10 w 501"/>
                <a:gd name="T35" fmla="*/ 91 h 95"/>
                <a:gd name="T36" fmla="*/ 24 w 501"/>
                <a:gd name="T37" fmla="*/ 82 h 95"/>
                <a:gd name="T38" fmla="*/ 38 w 501"/>
                <a:gd name="T39" fmla="*/ 70 h 95"/>
                <a:gd name="T40" fmla="*/ 44 w 501"/>
                <a:gd name="T41" fmla="*/ 53 h 95"/>
                <a:gd name="T42" fmla="*/ 35 w 501"/>
                <a:gd name="T43" fmla="*/ 34 h 95"/>
                <a:gd name="T44" fmla="*/ 7 w 501"/>
                <a:gd name="T45" fmla="*/ 17 h 95"/>
                <a:gd name="T46" fmla="*/ 4 w 501"/>
                <a:gd name="T47" fmla="*/ 17 h 95"/>
                <a:gd name="T48" fmla="*/ 3 w 501"/>
                <a:gd name="T49" fmla="*/ 16 h 95"/>
                <a:gd name="T50" fmla="*/ 3 w 501"/>
                <a:gd name="T51" fmla="*/ 17 h 95"/>
                <a:gd name="T52" fmla="*/ 34 w 501"/>
                <a:gd name="T53" fmla="*/ 36 h 95"/>
                <a:gd name="T54" fmla="*/ 42 w 501"/>
                <a:gd name="T55" fmla="*/ 53 h 95"/>
                <a:gd name="T56" fmla="*/ 36 w 501"/>
                <a:gd name="T57" fmla="*/ 68 h 95"/>
                <a:gd name="T58" fmla="*/ 16 w 501"/>
                <a:gd name="T59" fmla="*/ 86 h 95"/>
                <a:gd name="T60" fmla="*/ 7 w 501"/>
                <a:gd name="T61" fmla="*/ 90 h 95"/>
                <a:gd name="T62" fmla="*/ 3 w 501"/>
                <a:gd name="T63" fmla="*/ 92 h 95"/>
                <a:gd name="T64" fmla="*/ 4 w 501"/>
                <a:gd name="T65" fmla="*/ 94 h 95"/>
                <a:gd name="T66" fmla="*/ 251 w 501"/>
                <a:gd name="T67" fmla="*/ 77 h 95"/>
                <a:gd name="T68" fmla="*/ 429 w 501"/>
                <a:gd name="T69" fmla="*/ 85 h 95"/>
                <a:gd name="T70" fmla="*/ 480 w 501"/>
                <a:gd name="T71" fmla="*/ 91 h 95"/>
                <a:gd name="T72" fmla="*/ 493 w 501"/>
                <a:gd name="T73" fmla="*/ 93 h 95"/>
                <a:gd name="T74" fmla="*/ 497 w 501"/>
                <a:gd name="T75" fmla="*/ 94 h 95"/>
                <a:gd name="T76" fmla="*/ 501 w 501"/>
                <a:gd name="T77" fmla="*/ 95 h 95"/>
                <a:gd name="T78" fmla="*/ 498 w 501"/>
                <a:gd name="T79" fmla="*/ 92 h 95"/>
                <a:gd name="T80" fmla="*/ 479 w 501"/>
                <a:gd name="T81" fmla="*/ 56 h 95"/>
                <a:gd name="T82" fmla="*/ 488 w 501"/>
                <a:gd name="T83" fmla="*/ 28 h 95"/>
                <a:gd name="T84" fmla="*/ 495 w 501"/>
                <a:gd name="T85" fmla="*/ 20 h 95"/>
                <a:gd name="T86" fmla="*/ 497 w 501"/>
                <a:gd name="T87" fmla="*/ 18 h 95"/>
                <a:gd name="T88" fmla="*/ 498 w 501"/>
                <a:gd name="T89" fmla="*/ 17 h 95"/>
                <a:gd name="T90" fmla="*/ 497 w 501"/>
                <a:gd name="T91" fmla="*/ 17 h 95"/>
                <a:gd name="T92" fmla="*/ 493 w 501"/>
                <a:gd name="T93" fmla="*/ 16 h 95"/>
                <a:gd name="T94" fmla="*/ 480 w 501"/>
                <a:gd name="T95" fmla="*/ 14 h 95"/>
                <a:gd name="T96" fmla="*/ 429 w 501"/>
                <a:gd name="T97" fmla="*/ 9 h 95"/>
                <a:gd name="T98" fmla="*/ 251 w 501"/>
                <a:gd name="T9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5">
                  <a:moveTo>
                    <a:pt x="498" y="15"/>
                  </a:moveTo>
                  <a:cubicBezTo>
                    <a:pt x="498" y="15"/>
                    <a:pt x="498" y="15"/>
                    <a:pt x="498" y="15"/>
                  </a:cubicBezTo>
                  <a:cubicBezTo>
                    <a:pt x="499" y="16"/>
                    <a:pt x="499" y="16"/>
                    <a:pt x="499" y="16"/>
                  </a:cubicBezTo>
                  <a:cubicBezTo>
                    <a:pt x="500" y="15"/>
                    <a:pt x="500" y="15"/>
                    <a:pt x="500" y="15"/>
                  </a:cubicBezTo>
                  <a:cubicBezTo>
                    <a:pt x="498" y="15"/>
                    <a:pt x="498" y="15"/>
                    <a:pt x="498" y="15"/>
                  </a:cubicBezTo>
                  <a:moveTo>
                    <a:pt x="3" y="15"/>
                  </a:moveTo>
                  <a:cubicBezTo>
                    <a:pt x="0" y="16"/>
                    <a:pt x="0" y="16"/>
                    <a:pt x="0" y="16"/>
                  </a:cubicBezTo>
                  <a:cubicBezTo>
                    <a:pt x="3" y="17"/>
                    <a:pt x="3" y="17"/>
                    <a:pt x="3" y="17"/>
                  </a:cubicBezTo>
                  <a:cubicBezTo>
                    <a:pt x="3" y="16"/>
                    <a:pt x="3" y="16"/>
                    <a:pt x="3" y="16"/>
                  </a:cubicBezTo>
                  <a:cubicBezTo>
                    <a:pt x="3" y="15"/>
                    <a:pt x="3" y="15"/>
                    <a:pt x="3" y="15"/>
                  </a:cubicBezTo>
                  <a:cubicBezTo>
                    <a:pt x="3" y="15"/>
                    <a:pt x="3" y="15"/>
                    <a:pt x="3" y="15"/>
                  </a:cubicBezTo>
                  <a:moveTo>
                    <a:pt x="251" y="0"/>
                  </a:moveTo>
                  <a:cubicBezTo>
                    <a:pt x="251" y="0"/>
                    <a:pt x="251" y="0"/>
                    <a:pt x="251" y="0"/>
                  </a:cubicBezTo>
                  <a:cubicBezTo>
                    <a:pt x="323" y="0"/>
                    <a:pt x="407" y="4"/>
                    <a:pt x="495" y="17"/>
                  </a:cubicBezTo>
                  <a:cubicBezTo>
                    <a:pt x="491" y="21"/>
                    <a:pt x="477" y="37"/>
                    <a:pt x="477" y="56"/>
                  </a:cubicBezTo>
                  <a:cubicBezTo>
                    <a:pt x="477" y="67"/>
                    <a:pt x="481" y="79"/>
                    <a:pt x="494" y="91"/>
                  </a:cubicBezTo>
                  <a:cubicBezTo>
                    <a:pt x="476" y="89"/>
                    <a:pt x="382" y="75"/>
                    <a:pt x="251" y="75"/>
                  </a:cubicBezTo>
                  <a:cubicBezTo>
                    <a:pt x="180" y="75"/>
                    <a:pt x="97" y="79"/>
                    <a:pt x="10" y="91"/>
                  </a:cubicBezTo>
                  <a:cubicBezTo>
                    <a:pt x="14" y="89"/>
                    <a:pt x="19" y="86"/>
                    <a:pt x="24" y="82"/>
                  </a:cubicBezTo>
                  <a:cubicBezTo>
                    <a:pt x="29" y="79"/>
                    <a:pt x="34" y="75"/>
                    <a:pt x="38" y="70"/>
                  </a:cubicBezTo>
                  <a:cubicBezTo>
                    <a:pt x="42" y="65"/>
                    <a:pt x="44" y="59"/>
                    <a:pt x="44" y="53"/>
                  </a:cubicBezTo>
                  <a:cubicBezTo>
                    <a:pt x="44" y="47"/>
                    <a:pt x="42" y="41"/>
                    <a:pt x="35" y="34"/>
                  </a:cubicBezTo>
                  <a:cubicBezTo>
                    <a:pt x="30" y="29"/>
                    <a:pt x="20" y="23"/>
                    <a:pt x="7" y="17"/>
                  </a:cubicBezTo>
                  <a:cubicBezTo>
                    <a:pt x="6" y="17"/>
                    <a:pt x="5" y="17"/>
                    <a:pt x="4" y="17"/>
                  </a:cubicBezTo>
                  <a:cubicBezTo>
                    <a:pt x="3" y="16"/>
                    <a:pt x="3" y="16"/>
                    <a:pt x="3" y="16"/>
                  </a:cubicBezTo>
                  <a:cubicBezTo>
                    <a:pt x="3" y="17"/>
                    <a:pt x="3" y="17"/>
                    <a:pt x="3" y="17"/>
                  </a:cubicBezTo>
                  <a:cubicBezTo>
                    <a:pt x="18" y="23"/>
                    <a:pt x="28" y="30"/>
                    <a:pt x="34" y="36"/>
                  </a:cubicBezTo>
                  <a:cubicBezTo>
                    <a:pt x="40" y="42"/>
                    <a:pt x="42" y="48"/>
                    <a:pt x="42" y="53"/>
                  </a:cubicBezTo>
                  <a:cubicBezTo>
                    <a:pt x="42" y="59"/>
                    <a:pt x="40" y="64"/>
                    <a:pt x="36" y="68"/>
                  </a:cubicBezTo>
                  <a:cubicBezTo>
                    <a:pt x="31" y="75"/>
                    <a:pt x="23" y="81"/>
                    <a:pt x="16" y="86"/>
                  </a:cubicBezTo>
                  <a:cubicBezTo>
                    <a:pt x="12" y="88"/>
                    <a:pt x="9" y="89"/>
                    <a:pt x="7" y="90"/>
                  </a:cubicBezTo>
                  <a:cubicBezTo>
                    <a:pt x="4" y="91"/>
                    <a:pt x="3" y="92"/>
                    <a:pt x="3" y="92"/>
                  </a:cubicBezTo>
                  <a:cubicBezTo>
                    <a:pt x="4" y="94"/>
                    <a:pt x="4" y="94"/>
                    <a:pt x="4" y="94"/>
                  </a:cubicBezTo>
                  <a:cubicBezTo>
                    <a:pt x="93" y="81"/>
                    <a:pt x="178" y="77"/>
                    <a:pt x="251" y="77"/>
                  </a:cubicBezTo>
                  <a:cubicBezTo>
                    <a:pt x="325" y="77"/>
                    <a:pt x="386" y="81"/>
                    <a:pt x="429" y="85"/>
                  </a:cubicBezTo>
                  <a:cubicBezTo>
                    <a:pt x="451" y="88"/>
                    <a:pt x="468" y="90"/>
                    <a:pt x="480" y="91"/>
                  </a:cubicBezTo>
                  <a:cubicBezTo>
                    <a:pt x="485" y="92"/>
                    <a:pt x="490" y="93"/>
                    <a:pt x="493" y="93"/>
                  </a:cubicBezTo>
                  <a:cubicBezTo>
                    <a:pt x="496" y="94"/>
                    <a:pt x="497" y="94"/>
                    <a:pt x="497" y="94"/>
                  </a:cubicBezTo>
                  <a:cubicBezTo>
                    <a:pt x="501" y="95"/>
                    <a:pt x="501" y="95"/>
                    <a:pt x="501" y="95"/>
                  </a:cubicBezTo>
                  <a:cubicBezTo>
                    <a:pt x="498" y="92"/>
                    <a:pt x="498" y="92"/>
                    <a:pt x="498" y="92"/>
                  </a:cubicBezTo>
                  <a:cubicBezTo>
                    <a:pt x="483" y="80"/>
                    <a:pt x="479" y="67"/>
                    <a:pt x="479" y="56"/>
                  </a:cubicBezTo>
                  <a:cubicBezTo>
                    <a:pt x="479" y="45"/>
                    <a:pt x="484" y="35"/>
                    <a:pt x="488" y="28"/>
                  </a:cubicBezTo>
                  <a:cubicBezTo>
                    <a:pt x="491" y="25"/>
                    <a:pt x="493" y="22"/>
                    <a:pt x="495" y="20"/>
                  </a:cubicBezTo>
                  <a:cubicBezTo>
                    <a:pt x="496" y="19"/>
                    <a:pt x="497" y="18"/>
                    <a:pt x="497" y="18"/>
                  </a:cubicBezTo>
                  <a:cubicBezTo>
                    <a:pt x="498" y="17"/>
                    <a:pt x="498" y="17"/>
                    <a:pt x="498" y="17"/>
                  </a:cubicBezTo>
                  <a:cubicBezTo>
                    <a:pt x="497" y="17"/>
                    <a:pt x="497" y="17"/>
                    <a:pt x="497" y="17"/>
                  </a:cubicBezTo>
                  <a:cubicBezTo>
                    <a:pt x="497" y="17"/>
                    <a:pt x="496" y="17"/>
                    <a:pt x="493" y="16"/>
                  </a:cubicBezTo>
                  <a:cubicBezTo>
                    <a:pt x="490" y="16"/>
                    <a:pt x="485" y="15"/>
                    <a:pt x="480" y="14"/>
                  </a:cubicBezTo>
                  <a:cubicBezTo>
                    <a:pt x="468" y="13"/>
                    <a:pt x="451" y="11"/>
                    <a:pt x="429" y="9"/>
                  </a:cubicBezTo>
                  <a:cubicBezTo>
                    <a:pt x="386" y="4"/>
                    <a:pt x="325" y="0"/>
                    <a:pt x="251"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87" name="Freeform 18"/>
            <p:cNvSpPr/>
            <p:nvPr/>
          </p:nvSpPr>
          <p:spPr bwMode="auto">
            <a:xfrm>
              <a:off x="2094248" y="2323256"/>
              <a:ext cx="102766" cy="6839"/>
            </a:xfrm>
            <a:custGeom>
              <a:gdLst>
                <a:gd name="T0" fmla="*/ 240 w 241"/>
                <a:gd name="T1" fmla="*/ 0 h 16"/>
                <a:gd name="T2" fmla="*/ 0 w 241"/>
                <a:gd name="T3" fmla="*/ 16 h 16"/>
                <a:gd name="T4" fmla="*/ 0 w 241"/>
                <a:gd name="T5" fmla="*/ 16 h 16"/>
                <a:gd name="T6" fmla="*/ 241 w 241"/>
                <a:gd name="T7" fmla="*/ 0 h 16"/>
                <a:gd name="T8" fmla="*/ 240 w 241"/>
                <a:gd name="T9" fmla="*/ 0 h 16"/>
              </a:gdLst>
              <a:cxnLst>
                <a:cxn ang="0">
                  <a:pos x="T0" y="T1"/>
                </a:cxn>
                <a:cxn ang="0">
                  <a:pos x="T2" y="T3"/>
                </a:cxn>
                <a:cxn ang="0">
                  <a:pos x="T4" y="T5"/>
                </a:cxn>
                <a:cxn ang="0">
                  <a:pos x="T6" y="T7"/>
                </a:cxn>
                <a:cxn ang="0">
                  <a:pos x="T8" y="T9"/>
                </a:cxn>
              </a:cxnLst>
              <a:rect l="0" t="0" r="r" b="b"/>
              <a:pathLst>
                <a:path w="241" h="16">
                  <a:moveTo>
                    <a:pt x="240" y="0"/>
                  </a:moveTo>
                  <a:cubicBezTo>
                    <a:pt x="115" y="0"/>
                    <a:pt x="25" y="12"/>
                    <a:pt x="0" y="16"/>
                  </a:cubicBezTo>
                  <a:cubicBezTo>
                    <a:pt x="0" y="16"/>
                    <a:pt x="0" y="16"/>
                    <a:pt x="0" y="16"/>
                  </a:cubicBezTo>
                  <a:cubicBezTo>
                    <a:pt x="87" y="4"/>
                    <a:pt x="169" y="0"/>
                    <a:pt x="241" y="0"/>
                  </a:cubicBezTo>
                  <a:cubicBezTo>
                    <a:pt x="240" y="0"/>
                    <a:pt x="240" y="0"/>
                    <a:pt x="240"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88" name="Freeform 19"/>
            <p:cNvSpPr/>
            <p:nvPr/>
          </p:nvSpPr>
          <p:spPr bwMode="auto">
            <a:xfrm>
              <a:off x="2091189" y="2323256"/>
              <a:ext cx="211651" cy="8099"/>
            </a:xfrm>
            <a:custGeom>
              <a:gdLst>
                <a:gd name="T0" fmla="*/ 248 w 496"/>
                <a:gd name="T1" fmla="*/ 0 h 19"/>
                <a:gd name="T2" fmla="*/ 7 w 496"/>
                <a:gd name="T3" fmla="*/ 16 h 19"/>
                <a:gd name="T4" fmla="*/ 7 w 496"/>
                <a:gd name="T5" fmla="*/ 16 h 19"/>
                <a:gd name="T6" fmla="*/ 0 w 496"/>
                <a:gd name="T7" fmla="*/ 17 h 19"/>
                <a:gd name="T8" fmla="*/ 0 w 496"/>
                <a:gd name="T9" fmla="*/ 17 h 19"/>
                <a:gd name="T10" fmla="*/ 0 w 496"/>
                <a:gd name="T11" fmla="*/ 17 h 19"/>
                <a:gd name="T12" fmla="*/ 0 w 496"/>
                <a:gd name="T13" fmla="*/ 18 h 19"/>
                <a:gd name="T14" fmla="*/ 1 w 496"/>
                <a:gd name="T15" fmla="*/ 18 h 19"/>
                <a:gd name="T16" fmla="*/ 0 w 496"/>
                <a:gd name="T17" fmla="*/ 18 h 19"/>
                <a:gd name="T18" fmla="*/ 1 w 496"/>
                <a:gd name="T19" fmla="*/ 19 h 19"/>
                <a:gd name="T20" fmla="*/ 4 w 496"/>
                <a:gd name="T21" fmla="*/ 19 h 19"/>
                <a:gd name="T22" fmla="*/ 4 w 496"/>
                <a:gd name="T23" fmla="*/ 19 h 19"/>
                <a:gd name="T24" fmla="*/ 5 w 496"/>
                <a:gd name="T25" fmla="*/ 18 h 19"/>
                <a:gd name="T26" fmla="*/ 247 w 496"/>
                <a:gd name="T27" fmla="*/ 2 h 19"/>
                <a:gd name="T28" fmla="*/ 248 w 496"/>
                <a:gd name="T29" fmla="*/ 2 h 19"/>
                <a:gd name="T30" fmla="*/ 248 w 496"/>
                <a:gd name="T31" fmla="*/ 2 h 19"/>
                <a:gd name="T32" fmla="*/ 426 w 496"/>
                <a:gd name="T33" fmla="*/ 11 h 19"/>
                <a:gd name="T34" fmla="*/ 477 w 496"/>
                <a:gd name="T35" fmla="*/ 16 h 19"/>
                <a:gd name="T36" fmla="*/ 490 w 496"/>
                <a:gd name="T37" fmla="*/ 18 h 19"/>
                <a:gd name="T38" fmla="*/ 494 w 496"/>
                <a:gd name="T39" fmla="*/ 19 h 19"/>
                <a:gd name="T40" fmla="*/ 495 w 496"/>
                <a:gd name="T41" fmla="*/ 19 h 19"/>
                <a:gd name="T42" fmla="*/ 495 w 496"/>
                <a:gd name="T43" fmla="*/ 19 h 19"/>
                <a:gd name="T44" fmla="*/ 496 w 496"/>
                <a:gd name="T45" fmla="*/ 18 h 19"/>
                <a:gd name="T46" fmla="*/ 495 w 496"/>
                <a:gd name="T47" fmla="*/ 17 h 19"/>
                <a:gd name="T48" fmla="*/ 495 w 496"/>
                <a:gd name="T49" fmla="*/ 17 h 19"/>
                <a:gd name="T50" fmla="*/ 495 w 496"/>
                <a:gd name="T51" fmla="*/ 17 h 19"/>
                <a:gd name="T52" fmla="*/ 248 w 496"/>
                <a:gd name="T53"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6" h="19">
                  <a:moveTo>
                    <a:pt x="248" y="0"/>
                  </a:moveTo>
                  <a:cubicBezTo>
                    <a:pt x="176" y="0"/>
                    <a:pt x="94" y="4"/>
                    <a:pt x="7" y="16"/>
                  </a:cubicBezTo>
                  <a:cubicBezTo>
                    <a:pt x="7" y="16"/>
                    <a:pt x="7" y="16"/>
                    <a:pt x="7" y="16"/>
                  </a:cubicBezTo>
                  <a:cubicBezTo>
                    <a:pt x="3" y="17"/>
                    <a:pt x="0" y="17"/>
                    <a:pt x="0" y="17"/>
                  </a:cubicBezTo>
                  <a:cubicBezTo>
                    <a:pt x="0" y="17"/>
                    <a:pt x="0" y="17"/>
                    <a:pt x="0" y="17"/>
                  </a:cubicBezTo>
                  <a:cubicBezTo>
                    <a:pt x="0" y="17"/>
                    <a:pt x="0" y="17"/>
                    <a:pt x="0" y="17"/>
                  </a:cubicBezTo>
                  <a:cubicBezTo>
                    <a:pt x="0" y="18"/>
                    <a:pt x="0" y="18"/>
                    <a:pt x="0" y="18"/>
                  </a:cubicBezTo>
                  <a:cubicBezTo>
                    <a:pt x="1" y="18"/>
                    <a:pt x="1" y="18"/>
                    <a:pt x="1" y="18"/>
                  </a:cubicBezTo>
                  <a:cubicBezTo>
                    <a:pt x="0" y="18"/>
                    <a:pt x="0" y="18"/>
                    <a:pt x="0" y="18"/>
                  </a:cubicBezTo>
                  <a:cubicBezTo>
                    <a:pt x="1" y="19"/>
                    <a:pt x="1" y="19"/>
                    <a:pt x="1" y="19"/>
                  </a:cubicBezTo>
                  <a:cubicBezTo>
                    <a:pt x="2" y="19"/>
                    <a:pt x="3" y="19"/>
                    <a:pt x="4" y="19"/>
                  </a:cubicBezTo>
                  <a:cubicBezTo>
                    <a:pt x="4" y="19"/>
                    <a:pt x="4" y="19"/>
                    <a:pt x="4" y="19"/>
                  </a:cubicBezTo>
                  <a:cubicBezTo>
                    <a:pt x="4" y="19"/>
                    <a:pt x="5" y="18"/>
                    <a:pt x="5" y="18"/>
                  </a:cubicBezTo>
                  <a:cubicBezTo>
                    <a:pt x="26" y="15"/>
                    <a:pt x="119" y="2"/>
                    <a:pt x="247" y="2"/>
                  </a:cubicBezTo>
                  <a:cubicBezTo>
                    <a:pt x="247" y="2"/>
                    <a:pt x="247" y="2"/>
                    <a:pt x="248" y="2"/>
                  </a:cubicBezTo>
                  <a:cubicBezTo>
                    <a:pt x="248" y="2"/>
                    <a:pt x="248" y="2"/>
                    <a:pt x="248" y="2"/>
                  </a:cubicBezTo>
                  <a:cubicBezTo>
                    <a:pt x="322" y="2"/>
                    <a:pt x="383" y="6"/>
                    <a:pt x="426" y="11"/>
                  </a:cubicBezTo>
                  <a:cubicBezTo>
                    <a:pt x="448" y="13"/>
                    <a:pt x="465" y="15"/>
                    <a:pt x="477" y="16"/>
                  </a:cubicBezTo>
                  <a:cubicBezTo>
                    <a:pt x="482" y="17"/>
                    <a:pt x="487" y="18"/>
                    <a:pt x="490" y="18"/>
                  </a:cubicBezTo>
                  <a:cubicBezTo>
                    <a:pt x="493" y="19"/>
                    <a:pt x="494" y="19"/>
                    <a:pt x="494" y="19"/>
                  </a:cubicBezTo>
                  <a:cubicBezTo>
                    <a:pt x="495" y="19"/>
                    <a:pt x="495" y="19"/>
                    <a:pt x="495" y="19"/>
                  </a:cubicBezTo>
                  <a:cubicBezTo>
                    <a:pt x="495" y="19"/>
                    <a:pt x="495" y="19"/>
                    <a:pt x="495" y="19"/>
                  </a:cubicBezTo>
                  <a:cubicBezTo>
                    <a:pt x="496" y="18"/>
                    <a:pt x="496" y="18"/>
                    <a:pt x="496" y="18"/>
                  </a:cubicBezTo>
                  <a:cubicBezTo>
                    <a:pt x="495" y="17"/>
                    <a:pt x="495" y="17"/>
                    <a:pt x="495" y="17"/>
                  </a:cubicBezTo>
                  <a:cubicBezTo>
                    <a:pt x="495" y="17"/>
                    <a:pt x="495" y="17"/>
                    <a:pt x="495" y="17"/>
                  </a:cubicBezTo>
                  <a:cubicBezTo>
                    <a:pt x="495" y="17"/>
                    <a:pt x="495" y="17"/>
                    <a:pt x="495" y="17"/>
                  </a:cubicBezTo>
                  <a:cubicBezTo>
                    <a:pt x="405" y="4"/>
                    <a:pt x="321" y="0"/>
                    <a:pt x="248"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89" name="Freeform 20"/>
            <p:cNvSpPr/>
            <p:nvPr/>
          </p:nvSpPr>
          <p:spPr bwMode="auto">
            <a:xfrm>
              <a:off x="2091548" y="2347553"/>
              <a:ext cx="210931" cy="48953"/>
            </a:xfrm>
            <a:custGeom>
              <a:gdLst>
                <a:gd name="T0" fmla="*/ 0 w 494"/>
                <a:gd name="T1" fmla="*/ 38 h 115"/>
                <a:gd name="T2" fmla="*/ 494 w 494"/>
                <a:gd name="T3" fmla="*/ 38 h 115"/>
                <a:gd name="T4" fmla="*/ 494 w 494"/>
                <a:gd name="T5" fmla="*/ 115 h 115"/>
                <a:gd name="T6" fmla="*/ 0 w 494"/>
                <a:gd name="T7" fmla="*/ 115 h 115"/>
                <a:gd name="T8" fmla="*/ 0 w 494"/>
                <a:gd name="T9" fmla="*/ 38 h 115"/>
              </a:gdLst>
              <a:cxnLst>
                <a:cxn ang="0">
                  <a:pos x="T0" y="T1"/>
                </a:cxn>
                <a:cxn ang="0">
                  <a:pos x="T2" y="T3"/>
                </a:cxn>
                <a:cxn ang="0">
                  <a:pos x="T4" y="T5"/>
                </a:cxn>
                <a:cxn ang="0">
                  <a:pos x="T6" y="T7"/>
                </a:cxn>
                <a:cxn ang="0">
                  <a:pos x="T8" y="T9"/>
                </a:cxn>
              </a:cxnLst>
              <a:rect l="0" t="0" r="r" b="b"/>
              <a:pathLst>
                <a:path w="493" h="115">
                  <a:moveTo>
                    <a:pt x="0" y="38"/>
                  </a:moveTo>
                  <a:cubicBezTo>
                    <a:pt x="0" y="38"/>
                    <a:pt x="224" y="0"/>
                    <a:pt x="494" y="38"/>
                  </a:cubicBezTo>
                  <a:cubicBezTo>
                    <a:pt x="494" y="38"/>
                    <a:pt x="449" y="76"/>
                    <a:pt x="494" y="115"/>
                  </a:cubicBezTo>
                  <a:cubicBezTo>
                    <a:pt x="494" y="115"/>
                    <a:pt x="269" y="76"/>
                    <a:pt x="0" y="115"/>
                  </a:cubicBezTo>
                  <a:cubicBezTo>
                    <a:pt x="0" y="115"/>
                    <a:pt x="89" y="76"/>
                    <a:pt x="0" y="38"/>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90" name="Freeform 21"/>
            <p:cNvSpPr/>
            <p:nvPr/>
          </p:nvSpPr>
          <p:spPr bwMode="auto">
            <a:xfrm>
              <a:off x="2089929" y="2356012"/>
              <a:ext cx="213810" cy="4085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20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8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70"/>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2"/>
                    <a:pt x="24" y="84"/>
                  </a:cubicBezTo>
                  <a:cubicBezTo>
                    <a:pt x="29" y="81"/>
                    <a:pt x="34" y="76"/>
                    <a:pt x="38" y="71"/>
                  </a:cubicBezTo>
                  <a:cubicBezTo>
                    <a:pt x="42" y="67"/>
                    <a:pt x="44" y="61"/>
                    <a:pt x="44" y="55"/>
                  </a:cubicBezTo>
                  <a:cubicBezTo>
                    <a:pt x="44" y="49"/>
                    <a:pt x="42" y="43"/>
                    <a:pt x="35" y="36"/>
                  </a:cubicBezTo>
                  <a:cubicBezTo>
                    <a:pt x="29" y="30"/>
                    <a:pt x="19" y="24"/>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6"/>
                    <a:pt x="36" y="70"/>
                  </a:cubicBezTo>
                  <a:cubicBezTo>
                    <a:pt x="31" y="77"/>
                    <a:pt x="23" y="83"/>
                    <a:pt x="16" y="87"/>
                  </a:cubicBezTo>
                  <a:cubicBezTo>
                    <a:pt x="12" y="90"/>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2"/>
                    <a:pt x="480" y="93"/>
                  </a:cubicBezTo>
                  <a:cubicBezTo>
                    <a:pt x="485" y="94"/>
                    <a:pt x="490" y="95"/>
                    <a:pt x="493" y="95"/>
                  </a:cubicBezTo>
                  <a:cubicBezTo>
                    <a:pt x="496" y="96"/>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20"/>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8"/>
                    <a:pt x="0" y="18"/>
                    <a:pt x="0" y="18"/>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91" name="Freeform 22"/>
            <p:cNvSpPr/>
            <p:nvPr/>
          </p:nvSpPr>
          <p:spPr bwMode="auto">
            <a:xfrm>
              <a:off x="2091548" y="2379949"/>
              <a:ext cx="210931" cy="49313"/>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92" name="Freeform 23"/>
            <p:cNvSpPr/>
            <p:nvPr/>
          </p:nvSpPr>
          <p:spPr bwMode="auto">
            <a:xfrm>
              <a:off x="2089929" y="2388767"/>
              <a:ext cx="213810" cy="4085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1"/>
                    <a:pt x="34" y="76"/>
                    <a:pt x="38" y="71"/>
                  </a:cubicBezTo>
                  <a:cubicBezTo>
                    <a:pt x="42" y="66"/>
                    <a:pt x="44" y="61"/>
                    <a:pt x="44" y="55"/>
                  </a:cubicBezTo>
                  <a:cubicBezTo>
                    <a:pt x="44" y="49"/>
                    <a:pt x="42" y="43"/>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5"/>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93" name="Freeform 24"/>
            <p:cNvSpPr/>
            <p:nvPr/>
          </p:nvSpPr>
          <p:spPr bwMode="auto">
            <a:xfrm>
              <a:off x="2091548" y="2412704"/>
              <a:ext cx="210931" cy="49313"/>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94" name="Freeform 25"/>
            <p:cNvSpPr/>
            <p:nvPr/>
          </p:nvSpPr>
          <p:spPr bwMode="auto">
            <a:xfrm>
              <a:off x="2089929" y="2421523"/>
              <a:ext cx="213810" cy="4103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5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1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2"/>
                    <a:pt x="497" y="95"/>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8"/>
                  </a:cubicBezTo>
                  <a:cubicBezTo>
                    <a:pt x="40" y="44"/>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4"/>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3"/>
                    <a:pt x="495" y="21"/>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95" name="Freeform 26"/>
            <p:cNvSpPr/>
            <p:nvPr/>
          </p:nvSpPr>
          <p:spPr bwMode="auto">
            <a:xfrm>
              <a:off x="2091548" y="2445460"/>
              <a:ext cx="210931" cy="49313"/>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96" name="Freeform 27"/>
            <p:cNvSpPr/>
            <p:nvPr/>
          </p:nvSpPr>
          <p:spPr bwMode="auto">
            <a:xfrm>
              <a:off x="2089929" y="2454458"/>
              <a:ext cx="213810" cy="4085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7 h 96"/>
                <a:gd name="T16" fmla="*/ 497 w 501"/>
                <a:gd name="T17" fmla="*/ 95 h 96"/>
                <a:gd name="T18" fmla="*/ 498 w 501"/>
                <a:gd name="T19" fmla="*/ 95 h 96"/>
                <a:gd name="T20" fmla="*/ 498 w 501"/>
                <a:gd name="T21" fmla="*/ 94 h 96"/>
                <a:gd name="T22" fmla="*/ 251 w 501"/>
                <a:gd name="T23" fmla="*/ 76 h 96"/>
                <a:gd name="T24" fmla="*/ 3 w 501"/>
                <a:gd name="T25" fmla="*/ 94 h 96"/>
                <a:gd name="T26" fmla="*/ 4 w 501"/>
                <a:gd name="T27" fmla="*/ 95 h 96"/>
                <a:gd name="T28" fmla="*/ 4 w 501"/>
                <a:gd name="T29" fmla="*/ 95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7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8 h 96"/>
                <a:gd name="T64" fmla="*/ 429 w 501"/>
                <a:gd name="T65" fmla="*/ 87 h 96"/>
                <a:gd name="T66" fmla="*/ 480 w 501"/>
                <a:gd name="T67" fmla="*/ 93 h 96"/>
                <a:gd name="T68" fmla="*/ 493 w 501"/>
                <a:gd name="T69" fmla="*/ 95 h 96"/>
                <a:gd name="T70" fmla="*/ 497 w 501"/>
                <a:gd name="T71" fmla="*/ 95 h 96"/>
                <a:gd name="T72" fmla="*/ 501 w 501"/>
                <a:gd name="T73" fmla="*/ 96 h 96"/>
                <a:gd name="T74" fmla="*/ 498 w 501"/>
                <a:gd name="T75" fmla="*/ 94 h 96"/>
                <a:gd name="T76" fmla="*/ 479 w 501"/>
                <a:gd name="T77" fmla="*/ 57 h 96"/>
                <a:gd name="T78" fmla="*/ 488 w 501"/>
                <a:gd name="T79" fmla="*/ 30 h 96"/>
                <a:gd name="T80" fmla="*/ 495 w 501"/>
                <a:gd name="T81" fmla="*/ 21 h 96"/>
                <a:gd name="T82" fmla="*/ 497 w 501"/>
                <a:gd name="T83" fmla="*/ 19 h 96"/>
                <a:gd name="T84" fmla="*/ 498 w 501"/>
                <a:gd name="T85" fmla="*/ 18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7"/>
                  </a:cubicBezTo>
                  <a:cubicBezTo>
                    <a:pt x="477" y="69"/>
                    <a:pt x="482" y="82"/>
                    <a:pt x="497" y="95"/>
                  </a:cubicBezTo>
                  <a:cubicBezTo>
                    <a:pt x="498" y="95"/>
                    <a:pt x="498" y="95"/>
                    <a:pt x="498" y="95"/>
                  </a:cubicBezTo>
                  <a:cubicBezTo>
                    <a:pt x="498" y="94"/>
                    <a:pt x="498" y="94"/>
                    <a:pt x="498" y="94"/>
                  </a:cubicBezTo>
                  <a:cubicBezTo>
                    <a:pt x="498" y="94"/>
                    <a:pt x="398" y="76"/>
                    <a:pt x="251" y="76"/>
                  </a:cubicBezTo>
                  <a:cubicBezTo>
                    <a:pt x="178" y="76"/>
                    <a:pt x="93" y="81"/>
                    <a:pt x="3" y="94"/>
                  </a:cubicBezTo>
                  <a:cubicBezTo>
                    <a:pt x="4" y="95"/>
                    <a:pt x="4" y="95"/>
                    <a:pt x="4" y="95"/>
                  </a:cubicBezTo>
                  <a:cubicBezTo>
                    <a:pt x="4" y="95"/>
                    <a:pt x="4" y="95"/>
                    <a:pt x="4" y="95"/>
                  </a:cubicBezTo>
                  <a:cubicBezTo>
                    <a:pt x="4" y="95"/>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7"/>
                  </a:cubicBezTo>
                  <a:cubicBezTo>
                    <a:pt x="40" y="43"/>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8"/>
                    <a:pt x="251" y="78"/>
                  </a:cubicBezTo>
                  <a:cubicBezTo>
                    <a:pt x="325" y="78"/>
                    <a:pt x="386" y="83"/>
                    <a:pt x="429" y="87"/>
                  </a:cubicBezTo>
                  <a:cubicBezTo>
                    <a:pt x="451" y="89"/>
                    <a:pt x="468" y="91"/>
                    <a:pt x="480" y="93"/>
                  </a:cubicBezTo>
                  <a:cubicBezTo>
                    <a:pt x="485" y="94"/>
                    <a:pt x="490" y="94"/>
                    <a:pt x="493" y="95"/>
                  </a:cubicBezTo>
                  <a:cubicBezTo>
                    <a:pt x="496" y="95"/>
                    <a:pt x="497" y="95"/>
                    <a:pt x="497" y="95"/>
                  </a:cubicBezTo>
                  <a:cubicBezTo>
                    <a:pt x="501" y="96"/>
                    <a:pt x="501" y="96"/>
                    <a:pt x="501" y="96"/>
                  </a:cubicBezTo>
                  <a:cubicBezTo>
                    <a:pt x="498" y="94"/>
                    <a:pt x="498" y="94"/>
                    <a:pt x="498" y="94"/>
                  </a:cubicBezTo>
                  <a:cubicBezTo>
                    <a:pt x="483" y="81"/>
                    <a:pt x="479" y="69"/>
                    <a:pt x="479" y="57"/>
                  </a:cubicBezTo>
                  <a:cubicBezTo>
                    <a:pt x="479" y="46"/>
                    <a:pt x="484" y="37"/>
                    <a:pt x="488" y="30"/>
                  </a:cubicBezTo>
                  <a:cubicBezTo>
                    <a:pt x="491" y="26"/>
                    <a:pt x="493" y="23"/>
                    <a:pt x="495" y="21"/>
                  </a:cubicBezTo>
                  <a:cubicBezTo>
                    <a:pt x="496" y="20"/>
                    <a:pt x="497" y="20"/>
                    <a:pt x="497" y="19"/>
                  </a:cubicBezTo>
                  <a:cubicBezTo>
                    <a:pt x="498" y="19"/>
                    <a:pt x="498" y="18"/>
                    <a:pt x="498" y="18"/>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97" name="Freeform 28"/>
            <p:cNvSpPr/>
            <p:nvPr/>
          </p:nvSpPr>
          <p:spPr bwMode="auto">
            <a:xfrm>
              <a:off x="2091548" y="2478215"/>
              <a:ext cx="230188" cy="65691"/>
            </a:xfrm>
            <a:custGeom>
              <a:gdLst>
                <a:gd name="T0" fmla="*/ 0 w 539"/>
                <a:gd name="T1" fmla="*/ 39 h 154"/>
                <a:gd name="T2" fmla="*/ 494 w 539"/>
                <a:gd name="T3" fmla="*/ 39 h 154"/>
                <a:gd name="T4" fmla="*/ 539 w 539"/>
                <a:gd name="T5" fmla="*/ 115 h 154"/>
                <a:gd name="T6" fmla="*/ 0 w 539"/>
                <a:gd name="T7" fmla="*/ 115 h 154"/>
                <a:gd name="T8" fmla="*/ 0 w 539"/>
                <a:gd name="T9" fmla="*/ 39 h 154"/>
              </a:gdLst>
              <a:cxnLst>
                <a:cxn ang="0">
                  <a:pos x="T0" y="T1"/>
                </a:cxn>
                <a:cxn ang="0">
                  <a:pos x="T2" y="T3"/>
                </a:cxn>
                <a:cxn ang="0">
                  <a:pos x="T4" y="T5"/>
                </a:cxn>
                <a:cxn ang="0">
                  <a:pos x="T6" y="T7"/>
                </a:cxn>
                <a:cxn ang="0">
                  <a:pos x="T8" y="T9"/>
                </a:cxn>
              </a:cxnLst>
              <a:rect l="0" t="0" r="r" b="b"/>
              <a:pathLst>
                <a:path w="539" h="154">
                  <a:moveTo>
                    <a:pt x="0" y="39"/>
                  </a:moveTo>
                  <a:cubicBezTo>
                    <a:pt x="0" y="39"/>
                    <a:pt x="179" y="0"/>
                    <a:pt x="494" y="39"/>
                  </a:cubicBezTo>
                  <a:cubicBezTo>
                    <a:pt x="494" y="39"/>
                    <a:pt x="449" y="115"/>
                    <a:pt x="539" y="115"/>
                  </a:cubicBezTo>
                  <a:cubicBezTo>
                    <a:pt x="539" y="115"/>
                    <a:pt x="359" y="154"/>
                    <a:pt x="0" y="115"/>
                  </a:cubicBezTo>
                  <a:cubicBezTo>
                    <a:pt x="0" y="115"/>
                    <a:pt x="44" y="77"/>
                    <a:pt x="0" y="39"/>
                  </a:cubicBezTo>
                  <a:close/>
                </a:path>
              </a:pathLst>
            </a:custGeom>
            <a:noFill/>
            <a:ln w="952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98" name="Freeform 29"/>
            <p:cNvSpPr/>
            <p:nvPr/>
          </p:nvSpPr>
          <p:spPr bwMode="auto">
            <a:xfrm>
              <a:off x="2090289" y="2486674"/>
              <a:ext cx="231448" cy="48233"/>
            </a:xfrm>
            <a:custGeom>
              <a:gdLst>
                <a:gd name="T0" fmla="*/ 3 w 542"/>
                <a:gd name="T1" fmla="*/ 19 h 113"/>
                <a:gd name="T2" fmla="*/ 3 w 542"/>
                <a:gd name="T3" fmla="*/ 19 h 113"/>
                <a:gd name="T4" fmla="*/ 6 w 542"/>
                <a:gd name="T5" fmla="*/ 19 h 113"/>
                <a:gd name="T6" fmla="*/ 229 w 542"/>
                <a:gd name="T7" fmla="*/ 2 h 113"/>
                <a:gd name="T8" fmla="*/ 497 w 542"/>
                <a:gd name="T9" fmla="*/ 20 h 113"/>
                <a:gd name="T10" fmla="*/ 497 w 542"/>
                <a:gd name="T11" fmla="*/ 19 h 113"/>
                <a:gd name="T12" fmla="*/ 496 w 542"/>
                <a:gd name="T13" fmla="*/ 18 h 113"/>
                <a:gd name="T14" fmla="*/ 484 w 542"/>
                <a:gd name="T15" fmla="*/ 57 h 113"/>
                <a:gd name="T16" fmla="*/ 496 w 542"/>
                <a:gd name="T17" fmla="*/ 84 h 113"/>
                <a:gd name="T18" fmla="*/ 542 w 542"/>
                <a:gd name="T19" fmla="*/ 96 h 113"/>
                <a:gd name="T20" fmla="*/ 542 w 542"/>
                <a:gd name="T21" fmla="*/ 95 h 113"/>
                <a:gd name="T22" fmla="*/ 541 w 542"/>
                <a:gd name="T23" fmla="*/ 94 h 113"/>
                <a:gd name="T24" fmla="*/ 538 w 542"/>
                <a:gd name="T25" fmla="*/ 95 h 113"/>
                <a:gd name="T26" fmla="*/ 302 w 542"/>
                <a:gd name="T27" fmla="*/ 111 h 113"/>
                <a:gd name="T28" fmla="*/ 3 w 542"/>
                <a:gd name="T29" fmla="*/ 94 h 113"/>
                <a:gd name="T30" fmla="*/ 3 w 542"/>
                <a:gd name="T31" fmla="*/ 95 h 113"/>
                <a:gd name="T32" fmla="*/ 3 w 542"/>
                <a:gd name="T33" fmla="*/ 96 h 113"/>
                <a:gd name="T34" fmla="*/ 23 w 542"/>
                <a:gd name="T35" fmla="*/ 56 h 113"/>
                <a:gd name="T36" fmla="*/ 3 w 542"/>
                <a:gd name="T37" fmla="*/ 18 h 113"/>
                <a:gd name="T38" fmla="*/ 3 w 542"/>
                <a:gd name="T39" fmla="*/ 19 h 113"/>
                <a:gd name="T40" fmla="*/ 3 w 542"/>
                <a:gd name="T41" fmla="*/ 19 h 113"/>
                <a:gd name="T42" fmla="*/ 3 w 542"/>
                <a:gd name="T43" fmla="*/ 19 h 113"/>
                <a:gd name="T44" fmla="*/ 2 w 542"/>
                <a:gd name="T45" fmla="*/ 19 h 113"/>
                <a:gd name="T46" fmla="*/ 21 w 542"/>
                <a:gd name="T47" fmla="*/ 56 h 113"/>
                <a:gd name="T48" fmla="*/ 12 w 542"/>
                <a:gd name="T49" fmla="*/ 83 h 113"/>
                <a:gd name="T50" fmla="*/ 5 w 542"/>
                <a:gd name="T51" fmla="*/ 92 h 113"/>
                <a:gd name="T52" fmla="*/ 3 w 542"/>
                <a:gd name="T53" fmla="*/ 94 h 113"/>
                <a:gd name="T54" fmla="*/ 2 w 542"/>
                <a:gd name="T55" fmla="*/ 95 h 113"/>
                <a:gd name="T56" fmla="*/ 0 w 542"/>
                <a:gd name="T57" fmla="*/ 96 h 113"/>
                <a:gd name="T58" fmla="*/ 2 w 542"/>
                <a:gd name="T59" fmla="*/ 96 h 113"/>
                <a:gd name="T60" fmla="*/ 302 w 542"/>
                <a:gd name="T61" fmla="*/ 113 h 113"/>
                <a:gd name="T62" fmla="*/ 542 w 542"/>
                <a:gd name="T63" fmla="*/ 96 h 113"/>
                <a:gd name="T64" fmla="*/ 542 w 542"/>
                <a:gd name="T65" fmla="*/ 94 h 113"/>
                <a:gd name="T66" fmla="*/ 497 w 542"/>
                <a:gd name="T67" fmla="*/ 83 h 113"/>
                <a:gd name="T68" fmla="*/ 486 w 542"/>
                <a:gd name="T69" fmla="*/ 57 h 113"/>
                <a:gd name="T70" fmla="*/ 492 w 542"/>
                <a:gd name="T71" fmla="*/ 31 h 113"/>
                <a:gd name="T72" fmla="*/ 496 w 542"/>
                <a:gd name="T73" fmla="*/ 22 h 113"/>
                <a:gd name="T74" fmla="*/ 497 w 542"/>
                <a:gd name="T75" fmla="*/ 20 h 113"/>
                <a:gd name="T76" fmla="*/ 497 w 542"/>
                <a:gd name="T77" fmla="*/ 19 h 113"/>
                <a:gd name="T78" fmla="*/ 498 w 542"/>
                <a:gd name="T79" fmla="*/ 18 h 113"/>
                <a:gd name="T80" fmla="*/ 497 w 542"/>
                <a:gd name="T81" fmla="*/ 18 h 113"/>
                <a:gd name="T82" fmla="*/ 229 w 542"/>
                <a:gd name="T83" fmla="*/ 0 h 113"/>
                <a:gd name="T84" fmla="*/ 2 w 542"/>
                <a:gd name="T85" fmla="*/ 18 h 113"/>
                <a:gd name="T86" fmla="*/ 0 w 542"/>
                <a:gd name="T87" fmla="*/ 18 h 113"/>
                <a:gd name="T88" fmla="*/ 2 w 542"/>
                <a:gd name="T89" fmla="*/ 19 h 113"/>
                <a:gd name="T90" fmla="*/ 3 w 542"/>
                <a:gd name="T91" fmla="*/ 19 h 1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2" h="113">
                  <a:moveTo>
                    <a:pt x="3" y="19"/>
                  </a:moveTo>
                  <a:cubicBezTo>
                    <a:pt x="3" y="19"/>
                    <a:pt x="3" y="19"/>
                    <a:pt x="3" y="19"/>
                  </a:cubicBezTo>
                  <a:cubicBezTo>
                    <a:pt x="3" y="19"/>
                    <a:pt x="4" y="19"/>
                    <a:pt x="6" y="19"/>
                  </a:cubicBezTo>
                  <a:cubicBezTo>
                    <a:pt x="24" y="16"/>
                    <a:pt x="101" y="2"/>
                    <a:pt x="229" y="2"/>
                  </a:cubicBezTo>
                  <a:cubicBezTo>
                    <a:pt x="302" y="2"/>
                    <a:pt x="392" y="7"/>
                    <a:pt x="497" y="20"/>
                  </a:cubicBezTo>
                  <a:cubicBezTo>
                    <a:pt x="497" y="19"/>
                    <a:pt x="497" y="19"/>
                    <a:pt x="497" y="19"/>
                  </a:cubicBezTo>
                  <a:cubicBezTo>
                    <a:pt x="496" y="18"/>
                    <a:pt x="496" y="18"/>
                    <a:pt x="496" y="18"/>
                  </a:cubicBezTo>
                  <a:cubicBezTo>
                    <a:pt x="496" y="18"/>
                    <a:pt x="484" y="37"/>
                    <a:pt x="484" y="57"/>
                  </a:cubicBezTo>
                  <a:cubicBezTo>
                    <a:pt x="484" y="67"/>
                    <a:pt x="487" y="77"/>
                    <a:pt x="496" y="84"/>
                  </a:cubicBezTo>
                  <a:cubicBezTo>
                    <a:pt x="505" y="92"/>
                    <a:pt x="519" y="96"/>
                    <a:pt x="542" y="96"/>
                  </a:cubicBezTo>
                  <a:cubicBezTo>
                    <a:pt x="542" y="95"/>
                    <a:pt x="542" y="95"/>
                    <a:pt x="542" y="95"/>
                  </a:cubicBezTo>
                  <a:cubicBezTo>
                    <a:pt x="541" y="94"/>
                    <a:pt x="541" y="94"/>
                    <a:pt x="541" y="94"/>
                  </a:cubicBezTo>
                  <a:cubicBezTo>
                    <a:pt x="541" y="94"/>
                    <a:pt x="540" y="95"/>
                    <a:pt x="538" y="95"/>
                  </a:cubicBezTo>
                  <a:cubicBezTo>
                    <a:pt x="520" y="98"/>
                    <a:pt x="442" y="111"/>
                    <a:pt x="302" y="111"/>
                  </a:cubicBezTo>
                  <a:cubicBezTo>
                    <a:pt x="222" y="111"/>
                    <a:pt x="122" y="107"/>
                    <a:pt x="3" y="94"/>
                  </a:cubicBezTo>
                  <a:cubicBezTo>
                    <a:pt x="3" y="95"/>
                    <a:pt x="3" y="95"/>
                    <a:pt x="3" y="95"/>
                  </a:cubicBezTo>
                  <a:cubicBezTo>
                    <a:pt x="3" y="96"/>
                    <a:pt x="3" y="96"/>
                    <a:pt x="3" y="96"/>
                  </a:cubicBezTo>
                  <a:cubicBezTo>
                    <a:pt x="3" y="96"/>
                    <a:pt x="23" y="79"/>
                    <a:pt x="23" y="56"/>
                  </a:cubicBezTo>
                  <a:cubicBezTo>
                    <a:pt x="23" y="44"/>
                    <a:pt x="18" y="31"/>
                    <a:pt x="3" y="18"/>
                  </a:cubicBezTo>
                  <a:cubicBezTo>
                    <a:pt x="3" y="19"/>
                    <a:pt x="3" y="19"/>
                    <a:pt x="3" y="19"/>
                  </a:cubicBezTo>
                  <a:cubicBezTo>
                    <a:pt x="3" y="19"/>
                    <a:pt x="3" y="19"/>
                    <a:pt x="3" y="19"/>
                  </a:cubicBezTo>
                  <a:cubicBezTo>
                    <a:pt x="3" y="19"/>
                    <a:pt x="3" y="19"/>
                    <a:pt x="3" y="19"/>
                  </a:cubicBezTo>
                  <a:cubicBezTo>
                    <a:pt x="2" y="19"/>
                    <a:pt x="2" y="19"/>
                    <a:pt x="2" y="19"/>
                  </a:cubicBezTo>
                  <a:cubicBezTo>
                    <a:pt x="17" y="32"/>
                    <a:pt x="21" y="44"/>
                    <a:pt x="21" y="56"/>
                  </a:cubicBezTo>
                  <a:cubicBezTo>
                    <a:pt x="21" y="67"/>
                    <a:pt x="17" y="76"/>
                    <a:pt x="12" y="83"/>
                  </a:cubicBezTo>
                  <a:cubicBezTo>
                    <a:pt x="9" y="87"/>
                    <a:pt x="7" y="90"/>
                    <a:pt x="5" y="92"/>
                  </a:cubicBezTo>
                  <a:cubicBezTo>
                    <a:pt x="4" y="93"/>
                    <a:pt x="3" y="93"/>
                    <a:pt x="3" y="94"/>
                  </a:cubicBezTo>
                  <a:cubicBezTo>
                    <a:pt x="2" y="94"/>
                    <a:pt x="2" y="95"/>
                    <a:pt x="2" y="95"/>
                  </a:cubicBezTo>
                  <a:cubicBezTo>
                    <a:pt x="0" y="96"/>
                    <a:pt x="0" y="96"/>
                    <a:pt x="0" y="96"/>
                  </a:cubicBezTo>
                  <a:cubicBezTo>
                    <a:pt x="2" y="96"/>
                    <a:pt x="2" y="96"/>
                    <a:pt x="2" y="96"/>
                  </a:cubicBezTo>
                  <a:cubicBezTo>
                    <a:pt x="122" y="109"/>
                    <a:pt x="222" y="113"/>
                    <a:pt x="302" y="113"/>
                  </a:cubicBezTo>
                  <a:cubicBezTo>
                    <a:pt x="462" y="113"/>
                    <a:pt x="542" y="96"/>
                    <a:pt x="542" y="96"/>
                  </a:cubicBezTo>
                  <a:cubicBezTo>
                    <a:pt x="542" y="94"/>
                    <a:pt x="542" y="94"/>
                    <a:pt x="542" y="94"/>
                  </a:cubicBezTo>
                  <a:cubicBezTo>
                    <a:pt x="519" y="94"/>
                    <a:pt x="505" y="90"/>
                    <a:pt x="497" y="83"/>
                  </a:cubicBezTo>
                  <a:cubicBezTo>
                    <a:pt x="489" y="76"/>
                    <a:pt x="486" y="66"/>
                    <a:pt x="486" y="57"/>
                  </a:cubicBezTo>
                  <a:cubicBezTo>
                    <a:pt x="486" y="48"/>
                    <a:pt x="489" y="38"/>
                    <a:pt x="492" y="31"/>
                  </a:cubicBezTo>
                  <a:cubicBezTo>
                    <a:pt x="493" y="27"/>
                    <a:pt x="495" y="24"/>
                    <a:pt x="496" y="22"/>
                  </a:cubicBezTo>
                  <a:cubicBezTo>
                    <a:pt x="496" y="21"/>
                    <a:pt x="497" y="20"/>
                    <a:pt x="497" y="20"/>
                  </a:cubicBezTo>
                  <a:cubicBezTo>
                    <a:pt x="497" y="19"/>
                    <a:pt x="497" y="19"/>
                    <a:pt x="497" y="19"/>
                  </a:cubicBezTo>
                  <a:cubicBezTo>
                    <a:pt x="498" y="18"/>
                    <a:pt x="498" y="18"/>
                    <a:pt x="498" y="18"/>
                  </a:cubicBezTo>
                  <a:cubicBezTo>
                    <a:pt x="497" y="18"/>
                    <a:pt x="497" y="18"/>
                    <a:pt x="497" y="18"/>
                  </a:cubicBezTo>
                  <a:cubicBezTo>
                    <a:pt x="392" y="5"/>
                    <a:pt x="302" y="0"/>
                    <a:pt x="229" y="0"/>
                  </a:cubicBezTo>
                  <a:cubicBezTo>
                    <a:pt x="82" y="0"/>
                    <a:pt x="2" y="18"/>
                    <a:pt x="2" y="18"/>
                  </a:cubicBezTo>
                  <a:cubicBezTo>
                    <a:pt x="0" y="18"/>
                    <a:pt x="0" y="18"/>
                    <a:pt x="0" y="18"/>
                  </a:cubicBezTo>
                  <a:cubicBezTo>
                    <a:pt x="2" y="19"/>
                    <a:pt x="2" y="19"/>
                    <a:pt x="2" y="19"/>
                  </a:cubicBezTo>
                  <a:lnTo>
                    <a:pt x="3" y="19"/>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99" name="Freeform 30"/>
            <p:cNvSpPr/>
            <p:nvPr/>
          </p:nvSpPr>
          <p:spPr bwMode="auto">
            <a:xfrm>
              <a:off x="2072471" y="2525009"/>
              <a:ext cx="249266" cy="21417"/>
            </a:xfrm>
            <a:custGeom>
              <a:gdLst>
                <a:gd name="T0" fmla="*/ 45 w 584"/>
                <a:gd name="T1" fmla="*/ 0 h 50"/>
                <a:gd name="T2" fmla="*/ 0 w 584"/>
                <a:gd name="T3" fmla="*/ 12 h 50"/>
                <a:gd name="T4" fmla="*/ 584 w 584"/>
                <a:gd name="T5" fmla="*/ 7 h 50"/>
                <a:gd name="T6" fmla="*/ 550 w 584"/>
                <a:gd name="T7" fmla="*/ 0 h 50"/>
                <a:gd name="T8" fmla="*/ 45 w 584"/>
                <a:gd name="T9" fmla="*/ 0 h 50"/>
              </a:gdLst>
              <a:cxnLst>
                <a:cxn ang="0">
                  <a:pos x="T0" y="T1"/>
                </a:cxn>
                <a:cxn ang="0">
                  <a:pos x="T2" y="T3"/>
                </a:cxn>
                <a:cxn ang="0">
                  <a:pos x="T4" y="T5"/>
                </a:cxn>
                <a:cxn ang="0">
                  <a:pos x="T6" y="T7"/>
                </a:cxn>
                <a:cxn ang="0">
                  <a:pos x="T8" y="T9"/>
                </a:cxn>
              </a:cxnLst>
              <a:rect l="0" t="0" r="r" b="b"/>
              <a:pathLst>
                <a:path w="584" h="50">
                  <a:moveTo>
                    <a:pt x="45" y="0"/>
                  </a:moveTo>
                  <a:cubicBezTo>
                    <a:pt x="36" y="8"/>
                    <a:pt x="0" y="12"/>
                    <a:pt x="0" y="12"/>
                  </a:cubicBezTo>
                  <a:cubicBezTo>
                    <a:pt x="449" y="50"/>
                    <a:pt x="584" y="7"/>
                    <a:pt x="584" y="7"/>
                  </a:cubicBezTo>
                  <a:cubicBezTo>
                    <a:pt x="569" y="7"/>
                    <a:pt x="558" y="4"/>
                    <a:pt x="550" y="0"/>
                  </a:cubicBezTo>
                  <a:cubicBezTo>
                    <a:pt x="481" y="14"/>
                    <a:pt x="290" y="27"/>
                    <a:pt x="45" y="0"/>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00" name="Freeform 31"/>
            <p:cNvSpPr/>
            <p:nvPr/>
          </p:nvSpPr>
          <p:spPr bwMode="auto">
            <a:xfrm>
              <a:off x="2071931" y="2524648"/>
              <a:ext cx="249806" cy="12778"/>
            </a:xfrm>
            <a:custGeom>
              <a:gdLst>
                <a:gd name="T0" fmla="*/ 46 w 585"/>
                <a:gd name="T1" fmla="*/ 1 h 30"/>
                <a:gd name="T2" fmla="*/ 45 w 585"/>
                <a:gd name="T3" fmla="*/ 0 h 30"/>
                <a:gd name="T4" fmla="*/ 35 w 585"/>
                <a:gd name="T5" fmla="*/ 5 h 30"/>
                <a:gd name="T6" fmla="*/ 12 w 585"/>
                <a:gd name="T7" fmla="*/ 10 h 30"/>
                <a:gd name="T8" fmla="*/ 4 w 585"/>
                <a:gd name="T9" fmla="*/ 12 h 30"/>
                <a:gd name="T10" fmla="*/ 0 w 585"/>
                <a:gd name="T11" fmla="*/ 12 h 30"/>
                <a:gd name="T12" fmla="*/ 0 w 585"/>
                <a:gd name="T13" fmla="*/ 14 h 30"/>
                <a:gd name="T14" fmla="*/ 328 w 585"/>
                <a:gd name="T15" fmla="*/ 30 h 30"/>
                <a:gd name="T16" fmla="*/ 585 w 585"/>
                <a:gd name="T17" fmla="*/ 9 h 30"/>
                <a:gd name="T18" fmla="*/ 585 w 585"/>
                <a:gd name="T19" fmla="*/ 7 h 30"/>
                <a:gd name="T20" fmla="*/ 552 w 585"/>
                <a:gd name="T21" fmla="*/ 0 h 30"/>
                <a:gd name="T22" fmla="*/ 552 w 585"/>
                <a:gd name="T23" fmla="*/ 0 h 30"/>
                <a:gd name="T24" fmla="*/ 551 w 585"/>
                <a:gd name="T25" fmla="*/ 0 h 30"/>
                <a:gd name="T26" fmla="*/ 323 w 585"/>
                <a:gd name="T27" fmla="*/ 16 h 30"/>
                <a:gd name="T28" fmla="*/ 46 w 585"/>
                <a:gd name="T29" fmla="*/ 0 h 30"/>
                <a:gd name="T30" fmla="*/ 45 w 585"/>
                <a:gd name="T31" fmla="*/ 0 h 30"/>
                <a:gd name="T32" fmla="*/ 45 w 585"/>
                <a:gd name="T33" fmla="*/ 0 h 30"/>
                <a:gd name="T34" fmla="*/ 46 w 585"/>
                <a:gd name="T35" fmla="*/ 1 h 30"/>
                <a:gd name="T36" fmla="*/ 45 w 585"/>
                <a:gd name="T37" fmla="*/ 2 h 30"/>
                <a:gd name="T38" fmla="*/ 323 w 585"/>
                <a:gd name="T39" fmla="*/ 18 h 30"/>
                <a:gd name="T40" fmla="*/ 552 w 585"/>
                <a:gd name="T41" fmla="*/ 2 h 30"/>
                <a:gd name="T42" fmla="*/ 551 w 585"/>
                <a:gd name="T43" fmla="*/ 1 h 30"/>
                <a:gd name="T44" fmla="*/ 551 w 585"/>
                <a:gd name="T45" fmla="*/ 2 h 30"/>
                <a:gd name="T46" fmla="*/ 585 w 585"/>
                <a:gd name="T47" fmla="*/ 9 h 30"/>
                <a:gd name="T48" fmla="*/ 585 w 585"/>
                <a:gd name="T49" fmla="*/ 8 h 30"/>
                <a:gd name="T50" fmla="*/ 584 w 585"/>
                <a:gd name="T51" fmla="*/ 7 h 30"/>
                <a:gd name="T52" fmla="*/ 581 w 585"/>
                <a:gd name="T53" fmla="*/ 8 h 30"/>
                <a:gd name="T54" fmla="*/ 328 w 585"/>
                <a:gd name="T55" fmla="*/ 28 h 30"/>
                <a:gd name="T56" fmla="*/ 1 w 585"/>
                <a:gd name="T57" fmla="*/ 12 h 30"/>
                <a:gd name="T58" fmla="*/ 1 w 585"/>
                <a:gd name="T59" fmla="*/ 13 h 30"/>
                <a:gd name="T60" fmla="*/ 1 w 585"/>
                <a:gd name="T61" fmla="*/ 14 h 30"/>
                <a:gd name="T62" fmla="*/ 20 w 585"/>
                <a:gd name="T63" fmla="*/ 11 h 30"/>
                <a:gd name="T64" fmla="*/ 35 w 585"/>
                <a:gd name="T65" fmla="*/ 7 h 30"/>
                <a:gd name="T66" fmla="*/ 46 w 585"/>
                <a:gd name="T67" fmla="*/ 2 h 30"/>
                <a:gd name="T68" fmla="*/ 46 w 585"/>
                <a:gd name="T69" fmla="*/ 1 h 30"/>
                <a:gd name="T70" fmla="*/ 45 w 585"/>
                <a:gd name="T71" fmla="*/ 2 h 30"/>
                <a:gd name="T72" fmla="*/ 46 w 585"/>
                <a:gd name="T73" fmla="*/ 1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5" h="30">
                  <a:moveTo>
                    <a:pt x="46" y="1"/>
                  </a:moveTo>
                  <a:cubicBezTo>
                    <a:pt x="45" y="0"/>
                    <a:pt x="45" y="0"/>
                    <a:pt x="45" y="0"/>
                  </a:cubicBezTo>
                  <a:cubicBezTo>
                    <a:pt x="43" y="2"/>
                    <a:pt x="39" y="4"/>
                    <a:pt x="35" y="5"/>
                  </a:cubicBezTo>
                  <a:cubicBezTo>
                    <a:pt x="28" y="7"/>
                    <a:pt x="19" y="9"/>
                    <a:pt x="12" y="10"/>
                  </a:cubicBezTo>
                  <a:cubicBezTo>
                    <a:pt x="9" y="11"/>
                    <a:pt x="6" y="11"/>
                    <a:pt x="4" y="12"/>
                  </a:cubicBezTo>
                  <a:cubicBezTo>
                    <a:pt x="2" y="12"/>
                    <a:pt x="0" y="12"/>
                    <a:pt x="0" y="12"/>
                  </a:cubicBezTo>
                  <a:cubicBezTo>
                    <a:pt x="0" y="14"/>
                    <a:pt x="0" y="14"/>
                    <a:pt x="0" y="14"/>
                  </a:cubicBezTo>
                  <a:cubicBezTo>
                    <a:pt x="137" y="26"/>
                    <a:pt x="245" y="30"/>
                    <a:pt x="328" y="30"/>
                  </a:cubicBezTo>
                  <a:cubicBezTo>
                    <a:pt x="519" y="30"/>
                    <a:pt x="585" y="9"/>
                    <a:pt x="585" y="9"/>
                  </a:cubicBezTo>
                  <a:cubicBezTo>
                    <a:pt x="585" y="7"/>
                    <a:pt x="585" y="7"/>
                    <a:pt x="585" y="7"/>
                  </a:cubicBezTo>
                  <a:cubicBezTo>
                    <a:pt x="570" y="7"/>
                    <a:pt x="560" y="4"/>
                    <a:pt x="552" y="0"/>
                  </a:cubicBezTo>
                  <a:cubicBezTo>
                    <a:pt x="552" y="0"/>
                    <a:pt x="552" y="0"/>
                    <a:pt x="552" y="0"/>
                  </a:cubicBezTo>
                  <a:cubicBezTo>
                    <a:pt x="551" y="0"/>
                    <a:pt x="551" y="0"/>
                    <a:pt x="551" y="0"/>
                  </a:cubicBezTo>
                  <a:cubicBezTo>
                    <a:pt x="511" y="8"/>
                    <a:pt x="431" y="16"/>
                    <a:pt x="323" y="16"/>
                  </a:cubicBezTo>
                  <a:cubicBezTo>
                    <a:pt x="244" y="16"/>
                    <a:pt x="150" y="12"/>
                    <a:pt x="46" y="0"/>
                  </a:cubicBezTo>
                  <a:cubicBezTo>
                    <a:pt x="45" y="0"/>
                    <a:pt x="45" y="0"/>
                    <a:pt x="45" y="0"/>
                  </a:cubicBezTo>
                  <a:cubicBezTo>
                    <a:pt x="45" y="0"/>
                    <a:pt x="45" y="0"/>
                    <a:pt x="45" y="0"/>
                  </a:cubicBezTo>
                  <a:cubicBezTo>
                    <a:pt x="46" y="1"/>
                    <a:pt x="46" y="1"/>
                    <a:pt x="46" y="1"/>
                  </a:cubicBezTo>
                  <a:cubicBezTo>
                    <a:pt x="45" y="2"/>
                    <a:pt x="45" y="2"/>
                    <a:pt x="45" y="2"/>
                  </a:cubicBezTo>
                  <a:cubicBezTo>
                    <a:pt x="149" y="14"/>
                    <a:pt x="244" y="18"/>
                    <a:pt x="323" y="18"/>
                  </a:cubicBezTo>
                  <a:cubicBezTo>
                    <a:pt x="431" y="18"/>
                    <a:pt x="511" y="10"/>
                    <a:pt x="552" y="2"/>
                  </a:cubicBezTo>
                  <a:cubicBezTo>
                    <a:pt x="551" y="1"/>
                    <a:pt x="551" y="1"/>
                    <a:pt x="551" y="1"/>
                  </a:cubicBezTo>
                  <a:cubicBezTo>
                    <a:pt x="551" y="2"/>
                    <a:pt x="551" y="2"/>
                    <a:pt x="551" y="2"/>
                  </a:cubicBezTo>
                  <a:cubicBezTo>
                    <a:pt x="559" y="6"/>
                    <a:pt x="570" y="9"/>
                    <a:pt x="585" y="9"/>
                  </a:cubicBezTo>
                  <a:cubicBezTo>
                    <a:pt x="585" y="8"/>
                    <a:pt x="585" y="8"/>
                    <a:pt x="585" y="8"/>
                  </a:cubicBezTo>
                  <a:cubicBezTo>
                    <a:pt x="584" y="7"/>
                    <a:pt x="584" y="7"/>
                    <a:pt x="584" y="7"/>
                  </a:cubicBezTo>
                  <a:cubicBezTo>
                    <a:pt x="584" y="7"/>
                    <a:pt x="583" y="7"/>
                    <a:pt x="581" y="8"/>
                  </a:cubicBezTo>
                  <a:cubicBezTo>
                    <a:pt x="566" y="12"/>
                    <a:pt x="495" y="28"/>
                    <a:pt x="328" y="28"/>
                  </a:cubicBezTo>
                  <a:cubicBezTo>
                    <a:pt x="245" y="28"/>
                    <a:pt x="137" y="24"/>
                    <a:pt x="1" y="12"/>
                  </a:cubicBezTo>
                  <a:cubicBezTo>
                    <a:pt x="1" y="13"/>
                    <a:pt x="1" y="13"/>
                    <a:pt x="1" y="13"/>
                  </a:cubicBezTo>
                  <a:cubicBezTo>
                    <a:pt x="1" y="14"/>
                    <a:pt x="1" y="14"/>
                    <a:pt x="1" y="14"/>
                  </a:cubicBezTo>
                  <a:cubicBezTo>
                    <a:pt x="1" y="14"/>
                    <a:pt x="10" y="13"/>
                    <a:pt x="20" y="11"/>
                  </a:cubicBezTo>
                  <a:cubicBezTo>
                    <a:pt x="25" y="10"/>
                    <a:pt x="30" y="9"/>
                    <a:pt x="35" y="7"/>
                  </a:cubicBezTo>
                  <a:cubicBezTo>
                    <a:pt x="40" y="6"/>
                    <a:pt x="44" y="4"/>
                    <a:pt x="46" y="2"/>
                  </a:cubicBezTo>
                  <a:cubicBezTo>
                    <a:pt x="46" y="1"/>
                    <a:pt x="46" y="1"/>
                    <a:pt x="46" y="1"/>
                  </a:cubicBezTo>
                  <a:cubicBezTo>
                    <a:pt x="45" y="2"/>
                    <a:pt x="45" y="2"/>
                    <a:pt x="45" y="2"/>
                  </a:cubicBezTo>
                  <a:lnTo>
                    <a:pt x="46" y="1"/>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01" name="任意多边形 100"/>
            <p:cNvSpPr>
              <a:spLocks noChangeArrowheads="1"/>
            </p:cNvSpPr>
            <p:nvPr/>
          </p:nvSpPr>
          <p:spPr bwMode="auto">
            <a:xfrm>
              <a:off x="2186395" y="2538327"/>
              <a:ext cx="26096" cy="172776"/>
            </a:xfrm>
            <a:custGeom>
              <a:gdLst>
                <a:gd name="connsiteX0" fmla="*/ 70545 w 112406"/>
                <a:gd name="connsiteY0" fmla="*/ 722495 h 744201"/>
                <a:gd name="connsiteX1" fmla="*/ 80623 w 112406"/>
                <a:gd name="connsiteY1" fmla="*/ 733348 h 744201"/>
                <a:gd name="connsiteX2" fmla="*/ 70545 w 112406"/>
                <a:gd name="connsiteY2" fmla="*/ 744201 h 744201"/>
                <a:gd name="connsiteX3" fmla="*/ 60467 w 112406"/>
                <a:gd name="connsiteY3" fmla="*/ 733348 h 744201"/>
                <a:gd name="connsiteX4" fmla="*/ 70545 w 112406"/>
                <a:gd name="connsiteY4" fmla="*/ 722495 h 744201"/>
                <a:gd name="connsiteX5" fmla="*/ 39536 w 112406"/>
                <a:gd name="connsiteY5" fmla="*/ 722495 h 744201"/>
                <a:gd name="connsiteX6" fmla="*/ 49614 w 112406"/>
                <a:gd name="connsiteY6" fmla="*/ 733348 h 744201"/>
                <a:gd name="connsiteX7" fmla="*/ 39536 w 112406"/>
                <a:gd name="connsiteY7" fmla="*/ 744201 h 744201"/>
                <a:gd name="connsiteX8" fmla="*/ 29458 w 112406"/>
                <a:gd name="connsiteY8" fmla="*/ 733348 h 744201"/>
                <a:gd name="connsiteX9" fmla="*/ 39536 w 112406"/>
                <a:gd name="connsiteY9" fmla="*/ 722495 h 744201"/>
                <a:gd name="connsiteX10" fmla="*/ 70545 w 112406"/>
                <a:gd name="connsiteY10" fmla="*/ 689161 h 744201"/>
                <a:gd name="connsiteX11" fmla="*/ 80623 w 112406"/>
                <a:gd name="connsiteY11" fmla="*/ 700402 h 744201"/>
                <a:gd name="connsiteX12" fmla="*/ 70545 w 112406"/>
                <a:gd name="connsiteY12" fmla="*/ 711643 h 744201"/>
                <a:gd name="connsiteX13" fmla="*/ 60467 w 112406"/>
                <a:gd name="connsiteY13" fmla="*/ 700402 h 744201"/>
                <a:gd name="connsiteX14" fmla="*/ 70545 w 112406"/>
                <a:gd name="connsiteY14" fmla="*/ 689161 h 744201"/>
                <a:gd name="connsiteX15" fmla="*/ 39536 w 112406"/>
                <a:gd name="connsiteY15" fmla="*/ 689161 h 744201"/>
                <a:gd name="connsiteX16" fmla="*/ 49614 w 112406"/>
                <a:gd name="connsiteY16" fmla="*/ 700402 h 744201"/>
                <a:gd name="connsiteX17" fmla="*/ 39536 w 112406"/>
                <a:gd name="connsiteY17" fmla="*/ 711643 h 744201"/>
                <a:gd name="connsiteX18" fmla="*/ 29458 w 112406"/>
                <a:gd name="connsiteY18" fmla="*/ 700402 h 744201"/>
                <a:gd name="connsiteX19" fmla="*/ 39536 w 112406"/>
                <a:gd name="connsiteY19" fmla="*/ 689161 h 744201"/>
                <a:gd name="connsiteX20" fmla="*/ 70545 w 112406"/>
                <a:gd name="connsiteY20" fmla="*/ 654277 h 744201"/>
                <a:gd name="connsiteX21" fmla="*/ 80623 w 112406"/>
                <a:gd name="connsiteY21" fmla="*/ 665518 h 744201"/>
                <a:gd name="connsiteX22" fmla="*/ 70545 w 112406"/>
                <a:gd name="connsiteY22" fmla="*/ 676759 h 744201"/>
                <a:gd name="connsiteX23" fmla="*/ 60467 w 112406"/>
                <a:gd name="connsiteY23" fmla="*/ 665518 h 744201"/>
                <a:gd name="connsiteX24" fmla="*/ 70545 w 112406"/>
                <a:gd name="connsiteY24" fmla="*/ 654277 h 744201"/>
                <a:gd name="connsiteX25" fmla="*/ 39536 w 112406"/>
                <a:gd name="connsiteY25" fmla="*/ 654277 h 744201"/>
                <a:gd name="connsiteX26" fmla="*/ 49614 w 112406"/>
                <a:gd name="connsiteY26" fmla="*/ 665518 h 744201"/>
                <a:gd name="connsiteX27" fmla="*/ 39536 w 112406"/>
                <a:gd name="connsiteY27" fmla="*/ 676759 h 744201"/>
                <a:gd name="connsiteX28" fmla="*/ 29458 w 112406"/>
                <a:gd name="connsiteY28" fmla="*/ 665518 h 744201"/>
                <a:gd name="connsiteX29" fmla="*/ 39536 w 112406"/>
                <a:gd name="connsiteY29" fmla="*/ 654277 h 744201"/>
                <a:gd name="connsiteX30" fmla="*/ 70545 w 112406"/>
                <a:gd name="connsiteY30" fmla="*/ 621718 h 744201"/>
                <a:gd name="connsiteX31" fmla="*/ 80623 w 112406"/>
                <a:gd name="connsiteY31" fmla="*/ 632571 h 744201"/>
                <a:gd name="connsiteX32" fmla="*/ 70545 w 112406"/>
                <a:gd name="connsiteY32" fmla="*/ 643424 h 744201"/>
                <a:gd name="connsiteX33" fmla="*/ 60467 w 112406"/>
                <a:gd name="connsiteY33" fmla="*/ 632571 h 744201"/>
                <a:gd name="connsiteX34" fmla="*/ 70545 w 112406"/>
                <a:gd name="connsiteY34" fmla="*/ 621718 h 744201"/>
                <a:gd name="connsiteX35" fmla="*/ 39536 w 112406"/>
                <a:gd name="connsiteY35" fmla="*/ 621718 h 744201"/>
                <a:gd name="connsiteX36" fmla="*/ 49614 w 112406"/>
                <a:gd name="connsiteY36" fmla="*/ 632571 h 744201"/>
                <a:gd name="connsiteX37" fmla="*/ 39536 w 112406"/>
                <a:gd name="connsiteY37" fmla="*/ 643424 h 744201"/>
                <a:gd name="connsiteX38" fmla="*/ 29458 w 112406"/>
                <a:gd name="connsiteY38" fmla="*/ 632571 h 744201"/>
                <a:gd name="connsiteX39" fmla="*/ 39536 w 112406"/>
                <a:gd name="connsiteY39" fmla="*/ 621718 h 744201"/>
                <a:gd name="connsiteX40" fmla="*/ 70545 w 112406"/>
                <a:gd name="connsiteY40" fmla="*/ 588384 h 744201"/>
                <a:gd name="connsiteX41" fmla="*/ 80623 w 112406"/>
                <a:gd name="connsiteY41" fmla="*/ 599625 h 744201"/>
                <a:gd name="connsiteX42" fmla="*/ 70545 w 112406"/>
                <a:gd name="connsiteY42" fmla="*/ 610866 h 744201"/>
                <a:gd name="connsiteX43" fmla="*/ 60467 w 112406"/>
                <a:gd name="connsiteY43" fmla="*/ 599625 h 744201"/>
                <a:gd name="connsiteX44" fmla="*/ 70545 w 112406"/>
                <a:gd name="connsiteY44" fmla="*/ 588384 h 744201"/>
                <a:gd name="connsiteX45" fmla="*/ 39536 w 112406"/>
                <a:gd name="connsiteY45" fmla="*/ 588384 h 744201"/>
                <a:gd name="connsiteX46" fmla="*/ 49614 w 112406"/>
                <a:gd name="connsiteY46" fmla="*/ 599625 h 744201"/>
                <a:gd name="connsiteX47" fmla="*/ 39536 w 112406"/>
                <a:gd name="connsiteY47" fmla="*/ 610866 h 744201"/>
                <a:gd name="connsiteX48" fmla="*/ 29458 w 112406"/>
                <a:gd name="connsiteY48" fmla="*/ 599625 h 744201"/>
                <a:gd name="connsiteX49" fmla="*/ 39536 w 112406"/>
                <a:gd name="connsiteY49" fmla="*/ 588384 h 744201"/>
                <a:gd name="connsiteX50" fmla="*/ 102328 w 112406"/>
                <a:gd name="connsiteY50" fmla="*/ 558926 h 744201"/>
                <a:gd name="connsiteX51" fmla="*/ 112406 w 112406"/>
                <a:gd name="connsiteY51" fmla="*/ 570167 h 744201"/>
                <a:gd name="connsiteX52" fmla="*/ 102328 w 112406"/>
                <a:gd name="connsiteY52" fmla="*/ 581408 h 744201"/>
                <a:gd name="connsiteX53" fmla="*/ 92250 w 112406"/>
                <a:gd name="connsiteY53" fmla="*/ 570167 h 744201"/>
                <a:gd name="connsiteX54" fmla="*/ 102328 w 112406"/>
                <a:gd name="connsiteY54" fmla="*/ 558926 h 744201"/>
                <a:gd name="connsiteX55" fmla="*/ 70545 w 112406"/>
                <a:gd name="connsiteY55" fmla="*/ 558926 h 744201"/>
                <a:gd name="connsiteX56" fmla="*/ 80623 w 112406"/>
                <a:gd name="connsiteY56" fmla="*/ 570167 h 744201"/>
                <a:gd name="connsiteX57" fmla="*/ 70545 w 112406"/>
                <a:gd name="connsiteY57" fmla="*/ 581408 h 744201"/>
                <a:gd name="connsiteX58" fmla="*/ 60467 w 112406"/>
                <a:gd name="connsiteY58" fmla="*/ 570167 h 744201"/>
                <a:gd name="connsiteX59" fmla="*/ 70545 w 112406"/>
                <a:gd name="connsiteY59" fmla="*/ 558926 h 744201"/>
                <a:gd name="connsiteX60" fmla="*/ 39536 w 112406"/>
                <a:gd name="connsiteY60" fmla="*/ 558926 h 744201"/>
                <a:gd name="connsiteX61" fmla="*/ 49614 w 112406"/>
                <a:gd name="connsiteY61" fmla="*/ 570167 h 744201"/>
                <a:gd name="connsiteX62" fmla="*/ 39536 w 112406"/>
                <a:gd name="connsiteY62" fmla="*/ 581408 h 744201"/>
                <a:gd name="connsiteX63" fmla="*/ 29458 w 112406"/>
                <a:gd name="connsiteY63" fmla="*/ 570167 h 744201"/>
                <a:gd name="connsiteX64" fmla="*/ 39536 w 112406"/>
                <a:gd name="connsiteY64" fmla="*/ 558926 h 744201"/>
                <a:gd name="connsiteX65" fmla="*/ 10078 w 112406"/>
                <a:gd name="connsiteY65" fmla="*/ 558926 h 744201"/>
                <a:gd name="connsiteX66" fmla="*/ 20156 w 112406"/>
                <a:gd name="connsiteY66" fmla="*/ 570167 h 744201"/>
                <a:gd name="connsiteX67" fmla="*/ 10078 w 112406"/>
                <a:gd name="connsiteY67" fmla="*/ 581408 h 744201"/>
                <a:gd name="connsiteX68" fmla="*/ 0 w 112406"/>
                <a:gd name="connsiteY68" fmla="*/ 570167 h 744201"/>
                <a:gd name="connsiteX69" fmla="*/ 10078 w 112406"/>
                <a:gd name="connsiteY69" fmla="*/ 558926 h 744201"/>
                <a:gd name="connsiteX70" fmla="*/ 102328 w 112406"/>
                <a:gd name="connsiteY70" fmla="*/ 526367 h 744201"/>
                <a:gd name="connsiteX71" fmla="*/ 112406 w 112406"/>
                <a:gd name="connsiteY71" fmla="*/ 537220 h 744201"/>
                <a:gd name="connsiteX72" fmla="*/ 102328 w 112406"/>
                <a:gd name="connsiteY72" fmla="*/ 548073 h 744201"/>
                <a:gd name="connsiteX73" fmla="*/ 92250 w 112406"/>
                <a:gd name="connsiteY73" fmla="*/ 537220 h 744201"/>
                <a:gd name="connsiteX74" fmla="*/ 102328 w 112406"/>
                <a:gd name="connsiteY74" fmla="*/ 526367 h 744201"/>
                <a:gd name="connsiteX75" fmla="*/ 70545 w 112406"/>
                <a:gd name="connsiteY75" fmla="*/ 526367 h 744201"/>
                <a:gd name="connsiteX76" fmla="*/ 80623 w 112406"/>
                <a:gd name="connsiteY76" fmla="*/ 537220 h 744201"/>
                <a:gd name="connsiteX77" fmla="*/ 70545 w 112406"/>
                <a:gd name="connsiteY77" fmla="*/ 548073 h 744201"/>
                <a:gd name="connsiteX78" fmla="*/ 60467 w 112406"/>
                <a:gd name="connsiteY78" fmla="*/ 537220 h 744201"/>
                <a:gd name="connsiteX79" fmla="*/ 70545 w 112406"/>
                <a:gd name="connsiteY79" fmla="*/ 526367 h 744201"/>
                <a:gd name="connsiteX80" fmla="*/ 39536 w 112406"/>
                <a:gd name="connsiteY80" fmla="*/ 526367 h 744201"/>
                <a:gd name="connsiteX81" fmla="*/ 49614 w 112406"/>
                <a:gd name="connsiteY81" fmla="*/ 537220 h 744201"/>
                <a:gd name="connsiteX82" fmla="*/ 39536 w 112406"/>
                <a:gd name="connsiteY82" fmla="*/ 548073 h 744201"/>
                <a:gd name="connsiteX83" fmla="*/ 29458 w 112406"/>
                <a:gd name="connsiteY83" fmla="*/ 537220 h 744201"/>
                <a:gd name="connsiteX84" fmla="*/ 39536 w 112406"/>
                <a:gd name="connsiteY84" fmla="*/ 526367 h 744201"/>
                <a:gd name="connsiteX85" fmla="*/ 10078 w 112406"/>
                <a:gd name="connsiteY85" fmla="*/ 526367 h 744201"/>
                <a:gd name="connsiteX86" fmla="*/ 20156 w 112406"/>
                <a:gd name="connsiteY86" fmla="*/ 537220 h 744201"/>
                <a:gd name="connsiteX87" fmla="*/ 10078 w 112406"/>
                <a:gd name="connsiteY87" fmla="*/ 548073 h 744201"/>
                <a:gd name="connsiteX88" fmla="*/ 0 w 112406"/>
                <a:gd name="connsiteY88" fmla="*/ 537220 h 744201"/>
                <a:gd name="connsiteX89" fmla="*/ 10078 w 112406"/>
                <a:gd name="connsiteY89" fmla="*/ 526367 h 744201"/>
                <a:gd name="connsiteX90" fmla="*/ 102328 w 112406"/>
                <a:gd name="connsiteY90" fmla="*/ 491483 h 744201"/>
                <a:gd name="connsiteX91" fmla="*/ 112406 w 112406"/>
                <a:gd name="connsiteY91" fmla="*/ 503499 h 744201"/>
                <a:gd name="connsiteX92" fmla="*/ 102328 w 112406"/>
                <a:gd name="connsiteY92" fmla="*/ 515515 h 744201"/>
                <a:gd name="connsiteX93" fmla="*/ 92250 w 112406"/>
                <a:gd name="connsiteY93" fmla="*/ 503499 h 744201"/>
                <a:gd name="connsiteX94" fmla="*/ 102328 w 112406"/>
                <a:gd name="connsiteY94" fmla="*/ 491483 h 744201"/>
                <a:gd name="connsiteX95" fmla="*/ 70545 w 112406"/>
                <a:gd name="connsiteY95" fmla="*/ 491483 h 744201"/>
                <a:gd name="connsiteX96" fmla="*/ 80623 w 112406"/>
                <a:gd name="connsiteY96" fmla="*/ 503499 h 744201"/>
                <a:gd name="connsiteX97" fmla="*/ 70545 w 112406"/>
                <a:gd name="connsiteY97" fmla="*/ 515515 h 744201"/>
                <a:gd name="connsiteX98" fmla="*/ 60467 w 112406"/>
                <a:gd name="connsiteY98" fmla="*/ 503499 h 744201"/>
                <a:gd name="connsiteX99" fmla="*/ 70545 w 112406"/>
                <a:gd name="connsiteY99" fmla="*/ 491483 h 744201"/>
                <a:gd name="connsiteX100" fmla="*/ 39536 w 112406"/>
                <a:gd name="connsiteY100" fmla="*/ 491483 h 744201"/>
                <a:gd name="connsiteX101" fmla="*/ 49614 w 112406"/>
                <a:gd name="connsiteY101" fmla="*/ 503499 h 744201"/>
                <a:gd name="connsiteX102" fmla="*/ 39536 w 112406"/>
                <a:gd name="connsiteY102" fmla="*/ 515515 h 744201"/>
                <a:gd name="connsiteX103" fmla="*/ 29458 w 112406"/>
                <a:gd name="connsiteY103" fmla="*/ 503499 h 744201"/>
                <a:gd name="connsiteX104" fmla="*/ 39536 w 112406"/>
                <a:gd name="connsiteY104" fmla="*/ 491483 h 744201"/>
                <a:gd name="connsiteX105" fmla="*/ 10078 w 112406"/>
                <a:gd name="connsiteY105" fmla="*/ 491483 h 744201"/>
                <a:gd name="connsiteX106" fmla="*/ 20156 w 112406"/>
                <a:gd name="connsiteY106" fmla="*/ 503499 h 744201"/>
                <a:gd name="connsiteX107" fmla="*/ 10078 w 112406"/>
                <a:gd name="connsiteY107" fmla="*/ 515515 h 744201"/>
                <a:gd name="connsiteX108" fmla="*/ 0 w 112406"/>
                <a:gd name="connsiteY108" fmla="*/ 503499 h 744201"/>
                <a:gd name="connsiteX109" fmla="*/ 10078 w 112406"/>
                <a:gd name="connsiteY109" fmla="*/ 491483 h 744201"/>
                <a:gd name="connsiteX110" fmla="*/ 102328 w 112406"/>
                <a:gd name="connsiteY110" fmla="*/ 458149 h 744201"/>
                <a:gd name="connsiteX111" fmla="*/ 112406 w 112406"/>
                <a:gd name="connsiteY111" fmla="*/ 469390 h 744201"/>
                <a:gd name="connsiteX112" fmla="*/ 102328 w 112406"/>
                <a:gd name="connsiteY112" fmla="*/ 480631 h 744201"/>
                <a:gd name="connsiteX113" fmla="*/ 92250 w 112406"/>
                <a:gd name="connsiteY113" fmla="*/ 469390 h 744201"/>
                <a:gd name="connsiteX114" fmla="*/ 102328 w 112406"/>
                <a:gd name="connsiteY114" fmla="*/ 458149 h 744201"/>
                <a:gd name="connsiteX115" fmla="*/ 70545 w 112406"/>
                <a:gd name="connsiteY115" fmla="*/ 458149 h 744201"/>
                <a:gd name="connsiteX116" fmla="*/ 80623 w 112406"/>
                <a:gd name="connsiteY116" fmla="*/ 469390 h 744201"/>
                <a:gd name="connsiteX117" fmla="*/ 70545 w 112406"/>
                <a:gd name="connsiteY117" fmla="*/ 480631 h 744201"/>
                <a:gd name="connsiteX118" fmla="*/ 60467 w 112406"/>
                <a:gd name="connsiteY118" fmla="*/ 469390 h 744201"/>
                <a:gd name="connsiteX119" fmla="*/ 70545 w 112406"/>
                <a:gd name="connsiteY119" fmla="*/ 458149 h 744201"/>
                <a:gd name="connsiteX120" fmla="*/ 39536 w 112406"/>
                <a:gd name="connsiteY120" fmla="*/ 458149 h 744201"/>
                <a:gd name="connsiteX121" fmla="*/ 49614 w 112406"/>
                <a:gd name="connsiteY121" fmla="*/ 469390 h 744201"/>
                <a:gd name="connsiteX122" fmla="*/ 39536 w 112406"/>
                <a:gd name="connsiteY122" fmla="*/ 480631 h 744201"/>
                <a:gd name="connsiteX123" fmla="*/ 29458 w 112406"/>
                <a:gd name="connsiteY123" fmla="*/ 469390 h 744201"/>
                <a:gd name="connsiteX124" fmla="*/ 39536 w 112406"/>
                <a:gd name="connsiteY124" fmla="*/ 458149 h 744201"/>
                <a:gd name="connsiteX125" fmla="*/ 10078 w 112406"/>
                <a:gd name="connsiteY125" fmla="*/ 458149 h 744201"/>
                <a:gd name="connsiteX126" fmla="*/ 20156 w 112406"/>
                <a:gd name="connsiteY126" fmla="*/ 469390 h 744201"/>
                <a:gd name="connsiteX127" fmla="*/ 10078 w 112406"/>
                <a:gd name="connsiteY127" fmla="*/ 480631 h 744201"/>
                <a:gd name="connsiteX128" fmla="*/ 0 w 112406"/>
                <a:gd name="connsiteY128" fmla="*/ 469390 h 744201"/>
                <a:gd name="connsiteX129" fmla="*/ 10078 w 112406"/>
                <a:gd name="connsiteY129" fmla="*/ 458149 h 744201"/>
                <a:gd name="connsiteX130" fmla="*/ 102328 w 112406"/>
                <a:gd name="connsiteY130" fmla="*/ 425590 h 744201"/>
                <a:gd name="connsiteX131" fmla="*/ 112406 w 112406"/>
                <a:gd name="connsiteY131" fmla="*/ 436443 h 744201"/>
                <a:gd name="connsiteX132" fmla="*/ 102328 w 112406"/>
                <a:gd name="connsiteY132" fmla="*/ 447296 h 744201"/>
                <a:gd name="connsiteX133" fmla="*/ 92250 w 112406"/>
                <a:gd name="connsiteY133" fmla="*/ 436443 h 744201"/>
                <a:gd name="connsiteX134" fmla="*/ 102328 w 112406"/>
                <a:gd name="connsiteY134" fmla="*/ 425590 h 744201"/>
                <a:gd name="connsiteX135" fmla="*/ 70545 w 112406"/>
                <a:gd name="connsiteY135" fmla="*/ 425590 h 744201"/>
                <a:gd name="connsiteX136" fmla="*/ 80623 w 112406"/>
                <a:gd name="connsiteY136" fmla="*/ 436443 h 744201"/>
                <a:gd name="connsiteX137" fmla="*/ 70545 w 112406"/>
                <a:gd name="connsiteY137" fmla="*/ 447296 h 744201"/>
                <a:gd name="connsiteX138" fmla="*/ 60467 w 112406"/>
                <a:gd name="connsiteY138" fmla="*/ 436443 h 744201"/>
                <a:gd name="connsiteX139" fmla="*/ 70545 w 112406"/>
                <a:gd name="connsiteY139" fmla="*/ 425590 h 744201"/>
                <a:gd name="connsiteX140" fmla="*/ 39536 w 112406"/>
                <a:gd name="connsiteY140" fmla="*/ 425590 h 744201"/>
                <a:gd name="connsiteX141" fmla="*/ 49614 w 112406"/>
                <a:gd name="connsiteY141" fmla="*/ 436443 h 744201"/>
                <a:gd name="connsiteX142" fmla="*/ 39536 w 112406"/>
                <a:gd name="connsiteY142" fmla="*/ 447296 h 744201"/>
                <a:gd name="connsiteX143" fmla="*/ 29458 w 112406"/>
                <a:gd name="connsiteY143" fmla="*/ 436443 h 744201"/>
                <a:gd name="connsiteX144" fmla="*/ 39536 w 112406"/>
                <a:gd name="connsiteY144" fmla="*/ 425590 h 744201"/>
                <a:gd name="connsiteX145" fmla="*/ 10078 w 112406"/>
                <a:gd name="connsiteY145" fmla="*/ 425590 h 744201"/>
                <a:gd name="connsiteX146" fmla="*/ 20156 w 112406"/>
                <a:gd name="connsiteY146" fmla="*/ 436443 h 744201"/>
                <a:gd name="connsiteX147" fmla="*/ 10078 w 112406"/>
                <a:gd name="connsiteY147" fmla="*/ 447296 h 744201"/>
                <a:gd name="connsiteX148" fmla="*/ 0 w 112406"/>
                <a:gd name="connsiteY148" fmla="*/ 436443 h 744201"/>
                <a:gd name="connsiteX149" fmla="*/ 10078 w 112406"/>
                <a:gd name="connsiteY149" fmla="*/ 425590 h 744201"/>
                <a:gd name="connsiteX150" fmla="*/ 102328 w 112406"/>
                <a:gd name="connsiteY150" fmla="*/ 392256 h 744201"/>
                <a:gd name="connsiteX151" fmla="*/ 112406 w 112406"/>
                <a:gd name="connsiteY151" fmla="*/ 403109 h 744201"/>
                <a:gd name="connsiteX152" fmla="*/ 102328 w 112406"/>
                <a:gd name="connsiteY152" fmla="*/ 413962 h 744201"/>
                <a:gd name="connsiteX153" fmla="*/ 92250 w 112406"/>
                <a:gd name="connsiteY153" fmla="*/ 403109 h 744201"/>
                <a:gd name="connsiteX154" fmla="*/ 102328 w 112406"/>
                <a:gd name="connsiteY154" fmla="*/ 392256 h 744201"/>
                <a:gd name="connsiteX155" fmla="*/ 70545 w 112406"/>
                <a:gd name="connsiteY155" fmla="*/ 392256 h 744201"/>
                <a:gd name="connsiteX156" fmla="*/ 80623 w 112406"/>
                <a:gd name="connsiteY156" fmla="*/ 403109 h 744201"/>
                <a:gd name="connsiteX157" fmla="*/ 70545 w 112406"/>
                <a:gd name="connsiteY157" fmla="*/ 413962 h 744201"/>
                <a:gd name="connsiteX158" fmla="*/ 60467 w 112406"/>
                <a:gd name="connsiteY158" fmla="*/ 403109 h 744201"/>
                <a:gd name="connsiteX159" fmla="*/ 70545 w 112406"/>
                <a:gd name="connsiteY159" fmla="*/ 392256 h 744201"/>
                <a:gd name="connsiteX160" fmla="*/ 39536 w 112406"/>
                <a:gd name="connsiteY160" fmla="*/ 392256 h 744201"/>
                <a:gd name="connsiteX161" fmla="*/ 49614 w 112406"/>
                <a:gd name="connsiteY161" fmla="*/ 403109 h 744201"/>
                <a:gd name="connsiteX162" fmla="*/ 39536 w 112406"/>
                <a:gd name="connsiteY162" fmla="*/ 413962 h 744201"/>
                <a:gd name="connsiteX163" fmla="*/ 29458 w 112406"/>
                <a:gd name="connsiteY163" fmla="*/ 403109 h 744201"/>
                <a:gd name="connsiteX164" fmla="*/ 39536 w 112406"/>
                <a:gd name="connsiteY164" fmla="*/ 392256 h 744201"/>
                <a:gd name="connsiteX165" fmla="*/ 10078 w 112406"/>
                <a:gd name="connsiteY165" fmla="*/ 392256 h 744201"/>
                <a:gd name="connsiteX166" fmla="*/ 20156 w 112406"/>
                <a:gd name="connsiteY166" fmla="*/ 403109 h 744201"/>
                <a:gd name="connsiteX167" fmla="*/ 10078 w 112406"/>
                <a:gd name="connsiteY167" fmla="*/ 413962 h 744201"/>
                <a:gd name="connsiteX168" fmla="*/ 0 w 112406"/>
                <a:gd name="connsiteY168" fmla="*/ 403109 h 744201"/>
                <a:gd name="connsiteX169" fmla="*/ 10078 w 112406"/>
                <a:gd name="connsiteY169" fmla="*/ 392256 h 744201"/>
                <a:gd name="connsiteX170" fmla="*/ 102328 w 112406"/>
                <a:gd name="connsiteY170" fmla="*/ 358922 h 744201"/>
                <a:gd name="connsiteX171" fmla="*/ 112406 w 112406"/>
                <a:gd name="connsiteY171" fmla="*/ 370163 h 744201"/>
                <a:gd name="connsiteX172" fmla="*/ 102328 w 112406"/>
                <a:gd name="connsiteY172" fmla="*/ 381404 h 744201"/>
                <a:gd name="connsiteX173" fmla="*/ 92250 w 112406"/>
                <a:gd name="connsiteY173" fmla="*/ 370163 h 744201"/>
                <a:gd name="connsiteX174" fmla="*/ 102328 w 112406"/>
                <a:gd name="connsiteY174" fmla="*/ 358922 h 744201"/>
                <a:gd name="connsiteX175" fmla="*/ 70545 w 112406"/>
                <a:gd name="connsiteY175" fmla="*/ 358922 h 744201"/>
                <a:gd name="connsiteX176" fmla="*/ 80623 w 112406"/>
                <a:gd name="connsiteY176" fmla="*/ 370163 h 744201"/>
                <a:gd name="connsiteX177" fmla="*/ 70545 w 112406"/>
                <a:gd name="connsiteY177" fmla="*/ 381404 h 744201"/>
                <a:gd name="connsiteX178" fmla="*/ 60467 w 112406"/>
                <a:gd name="connsiteY178" fmla="*/ 370163 h 744201"/>
                <a:gd name="connsiteX179" fmla="*/ 70545 w 112406"/>
                <a:gd name="connsiteY179" fmla="*/ 358922 h 744201"/>
                <a:gd name="connsiteX180" fmla="*/ 39536 w 112406"/>
                <a:gd name="connsiteY180" fmla="*/ 358922 h 744201"/>
                <a:gd name="connsiteX181" fmla="*/ 49614 w 112406"/>
                <a:gd name="connsiteY181" fmla="*/ 370163 h 744201"/>
                <a:gd name="connsiteX182" fmla="*/ 39536 w 112406"/>
                <a:gd name="connsiteY182" fmla="*/ 381404 h 744201"/>
                <a:gd name="connsiteX183" fmla="*/ 29458 w 112406"/>
                <a:gd name="connsiteY183" fmla="*/ 370163 h 744201"/>
                <a:gd name="connsiteX184" fmla="*/ 39536 w 112406"/>
                <a:gd name="connsiteY184" fmla="*/ 358922 h 744201"/>
                <a:gd name="connsiteX185" fmla="*/ 10078 w 112406"/>
                <a:gd name="connsiteY185" fmla="*/ 358922 h 744201"/>
                <a:gd name="connsiteX186" fmla="*/ 20156 w 112406"/>
                <a:gd name="connsiteY186" fmla="*/ 370163 h 744201"/>
                <a:gd name="connsiteX187" fmla="*/ 10078 w 112406"/>
                <a:gd name="connsiteY187" fmla="*/ 381404 h 744201"/>
                <a:gd name="connsiteX188" fmla="*/ 0 w 112406"/>
                <a:gd name="connsiteY188" fmla="*/ 370163 h 744201"/>
                <a:gd name="connsiteX189" fmla="*/ 10078 w 112406"/>
                <a:gd name="connsiteY189" fmla="*/ 358922 h 744201"/>
                <a:gd name="connsiteX190" fmla="*/ 102328 w 112406"/>
                <a:gd name="connsiteY190" fmla="*/ 324813 h 744201"/>
                <a:gd name="connsiteX191" fmla="*/ 112406 w 112406"/>
                <a:gd name="connsiteY191" fmla="*/ 335666 h 744201"/>
                <a:gd name="connsiteX192" fmla="*/ 102328 w 112406"/>
                <a:gd name="connsiteY192" fmla="*/ 346519 h 744201"/>
                <a:gd name="connsiteX193" fmla="*/ 92250 w 112406"/>
                <a:gd name="connsiteY193" fmla="*/ 335666 h 744201"/>
                <a:gd name="connsiteX194" fmla="*/ 102328 w 112406"/>
                <a:gd name="connsiteY194" fmla="*/ 324813 h 744201"/>
                <a:gd name="connsiteX195" fmla="*/ 70545 w 112406"/>
                <a:gd name="connsiteY195" fmla="*/ 324813 h 744201"/>
                <a:gd name="connsiteX196" fmla="*/ 80623 w 112406"/>
                <a:gd name="connsiteY196" fmla="*/ 335666 h 744201"/>
                <a:gd name="connsiteX197" fmla="*/ 70545 w 112406"/>
                <a:gd name="connsiteY197" fmla="*/ 346519 h 744201"/>
                <a:gd name="connsiteX198" fmla="*/ 60467 w 112406"/>
                <a:gd name="connsiteY198" fmla="*/ 335666 h 744201"/>
                <a:gd name="connsiteX199" fmla="*/ 70545 w 112406"/>
                <a:gd name="connsiteY199" fmla="*/ 324813 h 744201"/>
                <a:gd name="connsiteX200" fmla="*/ 39536 w 112406"/>
                <a:gd name="connsiteY200" fmla="*/ 324813 h 744201"/>
                <a:gd name="connsiteX201" fmla="*/ 49614 w 112406"/>
                <a:gd name="connsiteY201" fmla="*/ 335666 h 744201"/>
                <a:gd name="connsiteX202" fmla="*/ 39536 w 112406"/>
                <a:gd name="connsiteY202" fmla="*/ 346519 h 744201"/>
                <a:gd name="connsiteX203" fmla="*/ 29458 w 112406"/>
                <a:gd name="connsiteY203" fmla="*/ 335666 h 744201"/>
                <a:gd name="connsiteX204" fmla="*/ 39536 w 112406"/>
                <a:gd name="connsiteY204" fmla="*/ 324813 h 744201"/>
                <a:gd name="connsiteX205" fmla="*/ 10078 w 112406"/>
                <a:gd name="connsiteY205" fmla="*/ 324813 h 744201"/>
                <a:gd name="connsiteX206" fmla="*/ 20156 w 112406"/>
                <a:gd name="connsiteY206" fmla="*/ 335666 h 744201"/>
                <a:gd name="connsiteX207" fmla="*/ 10078 w 112406"/>
                <a:gd name="connsiteY207" fmla="*/ 346519 h 744201"/>
                <a:gd name="connsiteX208" fmla="*/ 0 w 112406"/>
                <a:gd name="connsiteY208" fmla="*/ 335666 h 744201"/>
                <a:gd name="connsiteX209" fmla="*/ 10078 w 112406"/>
                <a:gd name="connsiteY209" fmla="*/ 324813 h 744201"/>
                <a:gd name="connsiteX210" fmla="*/ 102328 w 112406"/>
                <a:gd name="connsiteY210" fmla="*/ 291479 h 744201"/>
                <a:gd name="connsiteX211" fmla="*/ 112406 w 112406"/>
                <a:gd name="connsiteY211" fmla="*/ 302332 h 744201"/>
                <a:gd name="connsiteX212" fmla="*/ 102328 w 112406"/>
                <a:gd name="connsiteY212" fmla="*/ 313185 h 744201"/>
                <a:gd name="connsiteX213" fmla="*/ 92250 w 112406"/>
                <a:gd name="connsiteY213" fmla="*/ 302332 h 744201"/>
                <a:gd name="connsiteX214" fmla="*/ 102328 w 112406"/>
                <a:gd name="connsiteY214" fmla="*/ 291479 h 744201"/>
                <a:gd name="connsiteX215" fmla="*/ 70545 w 112406"/>
                <a:gd name="connsiteY215" fmla="*/ 291479 h 744201"/>
                <a:gd name="connsiteX216" fmla="*/ 80623 w 112406"/>
                <a:gd name="connsiteY216" fmla="*/ 302332 h 744201"/>
                <a:gd name="connsiteX217" fmla="*/ 70545 w 112406"/>
                <a:gd name="connsiteY217" fmla="*/ 313185 h 744201"/>
                <a:gd name="connsiteX218" fmla="*/ 60467 w 112406"/>
                <a:gd name="connsiteY218" fmla="*/ 302332 h 744201"/>
                <a:gd name="connsiteX219" fmla="*/ 70545 w 112406"/>
                <a:gd name="connsiteY219" fmla="*/ 291479 h 744201"/>
                <a:gd name="connsiteX220" fmla="*/ 39536 w 112406"/>
                <a:gd name="connsiteY220" fmla="*/ 291479 h 744201"/>
                <a:gd name="connsiteX221" fmla="*/ 49614 w 112406"/>
                <a:gd name="connsiteY221" fmla="*/ 302332 h 744201"/>
                <a:gd name="connsiteX222" fmla="*/ 39536 w 112406"/>
                <a:gd name="connsiteY222" fmla="*/ 313185 h 744201"/>
                <a:gd name="connsiteX223" fmla="*/ 29458 w 112406"/>
                <a:gd name="connsiteY223" fmla="*/ 302332 h 744201"/>
                <a:gd name="connsiteX224" fmla="*/ 39536 w 112406"/>
                <a:gd name="connsiteY224" fmla="*/ 291479 h 744201"/>
                <a:gd name="connsiteX225" fmla="*/ 10078 w 112406"/>
                <a:gd name="connsiteY225" fmla="*/ 291479 h 744201"/>
                <a:gd name="connsiteX226" fmla="*/ 20156 w 112406"/>
                <a:gd name="connsiteY226" fmla="*/ 302332 h 744201"/>
                <a:gd name="connsiteX227" fmla="*/ 10078 w 112406"/>
                <a:gd name="connsiteY227" fmla="*/ 313185 h 744201"/>
                <a:gd name="connsiteX228" fmla="*/ 0 w 112406"/>
                <a:gd name="connsiteY228" fmla="*/ 302332 h 744201"/>
                <a:gd name="connsiteX229" fmla="*/ 10078 w 112406"/>
                <a:gd name="connsiteY229" fmla="*/ 291479 h 744201"/>
                <a:gd name="connsiteX230" fmla="*/ 102328 w 112406"/>
                <a:gd name="connsiteY230" fmla="*/ 258145 h 744201"/>
                <a:gd name="connsiteX231" fmla="*/ 112406 w 112406"/>
                <a:gd name="connsiteY231" fmla="*/ 269386 h 744201"/>
                <a:gd name="connsiteX232" fmla="*/ 102328 w 112406"/>
                <a:gd name="connsiteY232" fmla="*/ 280627 h 744201"/>
                <a:gd name="connsiteX233" fmla="*/ 92250 w 112406"/>
                <a:gd name="connsiteY233" fmla="*/ 269386 h 744201"/>
                <a:gd name="connsiteX234" fmla="*/ 102328 w 112406"/>
                <a:gd name="connsiteY234" fmla="*/ 258145 h 744201"/>
                <a:gd name="connsiteX235" fmla="*/ 70545 w 112406"/>
                <a:gd name="connsiteY235" fmla="*/ 258145 h 744201"/>
                <a:gd name="connsiteX236" fmla="*/ 80623 w 112406"/>
                <a:gd name="connsiteY236" fmla="*/ 269386 h 744201"/>
                <a:gd name="connsiteX237" fmla="*/ 70545 w 112406"/>
                <a:gd name="connsiteY237" fmla="*/ 280627 h 744201"/>
                <a:gd name="connsiteX238" fmla="*/ 60467 w 112406"/>
                <a:gd name="connsiteY238" fmla="*/ 269386 h 744201"/>
                <a:gd name="connsiteX239" fmla="*/ 70545 w 112406"/>
                <a:gd name="connsiteY239" fmla="*/ 258145 h 744201"/>
                <a:gd name="connsiteX240" fmla="*/ 39536 w 112406"/>
                <a:gd name="connsiteY240" fmla="*/ 258145 h 744201"/>
                <a:gd name="connsiteX241" fmla="*/ 49614 w 112406"/>
                <a:gd name="connsiteY241" fmla="*/ 269386 h 744201"/>
                <a:gd name="connsiteX242" fmla="*/ 39536 w 112406"/>
                <a:gd name="connsiteY242" fmla="*/ 280627 h 744201"/>
                <a:gd name="connsiteX243" fmla="*/ 29458 w 112406"/>
                <a:gd name="connsiteY243" fmla="*/ 269386 h 744201"/>
                <a:gd name="connsiteX244" fmla="*/ 39536 w 112406"/>
                <a:gd name="connsiteY244" fmla="*/ 258145 h 744201"/>
                <a:gd name="connsiteX245" fmla="*/ 10078 w 112406"/>
                <a:gd name="connsiteY245" fmla="*/ 258145 h 744201"/>
                <a:gd name="connsiteX246" fmla="*/ 20156 w 112406"/>
                <a:gd name="connsiteY246" fmla="*/ 269386 h 744201"/>
                <a:gd name="connsiteX247" fmla="*/ 10078 w 112406"/>
                <a:gd name="connsiteY247" fmla="*/ 280627 h 744201"/>
                <a:gd name="connsiteX248" fmla="*/ 0 w 112406"/>
                <a:gd name="connsiteY248" fmla="*/ 269386 h 744201"/>
                <a:gd name="connsiteX249" fmla="*/ 10078 w 112406"/>
                <a:gd name="connsiteY249" fmla="*/ 258145 h 744201"/>
                <a:gd name="connsiteX250" fmla="*/ 102328 w 112406"/>
                <a:gd name="connsiteY250" fmla="*/ 225586 h 744201"/>
                <a:gd name="connsiteX251" fmla="*/ 112406 w 112406"/>
                <a:gd name="connsiteY251" fmla="*/ 236439 h 744201"/>
                <a:gd name="connsiteX252" fmla="*/ 102328 w 112406"/>
                <a:gd name="connsiteY252" fmla="*/ 247292 h 744201"/>
                <a:gd name="connsiteX253" fmla="*/ 92250 w 112406"/>
                <a:gd name="connsiteY253" fmla="*/ 236439 h 744201"/>
                <a:gd name="connsiteX254" fmla="*/ 102328 w 112406"/>
                <a:gd name="connsiteY254" fmla="*/ 225586 h 744201"/>
                <a:gd name="connsiteX255" fmla="*/ 70545 w 112406"/>
                <a:gd name="connsiteY255" fmla="*/ 225586 h 744201"/>
                <a:gd name="connsiteX256" fmla="*/ 80623 w 112406"/>
                <a:gd name="connsiteY256" fmla="*/ 236439 h 744201"/>
                <a:gd name="connsiteX257" fmla="*/ 70545 w 112406"/>
                <a:gd name="connsiteY257" fmla="*/ 247292 h 744201"/>
                <a:gd name="connsiteX258" fmla="*/ 60467 w 112406"/>
                <a:gd name="connsiteY258" fmla="*/ 236439 h 744201"/>
                <a:gd name="connsiteX259" fmla="*/ 70545 w 112406"/>
                <a:gd name="connsiteY259" fmla="*/ 225586 h 744201"/>
                <a:gd name="connsiteX260" fmla="*/ 39536 w 112406"/>
                <a:gd name="connsiteY260" fmla="*/ 225586 h 744201"/>
                <a:gd name="connsiteX261" fmla="*/ 49614 w 112406"/>
                <a:gd name="connsiteY261" fmla="*/ 236439 h 744201"/>
                <a:gd name="connsiteX262" fmla="*/ 39536 w 112406"/>
                <a:gd name="connsiteY262" fmla="*/ 247292 h 744201"/>
                <a:gd name="connsiteX263" fmla="*/ 29458 w 112406"/>
                <a:gd name="connsiteY263" fmla="*/ 236439 h 744201"/>
                <a:gd name="connsiteX264" fmla="*/ 39536 w 112406"/>
                <a:gd name="connsiteY264" fmla="*/ 225586 h 744201"/>
                <a:gd name="connsiteX265" fmla="*/ 10078 w 112406"/>
                <a:gd name="connsiteY265" fmla="*/ 225586 h 744201"/>
                <a:gd name="connsiteX266" fmla="*/ 20156 w 112406"/>
                <a:gd name="connsiteY266" fmla="*/ 236439 h 744201"/>
                <a:gd name="connsiteX267" fmla="*/ 10078 w 112406"/>
                <a:gd name="connsiteY267" fmla="*/ 247292 h 744201"/>
                <a:gd name="connsiteX268" fmla="*/ 0 w 112406"/>
                <a:gd name="connsiteY268" fmla="*/ 236439 h 744201"/>
                <a:gd name="connsiteX269" fmla="*/ 10078 w 112406"/>
                <a:gd name="connsiteY269" fmla="*/ 225586 h 744201"/>
                <a:gd name="connsiteX270" fmla="*/ 102328 w 112406"/>
                <a:gd name="connsiteY270" fmla="*/ 190702 h 744201"/>
                <a:gd name="connsiteX271" fmla="*/ 112406 w 112406"/>
                <a:gd name="connsiteY271" fmla="*/ 202718 h 744201"/>
                <a:gd name="connsiteX272" fmla="*/ 102328 w 112406"/>
                <a:gd name="connsiteY272" fmla="*/ 214734 h 744201"/>
                <a:gd name="connsiteX273" fmla="*/ 92250 w 112406"/>
                <a:gd name="connsiteY273" fmla="*/ 202718 h 744201"/>
                <a:gd name="connsiteX274" fmla="*/ 102328 w 112406"/>
                <a:gd name="connsiteY274" fmla="*/ 190702 h 744201"/>
                <a:gd name="connsiteX275" fmla="*/ 70545 w 112406"/>
                <a:gd name="connsiteY275" fmla="*/ 190702 h 744201"/>
                <a:gd name="connsiteX276" fmla="*/ 80623 w 112406"/>
                <a:gd name="connsiteY276" fmla="*/ 202718 h 744201"/>
                <a:gd name="connsiteX277" fmla="*/ 70545 w 112406"/>
                <a:gd name="connsiteY277" fmla="*/ 214734 h 744201"/>
                <a:gd name="connsiteX278" fmla="*/ 60467 w 112406"/>
                <a:gd name="connsiteY278" fmla="*/ 202718 h 744201"/>
                <a:gd name="connsiteX279" fmla="*/ 70545 w 112406"/>
                <a:gd name="connsiteY279" fmla="*/ 190702 h 744201"/>
                <a:gd name="connsiteX280" fmla="*/ 39536 w 112406"/>
                <a:gd name="connsiteY280" fmla="*/ 190702 h 744201"/>
                <a:gd name="connsiteX281" fmla="*/ 49614 w 112406"/>
                <a:gd name="connsiteY281" fmla="*/ 202718 h 744201"/>
                <a:gd name="connsiteX282" fmla="*/ 39536 w 112406"/>
                <a:gd name="connsiteY282" fmla="*/ 214734 h 744201"/>
                <a:gd name="connsiteX283" fmla="*/ 29458 w 112406"/>
                <a:gd name="connsiteY283" fmla="*/ 202718 h 744201"/>
                <a:gd name="connsiteX284" fmla="*/ 39536 w 112406"/>
                <a:gd name="connsiteY284" fmla="*/ 190702 h 744201"/>
                <a:gd name="connsiteX285" fmla="*/ 10078 w 112406"/>
                <a:gd name="connsiteY285" fmla="*/ 190702 h 744201"/>
                <a:gd name="connsiteX286" fmla="*/ 20156 w 112406"/>
                <a:gd name="connsiteY286" fmla="*/ 202718 h 744201"/>
                <a:gd name="connsiteX287" fmla="*/ 10078 w 112406"/>
                <a:gd name="connsiteY287" fmla="*/ 214734 h 744201"/>
                <a:gd name="connsiteX288" fmla="*/ 0 w 112406"/>
                <a:gd name="connsiteY288" fmla="*/ 202718 h 744201"/>
                <a:gd name="connsiteX289" fmla="*/ 10078 w 112406"/>
                <a:gd name="connsiteY289" fmla="*/ 190702 h 744201"/>
                <a:gd name="connsiteX290" fmla="*/ 102328 w 112406"/>
                <a:gd name="connsiteY290" fmla="*/ 157368 h 744201"/>
                <a:gd name="connsiteX291" fmla="*/ 112406 w 112406"/>
                <a:gd name="connsiteY291" fmla="*/ 168609 h 744201"/>
                <a:gd name="connsiteX292" fmla="*/ 102328 w 112406"/>
                <a:gd name="connsiteY292" fmla="*/ 179850 h 744201"/>
                <a:gd name="connsiteX293" fmla="*/ 92250 w 112406"/>
                <a:gd name="connsiteY293" fmla="*/ 168609 h 744201"/>
                <a:gd name="connsiteX294" fmla="*/ 102328 w 112406"/>
                <a:gd name="connsiteY294" fmla="*/ 157368 h 744201"/>
                <a:gd name="connsiteX295" fmla="*/ 70545 w 112406"/>
                <a:gd name="connsiteY295" fmla="*/ 157368 h 744201"/>
                <a:gd name="connsiteX296" fmla="*/ 80623 w 112406"/>
                <a:gd name="connsiteY296" fmla="*/ 168609 h 744201"/>
                <a:gd name="connsiteX297" fmla="*/ 70545 w 112406"/>
                <a:gd name="connsiteY297" fmla="*/ 179850 h 744201"/>
                <a:gd name="connsiteX298" fmla="*/ 60467 w 112406"/>
                <a:gd name="connsiteY298" fmla="*/ 168609 h 744201"/>
                <a:gd name="connsiteX299" fmla="*/ 70545 w 112406"/>
                <a:gd name="connsiteY299" fmla="*/ 157368 h 744201"/>
                <a:gd name="connsiteX300" fmla="*/ 39536 w 112406"/>
                <a:gd name="connsiteY300" fmla="*/ 157368 h 744201"/>
                <a:gd name="connsiteX301" fmla="*/ 49614 w 112406"/>
                <a:gd name="connsiteY301" fmla="*/ 168609 h 744201"/>
                <a:gd name="connsiteX302" fmla="*/ 39536 w 112406"/>
                <a:gd name="connsiteY302" fmla="*/ 179850 h 744201"/>
                <a:gd name="connsiteX303" fmla="*/ 29458 w 112406"/>
                <a:gd name="connsiteY303" fmla="*/ 168609 h 744201"/>
                <a:gd name="connsiteX304" fmla="*/ 39536 w 112406"/>
                <a:gd name="connsiteY304" fmla="*/ 157368 h 744201"/>
                <a:gd name="connsiteX305" fmla="*/ 10078 w 112406"/>
                <a:gd name="connsiteY305" fmla="*/ 157368 h 744201"/>
                <a:gd name="connsiteX306" fmla="*/ 20156 w 112406"/>
                <a:gd name="connsiteY306" fmla="*/ 168609 h 744201"/>
                <a:gd name="connsiteX307" fmla="*/ 10078 w 112406"/>
                <a:gd name="connsiteY307" fmla="*/ 179850 h 744201"/>
                <a:gd name="connsiteX308" fmla="*/ 0 w 112406"/>
                <a:gd name="connsiteY308" fmla="*/ 168609 h 744201"/>
                <a:gd name="connsiteX309" fmla="*/ 10078 w 112406"/>
                <a:gd name="connsiteY309" fmla="*/ 157368 h 744201"/>
                <a:gd name="connsiteX310" fmla="*/ 102328 w 112406"/>
                <a:gd name="connsiteY310" fmla="*/ 124809 h 744201"/>
                <a:gd name="connsiteX311" fmla="*/ 112406 w 112406"/>
                <a:gd name="connsiteY311" fmla="*/ 135662 h 744201"/>
                <a:gd name="connsiteX312" fmla="*/ 102328 w 112406"/>
                <a:gd name="connsiteY312" fmla="*/ 146515 h 744201"/>
                <a:gd name="connsiteX313" fmla="*/ 92250 w 112406"/>
                <a:gd name="connsiteY313" fmla="*/ 135662 h 744201"/>
                <a:gd name="connsiteX314" fmla="*/ 102328 w 112406"/>
                <a:gd name="connsiteY314" fmla="*/ 124809 h 744201"/>
                <a:gd name="connsiteX315" fmla="*/ 70545 w 112406"/>
                <a:gd name="connsiteY315" fmla="*/ 124809 h 744201"/>
                <a:gd name="connsiteX316" fmla="*/ 80623 w 112406"/>
                <a:gd name="connsiteY316" fmla="*/ 135662 h 744201"/>
                <a:gd name="connsiteX317" fmla="*/ 70545 w 112406"/>
                <a:gd name="connsiteY317" fmla="*/ 146515 h 744201"/>
                <a:gd name="connsiteX318" fmla="*/ 60467 w 112406"/>
                <a:gd name="connsiteY318" fmla="*/ 135662 h 744201"/>
                <a:gd name="connsiteX319" fmla="*/ 70545 w 112406"/>
                <a:gd name="connsiteY319" fmla="*/ 124809 h 744201"/>
                <a:gd name="connsiteX320" fmla="*/ 39536 w 112406"/>
                <a:gd name="connsiteY320" fmla="*/ 124809 h 744201"/>
                <a:gd name="connsiteX321" fmla="*/ 49614 w 112406"/>
                <a:gd name="connsiteY321" fmla="*/ 135662 h 744201"/>
                <a:gd name="connsiteX322" fmla="*/ 39536 w 112406"/>
                <a:gd name="connsiteY322" fmla="*/ 146515 h 744201"/>
                <a:gd name="connsiteX323" fmla="*/ 29458 w 112406"/>
                <a:gd name="connsiteY323" fmla="*/ 135662 h 744201"/>
                <a:gd name="connsiteX324" fmla="*/ 39536 w 112406"/>
                <a:gd name="connsiteY324" fmla="*/ 124809 h 744201"/>
                <a:gd name="connsiteX325" fmla="*/ 10078 w 112406"/>
                <a:gd name="connsiteY325" fmla="*/ 124809 h 744201"/>
                <a:gd name="connsiteX326" fmla="*/ 20156 w 112406"/>
                <a:gd name="connsiteY326" fmla="*/ 135662 h 744201"/>
                <a:gd name="connsiteX327" fmla="*/ 10078 w 112406"/>
                <a:gd name="connsiteY327" fmla="*/ 146515 h 744201"/>
                <a:gd name="connsiteX328" fmla="*/ 0 w 112406"/>
                <a:gd name="connsiteY328" fmla="*/ 135662 h 744201"/>
                <a:gd name="connsiteX329" fmla="*/ 10078 w 112406"/>
                <a:gd name="connsiteY329" fmla="*/ 124809 h 744201"/>
                <a:gd name="connsiteX330" fmla="*/ 0 w 112406"/>
                <a:gd name="connsiteY330" fmla="*/ 0 h 744201"/>
                <a:gd name="connsiteX331" fmla="*/ 112405 w 112406"/>
                <a:gd name="connsiteY331" fmla="*/ 0 h 744201"/>
                <a:gd name="connsiteX332" fmla="*/ 112405 w 112406"/>
                <a:gd name="connsiteY332" fmla="*/ 122483 h 744201"/>
                <a:gd name="connsiteX333" fmla="*/ 0 w 112406"/>
                <a:gd name="connsiteY333" fmla="*/ 122483 h 7442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112405" h="744201">
                  <a:moveTo>
                    <a:pt x="70545" y="722495"/>
                  </a:moveTo>
                  <a:cubicBezTo>
                    <a:pt x="76111" y="722495"/>
                    <a:pt x="80623" y="727354"/>
                    <a:pt x="80623" y="733348"/>
                  </a:cubicBezTo>
                  <a:cubicBezTo>
                    <a:pt x="80623" y="739342"/>
                    <a:pt x="76111" y="744201"/>
                    <a:pt x="70545" y="744201"/>
                  </a:cubicBezTo>
                  <a:cubicBezTo>
                    <a:pt x="64979" y="744201"/>
                    <a:pt x="60467" y="739342"/>
                    <a:pt x="60467" y="733348"/>
                  </a:cubicBezTo>
                  <a:cubicBezTo>
                    <a:pt x="60467" y="727354"/>
                    <a:pt x="64979" y="722495"/>
                    <a:pt x="70545" y="722495"/>
                  </a:cubicBezTo>
                  <a:close/>
                  <a:moveTo>
                    <a:pt x="39536" y="722495"/>
                  </a:moveTo>
                  <a:cubicBezTo>
                    <a:pt x="45102" y="722495"/>
                    <a:pt x="49614" y="727354"/>
                    <a:pt x="49614" y="733348"/>
                  </a:cubicBezTo>
                  <a:cubicBezTo>
                    <a:pt x="49614" y="739342"/>
                    <a:pt x="45102" y="744201"/>
                    <a:pt x="39536" y="744201"/>
                  </a:cubicBezTo>
                  <a:cubicBezTo>
                    <a:pt x="33970" y="744201"/>
                    <a:pt x="29458" y="739342"/>
                    <a:pt x="29458" y="733348"/>
                  </a:cubicBezTo>
                  <a:cubicBezTo>
                    <a:pt x="29458" y="727354"/>
                    <a:pt x="33970" y="722495"/>
                    <a:pt x="39536" y="722495"/>
                  </a:cubicBezTo>
                  <a:close/>
                  <a:moveTo>
                    <a:pt x="70545" y="689161"/>
                  </a:moveTo>
                  <a:cubicBezTo>
                    <a:pt x="76111" y="689161"/>
                    <a:pt x="80623" y="694194"/>
                    <a:pt x="80623" y="700402"/>
                  </a:cubicBezTo>
                  <a:cubicBezTo>
                    <a:pt x="80623" y="706610"/>
                    <a:pt x="76111" y="711643"/>
                    <a:pt x="70545" y="711643"/>
                  </a:cubicBezTo>
                  <a:cubicBezTo>
                    <a:pt x="64979" y="711643"/>
                    <a:pt x="60467" y="706610"/>
                    <a:pt x="60467" y="700402"/>
                  </a:cubicBezTo>
                  <a:cubicBezTo>
                    <a:pt x="60467" y="694194"/>
                    <a:pt x="64979" y="689161"/>
                    <a:pt x="70545" y="689161"/>
                  </a:cubicBezTo>
                  <a:close/>
                  <a:moveTo>
                    <a:pt x="39536" y="689161"/>
                  </a:moveTo>
                  <a:cubicBezTo>
                    <a:pt x="45102" y="689161"/>
                    <a:pt x="49614" y="694194"/>
                    <a:pt x="49614" y="700402"/>
                  </a:cubicBezTo>
                  <a:cubicBezTo>
                    <a:pt x="49614" y="706610"/>
                    <a:pt x="45102" y="711643"/>
                    <a:pt x="39536" y="711643"/>
                  </a:cubicBezTo>
                  <a:cubicBezTo>
                    <a:pt x="33970" y="711643"/>
                    <a:pt x="29458" y="706610"/>
                    <a:pt x="29458" y="700402"/>
                  </a:cubicBezTo>
                  <a:cubicBezTo>
                    <a:pt x="29458" y="694194"/>
                    <a:pt x="33970" y="689161"/>
                    <a:pt x="39536" y="689161"/>
                  </a:cubicBezTo>
                  <a:close/>
                  <a:moveTo>
                    <a:pt x="70545" y="654277"/>
                  </a:moveTo>
                  <a:cubicBezTo>
                    <a:pt x="76111" y="654277"/>
                    <a:pt x="80623" y="659310"/>
                    <a:pt x="80623" y="665518"/>
                  </a:cubicBezTo>
                  <a:cubicBezTo>
                    <a:pt x="80623" y="671726"/>
                    <a:pt x="76111" y="676759"/>
                    <a:pt x="70545" y="676759"/>
                  </a:cubicBezTo>
                  <a:cubicBezTo>
                    <a:pt x="64979" y="676759"/>
                    <a:pt x="60467" y="671726"/>
                    <a:pt x="60467" y="665518"/>
                  </a:cubicBezTo>
                  <a:cubicBezTo>
                    <a:pt x="60467" y="659310"/>
                    <a:pt x="64979" y="654277"/>
                    <a:pt x="70545" y="654277"/>
                  </a:cubicBezTo>
                  <a:close/>
                  <a:moveTo>
                    <a:pt x="39536" y="654277"/>
                  </a:moveTo>
                  <a:cubicBezTo>
                    <a:pt x="45102" y="654277"/>
                    <a:pt x="49614" y="659310"/>
                    <a:pt x="49614" y="665518"/>
                  </a:cubicBezTo>
                  <a:cubicBezTo>
                    <a:pt x="49614" y="671726"/>
                    <a:pt x="45102" y="676759"/>
                    <a:pt x="39536" y="676759"/>
                  </a:cubicBezTo>
                  <a:cubicBezTo>
                    <a:pt x="33970" y="676759"/>
                    <a:pt x="29458" y="671726"/>
                    <a:pt x="29458" y="665518"/>
                  </a:cubicBezTo>
                  <a:cubicBezTo>
                    <a:pt x="29458" y="659310"/>
                    <a:pt x="33970" y="654277"/>
                    <a:pt x="39536" y="654277"/>
                  </a:cubicBezTo>
                  <a:close/>
                  <a:moveTo>
                    <a:pt x="70545" y="621718"/>
                  </a:moveTo>
                  <a:cubicBezTo>
                    <a:pt x="76111" y="621718"/>
                    <a:pt x="80623" y="626577"/>
                    <a:pt x="80623" y="632571"/>
                  </a:cubicBezTo>
                  <a:cubicBezTo>
                    <a:pt x="80623" y="638565"/>
                    <a:pt x="76111" y="643424"/>
                    <a:pt x="70545" y="643424"/>
                  </a:cubicBezTo>
                  <a:cubicBezTo>
                    <a:pt x="64979" y="643424"/>
                    <a:pt x="60467" y="638565"/>
                    <a:pt x="60467" y="632571"/>
                  </a:cubicBezTo>
                  <a:cubicBezTo>
                    <a:pt x="60467" y="626577"/>
                    <a:pt x="64979" y="621718"/>
                    <a:pt x="70545" y="621718"/>
                  </a:cubicBezTo>
                  <a:close/>
                  <a:moveTo>
                    <a:pt x="39536" y="621718"/>
                  </a:moveTo>
                  <a:cubicBezTo>
                    <a:pt x="45102" y="621718"/>
                    <a:pt x="49614" y="626577"/>
                    <a:pt x="49614" y="632571"/>
                  </a:cubicBezTo>
                  <a:cubicBezTo>
                    <a:pt x="49614" y="638565"/>
                    <a:pt x="45102" y="643424"/>
                    <a:pt x="39536" y="643424"/>
                  </a:cubicBezTo>
                  <a:cubicBezTo>
                    <a:pt x="33970" y="643424"/>
                    <a:pt x="29458" y="638565"/>
                    <a:pt x="29458" y="632571"/>
                  </a:cubicBezTo>
                  <a:cubicBezTo>
                    <a:pt x="29458" y="626577"/>
                    <a:pt x="33970" y="621718"/>
                    <a:pt x="39536" y="621718"/>
                  </a:cubicBezTo>
                  <a:close/>
                  <a:moveTo>
                    <a:pt x="70545" y="588384"/>
                  </a:moveTo>
                  <a:cubicBezTo>
                    <a:pt x="76111" y="588384"/>
                    <a:pt x="80623" y="593417"/>
                    <a:pt x="80623" y="599625"/>
                  </a:cubicBezTo>
                  <a:cubicBezTo>
                    <a:pt x="80623" y="605833"/>
                    <a:pt x="76111" y="610866"/>
                    <a:pt x="70545" y="610866"/>
                  </a:cubicBezTo>
                  <a:cubicBezTo>
                    <a:pt x="64979" y="610866"/>
                    <a:pt x="60467" y="605833"/>
                    <a:pt x="60467" y="599625"/>
                  </a:cubicBezTo>
                  <a:cubicBezTo>
                    <a:pt x="60467" y="593417"/>
                    <a:pt x="64979" y="588384"/>
                    <a:pt x="70545" y="588384"/>
                  </a:cubicBezTo>
                  <a:close/>
                  <a:moveTo>
                    <a:pt x="39536" y="588384"/>
                  </a:moveTo>
                  <a:cubicBezTo>
                    <a:pt x="45102" y="588384"/>
                    <a:pt x="49614" y="593417"/>
                    <a:pt x="49614" y="599625"/>
                  </a:cubicBezTo>
                  <a:cubicBezTo>
                    <a:pt x="49614" y="605833"/>
                    <a:pt x="45102" y="610866"/>
                    <a:pt x="39536" y="610866"/>
                  </a:cubicBezTo>
                  <a:cubicBezTo>
                    <a:pt x="33970" y="610866"/>
                    <a:pt x="29458" y="605833"/>
                    <a:pt x="29458" y="599625"/>
                  </a:cubicBezTo>
                  <a:cubicBezTo>
                    <a:pt x="29458" y="593417"/>
                    <a:pt x="33970" y="588384"/>
                    <a:pt x="39536" y="588384"/>
                  </a:cubicBezTo>
                  <a:close/>
                  <a:moveTo>
                    <a:pt x="102328" y="558926"/>
                  </a:moveTo>
                  <a:cubicBezTo>
                    <a:pt x="107894" y="558926"/>
                    <a:pt x="112406" y="563959"/>
                    <a:pt x="112406" y="570167"/>
                  </a:cubicBezTo>
                  <a:cubicBezTo>
                    <a:pt x="112406" y="576375"/>
                    <a:pt x="107894" y="581408"/>
                    <a:pt x="102328" y="581408"/>
                  </a:cubicBezTo>
                  <a:cubicBezTo>
                    <a:pt x="96762" y="581408"/>
                    <a:pt x="92250" y="576375"/>
                    <a:pt x="92250" y="570167"/>
                  </a:cubicBezTo>
                  <a:cubicBezTo>
                    <a:pt x="92250" y="563959"/>
                    <a:pt x="96762" y="558926"/>
                    <a:pt x="102328" y="558926"/>
                  </a:cubicBezTo>
                  <a:close/>
                  <a:moveTo>
                    <a:pt x="70545" y="558926"/>
                  </a:moveTo>
                  <a:cubicBezTo>
                    <a:pt x="76111" y="558926"/>
                    <a:pt x="80623" y="563959"/>
                    <a:pt x="80623" y="570167"/>
                  </a:cubicBezTo>
                  <a:cubicBezTo>
                    <a:pt x="80623" y="576375"/>
                    <a:pt x="76111" y="581408"/>
                    <a:pt x="70545" y="581408"/>
                  </a:cubicBezTo>
                  <a:cubicBezTo>
                    <a:pt x="64979" y="581408"/>
                    <a:pt x="60467" y="576375"/>
                    <a:pt x="60467" y="570167"/>
                  </a:cubicBezTo>
                  <a:cubicBezTo>
                    <a:pt x="60467" y="563959"/>
                    <a:pt x="64979" y="558926"/>
                    <a:pt x="70545" y="558926"/>
                  </a:cubicBezTo>
                  <a:close/>
                  <a:moveTo>
                    <a:pt x="39536" y="558926"/>
                  </a:moveTo>
                  <a:cubicBezTo>
                    <a:pt x="45102" y="558926"/>
                    <a:pt x="49614" y="563959"/>
                    <a:pt x="49614" y="570167"/>
                  </a:cubicBezTo>
                  <a:cubicBezTo>
                    <a:pt x="49614" y="576375"/>
                    <a:pt x="45102" y="581408"/>
                    <a:pt x="39536" y="581408"/>
                  </a:cubicBezTo>
                  <a:cubicBezTo>
                    <a:pt x="33970" y="581408"/>
                    <a:pt x="29458" y="576375"/>
                    <a:pt x="29458" y="570167"/>
                  </a:cubicBezTo>
                  <a:cubicBezTo>
                    <a:pt x="29458" y="563959"/>
                    <a:pt x="33970" y="558926"/>
                    <a:pt x="39536" y="558926"/>
                  </a:cubicBezTo>
                  <a:close/>
                  <a:moveTo>
                    <a:pt x="10078" y="558926"/>
                  </a:moveTo>
                  <a:cubicBezTo>
                    <a:pt x="15644" y="558926"/>
                    <a:pt x="20156" y="563959"/>
                    <a:pt x="20156" y="570167"/>
                  </a:cubicBezTo>
                  <a:cubicBezTo>
                    <a:pt x="20156" y="576375"/>
                    <a:pt x="15644" y="581408"/>
                    <a:pt x="10078" y="581408"/>
                  </a:cubicBezTo>
                  <a:cubicBezTo>
                    <a:pt x="4512" y="581408"/>
                    <a:pt x="0" y="576375"/>
                    <a:pt x="0" y="570167"/>
                  </a:cubicBezTo>
                  <a:cubicBezTo>
                    <a:pt x="0" y="563959"/>
                    <a:pt x="4512" y="558926"/>
                    <a:pt x="10078" y="558926"/>
                  </a:cubicBezTo>
                  <a:close/>
                  <a:moveTo>
                    <a:pt x="102328" y="526367"/>
                  </a:moveTo>
                  <a:cubicBezTo>
                    <a:pt x="107894" y="526367"/>
                    <a:pt x="112406" y="531226"/>
                    <a:pt x="112406" y="537220"/>
                  </a:cubicBezTo>
                  <a:cubicBezTo>
                    <a:pt x="112406" y="543214"/>
                    <a:pt x="107894" y="548073"/>
                    <a:pt x="102328" y="548073"/>
                  </a:cubicBezTo>
                  <a:cubicBezTo>
                    <a:pt x="96762" y="548073"/>
                    <a:pt x="92250" y="543214"/>
                    <a:pt x="92250" y="537220"/>
                  </a:cubicBezTo>
                  <a:cubicBezTo>
                    <a:pt x="92250" y="531226"/>
                    <a:pt x="96762" y="526367"/>
                    <a:pt x="102328" y="526367"/>
                  </a:cubicBezTo>
                  <a:close/>
                  <a:moveTo>
                    <a:pt x="70545" y="526367"/>
                  </a:moveTo>
                  <a:cubicBezTo>
                    <a:pt x="76111" y="526367"/>
                    <a:pt x="80623" y="531226"/>
                    <a:pt x="80623" y="537220"/>
                  </a:cubicBezTo>
                  <a:cubicBezTo>
                    <a:pt x="80623" y="543214"/>
                    <a:pt x="76111" y="548073"/>
                    <a:pt x="70545" y="548073"/>
                  </a:cubicBezTo>
                  <a:cubicBezTo>
                    <a:pt x="64979" y="548073"/>
                    <a:pt x="60467" y="543214"/>
                    <a:pt x="60467" y="537220"/>
                  </a:cubicBezTo>
                  <a:cubicBezTo>
                    <a:pt x="60467" y="531226"/>
                    <a:pt x="64979" y="526367"/>
                    <a:pt x="70545" y="526367"/>
                  </a:cubicBezTo>
                  <a:close/>
                  <a:moveTo>
                    <a:pt x="39536" y="526367"/>
                  </a:moveTo>
                  <a:cubicBezTo>
                    <a:pt x="45102" y="526367"/>
                    <a:pt x="49614" y="531226"/>
                    <a:pt x="49614" y="537220"/>
                  </a:cubicBezTo>
                  <a:cubicBezTo>
                    <a:pt x="49614" y="543214"/>
                    <a:pt x="45102" y="548073"/>
                    <a:pt x="39536" y="548073"/>
                  </a:cubicBezTo>
                  <a:cubicBezTo>
                    <a:pt x="33970" y="548073"/>
                    <a:pt x="29458" y="543214"/>
                    <a:pt x="29458" y="537220"/>
                  </a:cubicBezTo>
                  <a:cubicBezTo>
                    <a:pt x="29458" y="531226"/>
                    <a:pt x="33970" y="526367"/>
                    <a:pt x="39536" y="526367"/>
                  </a:cubicBezTo>
                  <a:close/>
                  <a:moveTo>
                    <a:pt x="10078" y="526367"/>
                  </a:moveTo>
                  <a:cubicBezTo>
                    <a:pt x="15644" y="526367"/>
                    <a:pt x="20156" y="531226"/>
                    <a:pt x="20156" y="537220"/>
                  </a:cubicBezTo>
                  <a:cubicBezTo>
                    <a:pt x="20156" y="543214"/>
                    <a:pt x="15644" y="548073"/>
                    <a:pt x="10078" y="548073"/>
                  </a:cubicBezTo>
                  <a:cubicBezTo>
                    <a:pt x="4512" y="548073"/>
                    <a:pt x="0" y="543214"/>
                    <a:pt x="0" y="537220"/>
                  </a:cubicBezTo>
                  <a:cubicBezTo>
                    <a:pt x="0" y="531226"/>
                    <a:pt x="4512" y="526367"/>
                    <a:pt x="10078" y="526367"/>
                  </a:cubicBezTo>
                  <a:close/>
                  <a:moveTo>
                    <a:pt x="102328" y="491483"/>
                  </a:moveTo>
                  <a:cubicBezTo>
                    <a:pt x="107894" y="491483"/>
                    <a:pt x="112406" y="496863"/>
                    <a:pt x="112406" y="503499"/>
                  </a:cubicBezTo>
                  <a:cubicBezTo>
                    <a:pt x="112406" y="510135"/>
                    <a:pt x="107894" y="515515"/>
                    <a:pt x="102328" y="515515"/>
                  </a:cubicBezTo>
                  <a:cubicBezTo>
                    <a:pt x="96762" y="515515"/>
                    <a:pt x="92250" y="510135"/>
                    <a:pt x="92250" y="503499"/>
                  </a:cubicBezTo>
                  <a:cubicBezTo>
                    <a:pt x="92250" y="496863"/>
                    <a:pt x="96762" y="491483"/>
                    <a:pt x="102328" y="491483"/>
                  </a:cubicBezTo>
                  <a:close/>
                  <a:moveTo>
                    <a:pt x="70545" y="491483"/>
                  </a:moveTo>
                  <a:cubicBezTo>
                    <a:pt x="76111" y="491483"/>
                    <a:pt x="80623" y="496863"/>
                    <a:pt x="80623" y="503499"/>
                  </a:cubicBezTo>
                  <a:cubicBezTo>
                    <a:pt x="80623" y="510135"/>
                    <a:pt x="76111" y="515515"/>
                    <a:pt x="70545" y="515515"/>
                  </a:cubicBezTo>
                  <a:cubicBezTo>
                    <a:pt x="64979" y="515515"/>
                    <a:pt x="60467" y="510135"/>
                    <a:pt x="60467" y="503499"/>
                  </a:cubicBezTo>
                  <a:cubicBezTo>
                    <a:pt x="60467" y="496863"/>
                    <a:pt x="64979" y="491483"/>
                    <a:pt x="70545" y="491483"/>
                  </a:cubicBezTo>
                  <a:close/>
                  <a:moveTo>
                    <a:pt x="39536" y="491483"/>
                  </a:moveTo>
                  <a:cubicBezTo>
                    <a:pt x="45102" y="491483"/>
                    <a:pt x="49614" y="496863"/>
                    <a:pt x="49614" y="503499"/>
                  </a:cubicBezTo>
                  <a:cubicBezTo>
                    <a:pt x="49614" y="510135"/>
                    <a:pt x="45102" y="515515"/>
                    <a:pt x="39536" y="515515"/>
                  </a:cubicBezTo>
                  <a:cubicBezTo>
                    <a:pt x="33970" y="515515"/>
                    <a:pt x="29458" y="510135"/>
                    <a:pt x="29458" y="503499"/>
                  </a:cubicBezTo>
                  <a:cubicBezTo>
                    <a:pt x="29458" y="496863"/>
                    <a:pt x="33970" y="491483"/>
                    <a:pt x="39536" y="491483"/>
                  </a:cubicBezTo>
                  <a:close/>
                  <a:moveTo>
                    <a:pt x="10078" y="491483"/>
                  </a:moveTo>
                  <a:cubicBezTo>
                    <a:pt x="15644" y="491483"/>
                    <a:pt x="20156" y="496863"/>
                    <a:pt x="20156" y="503499"/>
                  </a:cubicBezTo>
                  <a:cubicBezTo>
                    <a:pt x="20156" y="510135"/>
                    <a:pt x="15644" y="515515"/>
                    <a:pt x="10078" y="515515"/>
                  </a:cubicBezTo>
                  <a:cubicBezTo>
                    <a:pt x="4512" y="515515"/>
                    <a:pt x="0" y="510135"/>
                    <a:pt x="0" y="503499"/>
                  </a:cubicBezTo>
                  <a:cubicBezTo>
                    <a:pt x="0" y="496863"/>
                    <a:pt x="4512" y="491483"/>
                    <a:pt x="10078" y="491483"/>
                  </a:cubicBezTo>
                  <a:close/>
                  <a:moveTo>
                    <a:pt x="102328" y="458149"/>
                  </a:moveTo>
                  <a:cubicBezTo>
                    <a:pt x="107894" y="458149"/>
                    <a:pt x="112406" y="463182"/>
                    <a:pt x="112406" y="469390"/>
                  </a:cubicBezTo>
                  <a:cubicBezTo>
                    <a:pt x="112406" y="475598"/>
                    <a:pt x="107894" y="480631"/>
                    <a:pt x="102328" y="480631"/>
                  </a:cubicBezTo>
                  <a:cubicBezTo>
                    <a:pt x="96762" y="480631"/>
                    <a:pt x="92250" y="475598"/>
                    <a:pt x="92250" y="469390"/>
                  </a:cubicBezTo>
                  <a:cubicBezTo>
                    <a:pt x="92250" y="463182"/>
                    <a:pt x="96762" y="458149"/>
                    <a:pt x="102328" y="458149"/>
                  </a:cubicBezTo>
                  <a:close/>
                  <a:moveTo>
                    <a:pt x="70545" y="458149"/>
                  </a:moveTo>
                  <a:cubicBezTo>
                    <a:pt x="76111" y="458149"/>
                    <a:pt x="80623" y="463182"/>
                    <a:pt x="80623" y="469390"/>
                  </a:cubicBezTo>
                  <a:cubicBezTo>
                    <a:pt x="80623" y="475598"/>
                    <a:pt x="76111" y="480631"/>
                    <a:pt x="70545" y="480631"/>
                  </a:cubicBezTo>
                  <a:cubicBezTo>
                    <a:pt x="64979" y="480631"/>
                    <a:pt x="60467" y="475598"/>
                    <a:pt x="60467" y="469390"/>
                  </a:cubicBezTo>
                  <a:cubicBezTo>
                    <a:pt x="60467" y="463182"/>
                    <a:pt x="64979" y="458149"/>
                    <a:pt x="70545" y="458149"/>
                  </a:cubicBezTo>
                  <a:close/>
                  <a:moveTo>
                    <a:pt x="39536" y="458149"/>
                  </a:moveTo>
                  <a:cubicBezTo>
                    <a:pt x="45102" y="458149"/>
                    <a:pt x="49614" y="463182"/>
                    <a:pt x="49614" y="469390"/>
                  </a:cubicBezTo>
                  <a:cubicBezTo>
                    <a:pt x="49614" y="475598"/>
                    <a:pt x="45102" y="480631"/>
                    <a:pt x="39536" y="480631"/>
                  </a:cubicBezTo>
                  <a:cubicBezTo>
                    <a:pt x="33970" y="480631"/>
                    <a:pt x="29458" y="475598"/>
                    <a:pt x="29458" y="469390"/>
                  </a:cubicBezTo>
                  <a:cubicBezTo>
                    <a:pt x="29458" y="463182"/>
                    <a:pt x="33970" y="458149"/>
                    <a:pt x="39536" y="458149"/>
                  </a:cubicBezTo>
                  <a:close/>
                  <a:moveTo>
                    <a:pt x="10078" y="458149"/>
                  </a:moveTo>
                  <a:cubicBezTo>
                    <a:pt x="15644" y="458149"/>
                    <a:pt x="20156" y="463182"/>
                    <a:pt x="20156" y="469390"/>
                  </a:cubicBezTo>
                  <a:cubicBezTo>
                    <a:pt x="20156" y="475598"/>
                    <a:pt x="15644" y="480631"/>
                    <a:pt x="10078" y="480631"/>
                  </a:cubicBezTo>
                  <a:cubicBezTo>
                    <a:pt x="4512" y="480631"/>
                    <a:pt x="0" y="475598"/>
                    <a:pt x="0" y="469390"/>
                  </a:cubicBezTo>
                  <a:cubicBezTo>
                    <a:pt x="0" y="463182"/>
                    <a:pt x="4512" y="458149"/>
                    <a:pt x="10078" y="458149"/>
                  </a:cubicBezTo>
                  <a:close/>
                  <a:moveTo>
                    <a:pt x="102328" y="425590"/>
                  </a:moveTo>
                  <a:cubicBezTo>
                    <a:pt x="107894" y="425590"/>
                    <a:pt x="112406" y="430449"/>
                    <a:pt x="112406" y="436443"/>
                  </a:cubicBezTo>
                  <a:cubicBezTo>
                    <a:pt x="112406" y="442437"/>
                    <a:pt x="107894" y="447296"/>
                    <a:pt x="102328" y="447296"/>
                  </a:cubicBezTo>
                  <a:cubicBezTo>
                    <a:pt x="96762" y="447296"/>
                    <a:pt x="92250" y="442437"/>
                    <a:pt x="92250" y="436443"/>
                  </a:cubicBezTo>
                  <a:cubicBezTo>
                    <a:pt x="92250" y="430449"/>
                    <a:pt x="96762" y="425590"/>
                    <a:pt x="102328" y="425590"/>
                  </a:cubicBezTo>
                  <a:close/>
                  <a:moveTo>
                    <a:pt x="70545" y="425590"/>
                  </a:moveTo>
                  <a:cubicBezTo>
                    <a:pt x="76111" y="425590"/>
                    <a:pt x="80623" y="430449"/>
                    <a:pt x="80623" y="436443"/>
                  </a:cubicBezTo>
                  <a:cubicBezTo>
                    <a:pt x="80623" y="442437"/>
                    <a:pt x="76111" y="447296"/>
                    <a:pt x="70545" y="447296"/>
                  </a:cubicBezTo>
                  <a:cubicBezTo>
                    <a:pt x="64979" y="447296"/>
                    <a:pt x="60467" y="442437"/>
                    <a:pt x="60467" y="436443"/>
                  </a:cubicBezTo>
                  <a:cubicBezTo>
                    <a:pt x="60467" y="430449"/>
                    <a:pt x="64979" y="425590"/>
                    <a:pt x="70545" y="425590"/>
                  </a:cubicBezTo>
                  <a:close/>
                  <a:moveTo>
                    <a:pt x="39536" y="425590"/>
                  </a:moveTo>
                  <a:cubicBezTo>
                    <a:pt x="45102" y="425590"/>
                    <a:pt x="49614" y="430449"/>
                    <a:pt x="49614" y="436443"/>
                  </a:cubicBezTo>
                  <a:cubicBezTo>
                    <a:pt x="49614" y="442437"/>
                    <a:pt x="45102" y="447296"/>
                    <a:pt x="39536" y="447296"/>
                  </a:cubicBezTo>
                  <a:cubicBezTo>
                    <a:pt x="33970" y="447296"/>
                    <a:pt x="29458" y="442437"/>
                    <a:pt x="29458" y="436443"/>
                  </a:cubicBezTo>
                  <a:cubicBezTo>
                    <a:pt x="29458" y="430449"/>
                    <a:pt x="33970" y="425590"/>
                    <a:pt x="39536" y="425590"/>
                  </a:cubicBezTo>
                  <a:close/>
                  <a:moveTo>
                    <a:pt x="10078" y="425590"/>
                  </a:moveTo>
                  <a:cubicBezTo>
                    <a:pt x="15644" y="425590"/>
                    <a:pt x="20156" y="430449"/>
                    <a:pt x="20156" y="436443"/>
                  </a:cubicBezTo>
                  <a:cubicBezTo>
                    <a:pt x="20156" y="442437"/>
                    <a:pt x="15644" y="447296"/>
                    <a:pt x="10078" y="447296"/>
                  </a:cubicBezTo>
                  <a:cubicBezTo>
                    <a:pt x="4512" y="447296"/>
                    <a:pt x="0" y="442437"/>
                    <a:pt x="0" y="436443"/>
                  </a:cubicBezTo>
                  <a:cubicBezTo>
                    <a:pt x="0" y="430449"/>
                    <a:pt x="4512" y="425590"/>
                    <a:pt x="10078" y="425590"/>
                  </a:cubicBezTo>
                  <a:close/>
                  <a:moveTo>
                    <a:pt x="102328" y="392256"/>
                  </a:moveTo>
                  <a:cubicBezTo>
                    <a:pt x="107894" y="392256"/>
                    <a:pt x="112406" y="397115"/>
                    <a:pt x="112406" y="403109"/>
                  </a:cubicBezTo>
                  <a:cubicBezTo>
                    <a:pt x="112406" y="409103"/>
                    <a:pt x="107894" y="413962"/>
                    <a:pt x="102328" y="413962"/>
                  </a:cubicBezTo>
                  <a:cubicBezTo>
                    <a:pt x="96762" y="413962"/>
                    <a:pt x="92250" y="409103"/>
                    <a:pt x="92250" y="403109"/>
                  </a:cubicBezTo>
                  <a:cubicBezTo>
                    <a:pt x="92250" y="397115"/>
                    <a:pt x="96762" y="392256"/>
                    <a:pt x="102328" y="392256"/>
                  </a:cubicBezTo>
                  <a:close/>
                  <a:moveTo>
                    <a:pt x="70545" y="392256"/>
                  </a:moveTo>
                  <a:cubicBezTo>
                    <a:pt x="76111" y="392256"/>
                    <a:pt x="80623" y="397115"/>
                    <a:pt x="80623" y="403109"/>
                  </a:cubicBezTo>
                  <a:cubicBezTo>
                    <a:pt x="80623" y="409103"/>
                    <a:pt x="76111" y="413962"/>
                    <a:pt x="70545" y="413962"/>
                  </a:cubicBezTo>
                  <a:cubicBezTo>
                    <a:pt x="64979" y="413962"/>
                    <a:pt x="60467" y="409103"/>
                    <a:pt x="60467" y="403109"/>
                  </a:cubicBezTo>
                  <a:cubicBezTo>
                    <a:pt x="60467" y="397115"/>
                    <a:pt x="64979" y="392256"/>
                    <a:pt x="70545" y="392256"/>
                  </a:cubicBezTo>
                  <a:close/>
                  <a:moveTo>
                    <a:pt x="39536" y="392256"/>
                  </a:moveTo>
                  <a:cubicBezTo>
                    <a:pt x="45102" y="392256"/>
                    <a:pt x="49614" y="397115"/>
                    <a:pt x="49614" y="403109"/>
                  </a:cubicBezTo>
                  <a:cubicBezTo>
                    <a:pt x="49614" y="409103"/>
                    <a:pt x="45102" y="413962"/>
                    <a:pt x="39536" y="413962"/>
                  </a:cubicBezTo>
                  <a:cubicBezTo>
                    <a:pt x="33970" y="413962"/>
                    <a:pt x="29458" y="409103"/>
                    <a:pt x="29458" y="403109"/>
                  </a:cubicBezTo>
                  <a:cubicBezTo>
                    <a:pt x="29458" y="397115"/>
                    <a:pt x="33970" y="392256"/>
                    <a:pt x="39536" y="392256"/>
                  </a:cubicBezTo>
                  <a:close/>
                  <a:moveTo>
                    <a:pt x="10078" y="392256"/>
                  </a:moveTo>
                  <a:cubicBezTo>
                    <a:pt x="15644" y="392256"/>
                    <a:pt x="20156" y="397115"/>
                    <a:pt x="20156" y="403109"/>
                  </a:cubicBezTo>
                  <a:cubicBezTo>
                    <a:pt x="20156" y="409103"/>
                    <a:pt x="15644" y="413962"/>
                    <a:pt x="10078" y="413962"/>
                  </a:cubicBezTo>
                  <a:cubicBezTo>
                    <a:pt x="4512" y="413962"/>
                    <a:pt x="0" y="409103"/>
                    <a:pt x="0" y="403109"/>
                  </a:cubicBezTo>
                  <a:cubicBezTo>
                    <a:pt x="0" y="397115"/>
                    <a:pt x="4512" y="392256"/>
                    <a:pt x="10078" y="392256"/>
                  </a:cubicBezTo>
                  <a:close/>
                  <a:moveTo>
                    <a:pt x="102328" y="358922"/>
                  </a:moveTo>
                  <a:cubicBezTo>
                    <a:pt x="107894" y="358922"/>
                    <a:pt x="112406" y="363955"/>
                    <a:pt x="112406" y="370163"/>
                  </a:cubicBezTo>
                  <a:cubicBezTo>
                    <a:pt x="112406" y="376371"/>
                    <a:pt x="107894" y="381404"/>
                    <a:pt x="102328" y="381404"/>
                  </a:cubicBezTo>
                  <a:cubicBezTo>
                    <a:pt x="96762" y="381404"/>
                    <a:pt x="92250" y="376371"/>
                    <a:pt x="92250" y="370163"/>
                  </a:cubicBezTo>
                  <a:cubicBezTo>
                    <a:pt x="92250" y="363955"/>
                    <a:pt x="96762" y="358922"/>
                    <a:pt x="102328" y="358922"/>
                  </a:cubicBezTo>
                  <a:close/>
                  <a:moveTo>
                    <a:pt x="70545" y="358922"/>
                  </a:moveTo>
                  <a:cubicBezTo>
                    <a:pt x="76111" y="358922"/>
                    <a:pt x="80623" y="363955"/>
                    <a:pt x="80623" y="370163"/>
                  </a:cubicBezTo>
                  <a:cubicBezTo>
                    <a:pt x="80623" y="376371"/>
                    <a:pt x="76111" y="381404"/>
                    <a:pt x="70545" y="381404"/>
                  </a:cubicBezTo>
                  <a:cubicBezTo>
                    <a:pt x="64979" y="381404"/>
                    <a:pt x="60467" y="376371"/>
                    <a:pt x="60467" y="370163"/>
                  </a:cubicBezTo>
                  <a:cubicBezTo>
                    <a:pt x="60467" y="363955"/>
                    <a:pt x="64979" y="358922"/>
                    <a:pt x="70545" y="358922"/>
                  </a:cubicBezTo>
                  <a:close/>
                  <a:moveTo>
                    <a:pt x="39536" y="358922"/>
                  </a:moveTo>
                  <a:cubicBezTo>
                    <a:pt x="45102" y="358922"/>
                    <a:pt x="49614" y="363955"/>
                    <a:pt x="49614" y="370163"/>
                  </a:cubicBezTo>
                  <a:cubicBezTo>
                    <a:pt x="49614" y="376371"/>
                    <a:pt x="45102" y="381404"/>
                    <a:pt x="39536" y="381404"/>
                  </a:cubicBezTo>
                  <a:cubicBezTo>
                    <a:pt x="33970" y="381404"/>
                    <a:pt x="29458" y="376371"/>
                    <a:pt x="29458" y="370163"/>
                  </a:cubicBezTo>
                  <a:cubicBezTo>
                    <a:pt x="29458" y="363955"/>
                    <a:pt x="33970" y="358922"/>
                    <a:pt x="39536" y="358922"/>
                  </a:cubicBezTo>
                  <a:close/>
                  <a:moveTo>
                    <a:pt x="10078" y="358922"/>
                  </a:moveTo>
                  <a:cubicBezTo>
                    <a:pt x="15644" y="358922"/>
                    <a:pt x="20156" y="363955"/>
                    <a:pt x="20156" y="370163"/>
                  </a:cubicBezTo>
                  <a:cubicBezTo>
                    <a:pt x="20156" y="376371"/>
                    <a:pt x="15644" y="381404"/>
                    <a:pt x="10078" y="381404"/>
                  </a:cubicBezTo>
                  <a:cubicBezTo>
                    <a:pt x="4512" y="381404"/>
                    <a:pt x="0" y="376371"/>
                    <a:pt x="0" y="370163"/>
                  </a:cubicBezTo>
                  <a:cubicBezTo>
                    <a:pt x="0" y="363955"/>
                    <a:pt x="4512" y="358922"/>
                    <a:pt x="10078" y="358922"/>
                  </a:cubicBezTo>
                  <a:close/>
                  <a:moveTo>
                    <a:pt x="102328" y="324813"/>
                  </a:moveTo>
                  <a:cubicBezTo>
                    <a:pt x="107894" y="324813"/>
                    <a:pt x="112406" y="329672"/>
                    <a:pt x="112406" y="335666"/>
                  </a:cubicBezTo>
                  <a:cubicBezTo>
                    <a:pt x="112406" y="341660"/>
                    <a:pt x="107894" y="346519"/>
                    <a:pt x="102328" y="346519"/>
                  </a:cubicBezTo>
                  <a:cubicBezTo>
                    <a:pt x="96762" y="346519"/>
                    <a:pt x="92250" y="341660"/>
                    <a:pt x="92250" y="335666"/>
                  </a:cubicBezTo>
                  <a:cubicBezTo>
                    <a:pt x="92250" y="329672"/>
                    <a:pt x="96762" y="324813"/>
                    <a:pt x="102328" y="324813"/>
                  </a:cubicBezTo>
                  <a:close/>
                  <a:moveTo>
                    <a:pt x="70545" y="324813"/>
                  </a:moveTo>
                  <a:cubicBezTo>
                    <a:pt x="76111" y="324813"/>
                    <a:pt x="80623" y="329672"/>
                    <a:pt x="80623" y="335666"/>
                  </a:cubicBezTo>
                  <a:cubicBezTo>
                    <a:pt x="80623" y="341660"/>
                    <a:pt x="76111" y="346519"/>
                    <a:pt x="70545" y="346519"/>
                  </a:cubicBezTo>
                  <a:cubicBezTo>
                    <a:pt x="64979" y="346519"/>
                    <a:pt x="60467" y="341660"/>
                    <a:pt x="60467" y="335666"/>
                  </a:cubicBezTo>
                  <a:cubicBezTo>
                    <a:pt x="60467" y="329672"/>
                    <a:pt x="64979" y="324813"/>
                    <a:pt x="70545" y="324813"/>
                  </a:cubicBezTo>
                  <a:close/>
                  <a:moveTo>
                    <a:pt x="39536" y="324813"/>
                  </a:moveTo>
                  <a:cubicBezTo>
                    <a:pt x="45102" y="324813"/>
                    <a:pt x="49614" y="329672"/>
                    <a:pt x="49614" y="335666"/>
                  </a:cubicBezTo>
                  <a:cubicBezTo>
                    <a:pt x="49614" y="341660"/>
                    <a:pt x="45102" y="346519"/>
                    <a:pt x="39536" y="346519"/>
                  </a:cubicBezTo>
                  <a:cubicBezTo>
                    <a:pt x="33970" y="346519"/>
                    <a:pt x="29458" y="341660"/>
                    <a:pt x="29458" y="335666"/>
                  </a:cubicBezTo>
                  <a:cubicBezTo>
                    <a:pt x="29458" y="329672"/>
                    <a:pt x="33970" y="324813"/>
                    <a:pt x="39536" y="324813"/>
                  </a:cubicBezTo>
                  <a:close/>
                  <a:moveTo>
                    <a:pt x="10078" y="324813"/>
                  </a:moveTo>
                  <a:cubicBezTo>
                    <a:pt x="15644" y="324813"/>
                    <a:pt x="20156" y="329672"/>
                    <a:pt x="20156" y="335666"/>
                  </a:cubicBezTo>
                  <a:cubicBezTo>
                    <a:pt x="20156" y="341660"/>
                    <a:pt x="15644" y="346519"/>
                    <a:pt x="10078" y="346519"/>
                  </a:cubicBezTo>
                  <a:cubicBezTo>
                    <a:pt x="4512" y="346519"/>
                    <a:pt x="0" y="341660"/>
                    <a:pt x="0" y="335666"/>
                  </a:cubicBezTo>
                  <a:cubicBezTo>
                    <a:pt x="0" y="329672"/>
                    <a:pt x="4512" y="324813"/>
                    <a:pt x="10078" y="324813"/>
                  </a:cubicBezTo>
                  <a:close/>
                  <a:moveTo>
                    <a:pt x="102328" y="291479"/>
                  </a:moveTo>
                  <a:cubicBezTo>
                    <a:pt x="107894" y="291479"/>
                    <a:pt x="112406" y="296338"/>
                    <a:pt x="112406" y="302332"/>
                  </a:cubicBezTo>
                  <a:cubicBezTo>
                    <a:pt x="112406" y="308326"/>
                    <a:pt x="107894" y="313185"/>
                    <a:pt x="102328" y="313185"/>
                  </a:cubicBezTo>
                  <a:cubicBezTo>
                    <a:pt x="96762" y="313185"/>
                    <a:pt x="92250" y="308326"/>
                    <a:pt x="92250" y="302332"/>
                  </a:cubicBezTo>
                  <a:cubicBezTo>
                    <a:pt x="92250" y="296338"/>
                    <a:pt x="96762" y="291479"/>
                    <a:pt x="102328" y="291479"/>
                  </a:cubicBezTo>
                  <a:close/>
                  <a:moveTo>
                    <a:pt x="70545" y="291479"/>
                  </a:moveTo>
                  <a:cubicBezTo>
                    <a:pt x="76111" y="291479"/>
                    <a:pt x="80623" y="296338"/>
                    <a:pt x="80623" y="302332"/>
                  </a:cubicBezTo>
                  <a:cubicBezTo>
                    <a:pt x="80623" y="308326"/>
                    <a:pt x="76111" y="313185"/>
                    <a:pt x="70545" y="313185"/>
                  </a:cubicBezTo>
                  <a:cubicBezTo>
                    <a:pt x="64979" y="313185"/>
                    <a:pt x="60467" y="308326"/>
                    <a:pt x="60467" y="302332"/>
                  </a:cubicBezTo>
                  <a:cubicBezTo>
                    <a:pt x="60467" y="296338"/>
                    <a:pt x="64979" y="291479"/>
                    <a:pt x="70545" y="291479"/>
                  </a:cubicBezTo>
                  <a:close/>
                  <a:moveTo>
                    <a:pt x="39536" y="291479"/>
                  </a:moveTo>
                  <a:cubicBezTo>
                    <a:pt x="45102" y="291479"/>
                    <a:pt x="49614" y="296338"/>
                    <a:pt x="49614" y="302332"/>
                  </a:cubicBezTo>
                  <a:cubicBezTo>
                    <a:pt x="49614" y="308326"/>
                    <a:pt x="45102" y="313185"/>
                    <a:pt x="39536" y="313185"/>
                  </a:cubicBezTo>
                  <a:cubicBezTo>
                    <a:pt x="33970" y="313185"/>
                    <a:pt x="29458" y="308326"/>
                    <a:pt x="29458" y="302332"/>
                  </a:cubicBezTo>
                  <a:cubicBezTo>
                    <a:pt x="29458" y="296338"/>
                    <a:pt x="33970" y="291479"/>
                    <a:pt x="39536" y="291479"/>
                  </a:cubicBezTo>
                  <a:close/>
                  <a:moveTo>
                    <a:pt x="10078" y="291479"/>
                  </a:moveTo>
                  <a:cubicBezTo>
                    <a:pt x="15644" y="291479"/>
                    <a:pt x="20156" y="296338"/>
                    <a:pt x="20156" y="302332"/>
                  </a:cubicBezTo>
                  <a:cubicBezTo>
                    <a:pt x="20156" y="308326"/>
                    <a:pt x="15644" y="313185"/>
                    <a:pt x="10078" y="313185"/>
                  </a:cubicBezTo>
                  <a:cubicBezTo>
                    <a:pt x="4512" y="313185"/>
                    <a:pt x="0" y="308326"/>
                    <a:pt x="0" y="302332"/>
                  </a:cubicBezTo>
                  <a:cubicBezTo>
                    <a:pt x="0" y="296338"/>
                    <a:pt x="4512" y="291479"/>
                    <a:pt x="10078" y="291479"/>
                  </a:cubicBezTo>
                  <a:close/>
                  <a:moveTo>
                    <a:pt x="102328" y="258145"/>
                  </a:moveTo>
                  <a:cubicBezTo>
                    <a:pt x="107894" y="258145"/>
                    <a:pt x="112406" y="263178"/>
                    <a:pt x="112406" y="269386"/>
                  </a:cubicBezTo>
                  <a:cubicBezTo>
                    <a:pt x="112406" y="275594"/>
                    <a:pt x="107894" y="280627"/>
                    <a:pt x="102328" y="280627"/>
                  </a:cubicBezTo>
                  <a:cubicBezTo>
                    <a:pt x="96762" y="280627"/>
                    <a:pt x="92250" y="275594"/>
                    <a:pt x="92250" y="269386"/>
                  </a:cubicBezTo>
                  <a:cubicBezTo>
                    <a:pt x="92250" y="263178"/>
                    <a:pt x="96762" y="258145"/>
                    <a:pt x="102328" y="258145"/>
                  </a:cubicBezTo>
                  <a:close/>
                  <a:moveTo>
                    <a:pt x="70545" y="258145"/>
                  </a:moveTo>
                  <a:cubicBezTo>
                    <a:pt x="76111" y="258145"/>
                    <a:pt x="80623" y="263178"/>
                    <a:pt x="80623" y="269386"/>
                  </a:cubicBezTo>
                  <a:cubicBezTo>
                    <a:pt x="80623" y="275594"/>
                    <a:pt x="76111" y="280627"/>
                    <a:pt x="70545" y="280627"/>
                  </a:cubicBezTo>
                  <a:cubicBezTo>
                    <a:pt x="64979" y="280627"/>
                    <a:pt x="60467" y="275594"/>
                    <a:pt x="60467" y="269386"/>
                  </a:cubicBezTo>
                  <a:cubicBezTo>
                    <a:pt x="60467" y="263178"/>
                    <a:pt x="64979" y="258145"/>
                    <a:pt x="70545" y="258145"/>
                  </a:cubicBezTo>
                  <a:close/>
                  <a:moveTo>
                    <a:pt x="39536" y="258145"/>
                  </a:moveTo>
                  <a:cubicBezTo>
                    <a:pt x="45102" y="258145"/>
                    <a:pt x="49614" y="263178"/>
                    <a:pt x="49614" y="269386"/>
                  </a:cubicBezTo>
                  <a:cubicBezTo>
                    <a:pt x="49614" y="275594"/>
                    <a:pt x="45102" y="280627"/>
                    <a:pt x="39536" y="280627"/>
                  </a:cubicBezTo>
                  <a:cubicBezTo>
                    <a:pt x="33970" y="280627"/>
                    <a:pt x="29458" y="275594"/>
                    <a:pt x="29458" y="269386"/>
                  </a:cubicBezTo>
                  <a:cubicBezTo>
                    <a:pt x="29458" y="263178"/>
                    <a:pt x="33970" y="258145"/>
                    <a:pt x="39536" y="258145"/>
                  </a:cubicBezTo>
                  <a:close/>
                  <a:moveTo>
                    <a:pt x="10078" y="258145"/>
                  </a:moveTo>
                  <a:cubicBezTo>
                    <a:pt x="15644" y="258145"/>
                    <a:pt x="20156" y="263178"/>
                    <a:pt x="20156" y="269386"/>
                  </a:cubicBezTo>
                  <a:cubicBezTo>
                    <a:pt x="20156" y="275594"/>
                    <a:pt x="15644" y="280627"/>
                    <a:pt x="10078" y="280627"/>
                  </a:cubicBezTo>
                  <a:cubicBezTo>
                    <a:pt x="4512" y="280627"/>
                    <a:pt x="0" y="275594"/>
                    <a:pt x="0" y="269386"/>
                  </a:cubicBezTo>
                  <a:cubicBezTo>
                    <a:pt x="0" y="263178"/>
                    <a:pt x="4512" y="258145"/>
                    <a:pt x="10078" y="258145"/>
                  </a:cubicBezTo>
                  <a:close/>
                  <a:moveTo>
                    <a:pt x="102328" y="225586"/>
                  </a:moveTo>
                  <a:cubicBezTo>
                    <a:pt x="107894" y="225586"/>
                    <a:pt x="112406" y="230445"/>
                    <a:pt x="112406" y="236439"/>
                  </a:cubicBezTo>
                  <a:cubicBezTo>
                    <a:pt x="112406" y="242433"/>
                    <a:pt x="107894" y="247292"/>
                    <a:pt x="102328" y="247292"/>
                  </a:cubicBezTo>
                  <a:cubicBezTo>
                    <a:pt x="96762" y="247292"/>
                    <a:pt x="92250" y="242433"/>
                    <a:pt x="92250" y="236439"/>
                  </a:cubicBezTo>
                  <a:cubicBezTo>
                    <a:pt x="92250" y="230445"/>
                    <a:pt x="96762" y="225586"/>
                    <a:pt x="102328" y="225586"/>
                  </a:cubicBezTo>
                  <a:close/>
                  <a:moveTo>
                    <a:pt x="70545" y="225586"/>
                  </a:moveTo>
                  <a:cubicBezTo>
                    <a:pt x="76111" y="225586"/>
                    <a:pt x="80623" y="230445"/>
                    <a:pt x="80623" y="236439"/>
                  </a:cubicBezTo>
                  <a:cubicBezTo>
                    <a:pt x="80623" y="242433"/>
                    <a:pt x="76111" y="247292"/>
                    <a:pt x="70545" y="247292"/>
                  </a:cubicBezTo>
                  <a:cubicBezTo>
                    <a:pt x="64979" y="247292"/>
                    <a:pt x="60467" y="242433"/>
                    <a:pt x="60467" y="236439"/>
                  </a:cubicBezTo>
                  <a:cubicBezTo>
                    <a:pt x="60467" y="230445"/>
                    <a:pt x="64979" y="225586"/>
                    <a:pt x="70545" y="225586"/>
                  </a:cubicBezTo>
                  <a:close/>
                  <a:moveTo>
                    <a:pt x="39536" y="225586"/>
                  </a:moveTo>
                  <a:cubicBezTo>
                    <a:pt x="45102" y="225586"/>
                    <a:pt x="49614" y="230445"/>
                    <a:pt x="49614" y="236439"/>
                  </a:cubicBezTo>
                  <a:cubicBezTo>
                    <a:pt x="49614" y="242433"/>
                    <a:pt x="45102" y="247292"/>
                    <a:pt x="39536" y="247292"/>
                  </a:cubicBezTo>
                  <a:cubicBezTo>
                    <a:pt x="33970" y="247292"/>
                    <a:pt x="29458" y="242433"/>
                    <a:pt x="29458" y="236439"/>
                  </a:cubicBezTo>
                  <a:cubicBezTo>
                    <a:pt x="29458" y="230445"/>
                    <a:pt x="33970" y="225586"/>
                    <a:pt x="39536" y="225586"/>
                  </a:cubicBezTo>
                  <a:close/>
                  <a:moveTo>
                    <a:pt x="10078" y="225586"/>
                  </a:moveTo>
                  <a:cubicBezTo>
                    <a:pt x="15644" y="225586"/>
                    <a:pt x="20156" y="230445"/>
                    <a:pt x="20156" y="236439"/>
                  </a:cubicBezTo>
                  <a:cubicBezTo>
                    <a:pt x="20156" y="242433"/>
                    <a:pt x="15644" y="247292"/>
                    <a:pt x="10078" y="247292"/>
                  </a:cubicBezTo>
                  <a:cubicBezTo>
                    <a:pt x="4512" y="247292"/>
                    <a:pt x="0" y="242433"/>
                    <a:pt x="0" y="236439"/>
                  </a:cubicBezTo>
                  <a:cubicBezTo>
                    <a:pt x="0" y="230445"/>
                    <a:pt x="4512" y="225586"/>
                    <a:pt x="10078" y="225586"/>
                  </a:cubicBezTo>
                  <a:close/>
                  <a:moveTo>
                    <a:pt x="102328" y="190702"/>
                  </a:moveTo>
                  <a:cubicBezTo>
                    <a:pt x="107894" y="190702"/>
                    <a:pt x="112406" y="196082"/>
                    <a:pt x="112406" y="202718"/>
                  </a:cubicBezTo>
                  <a:cubicBezTo>
                    <a:pt x="112406" y="209354"/>
                    <a:pt x="107894" y="214734"/>
                    <a:pt x="102328" y="214734"/>
                  </a:cubicBezTo>
                  <a:cubicBezTo>
                    <a:pt x="96762" y="214734"/>
                    <a:pt x="92250" y="209354"/>
                    <a:pt x="92250" y="202718"/>
                  </a:cubicBezTo>
                  <a:cubicBezTo>
                    <a:pt x="92250" y="196082"/>
                    <a:pt x="96762" y="190702"/>
                    <a:pt x="102328" y="190702"/>
                  </a:cubicBezTo>
                  <a:close/>
                  <a:moveTo>
                    <a:pt x="70545" y="190702"/>
                  </a:moveTo>
                  <a:cubicBezTo>
                    <a:pt x="76111" y="190702"/>
                    <a:pt x="80623" y="196082"/>
                    <a:pt x="80623" y="202718"/>
                  </a:cubicBezTo>
                  <a:cubicBezTo>
                    <a:pt x="80623" y="209354"/>
                    <a:pt x="76111" y="214734"/>
                    <a:pt x="70545" y="214734"/>
                  </a:cubicBezTo>
                  <a:cubicBezTo>
                    <a:pt x="64979" y="214734"/>
                    <a:pt x="60467" y="209354"/>
                    <a:pt x="60467" y="202718"/>
                  </a:cubicBezTo>
                  <a:cubicBezTo>
                    <a:pt x="60467" y="196082"/>
                    <a:pt x="64979" y="190702"/>
                    <a:pt x="70545" y="190702"/>
                  </a:cubicBezTo>
                  <a:close/>
                  <a:moveTo>
                    <a:pt x="39536" y="190702"/>
                  </a:moveTo>
                  <a:cubicBezTo>
                    <a:pt x="45102" y="190702"/>
                    <a:pt x="49614" y="196082"/>
                    <a:pt x="49614" y="202718"/>
                  </a:cubicBezTo>
                  <a:cubicBezTo>
                    <a:pt x="49614" y="209354"/>
                    <a:pt x="45102" y="214734"/>
                    <a:pt x="39536" y="214734"/>
                  </a:cubicBezTo>
                  <a:cubicBezTo>
                    <a:pt x="33970" y="214734"/>
                    <a:pt x="29458" y="209354"/>
                    <a:pt x="29458" y="202718"/>
                  </a:cubicBezTo>
                  <a:cubicBezTo>
                    <a:pt x="29458" y="196082"/>
                    <a:pt x="33970" y="190702"/>
                    <a:pt x="39536" y="190702"/>
                  </a:cubicBezTo>
                  <a:close/>
                  <a:moveTo>
                    <a:pt x="10078" y="190702"/>
                  </a:moveTo>
                  <a:cubicBezTo>
                    <a:pt x="15644" y="190702"/>
                    <a:pt x="20156" y="196082"/>
                    <a:pt x="20156" y="202718"/>
                  </a:cubicBezTo>
                  <a:cubicBezTo>
                    <a:pt x="20156" y="209354"/>
                    <a:pt x="15644" y="214734"/>
                    <a:pt x="10078" y="214734"/>
                  </a:cubicBezTo>
                  <a:cubicBezTo>
                    <a:pt x="4512" y="214734"/>
                    <a:pt x="0" y="209354"/>
                    <a:pt x="0" y="202718"/>
                  </a:cubicBezTo>
                  <a:cubicBezTo>
                    <a:pt x="0" y="196082"/>
                    <a:pt x="4512" y="190702"/>
                    <a:pt x="10078" y="190702"/>
                  </a:cubicBezTo>
                  <a:close/>
                  <a:moveTo>
                    <a:pt x="102328" y="157368"/>
                  </a:moveTo>
                  <a:cubicBezTo>
                    <a:pt x="107894" y="157368"/>
                    <a:pt x="112406" y="162401"/>
                    <a:pt x="112406" y="168609"/>
                  </a:cubicBezTo>
                  <a:cubicBezTo>
                    <a:pt x="112406" y="174817"/>
                    <a:pt x="107894" y="179850"/>
                    <a:pt x="102328" y="179850"/>
                  </a:cubicBezTo>
                  <a:cubicBezTo>
                    <a:pt x="96762" y="179850"/>
                    <a:pt x="92250" y="174817"/>
                    <a:pt x="92250" y="168609"/>
                  </a:cubicBezTo>
                  <a:cubicBezTo>
                    <a:pt x="92250" y="162401"/>
                    <a:pt x="96762" y="157368"/>
                    <a:pt x="102328" y="157368"/>
                  </a:cubicBezTo>
                  <a:close/>
                  <a:moveTo>
                    <a:pt x="70545" y="157368"/>
                  </a:moveTo>
                  <a:cubicBezTo>
                    <a:pt x="76111" y="157368"/>
                    <a:pt x="80623" y="162401"/>
                    <a:pt x="80623" y="168609"/>
                  </a:cubicBezTo>
                  <a:cubicBezTo>
                    <a:pt x="80623" y="174817"/>
                    <a:pt x="76111" y="179850"/>
                    <a:pt x="70545" y="179850"/>
                  </a:cubicBezTo>
                  <a:cubicBezTo>
                    <a:pt x="64979" y="179850"/>
                    <a:pt x="60467" y="174817"/>
                    <a:pt x="60467" y="168609"/>
                  </a:cubicBezTo>
                  <a:cubicBezTo>
                    <a:pt x="60467" y="162401"/>
                    <a:pt x="64979" y="157368"/>
                    <a:pt x="70545" y="157368"/>
                  </a:cubicBezTo>
                  <a:close/>
                  <a:moveTo>
                    <a:pt x="39536" y="157368"/>
                  </a:moveTo>
                  <a:cubicBezTo>
                    <a:pt x="45102" y="157368"/>
                    <a:pt x="49614" y="162401"/>
                    <a:pt x="49614" y="168609"/>
                  </a:cubicBezTo>
                  <a:cubicBezTo>
                    <a:pt x="49614" y="174817"/>
                    <a:pt x="45102" y="179850"/>
                    <a:pt x="39536" y="179850"/>
                  </a:cubicBezTo>
                  <a:cubicBezTo>
                    <a:pt x="33970" y="179850"/>
                    <a:pt x="29458" y="174817"/>
                    <a:pt x="29458" y="168609"/>
                  </a:cubicBezTo>
                  <a:cubicBezTo>
                    <a:pt x="29458" y="162401"/>
                    <a:pt x="33970" y="157368"/>
                    <a:pt x="39536" y="157368"/>
                  </a:cubicBezTo>
                  <a:close/>
                  <a:moveTo>
                    <a:pt x="10078" y="157368"/>
                  </a:moveTo>
                  <a:cubicBezTo>
                    <a:pt x="15644" y="157368"/>
                    <a:pt x="20156" y="162401"/>
                    <a:pt x="20156" y="168609"/>
                  </a:cubicBezTo>
                  <a:cubicBezTo>
                    <a:pt x="20156" y="174817"/>
                    <a:pt x="15644" y="179850"/>
                    <a:pt x="10078" y="179850"/>
                  </a:cubicBezTo>
                  <a:cubicBezTo>
                    <a:pt x="4512" y="179850"/>
                    <a:pt x="0" y="174817"/>
                    <a:pt x="0" y="168609"/>
                  </a:cubicBezTo>
                  <a:cubicBezTo>
                    <a:pt x="0" y="162401"/>
                    <a:pt x="4512" y="157368"/>
                    <a:pt x="10078" y="157368"/>
                  </a:cubicBezTo>
                  <a:close/>
                  <a:moveTo>
                    <a:pt x="102328" y="124809"/>
                  </a:moveTo>
                  <a:cubicBezTo>
                    <a:pt x="107894" y="124809"/>
                    <a:pt x="112406" y="129668"/>
                    <a:pt x="112406" y="135662"/>
                  </a:cubicBezTo>
                  <a:cubicBezTo>
                    <a:pt x="112406" y="141656"/>
                    <a:pt x="107894" y="146515"/>
                    <a:pt x="102328" y="146515"/>
                  </a:cubicBezTo>
                  <a:cubicBezTo>
                    <a:pt x="96762" y="146515"/>
                    <a:pt x="92250" y="141656"/>
                    <a:pt x="92250" y="135662"/>
                  </a:cubicBezTo>
                  <a:cubicBezTo>
                    <a:pt x="92250" y="129668"/>
                    <a:pt x="96762" y="124809"/>
                    <a:pt x="102328" y="124809"/>
                  </a:cubicBezTo>
                  <a:close/>
                  <a:moveTo>
                    <a:pt x="70545" y="124809"/>
                  </a:moveTo>
                  <a:cubicBezTo>
                    <a:pt x="76111" y="124809"/>
                    <a:pt x="80623" y="129668"/>
                    <a:pt x="80623" y="135662"/>
                  </a:cubicBezTo>
                  <a:cubicBezTo>
                    <a:pt x="80623" y="141656"/>
                    <a:pt x="76111" y="146515"/>
                    <a:pt x="70545" y="146515"/>
                  </a:cubicBezTo>
                  <a:cubicBezTo>
                    <a:pt x="64979" y="146515"/>
                    <a:pt x="60467" y="141656"/>
                    <a:pt x="60467" y="135662"/>
                  </a:cubicBezTo>
                  <a:cubicBezTo>
                    <a:pt x="60467" y="129668"/>
                    <a:pt x="64979" y="124809"/>
                    <a:pt x="70545" y="124809"/>
                  </a:cubicBezTo>
                  <a:close/>
                  <a:moveTo>
                    <a:pt x="39536" y="124809"/>
                  </a:moveTo>
                  <a:cubicBezTo>
                    <a:pt x="45102" y="124809"/>
                    <a:pt x="49614" y="129668"/>
                    <a:pt x="49614" y="135662"/>
                  </a:cubicBezTo>
                  <a:cubicBezTo>
                    <a:pt x="49614" y="141656"/>
                    <a:pt x="45102" y="146515"/>
                    <a:pt x="39536" y="146515"/>
                  </a:cubicBezTo>
                  <a:cubicBezTo>
                    <a:pt x="33970" y="146515"/>
                    <a:pt x="29458" y="141656"/>
                    <a:pt x="29458" y="135662"/>
                  </a:cubicBezTo>
                  <a:cubicBezTo>
                    <a:pt x="29458" y="129668"/>
                    <a:pt x="33970" y="124809"/>
                    <a:pt x="39536" y="124809"/>
                  </a:cubicBezTo>
                  <a:close/>
                  <a:moveTo>
                    <a:pt x="10078" y="124809"/>
                  </a:moveTo>
                  <a:cubicBezTo>
                    <a:pt x="15644" y="124809"/>
                    <a:pt x="20156" y="129668"/>
                    <a:pt x="20156" y="135662"/>
                  </a:cubicBezTo>
                  <a:cubicBezTo>
                    <a:pt x="20156" y="141656"/>
                    <a:pt x="15644" y="146515"/>
                    <a:pt x="10078" y="146515"/>
                  </a:cubicBezTo>
                  <a:cubicBezTo>
                    <a:pt x="4512" y="146515"/>
                    <a:pt x="0" y="141656"/>
                    <a:pt x="0" y="135662"/>
                  </a:cubicBezTo>
                  <a:cubicBezTo>
                    <a:pt x="0" y="129668"/>
                    <a:pt x="4512" y="124809"/>
                    <a:pt x="10078" y="124809"/>
                  </a:cubicBezTo>
                  <a:close/>
                  <a:moveTo>
                    <a:pt x="0" y="0"/>
                  </a:moveTo>
                  <a:lnTo>
                    <a:pt x="112405" y="0"/>
                  </a:lnTo>
                  <a:lnTo>
                    <a:pt x="112405" y="122483"/>
                  </a:lnTo>
                  <a:lnTo>
                    <a:pt x="0" y="122483"/>
                  </a:lnTo>
                  <a:close/>
                </a:path>
              </a:pathLst>
            </a:custGeom>
            <a:solidFill>
              <a:srgbClr val="9FBBDA"/>
            </a:solidFill>
            <a:ln>
              <a:solidFill>
                <a:schemeClr val="bg1">
                  <a:lumMod val="75000"/>
                </a:schemeClr>
              </a:solidFill>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02" name="任意多边形 101"/>
            <p:cNvSpPr/>
            <p:nvPr/>
          </p:nvSpPr>
          <p:spPr bwMode="auto">
            <a:xfrm>
              <a:off x="2183336" y="2071843"/>
              <a:ext cx="26457" cy="187646"/>
            </a:xfrm>
            <a:custGeom>
              <a:gdLst>
                <a:gd name="connsiteX0" fmla="*/ 24688 w 65984"/>
                <a:gd name="connsiteY0" fmla="*/ 0 h 812900"/>
                <a:gd name="connsiteX1" fmla="*/ 28952 w 65984"/>
                <a:gd name="connsiteY1" fmla="*/ 673 h 812900"/>
                <a:gd name="connsiteX2" fmla="*/ 33217 w 65984"/>
                <a:gd name="connsiteY2" fmla="*/ 0 h 812900"/>
                <a:gd name="connsiteX3" fmla="*/ 65984 w 65984"/>
                <a:gd name="connsiteY3" fmla="*/ 810655 h 812900"/>
                <a:gd name="connsiteX4" fmla="*/ 57456 w 65984"/>
                <a:gd name="connsiteY4" fmla="*/ 811553 h 812900"/>
                <a:gd name="connsiteX5" fmla="*/ 29555 w 65984"/>
                <a:gd name="connsiteY5" fmla="*/ 121691 h 812900"/>
                <a:gd name="connsiteX6" fmla="*/ 8528 w 65984"/>
                <a:gd name="connsiteY6" fmla="*/ 812900 h 812900"/>
                <a:gd name="connsiteX7" fmla="*/ 0 w 65984"/>
                <a:gd name="connsiteY7" fmla="*/ 811554 h 8129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84" h="812900">
                  <a:moveTo>
                    <a:pt x="24688" y="0"/>
                  </a:moveTo>
                  <a:lnTo>
                    <a:pt x="28952" y="673"/>
                  </a:lnTo>
                  <a:lnTo>
                    <a:pt x="33217" y="0"/>
                  </a:lnTo>
                  <a:lnTo>
                    <a:pt x="65984" y="810655"/>
                  </a:lnTo>
                  <a:lnTo>
                    <a:pt x="57456" y="811553"/>
                  </a:lnTo>
                  <a:lnTo>
                    <a:pt x="29555" y="121691"/>
                  </a:lnTo>
                  <a:lnTo>
                    <a:pt x="8528" y="812900"/>
                  </a:lnTo>
                  <a:lnTo>
                    <a:pt x="0" y="811554"/>
                  </a:lnTo>
                  <a:close/>
                </a:path>
              </a:pathLst>
            </a:custGeom>
            <a:solidFill>
              <a:srgbClr val="9FBBDA"/>
            </a:solidFill>
            <a:ln>
              <a:solidFill>
                <a:schemeClr val="bg1">
                  <a:lumMod val="75000"/>
                </a:schemeClr>
              </a:solidFill>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grpSp>
      <p:grpSp>
        <p:nvGrpSpPr>
          <p:cNvPr id="103" name="组合 102"/>
          <p:cNvGrpSpPr/>
          <p:nvPr/>
        </p:nvGrpSpPr>
        <p:grpSpPr>
          <a:xfrm>
            <a:off x="3433220" y="1396131"/>
            <a:ext cx="169650" cy="393847"/>
            <a:chOff x="2059513" y="2071843"/>
            <a:chExt cx="275362" cy="639260"/>
          </a:xfrm>
        </p:grpSpPr>
        <p:sp>
          <p:nvSpPr>
            <p:cNvPr id="104" name="Freeform 5"/>
            <p:cNvSpPr/>
            <p:nvPr/>
          </p:nvSpPr>
          <p:spPr bwMode="auto">
            <a:xfrm>
              <a:off x="2073731" y="2258466"/>
              <a:ext cx="246206" cy="39234"/>
            </a:xfrm>
            <a:custGeom>
              <a:gdLst>
                <a:gd name="T0" fmla="*/ 309 w 577"/>
                <a:gd name="T1" fmla="*/ 0 h 92"/>
                <a:gd name="T2" fmla="*/ 3 w 577"/>
                <a:gd name="T3" fmla="*/ 17 h 92"/>
                <a:gd name="T4" fmla="*/ 0 w 577"/>
                <a:gd name="T5" fmla="*/ 17 h 92"/>
                <a:gd name="T6" fmla="*/ 42 w 577"/>
                <a:gd name="T7" fmla="*/ 44 h 92"/>
                <a:gd name="T8" fmla="*/ 54 w 577"/>
                <a:gd name="T9" fmla="*/ 69 h 92"/>
                <a:gd name="T10" fmla="*/ 44 w 577"/>
                <a:gd name="T11" fmla="*/ 92 h 92"/>
                <a:gd name="T12" fmla="*/ 288 w 577"/>
                <a:gd name="T13" fmla="*/ 75 h 92"/>
                <a:gd name="T14" fmla="*/ 289 w 577"/>
                <a:gd name="T15" fmla="*/ 75 h 92"/>
                <a:gd name="T16" fmla="*/ 289 w 577"/>
                <a:gd name="T17" fmla="*/ 75 h 92"/>
                <a:gd name="T18" fmla="*/ 532 w 577"/>
                <a:gd name="T19" fmla="*/ 92 h 92"/>
                <a:gd name="T20" fmla="*/ 522 w 577"/>
                <a:gd name="T21" fmla="*/ 70 h 92"/>
                <a:gd name="T22" fmla="*/ 531 w 577"/>
                <a:gd name="T23" fmla="*/ 49 h 92"/>
                <a:gd name="T24" fmla="*/ 551 w 577"/>
                <a:gd name="T25" fmla="*/ 32 h 92"/>
                <a:gd name="T26" fmla="*/ 577 w 577"/>
                <a:gd name="T27" fmla="*/ 17 h 92"/>
                <a:gd name="T28" fmla="*/ 309 w 577"/>
                <a:gd name="T29"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7" h="92">
                  <a:moveTo>
                    <a:pt x="309" y="0"/>
                  </a:moveTo>
                  <a:cubicBezTo>
                    <a:pt x="158" y="0"/>
                    <a:pt x="32" y="13"/>
                    <a:pt x="3" y="17"/>
                  </a:cubicBezTo>
                  <a:cubicBezTo>
                    <a:pt x="2" y="17"/>
                    <a:pt x="1" y="17"/>
                    <a:pt x="0" y="17"/>
                  </a:cubicBezTo>
                  <a:cubicBezTo>
                    <a:pt x="21" y="26"/>
                    <a:pt x="34" y="35"/>
                    <a:pt x="42" y="44"/>
                  </a:cubicBezTo>
                  <a:cubicBezTo>
                    <a:pt x="51" y="53"/>
                    <a:pt x="54" y="62"/>
                    <a:pt x="54" y="69"/>
                  </a:cubicBezTo>
                  <a:cubicBezTo>
                    <a:pt x="54" y="80"/>
                    <a:pt x="48" y="88"/>
                    <a:pt x="44" y="92"/>
                  </a:cubicBezTo>
                  <a:cubicBezTo>
                    <a:pt x="62" y="89"/>
                    <a:pt x="156" y="75"/>
                    <a:pt x="288" y="75"/>
                  </a:cubicBezTo>
                  <a:cubicBezTo>
                    <a:pt x="288" y="75"/>
                    <a:pt x="288" y="75"/>
                    <a:pt x="289" y="75"/>
                  </a:cubicBezTo>
                  <a:cubicBezTo>
                    <a:pt x="289" y="75"/>
                    <a:pt x="289" y="75"/>
                    <a:pt x="289" y="75"/>
                  </a:cubicBezTo>
                  <a:cubicBezTo>
                    <a:pt x="420" y="75"/>
                    <a:pt x="514" y="89"/>
                    <a:pt x="532" y="92"/>
                  </a:cubicBezTo>
                  <a:cubicBezTo>
                    <a:pt x="525" y="85"/>
                    <a:pt x="522" y="77"/>
                    <a:pt x="522" y="70"/>
                  </a:cubicBezTo>
                  <a:cubicBezTo>
                    <a:pt x="522" y="63"/>
                    <a:pt x="526" y="56"/>
                    <a:pt x="531" y="49"/>
                  </a:cubicBezTo>
                  <a:cubicBezTo>
                    <a:pt x="537" y="42"/>
                    <a:pt x="544" y="36"/>
                    <a:pt x="551" y="32"/>
                  </a:cubicBezTo>
                  <a:cubicBezTo>
                    <a:pt x="562" y="24"/>
                    <a:pt x="572" y="19"/>
                    <a:pt x="577" y="17"/>
                  </a:cubicBezTo>
                  <a:cubicBezTo>
                    <a:pt x="488" y="4"/>
                    <a:pt x="395" y="0"/>
                    <a:pt x="309"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05" name="Freeform 6"/>
            <p:cNvSpPr>
              <a:spLocks noEditPoints="1"/>
            </p:cNvSpPr>
            <p:nvPr/>
          </p:nvSpPr>
          <p:spPr bwMode="auto">
            <a:xfrm>
              <a:off x="2070672" y="2257745"/>
              <a:ext cx="252325" cy="41214"/>
            </a:xfrm>
            <a:custGeom>
              <a:gdLst>
                <a:gd name="T0" fmla="*/ 49 w 591"/>
                <a:gd name="T1" fmla="*/ 95 h 97"/>
                <a:gd name="T2" fmla="*/ 48 w 591"/>
                <a:gd name="T3" fmla="*/ 96 h 97"/>
                <a:gd name="T4" fmla="*/ 47 w 591"/>
                <a:gd name="T5" fmla="*/ 96 h 97"/>
                <a:gd name="T6" fmla="*/ 45 w 591"/>
                <a:gd name="T7" fmla="*/ 97 h 97"/>
                <a:gd name="T8" fmla="*/ 48 w 591"/>
                <a:gd name="T9" fmla="*/ 96 h 97"/>
                <a:gd name="T10" fmla="*/ 48 w 591"/>
                <a:gd name="T11" fmla="*/ 96 h 97"/>
                <a:gd name="T12" fmla="*/ 49 w 591"/>
                <a:gd name="T13" fmla="*/ 95 h 97"/>
                <a:gd name="T14" fmla="*/ 544 w 591"/>
                <a:gd name="T15" fmla="*/ 95 h 97"/>
                <a:gd name="T16" fmla="*/ 543 w 591"/>
                <a:gd name="T17" fmla="*/ 96 h 97"/>
                <a:gd name="T18" fmla="*/ 543 w 591"/>
                <a:gd name="T19" fmla="*/ 96 h 97"/>
                <a:gd name="T20" fmla="*/ 546 w 591"/>
                <a:gd name="T21" fmla="*/ 97 h 97"/>
                <a:gd name="T22" fmla="*/ 544 w 591"/>
                <a:gd name="T23" fmla="*/ 95 h 97"/>
                <a:gd name="T24" fmla="*/ 316 w 591"/>
                <a:gd name="T25" fmla="*/ 0 h 97"/>
                <a:gd name="T26" fmla="*/ 3 w 591"/>
                <a:gd name="T27" fmla="*/ 17 h 97"/>
                <a:gd name="T28" fmla="*/ 0 w 591"/>
                <a:gd name="T29" fmla="*/ 18 h 97"/>
                <a:gd name="T30" fmla="*/ 3 w 591"/>
                <a:gd name="T31" fmla="*/ 19 h 97"/>
                <a:gd name="T32" fmla="*/ 4 w 591"/>
                <a:gd name="T33" fmla="*/ 18 h 97"/>
                <a:gd name="T34" fmla="*/ 3 w 591"/>
                <a:gd name="T35" fmla="*/ 19 h 97"/>
                <a:gd name="T36" fmla="*/ 48 w 591"/>
                <a:gd name="T37" fmla="*/ 47 h 97"/>
                <a:gd name="T38" fmla="*/ 59 w 591"/>
                <a:gd name="T39" fmla="*/ 71 h 97"/>
                <a:gd name="T40" fmla="*/ 53 w 591"/>
                <a:gd name="T41" fmla="*/ 88 h 97"/>
                <a:gd name="T42" fmla="*/ 50 w 591"/>
                <a:gd name="T43" fmla="*/ 93 h 97"/>
                <a:gd name="T44" fmla="*/ 48 w 591"/>
                <a:gd name="T45" fmla="*/ 94 h 97"/>
                <a:gd name="T46" fmla="*/ 48 w 591"/>
                <a:gd name="T47" fmla="*/ 94 h 97"/>
                <a:gd name="T48" fmla="*/ 48 w 591"/>
                <a:gd name="T49" fmla="*/ 94 h 97"/>
                <a:gd name="T50" fmla="*/ 51 w 591"/>
                <a:gd name="T51" fmla="*/ 94 h 97"/>
                <a:gd name="T52" fmla="*/ 61 w 591"/>
                <a:gd name="T53" fmla="*/ 71 h 97"/>
                <a:gd name="T54" fmla="*/ 49 w 591"/>
                <a:gd name="T55" fmla="*/ 46 h 97"/>
                <a:gd name="T56" fmla="*/ 7 w 591"/>
                <a:gd name="T57" fmla="*/ 19 h 97"/>
                <a:gd name="T58" fmla="*/ 10 w 591"/>
                <a:gd name="T59" fmla="*/ 19 h 97"/>
                <a:gd name="T60" fmla="*/ 316 w 591"/>
                <a:gd name="T61" fmla="*/ 2 h 97"/>
                <a:gd name="T62" fmla="*/ 584 w 591"/>
                <a:gd name="T63" fmla="*/ 19 h 97"/>
                <a:gd name="T64" fmla="*/ 558 w 591"/>
                <a:gd name="T65" fmla="*/ 34 h 97"/>
                <a:gd name="T66" fmla="*/ 538 w 591"/>
                <a:gd name="T67" fmla="*/ 51 h 97"/>
                <a:gd name="T68" fmla="*/ 529 w 591"/>
                <a:gd name="T69" fmla="*/ 72 h 97"/>
                <a:gd name="T70" fmla="*/ 539 w 591"/>
                <a:gd name="T71" fmla="*/ 94 h 97"/>
                <a:gd name="T72" fmla="*/ 296 w 591"/>
                <a:gd name="T73" fmla="*/ 77 h 97"/>
                <a:gd name="T74" fmla="*/ 296 w 591"/>
                <a:gd name="T75" fmla="*/ 77 h 97"/>
                <a:gd name="T76" fmla="*/ 543 w 591"/>
                <a:gd name="T77" fmla="*/ 94 h 97"/>
                <a:gd name="T78" fmla="*/ 543 w 591"/>
                <a:gd name="T79" fmla="*/ 94 h 97"/>
                <a:gd name="T80" fmla="*/ 531 w 591"/>
                <a:gd name="T81" fmla="*/ 72 h 97"/>
                <a:gd name="T82" fmla="*/ 540 w 591"/>
                <a:gd name="T83" fmla="*/ 52 h 97"/>
                <a:gd name="T84" fmla="*/ 570 w 591"/>
                <a:gd name="T85" fmla="*/ 29 h 97"/>
                <a:gd name="T86" fmla="*/ 583 w 591"/>
                <a:gd name="T87" fmla="*/ 22 h 97"/>
                <a:gd name="T88" fmla="*/ 588 w 591"/>
                <a:gd name="T89" fmla="*/ 19 h 97"/>
                <a:gd name="T90" fmla="*/ 591 w 591"/>
                <a:gd name="T91" fmla="*/ 18 h 97"/>
                <a:gd name="T92" fmla="*/ 588 w 591"/>
                <a:gd name="T93" fmla="*/ 17 h 97"/>
                <a:gd name="T94" fmla="*/ 316 w 591"/>
                <a:gd name="T95" fmla="*/ 0 h 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1" h="97">
                  <a:moveTo>
                    <a:pt x="49" y="95"/>
                  </a:moveTo>
                  <a:cubicBezTo>
                    <a:pt x="48" y="96"/>
                    <a:pt x="48" y="96"/>
                    <a:pt x="48" y="96"/>
                  </a:cubicBezTo>
                  <a:cubicBezTo>
                    <a:pt x="47" y="96"/>
                    <a:pt x="47" y="96"/>
                    <a:pt x="47" y="96"/>
                  </a:cubicBezTo>
                  <a:cubicBezTo>
                    <a:pt x="45" y="97"/>
                    <a:pt x="45" y="97"/>
                    <a:pt x="45" y="97"/>
                  </a:cubicBezTo>
                  <a:cubicBezTo>
                    <a:pt x="48" y="96"/>
                    <a:pt x="48" y="96"/>
                    <a:pt x="48" y="96"/>
                  </a:cubicBezTo>
                  <a:cubicBezTo>
                    <a:pt x="48" y="96"/>
                    <a:pt x="48" y="96"/>
                    <a:pt x="48" y="96"/>
                  </a:cubicBezTo>
                  <a:cubicBezTo>
                    <a:pt x="49" y="95"/>
                    <a:pt x="49" y="95"/>
                    <a:pt x="49" y="95"/>
                  </a:cubicBezTo>
                  <a:moveTo>
                    <a:pt x="544" y="95"/>
                  </a:moveTo>
                  <a:cubicBezTo>
                    <a:pt x="543" y="96"/>
                    <a:pt x="543" y="96"/>
                    <a:pt x="543" y="96"/>
                  </a:cubicBezTo>
                  <a:cubicBezTo>
                    <a:pt x="543" y="96"/>
                    <a:pt x="543" y="96"/>
                    <a:pt x="543" y="96"/>
                  </a:cubicBezTo>
                  <a:cubicBezTo>
                    <a:pt x="546" y="97"/>
                    <a:pt x="546" y="97"/>
                    <a:pt x="546" y="97"/>
                  </a:cubicBezTo>
                  <a:cubicBezTo>
                    <a:pt x="544" y="95"/>
                    <a:pt x="544" y="95"/>
                    <a:pt x="544" y="95"/>
                  </a:cubicBezTo>
                  <a:moveTo>
                    <a:pt x="316" y="0"/>
                  </a:moveTo>
                  <a:cubicBezTo>
                    <a:pt x="143" y="0"/>
                    <a:pt x="3" y="17"/>
                    <a:pt x="3" y="17"/>
                  </a:cubicBezTo>
                  <a:cubicBezTo>
                    <a:pt x="0" y="18"/>
                    <a:pt x="0" y="18"/>
                    <a:pt x="0" y="18"/>
                  </a:cubicBezTo>
                  <a:cubicBezTo>
                    <a:pt x="3" y="19"/>
                    <a:pt x="3" y="19"/>
                    <a:pt x="3" y="19"/>
                  </a:cubicBezTo>
                  <a:cubicBezTo>
                    <a:pt x="4" y="18"/>
                    <a:pt x="4" y="18"/>
                    <a:pt x="4" y="18"/>
                  </a:cubicBezTo>
                  <a:cubicBezTo>
                    <a:pt x="3" y="19"/>
                    <a:pt x="3" y="19"/>
                    <a:pt x="3" y="19"/>
                  </a:cubicBezTo>
                  <a:cubicBezTo>
                    <a:pt x="26" y="29"/>
                    <a:pt x="39" y="38"/>
                    <a:pt x="48" y="47"/>
                  </a:cubicBezTo>
                  <a:cubicBezTo>
                    <a:pt x="56" y="56"/>
                    <a:pt x="59" y="64"/>
                    <a:pt x="59" y="71"/>
                  </a:cubicBezTo>
                  <a:cubicBezTo>
                    <a:pt x="59" y="78"/>
                    <a:pt x="56" y="84"/>
                    <a:pt x="53" y="88"/>
                  </a:cubicBezTo>
                  <a:cubicBezTo>
                    <a:pt x="52" y="90"/>
                    <a:pt x="51" y="92"/>
                    <a:pt x="50" y="93"/>
                  </a:cubicBezTo>
                  <a:cubicBezTo>
                    <a:pt x="49" y="93"/>
                    <a:pt x="49" y="94"/>
                    <a:pt x="48" y="94"/>
                  </a:cubicBezTo>
                  <a:cubicBezTo>
                    <a:pt x="48" y="94"/>
                    <a:pt x="48" y="94"/>
                    <a:pt x="48" y="94"/>
                  </a:cubicBezTo>
                  <a:cubicBezTo>
                    <a:pt x="48" y="94"/>
                    <a:pt x="48" y="94"/>
                    <a:pt x="48" y="94"/>
                  </a:cubicBezTo>
                  <a:cubicBezTo>
                    <a:pt x="48" y="94"/>
                    <a:pt x="49" y="94"/>
                    <a:pt x="51" y="94"/>
                  </a:cubicBezTo>
                  <a:cubicBezTo>
                    <a:pt x="55" y="90"/>
                    <a:pt x="61" y="82"/>
                    <a:pt x="61" y="71"/>
                  </a:cubicBezTo>
                  <a:cubicBezTo>
                    <a:pt x="61" y="64"/>
                    <a:pt x="58" y="55"/>
                    <a:pt x="49" y="46"/>
                  </a:cubicBezTo>
                  <a:cubicBezTo>
                    <a:pt x="41" y="37"/>
                    <a:pt x="28" y="28"/>
                    <a:pt x="7" y="19"/>
                  </a:cubicBezTo>
                  <a:cubicBezTo>
                    <a:pt x="8" y="19"/>
                    <a:pt x="9" y="19"/>
                    <a:pt x="10" y="19"/>
                  </a:cubicBezTo>
                  <a:cubicBezTo>
                    <a:pt x="39" y="15"/>
                    <a:pt x="165" y="2"/>
                    <a:pt x="316" y="2"/>
                  </a:cubicBezTo>
                  <a:cubicBezTo>
                    <a:pt x="402" y="2"/>
                    <a:pt x="495" y="6"/>
                    <a:pt x="584" y="19"/>
                  </a:cubicBezTo>
                  <a:cubicBezTo>
                    <a:pt x="579" y="21"/>
                    <a:pt x="569" y="26"/>
                    <a:pt x="558" y="34"/>
                  </a:cubicBezTo>
                  <a:cubicBezTo>
                    <a:pt x="551" y="38"/>
                    <a:pt x="544" y="44"/>
                    <a:pt x="538" y="51"/>
                  </a:cubicBezTo>
                  <a:cubicBezTo>
                    <a:pt x="533" y="58"/>
                    <a:pt x="529" y="65"/>
                    <a:pt x="529" y="72"/>
                  </a:cubicBezTo>
                  <a:cubicBezTo>
                    <a:pt x="529" y="79"/>
                    <a:pt x="532" y="87"/>
                    <a:pt x="539" y="94"/>
                  </a:cubicBezTo>
                  <a:cubicBezTo>
                    <a:pt x="521" y="91"/>
                    <a:pt x="427" y="77"/>
                    <a:pt x="296" y="77"/>
                  </a:cubicBezTo>
                  <a:cubicBezTo>
                    <a:pt x="296" y="77"/>
                    <a:pt x="296" y="77"/>
                    <a:pt x="296" y="77"/>
                  </a:cubicBezTo>
                  <a:cubicBezTo>
                    <a:pt x="369" y="77"/>
                    <a:pt x="453" y="81"/>
                    <a:pt x="543" y="94"/>
                  </a:cubicBezTo>
                  <a:cubicBezTo>
                    <a:pt x="543" y="94"/>
                    <a:pt x="543" y="94"/>
                    <a:pt x="543" y="94"/>
                  </a:cubicBezTo>
                  <a:cubicBezTo>
                    <a:pt x="534" y="87"/>
                    <a:pt x="531" y="79"/>
                    <a:pt x="531" y="72"/>
                  </a:cubicBezTo>
                  <a:cubicBezTo>
                    <a:pt x="531" y="65"/>
                    <a:pt x="535" y="59"/>
                    <a:pt x="540" y="52"/>
                  </a:cubicBezTo>
                  <a:cubicBezTo>
                    <a:pt x="548" y="43"/>
                    <a:pt x="560" y="34"/>
                    <a:pt x="570" y="29"/>
                  </a:cubicBezTo>
                  <a:cubicBezTo>
                    <a:pt x="575" y="26"/>
                    <a:pt x="579" y="23"/>
                    <a:pt x="583" y="22"/>
                  </a:cubicBezTo>
                  <a:cubicBezTo>
                    <a:pt x="586" y="20"/>
                    <a:pt x="588" y="19"/>
                    <a:pt x="588" y="19"/>
                  </a:cubicBezTo>
                  <a:cubicBezTo>
                    <a:pt x="591" y="18"/>
                    <a:pt x="591" y="18"/>
                    <a:pt x="591" y="18"/>
                  </a:cubicBezTo>
                  <a:cubicBezTo>
                    <a:pt x="588" y="17"/>
                    <a:pt x="588" y="17"/>
                    <a:pt x="588" y="17"/>
                  </a:cubicBezTo>
                  <a:cubicBezTo>
                    <a:pt x="498" y="5"/>
                    <a:pt x="403" y="0"/>
                    <a:pt x="316"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06" name="Freeform 7"/>
            <p:cNvSpPr/>
            <p:nvPr/>
          </p:nvSpPr>
          <p:spPr bwMode="auto">
            <a:xfrm>
              <a:off x="2059513" y="2246947"/>
              <a:ext cx="273742" cy="22677"/>
            </a:xfrm>
            <a:custGeom>
              <a:gdLst>
                <a:gd name="T0" fmla="*/ 614 w 641"/>
                <a:gd name="T1" fmla="*/ 52 h 53"/>
                <a:gd name="T2" fmla="*/ 641 w 641"/>
                <a:gd name="T3" fmla="*/ 39 h 53"/>
                <a:gd name="T4" fmla="*/ 0 w 641"/>
                <a:gd name="T5" fmla="*/ 39 h 53"/>
                <a:gd name="T6" fmla="*/ 30 w 641"/>
                <a:gd name="T7" fmla="*/ 53 h 53"/>
                <a:gd name="T8" fmla="*/ 614 w 641"/>
                <a:gd name="T9" fmla="*/ 52 h 53"/>
              </a:gdLst>
              <a:cxnLst>
                <a:cxn ang="0">
                  <a:pos x="T0" y="T1"/>
                </a:cxn>
                <a:cxn ang="0">
                  <a:pos x="T2" y="T3"/>
                </a:cxn>
                <a:cxn ang="0">
                  <a:pos x="T4" y="T5"/>
                </a:cxn>
                <a:cxn ang="0">
                  <a:pos x="T6" y="T7"/>
                </a:cxn>
                <a:cxn ang="0">
                  <a:pos x="T8" y="T9"/>
                </a:cxn>
              </a:cxnLst>
              <a:rect l="0" t="0" r="r" b="b"/>
              <a:pathLst>
                <a:path w="641" h="52">
                  <a:moveTo>
                    <a:pt x="614" y="52"/>
                  </a:moveTo>
                  <a:cubicBezTo>
                    <a:pt x="628" y="44"/>
                    <a:pt x="641" y="39"/>
                    <a:pt x="641" y="39"/>
                  </a:cubicBezTo>
                  <a:cubicBezTo>
                    <a:pt x="351" y="0"/>
                    <a:pt x="0" y="39"/>
                    <a:pt x="0" y="39"/>
                  </a:cubicBezTo>
                  <a:cubicBezTo>
                    <a:pt x="12" y="43"/>
                    <a:pt x="22" y="48"/>
                    <a:pt x="30" y="53"/>
                  </a:cubicBezTo>
                  <a:cubicBezTo>
                    <a:pt x="115" y="45"/>
                    <a:pt x="381" y="26"/>
                    <a:pt x="614" y="52"/>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07" name="Freeform 8"/>
            <p:cNvSpPr/>
            <p:nvPr/>
          </p:nvSpPr>
          <p:spPr bwMode="auto">
            <a:xfrm>
              <a:off x="2059513" y="2255946"/>
              <a:ext cx="275362" cy="14038"/>
            </a:xfrm>
            <a:custGeom>
              <a:gdLst>
                <a:gd name="T0" fmla="*/ 614 w 645"/>
                <a:gd name="T1" fmla="*/ 31 h 33"/>
                <a:gd name="T2" fmla="*/ 614 w 645"/>
                <a:gd name="T3" fmla="*/ 32 h 33"/>
                <a:gd name="T4" fmla="*/ 633 w 645"/>
                <a:gd name="T5" fmla="*/ 22 h 33"/>
                <a:gd name="T6" fmla="*/ 639 w 645"/>
                <a:gd name="T7" fmla="*/ 20 h 33"/>
                <a:gd name="T8" fmla="*/ 641 w 645"/>
                <a:gd name="T9" fmla="*/ 19 h 33"/>
                <a:gd name="T10" fmla="*/ 645 w 645"/>
                <a:gd name="T11" fmla="*/ 17 h 33"/>
                <a:gd name="T12" fmla="*/ 641 w 645"/>
                <a:gd name="T13" fmla="*/ 17 h 33"/>
                <a:gd name="T14" fmla="*/ 346 w 645"/>
                <a:gd name="T15" fmla="*/ 0 h 33"/>
                <a:gd name="T16" fmla="*/ 0 w 645"/>
                <a:gd name="T17" fmla="*/ 17 h 33"/>
                <a:gd name="T18" fmla="*/ 0 w 645"/>
                <a:gd name="T19" fmla="*/ 19 h 33"/>
                <a:gd name="T20" fmla="*/ 29 w 645"/>
                <a:gd name="T21" fmla="*/ 33 h 33"/>
                <a:gd name="T22" fmla="*/ 29 w 645"/>
                <a:gd name="T23" fmla="*/ 33 h 33"/>
                <a:gd name="T24" fmla="*/ 30 w 645"/>
                <a:gd name="T25" fmla="*/ 33 h 33"/>
                <a:gd name="T26" fmla="*/ 345 w 645"/>
                <a:gd name="T27" fmla="*/ 19 h 33"/>
                <a:gd name="T28" fmla="*/ 613 w 645"/>
                <a:gd name="T29" fmla="*/ 32 h 33"/>
                <a:gd name="T30" fmla="*/ 614 w 645"/>
                <a:gd name="T31" fmla="*/ 32 h 33"/>
                <a:gd name="T32" fmla="*/ 614 w 645"/>
                <a:gd name="T33" fmla="*/ 32 h 33"/>
                <a:gd name="T34" fmla="*/ 614 w 645"/>
                <a:gd name="T35" fmla="*/ 31 h 33"/>
                <a:gd name="T36" fmla="*/ 614 w 645"/>
                <a:gd name="T37" fmla="*/ 30 h 33"/>
                <a:gd name="T38" fmla="*/ 345 w 645"/>
                <a:gd name="T39" fmla="*/ 17 h 33"/>
                <a:gd name="T40" fmla="*/ 29 w 645"/>
                <a:gd name="T41" fmla="*/ 31 h 33"/>
                <a:gd name="T42" fmla="*/ 30 w 645"/>
                <a:gd name="T43" fmla="*/ 32 h 33"/>
                <a:gd name="T44" fmla="*/ 30 w 645"/>
                <a:gd name="T45" fmla="*/ 31 h 33"/>
                <a:gd name="T46" fmla="*/ 0 w 645"/>
                <a:gd name="T47" fmla="*/ 17 h 33"/>
                <a:gd name="T48" fmla="*/ 0 w 645"/>
                <a:gd name="T49" fmla="*/ 18 h 33"/>
                <a:gd name="T50" fmla="*/ 0 w 645"/>
                <a:gd name="T51" fmla="*/ 19 h 33"/>
                <a:gd name="T52" fmla="*/ 7 w 645"/>
                <a:gd name="T53" fmla="*/ 18 h 33"/>
                <a:gd name="T54" fmla="*/ 346 w 645"/>
                <a:gd name="T55" fmla="*/ 2 h 33"/>
                <a:gd name="T56" fmla="*/ 641 w 645"/>
                <a:gd name="T57" fmla="*/ 19 h 33"/>
                <a:gd name="T58" fmla="*/ 641 w 645"/>
                <a:gd name="T59" fmla="*/ 18 h 33"/>
                <a:gd name="T60" fmla="*/ 640 w 645"/>
                <a:gd name="T61" fmla="*/ 17 h 33"/>
                <a:gd name="T62" fmla="*/ 613 w 645"/>
                <a:gd name="T63" fmla="*/ 31 h 33"/>
                <a:gd name="T64" fmla="*/ 614 w 645"/>
                <a:gd name="T65" fmla="*/ 31 h 33"/>
                <a:gd name="T66" fmla="*/ 614 w 645"/>
                <a:gd name="T67" fmla="*/ 30 h 33"/>
                <a:gd name="T68" fmla="*/ 614 w 645"/>
                <a:gd name="T69" fmla="*/ 31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33">
                  <a:moveTo>
                    <a:pt x="614" y="31"/>
                  </a:moveTo>
                  <a:cubicBezTo>
                    <a:pt x="614" y="32"/>
                    <a:pt x="614" y="32"/>
                    <a:pt x="614" y="32"/>
                  </a:cubicBezTo>
                  <a:cubicBezTo>
                    <a:pt x="621" y="28"/>
                    <a:pt x="628" y="25"/>
                    <a:pt x="633" y="22"/>
                  </a:cubicBezTo>
                  <a:cubicBezTo>
                    <a:pt x="635" y="21"/>
                    <a:pt x="637" y="20"/>
                    <a:pt x="639" y="20"/>
                  </a:cubicBezTo>
                  <a:cubicBezTo>
                    <a:pt x="640" y="19"/>
                    <a:pt x="641" y="19"/>
                    <a:pt x="641" y="19"/>
                  </a:cubicBezTo>
                  <a:cubicBezTo>
                    <a:pt x="645" y="17"/>
                    <a:pt x="645" y="17"/>
                    <a:pt x="645" y="17"/>
                  </a:cubicBezTo>
                  <a:cubicBezTo>
                    <a:pt x="641" y="17"/>
                    <a:pt x="641" y="17"/>
                    <a:pt x="641" y="17"/>
                  </a:cubicBezTo>
                  <a:cubicBezTo>
                    <a:pt x="544" y="4"/>
                    <a:pt x="441" y="0"/>
                    <a:pt x="346" y="0"/>
                  </a:cubicBezTo>
                  <a:cubicBezTo>
                    <a:pt x="156" y="0"/>
                    <a:pt x="0" y="17"/>
                    <a:pt x="0" y="17"/>
                  </a:cubicBezTo>
                  <a:cubicBezTo>
                    <a:pt x="0" y="19"/>
                    <a:pt x="0" y="19"/>
                    <a:pt x="0" y="19"/>
                  </a:cubicBezTo>
                  <a:cubicBezTo>
                    <a:pt x="12" y="23"/>
                    <a:pt x="21" y="28"/>
                    <a:pt x="29" y="33"/>
                  </a:cubicBezTo>
                  <a:cubicBezTo>
                    <a:pt x="29" y="33"/>
                    <a:pt x="29" y="33"/>
                    <a:pt x="29" y="33"/>
                  </a:cubicBezTo>
                  <a:cubicBezTo>
                    <a:pt x="30" y="33"/>
                    <a:pt x="30" y="33"/>
                    <a:pt x="30" y="33"/>
                  </a:cubicBezTo>
                  <a:cubicBezTo>
                    <a:pt x="82" y="28"/>
                    <a:pt x="204" y="19"/>
                    <a:pt x="345" y="19"/>
                  </a:cubicBezTo>
                  <a:cubicBezTo>
                    <a:pt x="431" y="19"/>
                    <a:pt x="525" y="22"/>
                    <a:pt x="613" y="32"/>
                  </a:cubicBezTo>
                  <a:cubicBezTo>
                    <a:pt x="614" y="32"/>
                    <a:pt x="614" y="32"/>
                    <a:pt x="614" y="32"/>
                  </a:cubicBezTo>
                  <a:cubicBezTo>
                    <a:pt x="614" y="32"/>
                    <a:pt x="614" y="32"/>
                    <a:pt x="614" y="32"/>
                  </a:cubicBezTo>
                  <a:cubicBezTo>
                    <a:pt x="614" y="31"/>
                    <a:pt x="614" y="31"/>
                    <a:pt x="614" y="31"/>
                  </a:cubicBezTo>
                  <a:cubicBezTo>
                    <a:pt x="614" y="30"/>
                    <a:pt x="614" y="30"/>
                    <a:pt x="614" y="30"/>
                  </a:cubicBezTo>
                  <a:cubicBezTo>
                    <a:pt x="525" y="20"/>
                    <a:pt x="432" y="17"/>
                    <a:pt x="345" y="17"/>
                  </a:cubicBezTo>
                  <a:cubicBezTo>
                    <a:pt x="204" y="17"/>
                    <a:pt x="82" y="26"/>
                    <a:pt x="29" y="31"/>
                  </a:cubicBezTo>
                  <a:cubicBezTo>
                    <a:pt x="30" y="32"/>
                    <a:pt x="30" y="32"/>
                    <a:pt x="30" y="32"/>
                  </a:cubicBezTo>
                  <a:cubicBezTo>
                    <a:pt x="30" y="31"/>
                    <a:pt x="30" y="31"/>
                    <a:pt x="30" y="31"/>
                  </a:cubicBezTo>
                  <a:cubicBezTo>
                    <a:pt x="22" y="26"/>
                    <a:pt x="12" y="21"/>
                    <a:pt x="0" y="17"/>
                  </a:cubicBezTo>
                  <a:cubicBezTo>
                    <a:pt x="0" y="18"/>
                    <a:pt x="0" y="18"/>
                    <a:pt x="0" y="18"/>
                  </a:cubicBezTo>
                  <a:cubicBezTo>
                    <a:pt x="0" y="19"/>
                    <a:pt x="0" y="19"/>
                    <a:pt x="0" y="19"/>
                  </a:cubicBezTo>
                  <a:cubicBezTo>
                    <a:pt x="0" y="19"/>
                    <a:pt x="3" y="18"/>
                    <a:pt x="7" y="18"/>
                  </a:cubicBezTo>
                  <a:cubicBezTo>
                    <a:pt x="40" y="15"/>
                    <a:pt x="180" y="2"/>
                    <a:pt x="346" y="2"/>
                  </a:cubicBezTo>
                  <a:cubicBezTo>
                    <a:pt x="441" y="2"/>
                    <a:pt x="544" y="6"/>
                    <a:pt x="641" y="19"/>
                  </a:cubicBezTo>
                  <a:cubicBezTo>
                    <a:pt x="641" y="18"/>
                    <a:pt x="641" y="18"/>
                    <a:pt x="641" y="18"/>
                  </a:cubicBezTo>
                  <a:cubicBezTo>
                    <a:pt x="640" y="17"/>
                    <a:pt x="640" y="17"/>
                    <a:pt x="640" y="17"/>
                  </a:cubicBezTo>
                  <a:cubicBezTo>
                    <a:pt x="640" y="17"/>
                    <a:pt x="627" y="22"/>
                    <a:pt x="613" y="31"/>
                  </a:cubicBezTo>
                  <a:cubicBezTo>
                    <a:pt x="614" y="31"/>
                    <a:pt x="614" y="31"/>
                    <a:pt x="614" y="31"/>
                  </a:cubicBezTo>
                  <a:cubicBezTo>
                    <a:pt x="614" y="30"/>
                    <a:pt x="614" y="30"/>
                    <a:pt x="614" y="30"/>
                  </a:cubicBezTo>
                  <a:lnTo>
                    <a:pt x="614" y="31"/>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08" name="Freeform 9"/>
            <p:cNvSpPr/>
            <p:nvPr/>
          </p:nvSpPr>
          <p:spPr bwMode="auto">
            <a:xfrm>
              <a:off x="2092809" y="2291221"/>
              <a:ext cx="208411" cy="39234"/>
            </a:xfrm>
            <a:custGeom>
              <a:gdLst>
                <a:gd name="T0" fmla="*/ 244 w 488"/>
                <a:gd name="T1" fmla="*/ 0 h 92"/>
                <a:gd name="T2" fmla="*/ 0 w 488"/>
                <a:gd name="T3" fmla="*/ 17 h 92"/>
                <a:gd name="T4" fmla="*/ 28 w 488"/>
                <a:gd name="T5" fmla="*/ 35 h 92"/>
                <a:gd name="T6" fmla="*/ 37 w 488"/>
                <a:gd name="T7" fmla="*/ 53 h 92"/>
                <a:gd name="T8" fmla="*/ 31 w 488"/>
                <a:gd name="T9" fmla="*/ 70 h 92"/>
                <a:gd name="T10" fmla="*/ 17 w 488"/>
                <a:gd name="T11" fmla="*/ 83 h 92"/>
                <a:gd name="T12" fmla="*/ 3 w 488"/>
                <a:gd name="T13" fmla="*/ 91 h 92"/>
                <a:gd name="T14" fmla="*/ 243 w 488"/>
                <a:gd name="T15" fmla="*/ 75 h 92"/>
                <a:gd name="T16" fmla="*/ 244 w 488"/>
                <a:gd name="T17" fmla="*/ 75 h 92"/>
                <a:gd name="T18" fmla="*/ 244 w 488"/>
                <a:gd name="T19" fmla="*/ 75 h 92"/>
                <a:gd name="T20" fmla="*/ 487 w 488"/>
                <a:gd name="T21" fmla="*/ 92 h 92"/>
                <a:gd name="T22" fmla="*/ 470 w 488"/>
                <a:gd name="T23" fmla="*/ 56 h 92"/>
                <a:gd name="T24" fmla="*/ 488 w 488"/>
                <a:gd name="T25" fmla="*/ 17 h 92"/>
                <a:gd name="T26" fmla="*/ 244 w 488"/>
                <a:gd name="T27"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92">
                  <a:moveTo>
                    <a:pt x="244" y="0"/>
                  </a:moveTo>
                  <a:cubicBezTo>
                    <a:pt x="172" y="0"/>
                    <a:pt x="88" y="4"/>
                    <a:pt x="0" y="17"/>
                  </a:cubicBezTo>
                  <a:cubicBezTo>
                    <a:pt x="13" y="23"/>
                    <a:pt x="23" y="29"/>
                    <a:pt x="28" y="35"/>
                  </a:cubicBezTo>
                  <a:cubicBezTo>
                    <a:pt x="35" y="41"/>
                    <a:pt x="37" y="47"/>
                    <a:pt x="37" y="53"/>
                  </a:cubicBezTo>
                  <a:cubicBezTo>
                    <a:pt x="37" y="59"/>
                    <a:pt x="35" y="65"/>
                    <a:pt x="31" y="70"/>
                  </a:cubicBezTo>
                  <a:cubicBezTo>
                    <a:pt x="27" y="75"/>
                    <a:pt x="22" y="79"/>
                    <a:pt x="17" y="83"/>
                  </a:cubicBezTo>
                  <a:cubicBezTo>
                    <a:pt x="12" y="86"/>
                    <a:pt x="7" y="89"/>
                    <a:pt x="3" y="91"/>
                  </a:cubicBezTo>
                  <a:cubicBezTo>
                    <a:pt x="28" y="87"/>
                    <a:pt x="118" y="75"/>
                    <a:pt x="243" y="75"/>
                  </a:cubicBezTo>
                  <a:cubicBezTo>
                    <a:pt x="243" y="75"/>
                    <a:pt x="243" y="75"/>
                    <a:pt x="244" y="75"/>
                  </a:cubicBezTo>
                  <a:cubicBezTo>
                    <a:pt x="244" y="75"/>
                    <a:pt x="244" y="75"/>
                    <a:pt x="244" y="75"/>
                  </a:cubicBezTo>
                  <a:cubicBezTo>
                    <a:pt x="375" y="75"/>
                    <a:pt x="469" y="89"/>
                    <a:pt x="487" y="92"/>
                  </a:cubicBezTo>
                  <a:cubicBezTo>
                    <a:pt x="474" y="79"/>
                    <a:pt x="470" y="67"/>
                    <a:pt x="470" y="56"/>
                  </a:cubicBezTo>
                  <a:cubicBezTo>
                    <a:pt x="470" y="37"/>
                    <a:pt x="484" y="22"/>
                    <a:pt x="488" y="17"/>
                  </a:cubicBezTo>
                  <a:cubicBezTo>
                    <a:pt x="400" y="4"/>
                    <a:pt x="316" y="0"/>
                    <a:pt x="244"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09" name="Freeform 10"/>
            <p:cNvSpPr/>
            <p:nvPr/>
          </p:nvSpPr>
          <p:spPr bwMode="auto">
            <a:xfrm>
              <a:off x="2092809" y="2291221"/>
              <a:ext cx="104206" cy="7379"/>
            </a:xfrm>
            <a:custGeom>
              <a:gdLst>
                <a:gd name="T0" fmla="*/ 243 w 244"/>
                <a:gd name="T1" fmla="*/ 0 h 17"/>
                <a:gd name="T2" fmla="*/ 1 w 244"/>
                <a:gd name="T3" fmla="*/ 17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7"/>
                  </a:cubicBezTo>
                  <a:cubicBezTo>
                    <a:pt x="1" y="17"/>
                    <a:pt x="0" y="17"/>
                    <a:pt x="0" y="17"/>
                  </a:cubicBezTo>
                  <a:cubicBezTo>
                    <a:pt x="0" y="17"/>
                    <a:pt x="0" y="17"/>
                    <a:pt x="0" y="17"/>
                  </a:cubicBezTo>
                  <a:cubicBezTo>
                    <a:pt x="88" y="4"/>
                    <a:pt x="172" y="0"/>
                    <a:pt x="244" y="0"/>
                  </a:cubicBezTo>
                  <a:cubicBezTo>
                    <a:pt x="243" y="0"/>
                    <a:pt x="243" y="0"/>
                    <a:pt x="243"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10" name="Freeform 11"/>
            <p:cNvSpPr>
              <a:spLocks noEditPoints="1"/>
            </p:cNvSpPr>
            <p:nvPr/>
          </p:nvSpPr>
          <p:spPr bwMode="auto">
            <a:xfrm>
              <a:off x="2089929" y="2297700"/>
              <a:ext cx="213450" cy="900"/>
            </a:xfrm>
            <a:custGeom>
              <a:gdLst>
                <a:gd name="T0" fmla="*/ 3 w 500"/>
                <a:gd name="T1" fmla="*/ 0 h 2"/>
                <a:gd name="T2" fmla="*/ 0 w 500"/>
                <a:gd name="T3" fmla="*/ 1 h 2"/>
                <a:gd name="T4" fmla="*/ 2 w 500"/>
                <a:gd name="T5" fmla="*/ 2 h 2"/>
                <a:gd name="T6" fmla="*/ 3 w 500"/>
                <a:gd name="T7" fmla="*/ 0 h 2"/>
                <a:gd name="T8" fmla="*/ 3 w 500"/>
                <a:gd name="T9" fmla="*/ 0 h 2"/>
                <a:gd name="T10" fmla="*/ 498 w 500"/>
                <a:gd name="T11" fmla="*/ 0 h 2"/>
                <a:gd name="T12" fmla="*/ 498 w 500"/>
                <a:gd name="T13" fmla="*/ 0 h 2"/>
                <a:gd name="T14" fmla="*/ 499 w 500"/>
                <a:gd name="T15" fmla="*/ 1 h 2"/>
                <a:gd name="T16" fmla="*/ 500 w 500"/>
                <a:gd name="T17" fmla="*/ 1 h 2"/>
                <a:gd name="T18" fmla="*/ 498 w 500"/>
                <a:gd name="T19" fmla="*/ 0 h 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2">
                  <a:moveTo>
                    <a:pt x="3" y="0"/>
                  </a:moveTo>
                  <a:cubicBezTo>
                    <a:pt x="0" y="1"/>
                    <a:pt x="0" y="1"/>
                    <a:pt x="0" y="1"/>
                  </a:cubicBezTo>
                  <a:cubicBezTo>
                    <a:pt x="2" y="2"/>
                    <a:pt x="2" y="2"/>
                    <a:pt x="2" y="2"/>
                  </a:cubicBezTo>
                  <a:cubicBezTo>
                    <a:pt x="3" y="0"/>
                    <a:pt x="3" y="0"/>
                    <a:pt x="3" y="0"/>
                  </a:cubicBezTo>
                  <a:cubicBezTo>
                    <a:pt x="3" y="0"/>
                    <a:pt x="3" y="0"/>
                    <a:pt x="3" y="0"/>
                  </a:cubicBezTo>
                  <a:moveTo>
                    <a:pt x="498" y="0"/>
                  </a:moveTo>
                  <a:cubicBezTo>
                    <a:pt x="498" y="0"/>
                    <a:pt x="498" y="0"/>
                    <a:pt x="498" y="0"/>
                  </a:cubicBezTo>
                  <a:cubicBezTo>
                    <a:pt x="499" y="1"/>
                    <a:pt x="499" y="1"/>
                    <a:pt x="499" y="1"/>
                  </a:cubicBezTo>
                  <a:cubicBezTo>
                    <a:pt x="500" y="1"/>
                    <a:pt x="500" y="1"/>
                    <a:pt x="500" y="1"/>
                  </a:cubicBezTo>
                  <a:cubicBezTo>
                    <a:pt x="498" y="0"/>
                    <a:pt x="498" y="0"/>
                    <a:pt x="498"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11" name="Freeform 12"/>
            <p:cNvSpPr/>
            <p:nvPr/>
          </p:nvSpPr>
          <p:spPr bwMode="auto">
            <a:xfrm>
              <a:off x="2092449" y="2290501"/>
              <a:ext cx="104566" cy="7199"/>
            </a:xfrm>
            <a:custGeom>
              <a:gdLst>
                <a:gd name="T0" fmla="*/ 244 w 245"/>
                <a:gd name="T1" fmla="*/ 0 h 17"/>
                <a:gd name="T2" fmla="*/ 0 w 245"/>
                <a:gd name="T3" fmla="*/ 17 h 17"/>
                <a:gd name="T4" fmla="*/ 0 w 245"/>
                <a:gd name="T5" fmla="*/ 17 h 17"/>
                <a:gd name="T6" fmla="*/ 245 w 245"/>
                <a:gd name="T7" fmla="*/ 0 h 17"/>
                <a:gd name="T8" fmla="*/ 244 w 245"/>
                <a:gd name="T9" fmla="*/ 0 h 17"/>
              </a:gdLst>
              <a:cxnLst>
                <a:cxn ang="0">
                  <a:pos x="T0" y="T1"/>
                </a:cxn>
                <a:cxn ang="0">
                  <a:pos x="T2" y="T3"/>
                </a:cxn>
                <a:cxn ang="0">
                  <a:pos x="T4" y="T5"/>
                </a:cxn>
                <a:cxn ang="0">
                  <a:pos x="T6" y="T7"/>
                </a:cxn>
                <a:cxn ang="0">
                  <a:pos x="T8" y="T9"/>
                </a:cxn>
              </a:cxnLst>
              <a:rect l="0" t="0" r="r" b="b"/>
              <a:pathLst>
                <a:path w="245" h="17">
                  <a:moveTo>
                    <a:pt x="244" y="0"/>
                  </a:moveTo>
                  <a:cubicBezTo>
                    <a:pt x="112" y="0"/>
                    <a:pt x="18" y="14"/>
                    <a:pt x="0" y="17"/>
                  </a:cubicBezTo>
                  <a:cubicBezTo>
                    <a:pt x="0" y="17"/>
                    <a:pt x="0" y="17"/>
                    <a:pt x="0" y="17"/>
                  </a:cubicBezTo>
                  <a:cubicBezTo>
                    <a:pt x="89" y="4"/>
                    <a:pt x="172" y="0"/>
                    <a:pt x="245" y="0"/>
                  </a:cubicBezTo>
                  <a:cubicBezTo>
                    <a:pt x="244" y="0"/>
                    <a:pt x="244" y="0"/>
                    <a:pt x="244"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12" name="Freeform 13"/>
            <p:cNvSpPr/>
            <p:nvPr/>
          </p:nvSpPr>
          <p:spPr bwMode="auto">
            <a:xfrm>
              <a:off x="2090829" y="2290501"/>
              <a:ext cx="212011" cy="8099"/>
            </a:xfrm>
            <a:custGeom>
              <a:gdLst>
                <a:gd name="T0" fmla="*/ 249 w 497"/>
                <a:gd name="T1" fmla="*/ 0 h 19"/>
                <a:gd name="T2" fmla="*/ 4 w 497"/>
                <a:gd name="T3" fmla="*/ 17 h 19"/>
                <a:gd name="T4" fmla="*/ 4 w 497"/>
                <a:gd name="T5" fmla="*/ 17 h 19"/>
                <a:gd name="T6" fmla="*/ 1 w 497"/>
                <a:gd name="T7" fmla="*/ 17 h 19"/>
                <a:gd name="T8" fmla="*/ 1 w 497"/>
                <a:gd name="T9" fmla="*/ 17 h 19"/>
                <a:gd name="T10" fmla="*/ 1 w 497"/>
                <a:gd name="T11" fmla="*/ 17 h 19"/>
                <a:gd name="T12" fmla="*/ 0 w 497"/>
                <a:gd name="T13" fmla="*/ 19 h 19"/>
                <a:gd name="T14" fmla="*/ 1 w 497"/>
                <a:gd name="T15" fmla="*/ 19 h 19"/>
                <a:gd name="T16" fmla="*/ 2 w 497"/>
                <a:gd name="T17" fmla="*/ 18 h 19"/>
                <a:gd name="T18" fmla="*/ 1 w 497"/>
                <a:gd name="T19" fmla="*/ 19 h 19"/>
                <a:gd name="T20" fmla="*/ 1 w 497"/>
                <a:gd name="T21" fmla="*/ 19 h 19"/>
                <a:gd name="T22" fmla="*/ 2 w 497"/>
                <a:gd name="T23" fmla="*/ 19 h 19"/>
                <a:gd name="T24" fmla="*/ 5 w 497"/>
                <a:gd name="T25" fmla="*/ 19 h 19"/>
                <a:gd name="T26" fmla="*/ 5 w 497"/>
                <a:gd name="T27" fmla="*/ 19 h 19"/>
                <a:gd name="T28" fmla="*/ 6 w 497"/>
                <a:gd name="T29" fmla="*/ 19 h 19"/>
                <a:gd name="T30" fmla="*/ 248 w 497"/>
                <a:gd name="T31" fmla="*/ 2 h 19"/>
                <a:gd name="T32" fmla="*/ 249 w 497"/>
                <a:gd name="T33" fmla="*/ 2 h 19"/>
                <a:gd name="T34" fmla="*/ 249 w 497"/>
                <a:gd name="T35" fmla="*/ 2 h 19"/>
                <a:gd name="T36" fmla="*/ 427 w 497"/>
                <a:gd name="T37" fmla="*/ 11 h 19"/>
                <a:gd name="T38" fmla="*/ 478 w 497"/>
                <a:gd name="T39" fmla="*/ 17 h 19"/>
                <a:gd name="T40" fmla="*/ 491 w 497"/>
                <a:gd name="T41" fmla="*/ 19 h 19"/>
                <a:gd name="T42" fmla="*/ 495 w 497"/>
                <a:gd name="T43" fmla="*/ 19 h 19"/>
                <a:gd name="T44" fmla="*/ 496 w 497"/>
                <a:gd name="T45" fmla="*/ 19 h 19"/>
                <a:gd name="T46" fmla="*/ 496 w 497"/>
                <a:gd name="T47" fmla="*/ 19 h 19"/>
                <a:gd name="T48" fmla="*/ 497 w 497"/>
                <a:gd name="T49" fmla="*/ 18 h 19"/>
                <a:gd name="T50" fmla="*/ 496 w 497"/>
                <a:gd name="T51" fmla="*/ 17 h 19"/>
                <a:gd name="T52" fmla="*/ 496 w 497"/>
                <a:gd name="T53" fmla="*/ 17 h 19"/>
                <a:gd name="T54" fmla="*/ 496 w 497"/>
                <a:gd name="T55" fmla="*/ 17 h 19"/>
                <a:gd name="T56" fmla="*/ 249 w 497"/>
                <a:gd name="T57"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19">
                  <a:moveTo>
                    <a:pt x="249" y="0"/>
                  </a:moveTo>
                  <a:cubicBezTo>
                    <a:pt x="176" y="0"/>
                    <a:pt x="93" y="4"/>
                    <a:pt x="4" y="17"/>
                  </a:cubicBezTo>
                  <a:cubicBezTo>
                    <a:pt x="4" y="17"/>
                    <a:pt x="4" y="17"/>
                    <a:pt x="4" y="17"/>
                  </a:cubicBezTo>
                  <a:cubicBezTo>
                    <a:pt x="2" y="17"/>
                    <a:pt x="1" y="17"/>
                    <a:pt x="1" y="17"/>
                  </a:cubicBezTo>
                  <a:cubicBezTo>
                    <a:pt x="1" y="17"/>
                    <a:pt x="1" y="17"/>
                    <a:pt x="1" y="17"/>
                  </a:cubicBezTo>
                  <a:cubicBezTo>
                    <a:pt x="1" y="17"/>
                    <a:pt x="1" y="17"/>
                    <a:pt x="1" y="17"/>
                  </a:cubicBezTo>
                  <a:cubicBezTo>
                    <a:pt x="0" y="19"/>
                    <a:pt x="0" y="19"/>
                    <a:pt x="0" y="19"/>
                  </a:cubicBezTo>
                  <a:cubicBezTo>
                    <a:pt x="1" y="19"/>
                    <a:pt x="1" y="19"/>
                    <a:pt x="1" y="19"/>
                  </a:cubicBezTo>
                  <a:cubicBezTo>
                    <a:pt x="2" y="18"/>
                    <a:pt x="2" y="18"/>
                    <a:pt x="2" y="18"/>
                  </a:cubicBezTo>
                  <a:cubicBezTo>
                    <a:pt x="1" y="19"/>
                    <a:pt x="1" y="19"/>
                    <a:pt x="1" y="19"/>
                  </a:cubicBezTo>
                  <a:cubicBezTo>
                    <a:pt x="1" y="19"/>
                    <a:pt x="1" y="19"/>
                    <a:pt x="1" y="19"/>
                  </a:cubicBezTo>
                  <a:cubicBezTo>
                    <a:pt x="2" y="19"/>
                    <a:pt x="2" y="19"/>
                    <a:pt x="2" y="19"/>
                  </a:cubicBezTo>
                  <a:cubicBezTo>
                    <a:pt x="3" y="19"/>
                    <a:pt x="4" y="19"/>
                    <a:pt x="5" y="19"/>
                  </a:cubicBezTo>
                  <a:cubicBezTo>
                    <a:pt x="5" y="19"/>
                    <a:pt x="5" y="19"/>
                    <a:pt x="5" y="19"/>
                  </a:cubicBezTo>
                  <a:cubicBezTo>
                    <a:pt x="5" y="19"/>
                    <a:pt x="6" y="19"/>
                    <a:pt x="6" y="19"/>
                  </a:cubicBezTo>
                  <a:cubicBezTo>
                    <a:pt x="27" y="15"/>
                    <a:pt x="120" y="2"/>
                    <a:pt x="248" y="2"/>
                  </a:cubicBezTo>
                  <a:cubicBezTo>
                    <a:pt x="248" y="2"/>
                    <a:pt x="248" y="2"/>
                    <a:pt x="249" y="2"/>
                  </a:cubicBezTo>
                  <a:cubicBezTo>
                    <a:pt x="249" y="2"/>
                    <a:pt x="249" y="2"/>
                    <a:pt x="249" y="2"/>
                  </a:cubicBezTo>
                  <a:cubicBezTo>
                    <a:pt x="323" y="2"/>
                    <a:pt x="384" y="6"/>
                    <a:pt x="427" y="11"/>
                  </a:cubicBezTo>
                  <a:cubicBezTo>
                    <a:pt x="449" y="13"/>
                    <a:pt x="466" y="15"/>
                    <a:pt x="478" y="17"/>
                  </a:cubicBezTo>
                  <a:cubicBezTo>
                    <a:pt x="483" y="17"/>
                    <a:pt x="488" y="18"/>
                    <a:pt x="491" y="19"/>
                  </a:cubicBezTo>
                  <a:cubicBezTo>
                    <a:pt x="494" y="19"/>
                    <a:pt x="495" y="19"/>
                    <a:pt x="495" y="19"/>
                  </a:cubicBezTo>
                  <a:cubicBezTo>
                    <a:pt x="496" y="19"/>
                    <a:pt x="496" y="19"/>
                    <a:pt x="496" y="19"/>
                  </a:cubicBezTo>
                  <a:cubicBezTo>
                    <a:pt x="496" y="19"/>
                    <a:pt x="496" y="19"/>
                    <a:pt x="496" y="19"/>
                  </a:cubicBezTo>
                  <a:cubicBezTo>
                    <a:pt x="497" y="18"/>
                    <a:pt x="497" y="18"/>
                    <a:pt x="497" y="18"/>
                  </a:cubicBezTo>
                  <a:cubicBezTo>
                    <a:pt x="496" y="17"/>
                    <a:pt x="496" y="17"/>
                    <a:pt x="496" y="17"/>
                  </a:cubicBezTo>
                  <a:cubicBezTo>
                    <a:pt x="496" y="17"/>
                    <a:pt x="496" y="17"/>
                    <a:pt x="496" y="17"/>
                  </a:cubicBezTo>
                  <a:cubicBezTo>
                    <a:pt x="496" y="17"/>
                    <a:pt x="496" y="17"/>
                    <a:pt x="496" y="17"/>
                  </a:cubicBezTo>
                  <a:cubicBezTo>
                    <a:pt x="406" y="4"/>
                    <a:pt x="322" y="0"/>
                    <a:pt x="249"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13" name="Freeform 14"/>
            <p:cNvSpPr>
              <a:spLocks noEditPoints="1"/>
            </p:cNvSpPr>
            <p:nvPr/>
          </p:nvSpPr>
          <p:spPr bwMode="auto">
            <a:xfrm>
              <a:off x="2091189" y="2291221"/>
              <a:ext cx="212551" cy="40494"/>
            </a:xfrm>
            <a:custGeom>
              <a:gdLst>
                <a:gd name="T0" fmla="*/ 496 w 498"/>
                <a:gd name="T1" fmla="*/ 93 h 95"/>
                <a:gd name="T2" fmla="*/ 495 w 498"/>
                <a:gd name="T3" fmla="*/ 94 h 95"/>
                <a:gd name="T4" fmla="*/ 495 w 498"/>
                <a:gd name="T5" fmla="*/ 94 h 95"/>
                <a:gd name="T6" fmla="*/ 498 w 498"/>
                <a:gd name="T7" fmla="*/ 95 h 95"/>
                <a:gd name="T8" fmla="*/ 496 w 498"/>
                <a:gd name="T9" fmla="*/ 93 h 95"/>
                <a:gd name="T10" fmla="*/ 4 w 498"/>
                <a:gd name="T11" fmla="*/ 17 h 95"/>
                <a:gd name="T12" fmla="*/ 1 w 498"/>
                <a:gd name="T13" fmla="*/ 17 h 95"/>
                <a:gd name="T14" fmla="*/ 0 w 498"/>
                <a:gd name="T15" fmla="*/ 17 h 95"/>
                <a:gd name="T16" fmla="*/ 31 w 498"/>
                <a:gd name="T17" fmla="*/ 36 h 95"/>
                <a:gd name="T18" fmla="*/ 39 w 498"/>
                <a:gd name="T19" fmla="*/ 53 h 95"/>
                <a:gd name="T20" fmla="*/ 33 w 498"/>
                <a:gd name="T21" fmla="*/ 68 h 95"/>
                <a:gd name="T22" fmla="*/ 13 w 498"/>
                <a:gd name="T23" fmla="*/ 86 h 95"/>
                <a:gd name="T24" fmla="*/ 4 w 498"/>
                <a:gd name="T25" fmla="*/ 91 h 95"/>
                <a:gd name="T26" fmla="*/ 0 w 498"/>
                <a:gd name="T27" fmla="*/ 92 h 95"/>
                <a:gd name="T28" fmla="*/ 0 w 498"/>
                <a:gd name="T29" fmla="*/ 92 h 95"/>
                <a:gd name="T30" fmla="*/ 7 w 498"/>
                <a:gd name="T31" fmla="*/ 91 h 95"/>
                <a:gd name="T32" fmla="*/ 21 w 498"/>
                <a:gd name="T33" fmla="*/ 83 h 95"/>
                <a:gd name="T34" fmla="*/ 35 w 498"/>
                <a:gd name="T35" fmla="*/ 70 h 95"/>
                <a:gd name="T36" fmla="*/ 41 w 498"/>
                <a:gd name="T37" fmla="*/ 53 h 95"/>
                <a:gd name="T38" fmla="*/ 32 w 498"/>
                <a:gd name="T39" fmla="*/ 35 h 95"/>
                <a:gd name="T40" fmla="*/ 4 w 498"/>
                <a:gd name="T41" fmla="*/ 17 h 95"/>
                <a:gd name="T42" fmla="*/ 248 w 498"/>
                <a:gd name="T43" fmla="*/ 0 h 95"/>
                <a:gd name="T44" fmla="*/ 248 w 498"/>
                <a:gd name="T45" fmla="*/ 0 h 95"/>
                <a:gd name="T46" fmla="*/ 492 w 498"/>
                <a:gd name="T47" fmla="*/ 17 h 95"/>
                <a:gd name="T48" fmla="*/ 474 w 498"/>
                <a:gd name="T49" fmla="*/ 56 h 95"/>
                <a:gd name="T50" fmla="*/ 491 w 498"/>
                <a:gd name="T51" fmla="*/ 92 h 95"/>
                <a:gd name="T52" fmla="*/ 248 w 498"/>
                <a:gd name="T53" fmla="*/ 75 h 95"/>
                <a:gd name="T54" fmla="*/ 248 w 498"/>
                <a:gd name="T55" fmla="*/ 75 h 95"/>
                <a:gd name="T56" fmla="*/ 495 w 498"/>
                <a:gd name="T57" fmla="*/ 92 h 95"/>
                <a:gd name="T58" fmla="*/ 495 w 498"/>
                <a:gd name="T59" fmla="*/ 92 h 95"/>
                <a:gd name="T60" fmla="*/ 476 w 498"/>
                <a:gd name="T61" fmla="*/ 56 h 95"/>
                <a:gd name="T62" fmla="*/ 485 w 498"/>
                <a:gd name="T63" fmla="*/ 28 h 95"/>
                <a:gd name="T64" fmla="*/ 492 w 498"/>
                <a:gd name="T65" fmla="*/ 20 h 95"/>
                <a:gd name="T66" fmla="*/ 494 w 498"/>
                <a:gd name="T67" fmla="*/ 18 h 95"/>
                <a:gd name="T68" fmla="*/ 495 w 498"/>
                <a:gd name="T69" fmla="*/ 17 h 95"/>
                <a:gd name="T70" fmla="*/ 494 w 498"/>
                <a:gd name="T71" fmla="*/ 17 h 95"/>
                <a:gd name="T72" fmla="*/ 490 w 498"/>
                <a:gd name="T73" fmla="*/ 17 h 95"/>
                <a:gd name="T74" fmla="*/ 477 w 498"/>
                <a:gd name="T75" fmla="*/ 15 h 95"/>
                <a:gd name="T76" fmla="*/ 426 w 498"/>
                <a:gd name="T77" fmla="*/ 9 h 95"/>
                <a:gd name="T78" fmla="*/ 248 w 498"/>
                <a:gd name="T7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8" h="95">
                  <a:moveTo>
                    <a:pt x="496" y="93"/>
                  </a:moveTo>
                  <a:cubicBezTo>
                    <a:pt x="495" y="94"/>
                    <a:pt x="495" y="94"/>
                    <a:pt x="495" y="94"/>
                  </a:cubicBezTo>
                  <a:cubicBezTo>
                    <a:pt x="495" y="94"/>
                    <a:pt x="495" y="94"/>
                    <a:pt x="495" y="94"/>
                  </a:cubicBezTo>
                  <a:cubicBezTo>
                    <a:pt x="498" y="95"/>
                    <a:pt x="498" y="95"/>
                    <a:pt x="498" y="95"/>
                  </a:cubicBezTo>
                  <a:cubicBezTo>
                    <a:pt x="496" y="93"/>
                    <a:pt x="496" y="93"/>
                    <a:pt x="496" y="93"/>
                  </a:cubicBezTo>
                  <a:moveTo>
                    <a:pt x="4" y="17"/>
                  </a:moveTo>
                  <a:cubicBezTo>
                    <a:pt x="3" y="17"/>
                    <a:pt x="2" y="17"/>
                    <a:pt x="1" y="17"/>
                  </a:cubicBezTo>
                  <a:cubicBezTo>
                    <a:pt x="0" y="17"/>
                    <a:pt x="0" y="17"/>
                    <a:pt x="0" y="17"/>
                  </a:cubicBezTo>
                  <a:cubicBezTo>
                    <a:pt x="15" y="24"/>
                    <a:pt x="25" y="30"/>
                    <a:pt x="31" y="36"/>
                  </a:cubicBezTo>
                  <a:cubicBezTo>
                    <a:pt x="37" y="42"/>
                    <a:pt x="39" y="48"/>
                    <a:pt x="39" y="53"/>
                  </a:cubicBezTo>
                  <a:cubicBezTo>
                    <a:pt x="39" y="59"/>
                    <a:pt x="37" y="64"/>
                    <a:pt x="33" y="68"/>
                  </a:cubicBezTo>
                  <a:cubicBezTo>
                    <a:pt x="28" y="76"/>
                    <a:pt x="20" y="81"/>
                    <a:pt x="13" y="86"/>
                  </a:cubicBezTo>
                  <a:cubicBezTo>
                    <a:pt x="9" y="88"/>
                    <a:pt x="6" y="89"/>
                    <a:pt x="4" y="91"/>
                  </a:cubicBezTo>
                  <a:cubicBezTo>
                    <a:pt x="2" y="91"/>
                    <a:pt x="1" y="92"/>
                    <a:pt x="0" y="92"/>
                  </a:cubicBezTo>
                  <a:cubicBezTo>
                    <a:pt x="0" y="92"/>
                    <a:pt x="0" y="92"/>
                    <a:pt x="0" y="92"/>
                  </a:cubicBezTo>
                  <a:cubicBezTo>
                    <a:pt x="0" y="92"/>
                    <a:pt x="3" y="92"/>
                    <a:pt x="7" y="91"/>
                  </a:cubicBezTo>
                  <a:cubicBezTo>
                    <a:pt x="11" y="89"/>
                    <a:pt x="16" y="86"/>
                    <a:pt x="21" y="83"/>
                  </a:cubicBezTo>
                  <a:cubicBezTo>
                    <a:pt x="26" y="79"/>
                    <a:pt x="31" y="75"/>
                    <a:pt x="35" y="70"/>
                  </a:cubicBezTo>
                  <a:cubicBezTo>
                    <a:pt x="39" y="65"/>
                    <a:pt x="41" y="59"/>
                    <a:pt x="41" y="53"/>
                  </a:cubicBezTo>
                  <a:cubicBezTo>
                    <a:pt x="41" y="47"/>
                    <a:pt x="39" y="41"/>
                    <a:pt x="32" y="35"/>
                  </a:cubicBezTo>
                  <a:cubicBezTo>
                    <a:pt x="27" y="29"/>
                    <a:pt x="17" y="23"/>
                    <a:pt x="4" y="17"/>
                  </a:cubicBezTo>
                  <a:moveTo>
                    <a:pt x="248" y="0"/>
                  </a:moveTo>
                  <a:cubicBezTo>
                    <a:pt x="248" y="0"/>
                    <a:pt x="248" y="0"/>
                    <a:pt x="248" y="0"/>
                  </a:cubicBezTo>
                  <a:cubicBezTo>
                    <a:pt x="320" y="0"/>
                    <a:pt x="404" y="4"/>
                    <a:pt x="492" y="17"/>
                  </a:cubicBezTo>
                  <a:cubicBezTo>
                    <a:pt x="488" y="22"/>
                    <a:pt x="474" y="37"/>
                    <a:pt x="474" y="56"/>
                  </a:cubicBezTo>
                  <a:cubicBezTo>
                    <a:pt x="474" y="67"/>
                    <a:pt x="478" y="79"/>
                    <a:pt x="491" y="92"/>
                  </a:cubicBezTo>
                  <a:cubicBezTo>
                    <a:pt x="473" y="89"/>
                    <a:pt x="379" y="75"/>
                    <a:pt x="248" y="75"/>
                  </a:cubicBezTo>
                  <a:cubicBezTo>
                    <a:pt x="248" y="75"/>
                    <a:pt x="248" y="75"/>
                    <a:pt x="248" y="75"/>
                  </a:cubicBezTo>
                  <a:cubicBezTo>
                    <a:pt x="321" y="75"/>
                    <a:pt x="405" y="79"/>
                    <a:pt x="495" y="92"/>
                  </a:cubicBezTo>
                  <a:cubicBezTo>
                    <a:pt x="495" y="92"/>
                    <a:pt x="495" y="92"/>
                    <a:pt x="495" y="92"/>
                  </a:cubicBezTo>
                  <a:cubicBezTo>
                    <a:pt x="480" y="80"/>
                    <a:pt x="476" y="67"/>
                    <a:pt x="476" y="56"/>
                  </a:cubicBezTo>
                  <a:cubicBezTo>
                    <a:pt x="476" y="45"/>
                    <a:pt x="481" y="35"/>
                    <a:pt x="485" y="28"/>
                  </a:cubicBezTo>
                  <a:cubicBezTo>
                    <a:pt x="488" y="25"/>
                    <a:pt x="490" y="22"/>
                    <a:pt x="492" y="20"/>
                  </a:cubicBezTo>
                  <a:cubicBezTo>
                    <a:pt x="493" y="19"/>
                    <a:pt x="494" y="18"/>
                    <a:pt x="494" y="18"/>
                  </a:cubicBezTo>
                  <a:cubicBezTo>
                    <a:pt x="495" y="18"/>
                    <a:pt x="495" y="17"/>
                    <a:pt x="495" y="17"/>
                  </a:cubicBezTo>
                  <a:cubicBezTo>
                    <a:pt x="494" y="17"/>
                    <a:pt x="494" y="17"/>
                    <a:pt x="494" y="17"/>
                  </a:cubicBezTo>
                  <a:cubicBezTo>
                    <a:pt x="494" y="17"/>
                    <a:pt x="493" y="17"/>
                    <a:pt x="490" y="17"/>
                  </a:cubicBezTo>
                  <a:cubicBezTo>
                    <a:pt x="487" y="16"/>
                    <a:pt x="482" y="15"/>
                    <a:pt x="477" y="15"/>
                  </a:cubicBezTo>
                  <a:cubicBezTo>
                    <a:pt x="465" y="13"/>
                    <a:pt x="448" y="11"/>
                    <a:pt x="426" y="9"/>
                  </a:cubicBezTo>
                  <a:cubicBezTo>
                    <a:pt x="383" y="4"/>
                    <a:pt x="322" y="0"/>
                    <a:pt x="248"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14" name="Freeform 15"/>
            <p:cNvSpPr/>
            <p:nvPr/>
          </p:nvSpPr>
          <p:spPr bwMode="auto">
            <a:xfrm>
              <a:off x="2092809" y="2324156"/>
              <a:ext cx="208411" cy="38695"/>
            </a:xfrm>
            <a:custGeom>
              <a:gdLst>
                <a:gd name="T0" fmla="*/ 244 w 488"/>
                <a:gd name="T1" fmla="*/ 0 h 91"/>
                <a:gd name="T2" fmla="*/ 0 w 488"/>
                <a:gd name="T3" fmla="*/ 17 h 91"/>
                <a:gd name="T4" fmla="*/ 28 w 488"/>
                <a:gd name="T5" fmla="*/ 34 h 91"/>
                <a:gd name="T6" fmla="*/ 37 w 488"/>
                <a:gd name="T7" fmla="*/ 53 h 91"/>
                <a:gd name="T8" fmla="*/ 31 w 488"/>
                <a:gd name="T9" fmla="*/ 70 h 91"/>
                <a:gd name="T10" fmla="*/ 17 w 488"/>
                <a:gd name="T11" fmla="*/ 82 h 91"/>
                <a:gd name="T12" fmla="*/ 3 w 488"/>
                <a:gd name="T13" fmla="*/ 91 h 91"/>
                <a:gd name="T14" fmla="*/ 244 w 488"/>
                <a:gd name="T15" fmla="*/ 75 h 91"/>
                <a:gd name="T16" fmla="*/ 487 w 488"/>
                <a:gd name="T17" fmla="*/ 91 h 91"/>
                <a:gd name="T18" fmla="*/ 470 w 488"/>
                <a:gd name="T19" fmla="*/ 56 h 91"/>
                <a:gd name="T20" fmla="*/ 488 w 488"/>
                <a:gd name="T21" fmla="*/ 17 h 91"/>
                <a:gd name="T22" fmla="*/ 244 w 488"/>
                <a:gd name="T23" fmla="*/ 0 h 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8" h="91">
                  <a:moveTo>
                    <a:pt x="244" y="0"/>
                  </a:moveTo>
                  <a:cubicBezTo>
                    <a:pt x="172" y="0"/>
                    <a:pt x="88" y="4"/>
                    <a:pt x="0" y="17"/>
                  </a:cubicBezTo>
                  <a:cubicBezTo>
                    <a:pt x="13" y="23"/>
                    <a:pt x="23" y="29"/>
                    <a:pt x="28" y="34"/>
                  </a:cubicBezTo>
                  <a:cubicBezTo>
                    <a:pt x="35" y="41"/>
                    <a:pt x="37" y="47"/>
                    <a:pt x="37" y="53"/>
                  </a:cubicBezTo>
                  <a:cubicBezTo>
                    <a:pt x="37" y="59"/>
                    <a:pt x="35" y="65"/>
                    <a:pt x="31" y="70"/>
                  </a:cubicBezTo>
                  <a:cubicBezTo>
                    <a:pt x="27" y="75"/>
                    <a:pt x="22" y="79"/>
                    <a:pt x="17" y="82"/>
                  </a:cubicBezTo>
                  <a:cubicBezTo>
                    <a:pt x="12" y="86"/>
                    <a:pt x="7" y="89"/>
                    <a:pt x="3" y="91"/>
                  </a:cubicBezTo>
                  <a:cubicBezTo>
                    <a:pt x="90" y="79"/>
                    <a:pt x="173" y="75"/>
                    <a:pt x="244" y="75"/>
                  </a:cubicBezTo>
                  <a:cubicBezTo>
                    <a:pt x="375" y="75"/>
                    <a:pt x="469" y="89"/>
                    <a:pt x="487" y="91"/>
                  </a:cubicBezTo>
                  <a:cubicBezTo>
                    <a:pt x="474" y="79"/>
                    <a:pt x="470" y="67"/>
                    <a:pt x="470" y="56"/>
                  </a:cubicBezTo>
                  <a:cubicBezTo>
                    <a:pt x="470" y="37"/>
                    <a:pt x="484" y="21"/>
                    <a:pt x="488" y="17"/>
                  </a:cubicBezTo>
                  <a:cubicBezTo>
                    <a:pt x="400" y="4"/>
                    <a:pt x="316" y="0"/>
                    <a:pt x="244"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15" name="Freeform 16"/>
            <p:cNvSpPr/>
            <p:nvPr/>
          </p:nvSpPr>
          <p:spPr bwMode="auto">
            <a:xfrm>
              <a:off x="2092809" y="2324156"/>
              <a:ext cx="104206" cy="7199"/>
            </a:xfrm>
            <a:custGeom>
              <a:gdLst>
                <a:gd name="T0" fmla="*/ 243 w 244"/>
                <a:gd name="T1" fmla="*/ 0 h 17"/>
                <a:gd name="T2" fmla="*/ 1 w 244"/>
                <a:gd name="T3" fmla="*/ 16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6"/>
                  </a:cubicBezTo>
                  <a:cubicBezTo>
                    <a:pt x="1" y="16"/>
                    <a:pt x="0" y="17"/>
                    <a:pt x="0" y="17"/>
                  </a:cubicBezTo>
                  <a:cubicBezTo>
                    <a:pt x="0" y="17"/>
                    <a:pt x="0" y="17"/>
                    <a:pt x="0" y="17"/>
                  </a:cubicBezTo>
                  <a:cubicBezTo>
                    <a:pt x="88" y="4"/>
                    <a:pt x="172" y="0"/>
                    <a:pt x="244" y="0"/>
                  </a:cubicBezTo>
                  <a:cubicBezTo>
                    <a:pt x="243" y="0"/>
                    <a:pt x="243" y="0"/>
                    <a:pt x="243"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16" name="Freeform 17"/>
            <p:cNvSpPr>
              <a:spLocks noEditPoints="1"/>
            </p:cNvSpPr>
            <p:nvPr/>
          </p:nvSpPr>
          <p:spPr bwMode="auto">
            <a:xfrm>
              <a:off x="2089929" y="2324156"/>
              <a:ext cx="213810" cy="40315"/>
            </a:xfrm>
            <a:custGeom>
              <a:gdLst>
                <a:gd name="T0" fmla="*/ 498 w 501"/>
                <a:gd name="T1" fmla="*/ 15 h 95"/>
                <a:gd name="T2" fmla="*/ 498 w 501"/>
                <a:gd name="T3" fmla="*/ 15 h 95"/>
                <a:gd name="T4" fmla="*/ 499 w 501"/>
                <a:gd name="T5" fmla="*/ 16 h 95"/>
                <a:gd name="T6" fmla="*/ 500 w 501"/>
                <a:gd name="T7" fmla="*/ 15 h 95"/>
                <a:gd name="T8" fmla="*/ 498 w 501"/>
                <a:gd name="T9" fmla="*/ 15 h 95"/>
                <a:gd name="T10" fmla="*/ 3 w 501"/>
                <a:gd name="T11" fmla="*/ 15 h 95"/>
                <a:gd name="T12" fmla="*/ 0 w 501"/>
                <a:gd name="T13" fmla="*/ 16 h 95"/>
                <a:gd name="T14" fmla="*/ 3 w 501"/>
                <a:gd name="T15" fmla="*/ 17 h 95"/>
                <a:gd name="T16" fmla="*/ 3 w 501"/>
                <a:gd name="T17" fmla="*/ 16 h 95"/>
                <a:gd name="T18" fmla="*/ 3 w 501"/>
                <a:gd name="T19" fmla="*/ 15 h 95"/>
                <a:gd name="T20" fmla="*/ 3 w 501"/>
                <a:gd name="T21" fmla="*/ 15 h 95"/>
                <a:gd name="T22" fmla="*/ 251 w 501"/>
                <a:gd name="T23" fmla="*/ 0 h 95"/>
                <a:gd name="T24" fmla="*/ 251 w 501"/>
                <a:gd name="T25" fmla="*/ 0 h 95"/>
                <a:gd name="T26" fmla="*/ 495 w 501"/>
                <a:gd name="T27" fmla="*/ 17 h 95"/>
                <a:gd name="T28" fmla="*/ 477 w 501"/>
                <a:gd name="T29" fmla="*/ 56 h 95"/>
                <a:gd name="T30" fmla="*/ 494 w 501"/>
                <a:gd name="T31" fmla="*/ 91 h 95"/>
                <a:gd name="T32" fmla="*/ 251 w 501"/>
                <a:gd name="T33" fmla="*/ 75 h 95"/>
                <a:gd name="T34" fmla="*/ 10 w 501"/>
                <a:gd name="T35" fmla="*/ 91 h 95"/>
                <a:gd name="T36" fmla="*/ 24 w 501"/>
                <a:gd name="T37" fmla="*/ 82 h 95"/>
                <a:gd name="T38" fmla="*/ 38 w 501"/>
                <a:gd name="T39" fmla="*/ 70 h 95"/>
                <a:gd name="T40" fmla="*/ 44 w 501"/>
                <a:gd name="T41" fmla="*/ 53 h 95"/>
                <a:gd name="T42" fmla="*/ 35 w 501"/>
                <a:gd name="T43" fmla="*/ 34 h 95"/>
                <a:gd name="T44" fmla="*/ 7 w 501"/>
                <a:gd name="T45" fmla="*/ 17 h 95"/>
                <a:gd name="T46" fmla="*/ 4 w 501"/>
                <a:gd name="T47" fmla="*/ 17 h 95"/>
                <a:gd name="T48" fmla="*/ 3 w 501"/>
                <a:gd name="T49" fmla="*/ 16 h 95"/>
                <a:gd name="T50" fmla="*/ 3 w 501"/>
                <a:gd name="T51" fmla="*/ 17 h 95"/>
                <a:gd name="T52" fmla="*/ 34 w 501"/>
                <a:gd name="T53" fmla="*/ 36 h 95"/>
                <a:gd name="T54" fmla="*/ 42 w 501"/>
                <a:gd name="T55" fmla="*/ 53 h 95"/>
                <a:gd name="T56" fmla="*/ 36 w 501"/>
                <a:gd name="T57" fmla="*/ 68 h 95"/>
                <a:gd name="T58" fmla="*/ 16 w 501"/>
                <a:gd name="T59" fmla="*/ 86 h 95"/>
                <a:gd name="T60" fmla="*/ 7 w 501"/>
                <a:gd name="T61" fmla="*/ 90 h 95"/>
                <a:gd name="T62" fmla="*/ 3 w 501"/>
                <a:gd name="T63" fmla="*/ 92 h 95"/>
                <a:gd name="T64" fmla="*/ 4 w 501"/>
                <a:gd name="T65" fmla="*/ 94 h 95"/>
                <a:gd name="T66" fmla="*/ 251 w 501"/>
                <a:gd name="T67" fmla="*/ 77 h 95"/>
                <a:gd name="T68" fmla="*/ 429 w 501"/>
                <a:gd name="T69" fmla="*/ 85 h 95"/>
                <a:gd name="T70" fmla="*/ 480 w 501"/>
                <a:gd name="T71" fmla="*/ 91 h 95"/>
                <a:gd name="T72" fmla="*/ 493 w 501"/>
                <a:gd name="T73" fmla="*/ 93 h 95"/>
                <a:gd name="T74" fmla="*/ 497 w 501"/>
                <a:gd name="T75" fmla="*/ 94 h 95"/>
                <a:gd name="T76" fmla="*/ 501 w 501"/>
                <a:gd name="T77" fmla="*/ 95 h 95"/>
                <a:gd name="T78" fmla="*/ 498 w 501"/>
                <a:gd name="T79" fmla="*/ 92 h 95"/>
                <a:gd name="T80" fmla="*/ 479 w 501"/>
                <a:gd name="T81" fmla="*/ 56 h 95"/>
                <a:gd name="T82" fmla="*/ 488 w 501"/>
                <a:gd name="T83" fmla="*/ 28 h 95"/>
                <a:gd name="T84" fmla="*/ 495 w 501"/>
                <a:gd name="T85" fmla="*/ 20 h 95"/>
                <a:gd name="T86" fmla="*/ 497 w 501"/>
                <a:gd name="T87" fmla="*/ 18 h 95"/>
                <a:gd name="T88" fmla="*/ 498 w 501"/>
                <a:gd name="T89" fmla="*/ 17 h 95"/>
                <a:gd name="T90" fmla="*/ 497 w 501"/>
                <a:gd name="T91" fmla="*/ 17 h 95"/>
                <a:gd name="T92" fmla="*/ 493 w 501"/>
                <a:gd name="T93" fmla="*/ 16 h 95"/>
                <a:gd name="T94" fmla="*/ 480 w 501"/>
                <a:gd name="T95" fmla="*/ 14 h 95"/>
                <a:gd name="T96" fmla="*/ 429 w 501"/>
                <a:gd name="T97" fmla="*/ 9 h 95"/>
                <a:gd name="T98" fmla="*/ 251 w 501"/>
                <a:gd name="T9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5">
                  <a:moveTo>
                    <a:pt x="498" y="15"/>
                  </a:moveTo>
                  <a:cubicBezTo>
                    <a:pt x="498" y="15"/>
                    <a:pt x="498" y="15"/>
                    <a:pt x="498" y="15"/>
                  </a:cubicBezTo>
                  <a:cubicBezTo>
                    <a:pt x="499" y="16"/>
                    <a:pt x="499" y="16"/>
                    <a:pt x="499" y="16"/>
                  </a:cubicBezTo>
                  <a:cubicBezTo>
                    <a:pt x="500" y="15"/>
                    <a:pt x="500" y="15"/>
                    <a:pt x="500" y="15"/>
                  </a:cubicBezTo>
                  <a:cubicBezTo>
                    <a:pt x="498" y="15"/>
                    <a:pt x="498" y="15"/>
                    <a:pt x="498" y="15"/>
                  </a:cubicBezTo>
                  <a:moveTo>
                    <a:pt x="3" y="15"/>
                  </a:moveTo>
                  <a:cubicBezTo>
                    <a:pt x="0" y="16"/>
                    <a:pt x="0" y="16"/>
                    <a:pt x="0" y="16"/>
                  </a:cubicBezTo>
                  <a:cubicBezTo>
                    <a:pt x="3" y="17"/>
                    <a:pt x="3" y="17"/>
                    <a:pt x="3" y="17"/>
                  </a:cubicBezTo>
                  <a:cubicBezTo>
                    <a:pt x="3" y="16"/>
                    <a:pt x="3" y="16"/>
                    <a:pt x="3" y="16"/>
                  </a:cubicBezTo>
                  <a:cubicBezTo>
                    <a:pt x="3" y="15"/>
                    <a:pt x="3" y="15"/>
                    <a:pt x="3" y="15"/>
                  </a:cubicBezTo>
                  <a:cubicBezTo>
                    <a:pt x="3" y="15"/>
                    <a:pt x="3" y="15"/>
                    <a:pt x="3" y="15"/>
                  </a:cubicBezTo>
                  <a:moveTo>
                    <a:pt x="251" y="0"/>
                  </a:moveTo>
                  <a:cubicBezTo>
                    <a:pt x="251" y="0"/>
                    <a:pt x="251" y="0"/>
                    <a:pt x="251" y="0"/>
                  </a:cubicBezTo>
                  <a:cubicBezTo>
                    <a:pt x="323" y="0"/>
                    <a:pt x="407" y="4"/>
                    <a:pt x="495" y="17"/>
                  </a:cubicBezTo>
                  <a:cubicBezTo>
                    <a:pt x="491" y="21"/>
                    <a:pt x="477" y="37"/>
                    <a:pt x="477" y="56"/>
                  </a:cubicBezTo>
                  <a:cubicBezTo>
                    <a:pt x="477" y="67"/>
                    <a:pt x="481" y="79"/>
                    <a:pt x="494" y="91"/>
                  </a:cubicBezTo>
                  <a:cubicBezTo>
                    <a:pt x="476" y="89"/>
                    <a:pt x="382" y="75"/>
                    <a:pt x="251" y="75"/>
                  </a:cubicBezTo>
                  <a:cubicBezTo>
                    <a:pt x="180" y="75"/>
                    <a:pt x="97" y="79"/>
                    <a:pt x="10" y="91"/>
                  </a:cubicBezTo>
                  <a:cubicBezTo>
                    <a:pt x="14" y="89"/>
                    <a:pt x="19" y="86"/>
                    <a:pt x="24" y="82"/>
                  </a:cubicBezTo>
                  <a:cubicBezTo>
                    <a:pt x="29" y="79"/>
                    <a:pt x="34" y="75"/>
                    <a:pt x="38" y="70"/>
                  </a:cubicBezTo>
                  <a:cubicBezTo>
                    <a:pt x="42" y="65"/>
                    <a:pt x="44" y="59"/>
                    <a:pt x="44" y="53"/>
                  </a:cubicBezTo>
                  <a:cubicBezTo>
                    <a:pt x="44" y="47"/>
                    <a:pt x="42" y="41"/>
                    <a:pt x="35" y="34"/>
                  </a:cubicBezTo>
                  <a:cubicBezTo>
                    <a:pt x="30" y="29"/>
                    <a:pt x="20" y="23"/>
                    <a:pt x="7" y="17"/>
                  </a:cubicBezTo>
                  <a:cubicBezTo>
                    <a:pt x="6" y="17"/>
                    <a:pt x="5" y="17"/>
                    <a:pt x="4" y="17"/>
                  </a:cubicBezTo>
                  <a:cubicBezTo>
                    <a:pt x="3" y="16"/>
                    <a:pt x="3" y="16"/>
                    <a:pt x="3" y="16"/>
                  </a:cubicBezTo>
                  <a:cubicBezTo>
                    <a:pt x="3" y="17"/>
                    <a:pt x="3" y="17"/>
                    <a:pt x="3" y="17"/>
                  </a:cubicBezTo>
                  <a:cubicBezTo>
                    <a:pt x="18" y="23"/>
                    <a:pt x="28" y="30"/>
                    <a:pt x="34" y="36"/>
                  </a:cubicBezTo>
                  <a:cubicBezTo>
                    <a:pt x="40" y="42"/>
                    <a:pt x="42" y="48"/>
                    <a:pt x="42" y="53"/>
                  </a:cubicBezTo>
                  <a:cubicBezTo>
                    <a:pt x="42" y="59"/>
                    <a:pt x="40" y="64"/>
                    <a:pt x="36" y="68"/>
                  </a:cubicBezTo>
                  <a:cubicBezTo>
                    <a:pt x="31" y="75"/>
                    <a:pt x="23" y="81"/>
                    <a:pt x="16" y="86"/>
                  </a:cubicBezTo>
                  <a:cubicBezTo>
                    <a:pt x="12" y="88"/>
                    <a:pt x="9" y="89"/>
                    <a:pt x="7" y="90"/>
                  </a:cubicBezTo>
                  <a:cubicBezTo>
                    <a:pt x="4" y="91"/>
                    <a:pt x="3" y="92"/>
                    <a:pt x="3" y="92"/>
                  </a:cubicBezTo>
                  <a:cubicBezTo>
                    <a:pt x="4" y="94"/>
                    <a:pt x="4" y="94"/>
                    <a:pt x="4" y="94"/>
                  </a:cubicBezTo>
                  <a:cubicBezTo>
                    <a:pt x="93" y="81"/>
                    <a:pt x="178" y="77"/>
                    <a:pt x="251" y="77"/>
                  </a:cubicBezTo>
                  <a:cubicBezTo>
                    <a:pt x="325" y="77"/>
                    <a:pt x="386" y="81"/>
                    <a:pt x="429" y="85"/>
                  </a:cubicBezTo>
                  <a:cubicBezTo>
                    <a:pt x="451" y="88"/>
                    <a:pt x="468" y="90"/>
                    <a:pt x="480" y="91"/>
                  </a:cubicBezTo>
                  <a:cubicBezTo>
                    <a:pt x="485" y="92"/>
                    <a:pt x="490" y="93"/>
                    <a:pt x="493" y="93"/>
                  </a:cubicBezTo>
                  <a:cubicBezTo>
                    <a:pt x="496" y="94"/>
                    <a:pt x="497" y="94"/>
                    <a:pt x="497" y="94"/>
                  </a:cubicBezTo>
                  <a:cubicBezTo>
                    <a:pt x="501" y="95"/>
                    <a:pt x="501" y="95"/>
                    <a:pt x="501" y="95"/>
                  </a:cubicBezTo>
                  <a:cubicBezTo>
                    <a:pt x="498" y="92"/>
                    <a:pt x="498" y="92"/>
                    <a:pt x="498" y="92"/>
                  </a:cubicBezTo>
                  <a:cubicBezTo>
                    <a:pt x="483" y="80"/>
                    <a:pt x="479" y="67"/>
                    <a:pt x="479" y="56"/>
                  </a:cubicBezTo>
                  <a:cubicBezTo>
                    <a:pt x="479" y="45"/>
                    <a:pt x="484" y="35"/>
                    <a:pt x="488" y="28"/>
                  </a:cubicBezTo>
                  <a:cubicBezTo>
                    <a:pt x="491" y="25"/>
                    <a:pt x="493" y="22"/>
                    <a:pt x="495" y="20"/>
                  </a:cubicBezTo>
                  <a:cubicBezTo>
                    <a:pt x="496" y="19"/>
                    <a:pt x="497" y="18"/>
                    <a:pt x="497" y="18"/>
                  </a:cubicBezTo>
                  <a:cubicBezTo>
                    <a:pt x="498" y="17"/>
                    <a:pt x="498" y="17"/>
                    <a:pt x="498" y="17"/>
                  </a:cubicBezTo>
                  <a:cubicBezTo>
                    <a:pt x="497" y="17"/>
                    <a:pt x="497" y="17"/>
                    <a:pt x="497" y="17"/>
                  </a:cubicBezTo>
                  <a:cubicBezTo>
                    <a:pt x="497" y="17"/>
                    <a:pt x="496" y="17"/>
                    <a:pt x="493" y="16"/>
                  </a:cubicBezTo>
                  <a:cubicBezTo>
                    <a:pt x="490" y="16"/>
                    <a:pt x="485" y="15"/>
                    <a:pt x="480" y="14"/>
                  </a:cubicBezTo>
                  <a:cubicBezTo>
                    <a:pt x="468" y="13"/>
                    <a:pt x="451" y="11"/>
                    <a:pt x="429" y="9"/>
                  </a:cubicBezTo>
                  <a:cubicBezTo>
                    <a:pt x="386" y="4"/>
                    <a:pt x="325" y="0"/>
                    <a:pt x="251"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17" name="Freeform 18"/>
            <p:cNvSpPr/>
            <p:nvPr/>
          </p:nvSpPr>
          <p:spPr bwMode="auto">
            <a:xfrm>
              <a:off x="2094248" y="2323256"/>
              <a:ext cx="102766" cy="6839"/>
            </a:xfrm>
            <a:custGeom>
              <a:gdLst>
                <a:gd name="T0" fmla="*/ 240 w 241"/>
                <a:gd name="T1" fmla="*/ 0 h 16"/>
                <a:gd name="T2" fmla="*/ 0 w 241"/>
                <a:gd name="T3" fmla="*/ 16 h 16"/>
                <a:gd name="T4" fmla="*/ 0 w 241"/>
                <a:gd name="T5" fmla="*/ 16 h 16"/>
                <a:gd name="T6" fmla="*/ 241 w 241"/>
                <a:gd name="T7" fmla="*/ 0 h 16"/>
                <a:gd name="T8" fmla="*/ 240 w 241"/>
                <a:gd name="T9" fmla="*/ 0 h 16"/>
              </a:gdLst>
              <a:cxnLst>
                <a:cxn ang="0">
                  <a:pos x="T0" y="T1"/>
                </a:cxn>
                <a:cxn ang="0">
                  <a:pos x="T2" y="T3"/>
                </a:cxn>
                <a:cxn ang="0">
                  <a:pos x="T4" y="T5"/>
                </a:cxn>
                <a:cxn ang="0">
                  <a:pos x="T6" y="T7"/>
                </a:cxn>
                <a:cxn ang="0">
                  <a:pos x="T8" y="T9"/>
                </a:cxn>
              </a:cxnLst>
              <a:rect l="0" t="0" r="r" b="b"/>
              <a:pathLst>
                <a:path w="241" h="16">
                  <a:moveTo>
                    <a:pt x="240" y="0"/>
                  </a:moveTo>
                  <a:cubicBezTo>
                    <a:pt x="115" y="0"/>
                    <a:pt x="25" y="12"/>
                    <a:pt x="0" y="16"/>
                  </a:cubicBezTo>
                  <a:cubicBezTo>
                    <a:pt x="0" y="16"/>
                    <a:pt x="0" y="16"/>
                    <a:pt x="0" y="16"/>
                  </a:cubicBezTo>
                  <a:cubicBezTo>
                    <a:pt x="87" y="4"/>
                    <a:pt x="169" y="0"/>
                    <a:pt x="241" y="0"/>
                  </a:cubicBezTo>
                  <a:cubicBezTo>
                    <a:pt x="240" y="0"/>
                    <a:pt x="240" y="0"/>
                    <a:pt x="240"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18" name="Freeform 19"/>
            <p:cNvSpPr/>
            <p:nvPr/>
          </p:nvSpPr>
          <p:spPr bwMode="auto">
            <a:xfrm>
              <a:off x="2091189" y="2323256"/>
              <a:ext cx="211651" cy="8099"/>
            </a:xfrm>
            <a:custGeom>
              <a:gdLst>
                <a:gd name="T0" fmla="*/ 248 w 496"/>
                <a:gd name="T1" fmla="*/ 0 h 19"/>
                <a:gd name="T2" fmla="*/ 7 w 496"/>
                <a:gd name="T3" fmla="*/ 16 h 19"/>
                <a:gd name="T4" fmla="*/ 7 w 496"/>
                <a:gd name="T5" fmla="*/ 16 h 19"/>
                <a:gd name="T6" fmla="*/ 0 w 496"/>
                <a:gd name="T7" fmla="*/ 17 h 19"/>
                <a:gd name="T8" fmla="*/ 0 w 496"/>
                <a:gd name="T9" fmla="*/ 17 h 19"/>
                <a:gd name="T10" fmla="*/ 0 w 496"/>
                <a:gd name="T11" fmla="*/ 17 h 19"/>
                <a:gd name="T12" fmla="*/ 0 w 496"/>
                <a:gd name="T13" fmla="*/ 18 h 19"/>
                <a:gd name="T14" fmla="*/ 1 w 496"/>
                <a:gd name="T15" fmla="*/ 18 h 19"/>
                <a:gd name="T16" fmla="*/ 0 w 496"/>
                <a:gd name="T17" fmla="*/ 18 h 19"/>
                <a:gd name="T18" fmla="*/ 1 w 496"/>
                <a:gd name="T19" fmla="*/ 19 h 19"/>
                <a:gd name="T20" fmla="*/ 4 w 496"/>
                <a:gd name="T21" fmla="*/ 19 h 19"/>
                <a:gd name="T22" fmla="*/ 4 w 496"/>
                <a:gd name="T23" fmla="*/ 19 h 19"/>
                <a:gd name="T24" fmla="*/ 5 w 496"/>
                <a:gd name="T25" fmla="*/ 18 h 19"/>
                <a:gd name="T26" fmla="*/ 247 w 496"/>
                <a:gd name="T27" fmla="*/ 2 h 19"/>
                <a:gd name="T28" fmla="*/ 248 w 496"/>
                <a:gd name="T29" fmla="*/ 2 h 19"/>
                <a:gd name="T30" fmla="*/ 248 w 496"/>
                <a:gd name="T31" fmla="*/ 2 h 19"/>
                <a:gd name="T32" fmla="*/ 426 w 496"/>
                <a:gd name="T33" fmla="*/ 11 h 19"/>
                <a:gd name="T34" fmla="*/ 477 w 496"/>
                <a:gd name="T35" fmla="*/ 16 h 19"/>
                <a:gd name="T36" fmla="*/ 490 w 496"/>
                <a:gd name="T37" fmla="*/ 18 h 19"/>
                <a:gd name="T38" fmla="*/ 494 w 496"/>
                <a:gd name="T39" fmla="*/ 19 h 19"/>
                <a:gd name="T40" fmla="*/ 495 w 496"/>
                <a:gd name="T41" fmla="*/ 19 h 19"/>
                <a:gd name="T42" fmla="*/ 495 w 496"/>
                <a:gd name="T43" fmla="*/ 19 h 19"/>
                <a:gd name="T44" fmla="*/ 496 w 496"/>
                <a:gd name="T45" fmla="*/ 18 h 19"/>
                <a:gd name="T46" fmla="*/ 495 w 496"/>
                <a:gd name="T47" fmla="*/ 17 h 19"/>
                <a:gd name="T48" fmla="*/ 495 w 496"/>
                <a:gd name="T49" fmla="*/ 17 h 19"/>
                <a:gd name="T50" fmla="*/ 495 w 496"/>
                <a:gd name="T51" fmla="*/ 17 h 19"/>
                <a:gd name="T52" fmla="*/ 248 w 496"/>
                <a:gd name="T53"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6" h="19">
                  <a:moveTo>
                    <a:pt x="248" y="0"/>
                  </a:moveTo>
                  <a:cubicBezTo>
                    <a:pt x="176" y="0"/>
                    <a:pt x="94" y="4"/>
                    <a:pt x="7" y="16"/>
                  </a:cubicBezTo>
                  <a:cubicBezTo>
                    <a:pt x="7" y="16"/>
                    <a:pt x="7" y="16"/>
                    <a:pt x="7" y="16"/>
                  </a:cubicBezTo>
                  <a:cubicBezTo>
                    <a:pt x="3" y="17"/>
                    <a:pt x="0" y="17"/>
                    <a:pt x="0" y="17"/>
                  </a:cubicBezTo>
                  <a:cubicBezTo>
                    <a:pt x="0" y="17"/>
                    <a:pt x="0" y="17"/>
                    <a:pt x="0" y="17"/>
                  </a:cubicBezTo>
                  <a:cubicBezTo>
                    <a:pt x="0" y="17"/>
                    <a:pt x="0" y="17"/>
                    <a:pt x="0" y="17"/>
                  </a:cubicBezTo>
                  <a:cubicBezTo>
                    <a:pt x="0" y="18"/>
                    <a:pt x="0" y="18"/>
                    <a:pt x="0" y="18"/>
                  </a:cubicBezTo>
                  <a:cubicBezTo>
                    <a:pt x="1" y="18"/>
                    <a:pt x="1" y="18"/>
                    <a:pt x="1" y="18"/>
                  </a:cubicBezTo>
                  <a:cubicBezTo>
                    <a:pt x="0" y="18"/>
                    <a:pt x="0" y="18"/>
                    <a:pt x="0" y="18"/>
                  </a:cubicBezTo>
                  <a:cubicBezTo>
                    <a:pt x="1" y="19"/>
                    <a:pt x="1" y="19"/>
                    <a:pt x="1" y="19"/>
                  </a:cubicBezTo>
                  <a:cubicBezTo>
                    <a:pt x="2" y="19"/>
                    <a:pt x="3" y="19"/>
                    <a:pt x="4" y="19"/>
                  </a:cubicBezTo>
                  <a:cubicBezTo>
                    <a:pt x="4" y="19"/>
                    <a:pt x="4" y="19"/>
                    <a:pt x="4" y="19"/>
                  </a:cubicBezTo>
                  <a:cubicBezTo>
                    <a:pt x="4" y="19"/>
                    <a:pt x="5" y="18"/>
                    <a:pt x="5" y="18"/>
                  </a:cubicBezTo>
                  <a:cubicBezTo>
                    <a:pt x="26" y="15"/>
                    <a:pt x="119" y="2"/>
                    <a:pt x="247" y="2"/>
                  </a:cubicBezTo>
                  <a:cubicBezTo>
                    <a:pt x="247" y="2"/>
                    <a:pt x="247" y="2"/>
                    <a:pt x="248" y="2"/>
                  </a:cubicBezTo>
                  <a:cubicBezTo>
                    <a:pt x="248" y="2"/>
                    <a:pt x="248" y="2"/>
                    <a:pt x="248" y="2"/>
                  </a:cubicBezTo>
                  <a:cubicBezTo>
                    <a:pt x="322" y="2"/>
                    <a:pt x="383" y="6"/>
                    <a:pt x="426" y="11"/>
                  </a:cubicBezTo>
                  <a:cubicBezTo>
                    <a:pt x="448" y="13"/>
                    <a:pt x="465" y="15"/>
                    <a:pt x="477" y="16"/>
                  </a:cubicBezTo>
                  <a:cubicBezTo>
                    <a:pt x="482" y="17"/>
                    <a:pt x="487" y="18"/>
                    <a:pt x="490" y="18"/>
                  </a:cubicBezTo>
                  <a:cubicBezTo>
                    <a:pt x="493" y="19"/>
                    <a:pt x="494" y="19"/>
                    <a:pt x="494" y="19"/>
                  </a:cubicBezTo>
                  <a:cubicBezTo>
                    <a:pt x="495" y="19"/>
                    <a:pt x="495" y="19"/>
                    <a:pt x="495" y="19"/>
                  </a:cubicBezTo>
                  <a:cubicBezTo>
                    <a:pt x="495" y="19"/>
                    <a:pt x="495" y="19"/>
                    <a:pt x="495" y="19"/>
                  </a:cubicBezTo>
                  <a:cubicBezTo>
                    <a:pt x="496" y="18"/>
                    <a:pt x="496" y="18"/>
                    <a:pt x="496" y="18"/>
                  </a:cubicBezTo>
                  <a:cubicBezTo>
                    <a:pt x="495" y="17"/>
                    <a:pt x="495" y="17"/>
                    <a:pt x="495" y="17"/>
                  </a:cubicBezTo>
                  <a:cubicBezTo>
                    <a:pt x="495" y="17"/>
                    <a:pt x="495" y="17"/>
                    <a:pt x="495" y="17"/>
                  </a:cubicBezTo>
                  <a:cubicBezTo>
                    <a:pt x="495" y="17"/>
                    <a:pt x="495" y="17"/>
                    <a:pt x="495" y="17"/>
                  </a:cubicBezTo>
                  <a:cubicBezTo>
                    <a:pt x="405" y="4"/>
                    <a:pt x="321" y="0"/>
                    <a:pt x="248"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19" name="Freeform 20"/>
            <p:cNvSpPr/>
            <p:nvPr/>
          </p:nvSpPr>
          <p:spPr bwMode="auto">
            <a:xfrm>
              <a:off x="2091548" y="2347553"/>
              <a:ext cx="210931" cy="48953"/>
            </a:xfrm>
            <a:custGeom>
              <a:gdLst>
                <a:gd name="T0" fmla="*/ 0 w 494"/>
                <a:gd name="T1" fmla="*/ 38 h 115"/>
                <a:gd name="T2" fmla="*/ 494 w 494"/>
                <a:gd name="T3" fmla="*/ 38 h 115"/>
                <a:gd name="T4" fmla="*/ 494 w 494"/>
                <a:gd name="T5" fmla="*/ 115 h 115"/>
                <a:gd name="T6" fmla="*/ 0 w 494"/>
                <a:gd name="T7" fmla="*/ 115 h 115"/>
                <a:gd name="T8" fmla="*/ 0 w 494"/>
                <a:gd name="T9" fmla="*/ 38 h 115"/>
              </a:gdLst>
              <a:cxnLst>
                <a:cxn ang="0">
                  <a:pos x="T0" y="T1"/>
                </a:cxn>
                <a:cxn ang="0">
                  <a:pos x="T2" y="T3"/>
                </a:cxn>
                <a:cxn ang="0">
                  <a:pos x="T4" y="T5"/>
                </a:cxn>
                <a:cxn ang="0">
                  <a:pos x="T6" y="T7"/>
                </a:cxn>
                <a:cxn ang="0">
                  <a:pos x="T8" y="T9"/>
                </a:cxn>
              </a:cxnLst>
              <a:rect l="0" t="0" r="r" b="b"/>
              <a:pathLst>
                <a:path w="493" h="115">
                  <a:moveTo>
                    <a:pt x="0" y="38"/>
                  </a:moveTo>
                  <a:cubicBezTo>
                    <a:pt x="0" y="38"/>
                    <a:pt x="224" y="0"/>
                    <a:pt x="494" y="38"/>
                  </a:cubicBezTo>
                  <a:cubicBezTo>
                    <a:pt x="494" y="38"/>
                    <a:pt x="449" y="76"/>
                    <a:pt x="494" y="115"/>
                  </a:cubicBezTo>
                  <a:cubicBezTo>
                    <a:pt x="494" y="115"/>
                    <a:pt x="269" y="76"/>
                    <a:pt x="0" y="115"/>
                  </a:cubicBezTo>
                  <a:cubicBezTo>
                    <a:pt x="0" y="115"/>
                    <a:pt x="89" y="76"/>
                    <a:pt x="0" y="38"/>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20" name="Freeform 21"/>
            <p:cNvSpPr/>
            <p:nvPr/>
          </p:nvSpPr>
          <p:spPr bwMode="auto">
            <a:xfrm>
              <a:off x="2089929" y="2356012"/>
              <a:ext cx="213810" cy="4085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20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8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70"/>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2"/>
                    <a:pt x="24" y="84"/>
                  </a:cubicBezTo>
                  <a:cubicBezTo>
                    <a:pt x="29" y="81"/>
                    <a:pt x="34" y="76"/>
                    <a:pt x="38" y="71"/>
                  </a:cubicBezTo>
                  <a:cubicBezTo>
                    <a:pt x="42" y="67"/>
                    <a:pt x="44" y="61"/>
                    <a:pt x="44" y="55"/>
                  </a:cubicBezTo>
                  <a:cubicBezTo>
                    <a:pt x="44" y="49"/>
                    <a:pt x="42" y="43"/>
                    <a:pt x="35" y="36"/>
                  </a:cubicBezTo>
                  <a:cubicBezTo>
                    <a:pt x="29" y="30"/>
                    <a:pt x="19" y="24"/>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6"/>
                    <a:pt x="36" y="70"/>
                  </a:cubicBezTo>
                  <a:cubicBezTo>
                    <a:pt x="31" y="77"/>
                    <a:pt x="23" y="83"/>
                    <a:pt x="16" y="87"/>
                  </a:cubicBezTo>
                  <a:cubicBezTo>
                    <a:pt x="12" y="90"/>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2"/>
                    <a:pt x="480" y="93"/>
                  </a:cubicBezTo>
                  <a:cubicBezTo>
                    <a:pt x="485" y="94"/>
                    <a:pt x="490" y="95"/>
                    <a:pt x="493" y="95"/>
                  </a:cubicBezTo>
                  <a:cubicBezTo>
                    <a:pt x="496" y="96"/>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20"/>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8"/>
                    <a:pt x="0" y="18"/>
                    <a:pt x="0" y="18"/>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21" name="Freeform 22"/>
            <p:cNvSpPr/>
            <p:nvPr/>
          </p:nvSpPr>
          <p:spPr bwMode="auto">
            <a:xfrm>
              <a:off x="2091548" y="2379949"/>
              <a:ext cx="210931" cy="49313"/>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22" name="Freeform 23"/>
            <p:cNvSpPr/>
            <p:nvPr/>
          </p:nvSpPr>
          <p:spPr bwMode="auto">
            <a:xfrm>
              <a:off x="2089929" y="2388767"/>
              <a:ext cx="213810" cy="4085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1"/>
                    <a:pt x="34" y="76"/>
                    <a:pt x="38" y="71"/>
                  </a:cubicBezTo>
                  <a:cubicBezTo>
                    <a:pt x="42" y="66"/>
                    <a:pt x="44" y="61"/>
                    <a:pt x="44" y="55"/>
                  </a:cubicBezTo>
                  <a:cubicBezTo>
                    <a:pt x="44" y="49"/>
                    <a:pt x="42" y="43"/>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5"/>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23" name="Freeform 24"/>
            <p:cNvSpPr/>
            <p:nvPr/>
          </p:nvSpPr>
          <p:spPr bwMode="auto">
            <a:xfrm>
              <a:off x="2091548" y="2412704"/>
              <a:ext cx="210931" cy="49313"/>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24" name="Freeform 25"/>
            <p:cNvSpPr/>
            <p:nvPr/>
          </p:nvSpPr>
          <p:spPr bwMode="auto">
            <a:xfrm>
              <a:off x="2089929" y="2421523"/>
              <a:ext cx="213810" cy="4103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5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1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2"/>
                    <a:pt x="497" y="95"/>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8"/>
                  </a:cubicBezTo>
                  <a:cubicBezTo>
                    <a:pt x="40" y="44"/>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4"/>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3"/>
                    <a:pt x="495" y="21"/>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25" name="Freeform 26"/>
            <p:cNvSpPr/>
            <p:nvPr/>
          </p:nvSpPr>
          <p:spPr bwMode="auto">
            <a:xfrm>
              <a:off x="2091548" y="2445460"/>
              <a:ext cx="210931" cy="49313"/>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26" name="Freeform 27"/>
            <p:cNvSpPr/>
            <p:nvPr/>
          </p:nvSpPr>
          <p:spPr bwMode="auto">
            <a:xfrm>
              <a:off x="2089929" y="2454458"/>
              <a:ext cx="213810" cy="4085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7 h 96"/>
                <a:gd name="T16" fmla="*/ 497 w 501"/>
                <a:gd name="T17" fmla="*/ 95 h 96"/>
                <a:gd name="T18" fmla="*/ 498 w 501"/>
                <a:gd name="T19" fmla="*/ 95 h 96"/>
                <a:gd name="T20" fmla="*/ 498 w 501"/>
                <a:gd name="T21" fmla="*/ 94 h 96"/>
                <a:gd name="T22" fmla="*/ 251 w 501"/>
                <a:gd name="T23" fmla="*/ 76 h 96"/>
                <a:gd name="T24" fmla="*/ 3 w 501"/>
                <a:gd name="T25" fmla="*/ 94 h 96"/>
                <a:gd name="T26" fmla="*/ 4 w 501"/>
                <a:gd name="T27" fmla="*/ 95 h 96"/>
                <a:gd name="T28" fmla="*/ 4 w 501"/>
                <a:gd name="T29" fmla="*/ 95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7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8 h 96"/>
                <a:gd name="T64" fmla="*/ 429 w 501"/>
                <a:gd name="T65" fmla="*/ 87 h 96"/>
                <a:gd name="T66" fmla="*/ 480 w 501"/>
                <a:gd name="T67" fmla="*/ 93 h 96"/>
                <a:gd name="T68" fmla="*/ 493 w 501"/>
                <a:gd name="T69" fmla="*/ 95 h 96"/>
                <a:gd name="T70" fmla="*/ 497 w 501"/>
                <a:gd name="T71" fmla="*/ 95 h 96"/>
                <a:gd name="T72" fmla="*/ 501 w 501"/>
                <a:gd name="T73" fmla="*/ 96 h 96"/>
                <a:gd name="T74" fmla="*/ 498 w 501"/>
                <a:gd name="T75" fmla="*/ 94 h 96"/>
                <a:gd name="T76" fmla="*/ 479 w 501"/>
                <a:gd name="T77" fmla="*/ 57 h 96"/>
                <a:gd name="T78" fmla="*/ 488 w 501"/>
                <a:gd name="T79" fmla="*/ 30 h 96"/>
                <a:gd name="T80" fmla="*/ 495 w 501"/>
                <a:gd name="T81" fmla="*/ 21 h 96"/>
                <a:gd name="T82" fmla="*/ 497 w 501"/>
                <a:gd name="T83" fmla="*/ 19 h 96"/>
                <a:gd name="T84" fmla="*/ 498 w 501"/>
                <a:gd name="T85" fmla="*/ 18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7"/>
                  </a:cubicBezTo>
                  <a:cubicBezTo>
                    <a:pt x="477" y="69"/>
                    <a:pt x="482" y="82"/>
                    <a:pt x="497" y="95"/>
                  </a:cubicBezTo>
                  <a:cubicBezTo>
                    <a:pt x="498" y="95"/>
                    <a:pt x="498" y="95"/>
                    <a:pt x="498" y="95"/>
                  </a:cubicBezTo>
                  <a:cubicBezTo>
                    <a:pt x="498" y="94"/>
                    <a:pt x="498" y="94"/>
                    <a:pt x="498" y="94"/>
                  </a:cubicBezTo>
                  <a:cubicBezTo>
                    <a:pt x="498" y="94"/>
                    <a:pt x="398" y="76"/>
                    <a:pt x="251" y="76"/>
                  </a:cubicBezTo>
                  <a:cubicBezTo>
                    <a:pt x="178" y="76"/>
                    <a:pt x="93" y="81"/>
                    <a:pt x="3" y="94"/>
                  </a:cubicBezTo>
                  <a:cubicBezTo>
                    <a:pt x="4" y="95"/>
                    <a:pt x="4" y="95"/>
                    <a:pt x="4" y="95"/>
                  </a:cubicBezTo>
                  <a:cubicBezTo>
                    <a:pt x="4" y="95"/>
                    <a:pt x="4" y="95"/>
                    <a:pt x="4" y="95"/>
                  </a:cubicBezTo>
                  <a:cubicBezTo>
                    <a:pt x="4" y="95"/>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7"/>
                  </a:cubicBezTo>
                  <a:cubicBezTo>
                    <a:pt x="40" y="43"/>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8"/>
                    <a:pt x="251" y="78"/>
                  </a:cubicBezTo>
                  <a:cubicBezTo>
                    <a:pt x="325" y="78"/>
                    <a:pt x="386" y="83"/>
                    <a:pt x="429" y="87"/>
                  </a:cubicBezTo>
                  <a:cubicBezTo>
                    <a:pt x="451" y="89"/>
                    <a:pt x="468" y="91"/>
                    <a:pt x="480" y="93"/>
                  </a:cubicBezTo>
                  <a:cubicBezTo>
                    <a:pt x="485" y="94"/>
                    <a:pt x="490" y="94"/>
                    <a:pt x="493" y="95"/>
                  </a:cubicBezTo>
                  <a:cubicBezTo>
                    <a:pt x="496" y="95"/>
                    <a:pt x="497" y="95"/>
                    <a:pt x="497" y="95"/>
                  </a:cubicBezTo>
                  <a:cubicBezTo>
                    <a:pt x="501" y="96"/>
                    <a:pt x="501" y="96"/>
                    <a:pt x="501" y="96"/>
                  </a:cubicBezTo>
                  <a:cubicBezTo>
                    <a:pt x="498" y="94"/>
                    <a:pt x="498" y="94"/>
                    <a:pt x="498" y="94"/>
                  </a:cubicBezTo>
                  <a:cubicBezTo>
                    <a:pt x="483" y="81"/>
                    <a:pt x="479" y="69"/>
                    <a:pt x="479" y="57"/>
                  </a:cubicBezTo>
                  <a:cubicBezTo>
                    <a:pt x="479" y="46"/>
                    <a:pt x="484" y="37"/>
                    <a:pt x="488" y="30"/>
                  </a:cubicBezTo>
                  <a:cubicBezTo>
                    <a:pt x="491" y="26"/>
                    <a:pt x="493" y="23"/>
                    <a:pt x="495" y="21"/>
                  </a:cubicBezTo>
                  <a:cubicBezTo>
                    <a:pt x="496" y="20"/>
                    <a:pt x="497" y="20"/>
                    <a:pt x="497" y="19"/>
                  </a:cubicBezTo>
                  <a:cubicBezTo>
                    <a:pt x="498" y="19"/>
                    <a:pt x="498" y="18"/>
                    <a:pt x="498" y="18"/>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27" name="Freeform 28"/>
            <p:cNvSpPr/>
            <p:nvPr/>
          </p:nvSpPr>
          <p:spPr bwMode="auto">
            <a:xfrm>
              <a:off x="2091548" y="2478215"/>
              <a:ext cx="230188" cy="65691"/>
            </a:xfrm>
            <a:custGeom>
              <a:gdLst>
                <a:gd name="T0" fmla="*/ 0 w 539"/>
                <a:gd name="T1" fmla="*/ 39 h 154"/>
                <a:gd name="T2" fmla="*/ 494 w 539"/>
                <a:gd name="T3" fmla="*/ 39 h 154"/>
                <a:gd name="T4" fmla="*/ 539 w 539"/>
                <a:gd name="T5" fmla="*/ 115 h 154"/>
                <a:gd name="T6" fmla="*/ 0 w 539"/>
                <a:gd name="T7" fmla="*/ 115 h 154"/>
                <a:gd name="T8" fmla="*/ 0 w 539"/>
                <a:gd name="T9" fmla="*/ 39 h 154"/>
              </a:gdLst>
              <a:cxnLst>
                <a:cxn ang="0">
                  <a:pos x="T0" y="T1"/>
                </a:cxn>
                <a:cxn ang="0">
                  <a:pos x="T2" y="T3"/>
                </a:cxn>
                <a:cxn ang="0">
                  <a:pos x="T4" y="T5"/>
                </a:cxn>
                <a:cxn ang="0">
                  <a:pos x="T6" y="T7"/>
                </a:cxn>
                <a:cxn ang="0">
                  <a:pos x="T8" y="T9"/>
                </a:cxn>
              </a:cxnLst>
              <a:rect l="0" t="0" r="r" b="b"/>
              <a:pathLst>
                <a:path w="539" h="154">
                  <a:moveTo>
                    <a:pt x="0" y="39"/>
                  </a:moveTo>
                  <a:cubicBezTo>
                    <a:pt x="0" y="39"/>
                    <a:pt x="179" y="0"/>
                    <a:pt x="494" y="39"/>
                  </a:cubicBezTo>
                  <a:cubicBezTo>
                    <a:pt x="494" y="39"/>
                    <a:pt x="449" y="115"/>
                    <a:pt x="539" y="115"/>
                  </a:cubicBezTo>
                  <a:cubicBezTo>
                    <a:pt x="539" y="115"/>
                    <a:pt x="359" y="154"/>
                    <a:pt x="0" y="115"/>
                  </a:cubicBezTo>
                  <a:cubicBezTo>
                    <a:pt x="0" y="115"/>
                    <a:pt x="44" y="77"/>
                    <a:pt x="0" y="39"/>
                  </a:cubicBezTo>
                  <a:close/>
                </a:path>
              </a:pathLst>
            </a:custGeom>
            <a:noFill/>
            <a:ln w="952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28" name="Freeform 29"/>
            <p:cNvSpPr/>
            <p:nvPr/>
          </p:nvSpPr>
          <p:spPr bwMode="auto">
            <a:xfrm>
              <a:off x="2090289" y="2486674"/>
              <a:ext cx="231448" cy="48233"/>
            </a:xfrm>
            <a:custGeom>
              <a:gdLst>
                <a:gd name="T0" fmla="*/ 3 w 542"/>
                <a:gd name="T1" fmla="*/ 19 h 113"/>
                <a:gd name="T2" fmla="*/ 3 w 542"/>
                <a:gd name="T3" fmla="*/ 19 h 113"/>
                <a:gd name="T4" fmla="*/ 6 w 542"/>
                <a:gd name="T5" fmla="*/ 19 h 113"/>
                <a:gd name="T6" fmla="*/ 229 w 542"/>
                <a:gd name="T7" fmla="*/ 2 h 113"/>
                <a:gd name="T8" fmla="*/ 497 w 542"/>
                <a:gd name="T9" fmla="*/ 20 h 113"/>
                <a:gd name="T10" fmla="*/ 497 w 542"/>
                <a:gd name="T11" fmla="*/ 19 h 113"/>
                <a:gd name="T12" fmla="*/ 496 w 542"/>
                <a:gd name="T13" fmla="*/ 18 h 113"/>
                <a:gd name="T14" fmla="*/ 484 w 542"/>
                <a:gd name="T15" fmla="*/ 57 h 113"/>
                <a:gd name="T16" fmla="*/ 496 w 542"/>
                <a:gd name="T17" fmla="*/ 84 h 113"/>
                <a:gd name="T18" fmla="*/ 542 w 542"/>
                <a:gd name="T19" fmla="*/ 96 h 113"/>
                <a:gd name="T20" fmla="*/ 542 w 542"/>
                <a:gd name="T21" fmla="*/ 95 h 113"/>
                <a:gd name="T22" fmla="*/ 541 w 542"/>
                <a:gd name="T23" fmla="*/ 94 h 113"/>
                <a:gd name="T24" fmla="*/ 538 w 542"/>
                <a:gd name="T25" fmla="*/ 95 h 113"/>
                <a:gd name="T26" fmla="*/ 302 w 542"/>
                <a:gd name="T27" fmla="*/ 111 h 113"/>
                <a:gd name="T28" fmla="*/ 3 w 542"/>
                <a:gd name="T29" fmla="*/ 94 h 113"/>
                <a:gd name="T30" fmla="*/ 3 w 542"/>
                <a:gd name="T31" fmla="*/ 95 h 113"/>
                <a:gd name="T32" fmla="*/ 3 w 542"/>
                <a:gd name="T33" fmla="*/ 96 h 113"/>
                <a:gd name="T34" fmla="*/ 23 w 542"/>
                <a:gd name="T35" fmla="*/ 56 h 113"/>
                <a:gd name="T36" fmla="*/ 3 w 542"/>
                <a:gd name="T37" fmla="*/ 18 h 113"/>
                <a:gd name="T38" fmla="*/ 3 w 542"/>
                <a:gd name="T39" fmla="*/ 19 h 113"/>
                <a:gd name="T40" fmla="*/ 3 w 542"/>
                <a:gd name="T41" fmla="*/ 19 h 113"/>
                <a:gd name="T42" fmla="*/ 3 w 542"/>
                <a:gd name="T43" fmla="*/ 19 h 113"/>
                <a:gd name="T44" fmla="*/ 2 w 542"/>
                <a:gd name="T45" fmla="*/ 19 h 113"/>
                <a:gd name="T46" fmla="*/ 21 w 542"/>
                <a:gd name="T47" fmla="*/ 56 h 113"/>
                <a:gd name="T48" fmla="*/ 12 w 542"/>
                <a:gd name="T49" fmla="*/ 83 h 113"/>
                <a:gd name="T50" fmla="*/ 5 w 542"/>
                <a:gd name="T51" fmla="*/ 92 h 113"/>
                <a:gd name="T52" fmla="*/ 3 w 542"/>
                <a:gd name="T53" fmla="*/ 94 h 113"/>
                <a:gd name="T54" fmla="*/ 2 w 542"/>
                <a:gd name="T55" fmla="*/ 95 h 113"/>
                <a:gd name="T56" fmla="*/ 0 w 542"/>
                <a:gd name="T57" fmla="*/ 96 h 113"/>
                <a:gd name="T58" fmla="*/ 2 w 542"/>
                <a:gd name="T59" fmla="*/ 96 h 113"/>
                <a:gd name="T60" fmla="*/ 302 w 542"/>
                <a:gd name="T61" fmla="*/ 113 h 113"/>
                <a:gd name="T62" fmla="*/ 542 w 542"/>
                <a:gd name="T63" fmla="*/ 96 h 113"/>
                <a:gd name="T64" fmla="*/ 542 w 542"/>
                <a:gd name="T65" fmla="*/ 94 h 113"/>
                <a:gd name="T66" fmla="*/ 497 w 542"/>
                <a:gd name="T67" fmla="*/ 83 h 113"/>
                <a:gd name="T68" fmla="*/ 486 w 542"/>
                <a:gd name="T69" fmla="*/ 57 h 113"/>
                <a:gd name="T70" fmla="*/ 492 w 542"/>
                <a:gd name="T71" fmla="*/ 31 h 113"/>
                <a:gd name="T72" fmla="*/ 496 w 542"/>
                <a:gd name="T73" fmla="*/ 22 h 113"/>
                <a:gd name="T74" fmla="*/ 497 w 542"/>
                <a:gd name="T75" fmla="*/ 20 h 113"/>
                <a:gd name="T76" fmla="*/ 497 w 542"/>
                <a:gd name="T77" fmla="*/ 19 h 113"/>
                <a:gd name="T78" fmla="*/ 498 w 542"/>
                <a:gd name="T79" fmla="*/ 18 h 113"/>
                <a:gd name="T80" fmla="*/ 497 w 542"/>
                <a:gd name="T81" fmla="*/ 18 h 113"/>
                <a:gd name="T82" fmla="*/ 229 w 542"/>
                <a:gd name="T83" fmla="*/ 0 h 113"/>
                <a:gd name="T84" fmla="*/ 2 w 542"/>
                <a:gd name="T85" fmla="*/ 18 h 113"/>
                <a:gd name="T86" fmla="*/ 0 w 542"/>
                <a:gd name="T87" fmla="*/ 18 h 113"/>
                <a:gd name="T88" fmla="*/ 2 w 542"/>
                <a:gd name="T89" fmla="*/ 19 h 113"/>
                <a:gd name="T90" fmla="*/ 3 w 542"/>
                <a:gd name="T91" fmla="*/ 19 h 1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2" h="113">
                  <a:moveTo>
                    <a:pt x="3" y="19"/>
                  </a:moveTo>
                  <a:cubicBezTo>
                    <a:pt x="3" y="19"/>
                    <a:pt x="3" y="19"/>
                    <a:pt x="3" y="19"/>
                  </a:cubicBezTo>
                  <a:cubicBezTo>
                    <a:pt x="3" y="19"/>
                    <a:pt x="4" y="19"/>
                    <a:pt x="6" y="19"/>
                  </a:cubicBezTo>
                  <a:cubicBezTo>
                    <a:pt x="24" y="16"/>
                    <a:pt x="101" y="2"/>
                    <a:pt x="229" y="2"/>
                  </a:cubicBezTo>
                  <a:cubicBezTo>
                    <a:pt x="302" y="2"/>
                    <a:pt x="392" y="7"/>
                    <a:pt x="497" y="20"/>
                  </a:cubicBezTo>
                  <a:cubicBezTo>
                    <a:pt x="497" y="19"/>
                    <a:pt x="497" y="19"/>
                    <a:pt x="497" y="19"/>
                  </a:cubicBezTo>
                  <a:cubicBezTo>
                    <a:pt x="496" y="18"/>
                    <a:pt x="496" y="18"/>
                    <a:pt x="496" y="18"/>
                  </a:cubicBezTo>
                  <a:cubicBezTo>
                    <a:pt x="496" y="18"/>
                    <a:pt x="484" y="37"/>
                    <a:pt x="484" y="57"/>
                  </a:cubicBezTo>
                  <a:cubicBezTo>
                    <a:pt x="484" y="67"/>
                    <a:pt x="487" y="77"/>
                    <a:pt x="496" y="84"/>
                  </a:cubicBezTo>
                  <a:cubicBezTo>
                    <a:pt x="505" y="92"/>
                    <a:pt x="519" y="96"/>
                    <a:pt x="542" y="96"/>
                  </a:cubicBezTo>
                  <a:cubicBezTo>
                    <a:pt x="542" y="95"/>
                    <a:pt x="542" y="95"/>
                    <a:pt x="542" y="95"/>
                  </a:cubicBezTo>
                  <a:cubicBezTo>
                    <a:pt x="541" y="94"/>
                    <a:pt x="541" y="94"/>
                    <a:pt x="541" y="94"/>
                  </a:cubicBezTo>
                  <a:cubicBezTo>
                    <a:pt x="541" y="94"/>
                    <a:pt x="540" y="95"/>
                    <a:pt x="538" y="95"/>
                  </a:cubicBezTo>
                  <a:cubicBezTo>
                    <a:pt x="520" y="98"/>
                    <a:pt x="442" y="111"/>
                    <a:pt x="302" y="111"/>
                  </a:cubicBezTo>
                  <a:cubicBezTo>
                    <a:pt x="222" y="111"/>
                    <a:pt x="122" y="107"/>
                    <a:pt x="3" y="94"/>
                  </a:cubicBezTo>
                  <a:cubicBezTo>
                    <a:pt x="3" y="95"/>
                    <a:pt x="3" y="95"/>
                    <a:pt x="3" y="95"/>
                  </a:cubicBezTo>
                  <a:cubicBezTo>
                    <a:pt x="3" y="96"/>
                    <a:pt x="3" y="96"/>
                    <a:pt x="3" y="96"/>
                  </a:cubicBezTo>
                  <a:cubicBezTo>
                    <a:pt x="3" y="96"/>
                    <a:pt x="23" y="79"/>
                    <a:pt x="23" y="56"/>
                  </a:cubicBezTo>
                  <a:cubicBezTo>
                    <a:pt x="23" y="44"/>
                    <a:pt x="18" y="31"/>
                    <a:pt x="3" y="18"/>
                  </a:cubicBezTo>
                  <a:cubicBezTo>
                    <a:pt x="3" y="19"/>
                    <a:pt x="3" y="19"/>
                    <a:pt x="3" y="19"/>
                  </a:cubicBezTo>
                  <a:cubicBezTo>
                    <a:pt x="3" y="19"/>
                    <a:pt x="3" y="19"/>
                    <a:pt x="3" y="19"/>
                  </a:cubicBezTo>
                  <a:cubicBezTo>
                    <a:pt x="3" y="19"/>
                    <a:pt x="3" y="19"/>
                    <a:pt x="3" y="19"/>
                  </a:cubicBezTo>
                  <a:cubicBezTo>
                    <a:pt x="2" y="19"/>
                    <a:pt x="2" y="19"/>
                    <a:pt x="2" y="19"/>
                  </a:cubicBezTo>
                  <a:cubicBezTo>
                    <a:pt x="17" y="32"/>
                    <a:pt x="21" y="44"/>
                    <a:pt x="21" y="56"/>
                  </a:cubicBezTo>
                  <a:cubicBezTo>
                    <a:pt x="21" y="67"/>
                    <a:pt x="17" y="76"/>
                    <a:pt x="12" y="83"/>
                  </a:cubicBezTo>
                  <a:cubicBezTo>
                    <a:pt x="9" y="87"/>
                    <a:pt x="7" y="90"/>
                    <a:pt x="5" y="92"/>
                  </a:cubicBezTo>
                  <a:cubicBezTo>
                    <a:pt x="4" y="93"/>
                    <a:pt x="3" y="93"/>
                    <a:pt x="3" y="94"/>
                  </a:cubicBezTo>
                  <a:cubicBezTo>
                    <a:pt x="2" y="94"/>
                    <a:pt x="2" y="95"/>
                    <a:pt x="2" y="95"/>
                  </a:cubicBezTo>
                  <a:cubicBezTo>
                    <a:pt x="0" y="96"/>
                    <a:pt x="0" y="96"/>
                    <a:pt x="0" y="96"/>
                  </a:cubicBezTo>
                  <a:cubicBezTo>
                    <a:pt x="2" y="96"/>
                    <a:pt x="2" y="96"/>
                    <a:pt x="2" y="96"/>
                  </a:cubicBezTo>
                  <a:cubicBezTo>
                    <a:pt x="122" y="109"/>
                    <a:pt x="222" y="113"/>
                    <a:pt x="302" y="113"/>
                  </a:cubicBezTo>
                  <a:cubicBezTo>
                    <a:pt x="462" y="113"/>
                    <a:pt x="542" y="96"/>
                    <a:pt x="542" y="96"/>
                  </a:cubicBezTo>
                  <a:cubicBezTo>
                    <a:pt x="542" y="94"/>
                    <a:pt x="542" y="94"/>
                    <a:pt x="542" y="94"/>
                  </a:cubicBezTo>
                  <a:cubicBezTo>
                    <a:pt x="519" y="94"/>
                    <a:pt x="505" y="90"/>
                    <a:pt x="497" y="83"/>
                  </a:cubicBezTo>
                  <a:cubicBezTo>
                    <a:pt x="489" y="76"/>
                    <a:pt x="486" y="66"/>
                    <a:pt x="486" y="57"/>
                  </a:cubicBezTo>
                  <a:cubicBezTo>
                    <a:pt x="486" y="48"/>
                    <a:pt x="489" y="38"/>
                    <a:pt x="492" y="31"/>
                  </a:cubicBezTo>
                  <a:cubicBezTo>
                    <a:pt x="493" y="27"/>
                    <a:pt x="495" y="24"/>
                    <a:pt x="496" y="22"/>
                  </a:cubicBezTo>
                  <a:cubicBezTo>
                    <a:pt x="496" y="21"/>
                    <a:pt x="497" y="20"/>
                    <a:pt x="497" y="20"/>
                  </a:cubicBezTo>
                  <a:cubicBezTo>
                    <a:pt x="497" y="19"/>
                    <a:pt x="497" y="19"/>
                    <a:pt x="497" y="19"/>
                  </a:cubicBezTo>
                  <a:cubicBezTo>
                    <a:pt x="498" y="18"/>
                    <a:pt x="498" y="18"/>
                    <a:pt x="498" y="18"/>
                  </a:cubicBezTo>
                  <a:cubicBezTo>
                    <a:pt x="497" y="18"/>
                    <a:pt x="497" y="18"/>
                    <a:pt x="497" y="18"/>
                  </a:cubicBezTo>
                  <a:cubicBezTo>
                    <a:pt x="392" y="5"/>
                    <a:pt x="302" y="0"/>
                    <a:pt x="229" y="0"/>
                  </a:cubicBezTo>
                  <a:cubicBezTo>
                    <a:pt x="82" y="0"/>
                    <a:pt x="2" y="18"/>
                    <a:pt x="2" y="18"/>
                  </a:cubicBezTo>
                  <a:cubicBezTo>
                    <a:pt x="0" y="18"/>
                    <a:pt x="0" y="18"/>
                    <a:pt x="0" y="18"/>
                  </a:cubicBezTo>
                  <a:cubicBezTo>
                    <a:pt x="2" y="19"/>
                    <a:pt x="2" y="19"/>
                    <a:pt x="2" y="19"/>
                  </a:cubicBezTo>
                  <a:lnTo>
                    <a:pt x="3" y="19"/>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29" name="Freeform 30"/>
            <p:cNvSpPr/>
            <p:nvPr/>
          </p:nvSpPr>
          <p:spPr bwMode="auto">
            <a:xfrm>
              <a:off x="2072471" y="2525009"/>
              <a:ext cx="249266" cy="21417"/>
            </a:xfrm>
            <a:custGeom>
              <a:gdLst>
                <a:gd name="T0" fmla="*/ 45 w 584"/>
                <a:gd name="T1" fmla="*/ 0 h 50"/>
                <a:gd name="T2" fmla="*/ 0 w 584"/>
                <a:gd name="T3" fmla="*/ 12 h 50"/>
                <a:gd name="T4" fmla="*/ 584 w 584"/>
                <a:gd name="T5" fmla="*/ 7 h 50"/>
                <a:gd name="T6" fmla="*/ 550 w 584"/>
                <a:gd name="T7" fmla="*/ 0 h 50"/>
                <a:gd name="T8" fmla="*/ 45 w 584"/>
                <a:gd name="T9" fmla="*/ 0 h 50"/>
              </a:gdLst>
              <a:cxnLst>
                <a:cxn ang="0">
                  <a:pos x="T0" y="T1"/>
                </a:cxn>
                <a:cxn ang="0">
                  <a:pos x="T2" y="T3"/>
                </a:cxn>
                <a:cxn ang="0">
                  <a:pos x="T4" y="T5"/>
                </a:cxn>
                <a:cxn ang="0">
                  <a:pos x="T6" y="T7"/>
                </a:cxn>
                <a:cxn ang="0">
                  <a:pos x="T8" y="T9"/>
                </a:cxn>
              </a:cxnLst>
              <a:rect l="0" t="0" r="r" b="b"/>
              <a:pathLst>
                <a:path w="584" h="50">
                  <a:moveTo>
                    <a:pt x="45" y="0"/>
                  </a:moveTo>
                  <a:cubicBezTo>
                    <a:pt x="36" y="8"/>
                    <a:pt x="0" y="12"/>
                    <a:pt x="0" y="12"/>
                  </a:cubicBezTo>
                  <a:cubicBezTo>
                    <a:pt x="449" y="50"/>
                    <a:pt x="584" y="7"/>
                    <a:pt x="584" y="7"/>
                  </a:cubicBezTo>
                  <a:cubicBezTo>
                    <a:pt x="569" y="7"/>
                    <a:pt x="558" y="4"/>
                    <a:pt x="550" y="0"/>
                  </a:cubicBezTo>
                  <a:cubicBezTo>
                    <a:pt x="481" y="14"/>
                    <a:pt x="290" y="27"/>
                    <a:pt x="45" y="0"/>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30" name="Freeform 31"/>
            <p:cNvSpPr/>
            <p:nvPr/>
          </p:nvSpPr>
          <p:spPr bwMode="auto">
            <a:xfrm>
              <a:off x="2071931" y="2524648"/>
              <a:ext cx="249806" cy="12778"/>
            </a:xfrm>
            <a:custGeom>
              <a:gdLst>
                <a:gd name="T0" fmla="*/ 46 w 585"/>
                <a:gd name="T1" fmla="*/ 1 h 30"/>
                <a:gd name="T2" fmla="*/ 45 w 585"/>
                <a:gd name="T3" fmla="*/ 0 h 30"/>
                <a:gd name="T4" fmla="*/ 35 w 585"/>
                <a:gd name="T5" fmla="*/ 5 h 30"/>
                <a:gd name="T6" fmla="*/ 12 w 585"/>
                <a:gd name="T7" fmla="*/ 10 h 30"/>
                <a:gd name="T8" fmla="*/ 4 w 585"/>
                <a:gd name="T9" fmla="*/ 12 h 30"/>
                <a:gd name="T10" fmla="*/ 0 w 585"/>
                <a:gd name="T11" fmla="*/ 12 h 30"/>
                <a:gd name="T12" fmla="*/ 0 w 585"/>
                <a:gd name="T13" fmla="*/ 14 h 30"/>
                <a:gd name="T14" fmla="*/ 328 w 585"/>
                <a:gd name="T15" fmla="*/ 30 h 30"/>
                <a:gd name="T16" fmla="*/ 585 w 585"/>
                <a:gd name="T17" fmla="*/ 9 h 30"/>
                <a:gd name="T18" fmla="*/ 585 w 585"/>
                <a:gd name="T19" fmla="*/ 7 h 30"/>
                <a:gd name="T20" fmla="*/ 552 w 585"/>
                <a:gd name="T21" fmla="*/ 0 h 30"/>
                <a:gd name="T22" fmla="*/ 552 w 585"/>
                <a:gd name="T23" fmla="*/ 0 h 30"/>
                <a:gd name="T24" fmla="*/ 551 w 585"/>
                <a:gd name="T25" fmla="*/ 0 h 30"/>
                <a:gd name="T26" fmla="*/ 323 w 585"/>
                <a:gd name="T27" fmla="*/ 16 h 30"/>
                <a:gd name="T28" fmla="*/ 46 w 585"/>
                <a:gd name="T29" fmla="*/ 0 h 30"/>
                <a:gd name="T30" fmla="*/ 45 w 585"/>
                <a:gd name="T31" fmla="*/ 0 h 30"/>
                <a:gd name="T32" fmla="*/ 45 w 585"/>
                <a:gd name="T33" fmla="*/ 0 h 30"/>
                <a:gd name="T34" fmla="*/ 46 w 585"/>
                <a:gd name="T35" fmla="*/ 1 h 30"/>
                <a:gd name="T36" fmla="*/ 45 w 585"/>
                <a:gd name="T37" fmla="*/ 2 h 30"/>
                <a:gd name="T38" fmla="*/ 323 w 585"/>
                <a:gd name="T39" fmla="*/ 18 h 30"/>
                <a:gd name="T40" fmla="*/ 552 w 585"/>
                <a:gd name="T41" fmla="*/ 2 h 30"/>
                <a:gd name="T42" fmla="*/ 551 w 585"/>
                <a:gd name="T43" fmla="*/ 1 h 30"/>
                <a:gd name="T44" fmla="*/ 551 w 585"/>
                <a:gd name="T45" fmla="*/ 2 h 30"/>
                <a:gd name="T46" fmla="*/ 585 w 585"/>
                <a:gd name="T47" fmla="*/ 9 h 30"/>
                <a:gd name="T48" fmla="*/ 585 w 585"/>
                <a:gd name="T49" fmla="*/ 8 h 30"/>
                <a:gd name="T50" fmla="*/ 584 w 585"/>
                <a:gd name="T51" fmla="*/ 7 h 30"/>
                <a:gd name="T52" fmla="*/ 581 w 585"/>
                <a:gd name="T53" fmla="*/ 8 h 30"/>
                <a:gd name="T54" fmla="*/ 328 w 585"/>
                <a:gd name="T55" fmla="*/ 28 h 30"/>
                <a:gd name="T56" fmla="*/ 1 w 585"/>
                <a:gd name="T57" fmla="*/ 12 h 30"/>
                <a:gd name="T58" fmla="*/ 1 w 585"/>
                <a:gd name="T59" fmla="*/ 13 h 30"/>
                <a:gd name="T60" fmla="*/ 1 w 585"/>
                <a:gd name="T61" fmla="*/ 14 h 30"/>
                <a:gd name="T62" fmla="*/ 20 w 585"/>
                <a:gd name="T63" fmla="*/ 11 h 30"/>
                <a:gd name="T64" fmla="*/ 35 w 585"/>
                <a:gd name="T65" fmla="*/ 7 h 30"/>
                <a:gd name="T66" fmla="*/ 46 w 585"/>
                <a:gd name="T67" fmla="*/ 2 h 30"/>
                <a:gd name="T68" fmla="*/ 46 w 585"/>
                <a:gd name="T69" fmla="*/ 1 h 30"/>
                <a:gd name="T70" fmla="*/ 45 w 585"/>
                <a:gd name="T71" fmla="*/ 2 h 30"/>
                <a:gd name="T72" fmla="*/ 46 w 585"/>
                <a:gd name="T73" fmla="*/ 1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5" h="30">
                  <a:moveTo>
                    <a:pt x="46" y="1"/>
                  </a:moveTo>
                  <a:cubicBezTo>
                    <a:pt x="45" y="0"/>
                    <a:pt x="45" y="0"/>
                    <a:pt x="45" y="0"/>
                  </a:cubicBezTo>
                  <a:cubicBezTo>
                    <a:pt x="43" y="2"/>
                    <a:pt x="39" y="4"/>
                    <a:pt x="35" y="5"/>
                  </a:cubicBezTo>
                  <a:cubicBezTo>
                    <a:pt x="28" y="7"/>
                    <a:pt x="19" y="9"/>
                    <a:pt x="12" y="10"/>
                  </a:cubicBezTo>
                  <a:cubicBezTo>
                    <a:pt x="9" y="11"/>
                    <a:pt x="6" y="11"/>
                    <a:pt x="4" y="12"/>
                  </a:cubicBezTo>
                  <a:cubicBezTo>
                    <a:pt x="2" y="12"/>
                    <a:pt x="0" y="12"/>
                    <a:pt x="0" y="12"/>
                  </a:cubicBezTo>
                  <a:cubicBezTo>
                    <a:pt x="0" y="14"/>
                    <a:pt x="0" y="14"/>
                    <a:pt x="0" y="14"/>
                  </a:cubicBezTo>
                  <a:cubicBezTo>
                    <a:pt x="137" y="26"/>
                    <a:pt x="245" y="30"/>
                    <a:pt x="328" y="30"/>
                  </a:cubicBezTo>
                  <a:cubicBezTo>
                    <a:pt x="519" y="30"/>
                    <a:pt x="585" y="9"/>
                    <a:pt x="585" y="9"/>
                  </a:cubicBezTo>
                  <a:cubicBezTo>
                    <a:pt x="585" y="7"/>
                    <a:pt x="585" y="7"/>
                    <a:pt x="585" y="7"/>
                  </a:cubicBezTo>
                  <a:cubicBezTo>
                    <a:pt x="570" y="7"/>
                    <a:pt x="560" y="4"/>
                    <a:pt x="552" y="0"/>
                  </a:cubicBezTo>
                  <a:cubicBezTo>
                    <a:pt x="552" y="0"/>
                    <a:pt x="552" y="0"/>
                    <a:pt x="552" y="0"/>
                  </a:cubicBezTo>
                  <a:cubicBezTo>
                    <a:pt x="551" y="0"/>
                    <a:pt x="551" y="0"/>
                    <a:pt x="551" y="0"/>
                  </a:cubicBezTo>
                  <a:cubicBezTo>
                    <a:pt x="511" y="8"/>
                    <a:pt x="431" y="16"/>
                    <a:pt x="323" y="16"/>
                  </a:cubicBezTo>
                  <a:cubicBezTo>
                    <a:pt x="244" y="16"/>
                    <a:pt x="150" y="12"/>
                    <a:pt x="46" y="0"/>
                  </a:cubicBezTo>
                  <a:cubicBezTo>
                    <a:pt x="45" y="0"/>
                    <a:pt x="45" y="0"/>
                    <a:pt x="45" y="0"/>
                  </a:cubicBezTo>
                  <a:cubicBezTo>
                    <a:pt x="45" y="0"/>
                    <a:pt x="45" y="0"/>
                    <a:pt x="45" y="0"/>
                  </a:cubicBezTo>
                  <a:cubicBezTo>
                    <a:pt x="46" y="1"/>
                    <a:pt x="46" y="1"/>
                    <a:pt x="46" y="1"/>
                  </a:cubicBezTo>
                  <a:cubicBezTo>
                    <a:pt x="45" y="2"/>
                    <a:pt x="45" y="2"/>
                    <a:pt x="45" y="2"/>
                  </a:cubicBezTo>
                  <a:cubicBezTo>
                    <a:pt x="149" y="14"/>
                    <a:pt x="244" y="18"/>
                    <a:pt x="323" y="18"/>
                  </a:cubicBezTo>
                  <a:cubicBezTo>
                    <a:pt x="431" y="18"/>
                    <a:pt x="511" y="10"/>
                    <a:pt x="552" y="2"/>
                  </a:cubicBezTo>
                  <a:cubicBezTo>
                    <a:pt x="551" y="1"/>
                    <a:pt x="551" y="1"/>
                    <a:pt x="551" y="1"/>
                  </a:cubicBezTo>
                  <a:cubicBezTo>
                    <a:pt x="551" y="2"/>
                    <a:pt x="551" y="2"/>
                    <a:pt x="551" y="2"/>
                  </a:cubicBezTo>
                  <a:cubicBezTo>
                    <a:pt x="559" y="6"/>
                    <a:pt x="570" y="9"/>
                    <a:pt x="585" y="9"/>
                  </a:cubicBezTo>
                  <a:cubicBezTo>
                    <a:pt x="585" y="8"/>
                    <a:pt x="585" y="8"/>
                    <a:pt x="585" y="8"/>
                  </a:cubicBezTo>
                  <a:cubicBezTo>
                    <a:pt x="584" y="7"/>
                    <a:pt x="584" y="7"/>
                    <a:pt x="584" y="7"/>
                  </a:cubicBezTo>
                  <a:cubicBezTo>
                    <a:pt x="584" y="7"/>
                    <a:pt x="583" y="7"/>
                    <a:pt x="581" y="8"/>
                  </a:cubicBezTo>
                  <a:cubicBezTo>
                    <a:pt x="566" y="12"/>
                    <a:pt x="495" y="28"/>
                    <a:pt x="328" y="28"/>
                  </a:cubicBezTo>
                  <a:cubicBezTo>
                    <a:pt x="245" y="28"/>
                    <a:pt x="137" y="24"/>
                    <a:pt x="1" y="12"/>
                  </a:cubicBezTo>
                  <a:cubicBezTo>
                    <a:pt x="1" y="13"/>
                    <a:pt x="1" y="13"/>
                    <a:pt x="1" y="13"/>
                  </a:cubicBezTo>
                  <a:cubicBezTo>
                    <a:pt x="1" y="14"/>
                    <a:pt x="1" y="14"/>
                    <a:pt x="1" y="14"/>
                  </a:cubicBezTo>
                  <a:cubicBezTo>
                    <a:pt x="1" y="14"/>
                    <a:pt x="10" y="13"/>
                    <a:pt x="20" y="11"/>
                  </a:cubicBezTo>
                  <a:cubicBezTo>
                    <a:pt x="25" y="10"/>
                    <a:pt x="30" y="9"/>
                    <a:pt x="35" y="7"/>
                  </a:cubicBezTo>
                  <a:cubicBezTo>
                    <a:pt x="40" y="6"/>
                    <a:pt x="44" y="4"/>
                    <a:pt x="46" y="2"/>
                  </a:cubicBezTo>
                  <a:cubicBezTo>
                    <a:pt x="46" y="1"/>
                    <a:pt x="46" y="1"/>
                    <a:pt x="46" y="1"/>
                  </a:cubicBezTo>
                  <a:cubicBezTo>
                    <a:pt x="45" y="2"/>
                    <a:pt x="45" y="2"/>
                    <a:pt x="45" y="2"/>
                  </a:cubicBezTo>
                  <a:lnTo>
                    <a:pt x="46" y="1"/>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31" name="任意多边形 130"/>
            <p:cNvSpPr>
              <a:spLocks noChangeArrowheads="1"/>
            </p:cNvSpPr>
            <p:nvPr/>
          </p:nvSpPr>
          <p:spPr bwMode="auto">
            <a:xfrm>
              <a:off x="2186395" y="2538327"/>
              <a:ext cx="26096" cy="172776"/>
            </a:xfrm>
            <a:custGeom>
              <a:gdLst>
                <a:gd name="connsiteX0" fmla="*/ 70545 w 112406"/>
                <a:gd name="connsiteY0" fmla="*/ 722495 h 744201"/>
                <a:gd name="connsiteX1" fmla="*/ 80623 w 112406"/>
                <a:gd name="connsiteY1" fmla="*/ 733348 h 744201"/>
                <a:gd name="connsiteX2" fmla="*/ 70545 w 112406"/>
                <a:gd name="connsiteY2" fmla="*/ 744201 h 744201"/>
                <a:gd name="connsiteX3" fmla="*/ 60467 w 112406"/>
                <a:gd name="connsiteY3" fmla="*/ 733348 h 744201"/>
                <a:gd name="connsiteX4" fmla="*/ 70545 w 112406"/>
                <a:gd name="connsiteY4" fmla="*/ 722495 h 744201"/>
                <a:gd name="connsiteX5" fmla="*/ 39536 w 112406"/>
                <a:gd name="connsiteY5" fmla="*/ 722495 h 744201"/>
                <a:gd name="connsiteX6" fmla="*/ 49614 w 112406"/>
                <a:gd name="connsiteY6" fmla="*/ 733348 h 744201"/>
                <a:gd name="connsiteX7" fmla="*/ 39536 w 112406"/>
                <a:gd name="connsiteY7" fmla="*/ 744201 h 744201"/>
                <a:gd name="connsiteX8" fmla="*/ 29458 w 112406"/>
                <a:gd name="connsiteY8" fmla="*/ 733348 h 744201"/>
                <a:gd name="connsiteX9" fmla="*/ 39536 w 112406"/>
                <a:gd name="connsiteY9" fmla="*/ 722495 h 744201"/>
                <a:gd name="connsiteX10" fmla="*/ 70545 w 112406"/>
                <a:gd name="connsiteY10" fmla="*/ 689161 h 744201"/>
                <a:gd name="connsiteX11" fmla="*/ 80623 w 112406"/>
                <a:gd name="connsiteY11" fmla="*/ 700402 h 744201"/>
                <a:gd name="connsiteX12" fmla="*/ 70545 w 112406"/>
                <a:gd name="connsiteY12" fmla="*/ 711643 h 744201"/>
                <a:gd name="connsiteX13" fmla="*/ 60467 w 112406"/>
                <a:gd name="connsiteY13" fmla="*/ 700402 h 744201"/>
                <a:gd name="connsiteX14" fmla="*/ 70545 w 112406"/>
                <a:gd name="connsiteY14" fmla="*/ 689161 h 744201"/>
                <a:gd name="connsiteX15" fmla="*/ 39536 w 112406"/>
                <a:gd name="connsiteY15" fmla="*/ 689161 h 744201"/>
                <a:gd name="connsiteX16" fmla="*/ 49614 w 112406"/>
                <a:gd name="connsiteY16" fmla="*/ 700402 h 744201"/>
                <a:gd name="connsiteX17" fmla="*/ 39536 w 112406"/>
                <a:gd name="connsiteY17" fmla="*/ 711643 h 744201"/>
                <a:gd name="connsiteX18" fmla="*/ 29458 w 112406"/>
                <a:gd name="connsiteY18" fmla="*/ 700402 h 744201"/>
                <a:gd name="connsiteX19" fmla="*/ 39536 w 112406"/>
                <a:gd name="connsiteY19" fmla="*/ 689161 h 744201"/>
                <a:gd name="connsiteX20" fmla="*/ 70545 w 112406"/>
                <a:gd name="connsiteY20" fmla="*/ 654277 h 744201"/>
                <a:gd name="connsiteX21" fmla="*/ 80623 w 112406"/>
                <a:gd name="connsiteY21" fmla="*/ 665518 h 744201"/>
                <a:gd name="connsiteX22" fmla="*/ 70545 w 112406"/>
                <a:gd name="connsiteY22" fmla="*/ 676759 h 744201"/>
                <a:gd name="connsiteX23" fmla="*/ 60467 w 112406"/>
                <a:gd name="connsiteY23" fmla="*/ 665518 h 744201"/>
                <a:gd name="connsiteX24" fmla="*/ 70545 w 112406"/>
                <a:gd name="connsiteY24" fmla="*/ 654277 h 744201"/>
                <a:gd name="connsiteX25" fmla="*/ 39536 w 112406"/>
                <a:gd name="connsiteY25" fmla="*/ 654277 h 744201"/>
                <a:gd name="connsiteX26" fmla="*/ 49614 w 112406"/>
                <a:gd name="connsiteY26" fmla="*/ 665518 h 744201"/>
                <a:gd name="connsiteX27" fmla="*/ 39536 w 112406"/>
                <a:gd name="connsiteY27" fmla="*/ 676759 h 744201"/>
                <a:gd name="connsiteX28" fmla="*/ 29458 w 112406"/>
                <a:gd name="connsiteY28" fmla="*/ 665518 h 744201"/>
                <a:gd name="connsiteX29" fmla="*/ 39536 w 112406"/>
                <a:gd name="connsiteY29" fmla="*/ 654277 h 744201"/>
                <a:gd name="connsiteX30" fmla="*/ 70545 w 112406"/>
                <a:gd name="connsiteY30" fmla="*/ 621718 h 744201"/>
                <a:gd name="connsiteX31" fmla="*/ 80623 w 112406"/>
                <a:gd name="connsiteY31" fmla="*/ 632571 h 744201"/>
                <a:gd name="connsiteX32" fmla="*/ 70545 w 112406"/>
                <a:gd name="connsiteY32" fmla="*/ 643424 h 744201"/>
                <a:gd name="connsiteX33" fmla="*/ 60467 w 112406"/>
                <a:gd name="connsiteY33" fmla="*/ 632571 h 744201"/>
                <a:gd name="connsiteX34" fmla="*/ 70545 w 112406"/>
                <a:gd name="connsiteY34" fmla="*/ 621718 h 744201"/>
                <a:gd name="connsiteX35" fmla="*/ 39536 w 112406"/>
                <a:gd name="connsiteY35" fmla="*/ 621718 h 744201"/>
                <a:gd name="connsiteX36" fmla="*/ 49614 w 112406"/>
                <a:gd name="connsiteY36" fmla="*/ 632571 h 744201"/>
                <a:gd name="connsiteX37" fmla="*/ 39536 w 112406"/>
                <a:gd name="connsiteY37" fmla="*/ 643424 h 744201"/>
                <a:gd name="connsiteX38" fmla="*/ 29458 w 112406"/>
                <a:gd name="connsiteY38" fmla="*/ 632571 h 744201"/>
                <a:gd name="connsiteX39" fmla="*/ 39536 w 112406"/>
                <a:gd name="connsiteY39" fmla="*/ 621718 h 744201"/>
                <a:gd name="connsiteX40" fmla="*/ 70545 w 112406"/>
                <a:gd name="connsiteY40" fmla="*/ 588384 h 744201"/>
                <a:gd name="connsiteX41" fmla="*/ 80623 w 112406"/>
                <a:gd name="connsiteY41" fmla="*/ 599625 h 744201"/>
                <a:gd name="connsiteX42" fmla="*/ 70545 w 112406"/>
                <a:gd name="connsiteY42" fmla="*/ 610866 h 744201"/>
                <a:gd name="connsiteX43" fmla="*/ 60467 w 112406"/>
                <a:gd name="connsiteY43" fmla="*/ 599625 h 744201"/>
                <a:gd name="connsiteX44" fmla="*/ 70545 w 112406"/>
                <a:gd name="connsiteY44" fmla="*/ 588384 h 744201"/>
                <a:gd name="connsiteX45" fmla="*/ 39536 w 112406"/>
                <a:gd name="connsiteY45" fmla="*/ 588384 h 744201"/>
                <a:gd name="connsiteX46" fmla="*/ 49614 w 112406"/>
                <a:gd name="connsiteY46" fmla="*/ 599625 h 744201"/>
                <a:gd name="connsiteX47" fmla="*/ 39536 w 112406"/>
                <a:gd name="connsiteY47" fmla="*/ 610866 h 744201"/>
                <a:gd name="connsiteX48" fmla="*/ 29458 w 112406"/>
                <a:gd name="connsiteY48" fmla="*/ 599625 h 744201"/>
                <a:gd name="connsiteX49" fmla="*/ 39536 w 112406"/>
                <a:gd name="connsiteY49" fmla="*/ 588384 h 744201"/>
                <a:gd name="connsiteX50" fmla="*/ 102328 w 112406"/>
                <a:gd name="connsiteY50" fmla="*/ 558926 h 744201"/>
                <a:gd name="connsiteX51" fmla="*/ 112406 w 112406"/>
                <a:gd name="connsiteY51" fmla="*/ 570167 h 744201"/>
                <a:gd name="connsiteX52" fmla="*/ 102328 w 112406"/>
                <a:gd name="connsiteY52" fmla="*/ 581408 h 744201"/>
                <a:gd name="connsiteX53" fmla="*/ 92250 w 112406"/>
                <a:gd name="connsiteY53" fmla="*/ 570167 h 744201"/>
                <a:gd name="connsiteX54" fmla="*/ 102328 w 112406"/>
                <a:gd name="connsiteY54" fmla="*/ 558926 h 744201"/>
                <a:gd name="connsiteX55" fmla="*/ 70545 w 112406"/>
                <a:gd name="connsiteY55" fmla="*/ 558926 h 744201"/>
                <a:gd name="connsiteX56" fmla="*/ 80623 w 112406"/>
                <a:gd name="connsiteY56" fmla="*/ 570167 h 744201"/>
                <a:gd name="connsiteX57" fmla="*/ 70545 w 112406"/>
                <a:gd name="connsiteY57" fmla="*/ 581408 h 744201"/>
                <a:gd name="connsiteX58" fmla="*/ 60467 w 112406"/>
                <a:gd name="connsiteY58" fmla="*/ 570167 h 744201"/>
                <a:gd name="connsiteX59" fmla="*/ 70545 w 112406"/>
                <a:gd name="connsiteY59" fmla="*/ 558926 h 744201"/>
                <a:gd name="connsiteX60" fmla="*/ 39536 w 112406"/>
                <a:gd name="connsiteY60" fmla="*/ 558926 h 744201"/>
                <a:gd name="connsiteX61" fmla="*/ 49614 w 112406"/>
                <a:gd name="connsiteY61" fmla="*/ 570167 h 744201"/>
                <a:gd name="connsiteX62" fmla="*/ 39536 w 112406"/>
                <a:gd name="connsiteY62" fmla="*/ 581408 h 744201"/>
                <a:gd name="connsiteX63" fmla="*/ 29458 w 112406"/>
                <a:gd name="connsiteY63" fmla="*/ 570167 h 744201"/>
                <a:gd name="connsiteX64" fmla="*/ 39536 w 112406"/>
                <a:gd name="connsiteY64" fmla="*/ 558926 h 744201"/>
                <a:gd name="connsiteX65" fmla="*/ 10078 w 112406"/>
                <a:gd name="connsiteY65" fmla="*/ 558926 h 744201"/>
                <a:gd name="connsiteX66" fmla="*/ 20156 w 112406"/>
                <a:gd name="connsiteY66" fmla="*/ 570167 h 744201"/>
                <a:gd name="connsiteX67" fmla="*/ 10078 w 112406"/>
                <a:gd name="connsiteY67" fmla="*/ 581408 h 744201"/>
                <a:gd name="connsiteX68" fmla="*/ 0 w 112406"/>
                <a:gd name="connsiteY68" fmla="*/ 570167 h 744201"/>
                <a:gd name="connsiteX69" fmla="*/ 10078 w 112406"/>
                <a:gd name="connsiteY69" fmla="*/ 558926 h 744201"/>
                <a:gd name="connsiteX70" fmla="*/ 102328 w 112406"/>
                <a:gd name="connsiteY70" fmla="*/ 526367 h 744201"/>
                <a:gd name="connsiteX71" fmla="*/ 112406 w 112406"/>
                <a:gd name="connsiteY71" fmla="*/ 537220 h 744201"/>
                <a:gd name="connsiteX72" fmla="*/ 102328 w 112406"/>
                <a:gd name="connsiteY72" fmla="*/ 548073 h 744201"/>
                <a:gd name="connsiteX73" fmla="*/ 92250 w 112406"/>
                <a:gd name="connsiteY73" fmla="*/ 537220 h 744201"/>
                <a:gd name="connsiteX74" fmla="*/ 102328 w 112406"/>
                <a:gd name="connsiteY74" fmla="*/ 526367 h 744201"/>
                <a:gd name="connsiteX75" fmla="*/ 70545 w 112406"/>
                <a:gd name="connsiteY75" fmla="*/ 526367 h 744201"/>
                <a:gd name="connsiteX76" fmla="*/ 80623 w 112406"/>
                <a:gd name="connsiteY76" fmla="*/ 537220 h 744201"/>
                <a:gd name="connsiteX77" fmla="*/ 70545 w 112406"/>
                <a:gd name="connsiteY77" fmla="*/ 548073 h 744201"/>
                <a:gd name="connsiteX78" fmla="*/ 60467 w 112406"/>
                <a:gd name="connsiteY78" fmla="*/ 537220 h 744201"/>
                <a:gd name="connsiteX79" fmla="*/ 70545 w 112406"/>
                <a:gd name="connsiteY79" fmla="*/ 526367 h 744201"/>
                <a:gd name="connsiteX80" fmla="*/ 39536 w 112406"/>
                <a:gd name="connsiteY80" fmla="*/ 526367 h 744201"/>
                <a:gd name="connsiteX81" fmla="*/ 49614 w 112406"/>
                <a:gd name="connsiteY81" fmla="*/ 537220 h 744201"/>
                <a:gd name="connsiteX82" fmla="*/ 39536 w 112406"/>
                <a:gd name="connsiteY82" fmla="*/ 548073 h 744201"/>
                <a:gd name="connsiteX83" fmla="*/ 29458 w 112406"/>
                <a:gd name="connsiteY83" fmla="*/ 537220 h 744201"/>
                <a:gd name="connsiteX84" fmla="*/ 39536 w 112406"/>
                <a:gd name="connsiteY84" fmla="*/ 526367 h 744201"/>
                <a:gd name="connsiteX85" fmla="*/ 10078 w 112406"/>
                <a:gd name="connsiteY85" fmla="*/ 526367 h 744201"/>
                <a:gd name="connsiteX86" fmla="*/ 20156 w 112406"/>
                <a:gd name="connsiteY86" fmla="*/ 537220 h 744201"/>
                <a:gd name="connsiteX87" fmla="*/ 10078 w 112406"/>
                <a:gd name="connsiteY87" fmla="*/ 548073 h 744201"/>
                <a:gd name="connsiteX88" fmla="*/ 0 w 112406"/>
                <a:gd name="connsiteY88" fmla="*/ 537220 h 744201"/>
                <a:gd name="connsiteX89" fmla="*/ 10078 w 112406"/>
                <a:gd name="connsiteY89" fmla="*/ 526367 h 744201"/>
                <a:gd name="connsiteX90" fmla="*/ 102328 w 112406"/>
                <a:gd name="connsiteY90" fmla="*/ 491483 h 744201"/>
                <a:gd name="connsiteX91" fmla="*/ 112406 w 112406"/>
                <a:gd name="connsiteY91" fmla="*/ 503499 h 744201"/>
                <a:gd name="connsiteX92" fmla="*/ 102328 w 112406"/>
                <a:gd name="connsiteY92" fmla="*/ 515515 h 744201"/>
                <a:gd name="connsiteX93" fmla="*/ 92250 w 112406"/>
                <a:gd name="connsiteY93" fmla="*/ 503499 h 744201"/>
                <a:gd name="connsiteX94" fmla="*/ 102328 w 112406"/>
                <a:gd name="connsiteY94" fmla="*/ 491483 h 744201"/>
                <a:gd name="connsiteX95" fmla="*/ 70545 w 112406"/>
                <a:gd name="connsiteY95" fmla="*/ 491483 h 744201"/>
                <a:gd name="connsiteX96" fmla="*/ 80623 w 112406"/>
                <a:gd name="connsiteY96" fmla="*/ 503499 h 744201"/>
                <a:gd name="connsiteX97" fmla="*/ 70545 w 112406"/>
                <a:gd name="connsiteY97" fmla="*/ 515515 h 744201"/>
                <a:gd name="connsiteX98" fmla="*/ 60467 w 112406"/>
                <a:gd name="connsiteY98" fmla="*/ 503499 h 744201"/>
                <a:gd name="connsiteX99" fmla="*/ 70545 w 112406"/>
                <a:gd name="connsiteY99" fmla="*/ 491483 h 744201"/>
                <a:gd name="connsiteX100" fmla="*/ 39536 w 112406"/>
                <a:gd name="connsiteY100" fmla="*/ 491483 h 744201"/>
                <a:gd name="connsiteX101" fmla="*/ 49614 w 112406"/>
                <a:gd name="connsiteY101" fmla="*/ 503499 h 744201"/>
                <a:gd name="connsiteX102" fmla="*/ 39536 w 112406"/>
                <a:gd name="connsiteY102" fmla="*/ 515515 h 744201"/>
                <a:gd name="connsiteX103" fmla="*/ 29458 w 112406"/>
                <a:gd name="connsiteY103" fmla="*/ 503499 h 744201"/>
                <a:gd name="connsiteX104" fmla="*/ 39536 w 112406"/>
                <a:gd name="connsiteY104" fmla="*/ 491483 h 744201"/>
                <a:gd name="connsiteX105" fmla="*/ 10078 w 112406"/>
                <a:gd name="connsiteY105" fmla="*/ 491483 h 744201"/>
                <a:gd name="connsiteX106" fmla="*/ 20156 w 112406"/>
                <a:gd name="connsiteY106" fmla="*/ 503499 h 744201"/>
                <a:gd name="connsiteX107" fmla="*/ 10078 w 112406"/>
                <a:gd name="connsiteY107" fmla="*/ 515515 h 744201"/>
                <a:gd name="connsiteX108" fmla="*/ 0 w 112406"/>
                <a:gd name="connsiteY108" fmla="*/ 503499 h 744201"/>
                <a:gd name="connsiteX109" fmla="*/ 10078 w 112406"/>
                <a:gd name="connsiteY109" fmla="*/ 491483 h 744201"/>
                <a:gd name="connsiteX110" fmla="*/ 102328 w 112406"/>
                <a:gd name="connsiteY110" fmla="*/ 458149 h 744201"/>
                <a:gd name="connsiteX111" fmla="*/ 112406 w 112406"/>
                <a:gd name="connsiteY111" fmla="*/ 469390 h 744201"/>
                <a:gd name="connsiteX112" fmla="*/ 102328 w 112406"/>
                <a:gd name="connsiteY112" fmla="*/ 480631 h 744201"/>
                <a:gd name="connsiteX113" fmla="*/ 92250 w 112406"/>
                <a:gd name="connsiteY113" fmla="*/ 469390 h 744201"/>
                <a:gd name="connsiteX114" fmla="*/ 102328 w 112406"/>
                <a:gd name="connsiteY114" fmla="*/ 458149 h 744201"/>
                <a:gd name="connsiteX115" fmla="*/ 70545 w 112406"/>
                <a:gd name="connsiteY115" fmla="*/ 458149 h 744201"/>
                <a:gd name="connsiteX116" fmla="*/ 80623 w 112406"/>
                <a:gd name="connsiteY116" fmla="*/ 469390 h 744201"/>
                <a:gd name="connsiteX117" fmla="*/ 70545 w 112406"/>
                <a:gd name="connsiteY117" fmla="*/ 480631 h 744201"/>
                <a:gd name="connsiteX118" fmla="*/ 60467 w 112406"/>
                <a:gd name="connsiteY118" fmla="*/ 469390 h 744201"/>
                <a:gd name="connsiteX119" fmla="*/ 70545 w 112406"/>
                <a:gd name="connsiteY119" fmla="*/ 458149 h 744201"/>
                <a:gd name="connsiteX120" fmla="*/ 39536 w 112406"/>
                <a:gd name="connsiteY120" fmla="*/ 458149 h 744201"/>
                <a:gd name="connsiteX121" fmla="*/ 49614 w 112406"/>
                <a:gd name="connsiteY121" fmla="*/ 469390 h 744201"/>
                <a:gd name="connsiteX122" fmla="*/ 39536 w 112406"/>
                <a:gd name="connsiteY122" fmla="*/ 480631 h 744201"/>
                <a:gd name="connsiteX123" fmla="*/ 29458 w 112406"/>
                <a:gd name="connsiteY123" fmla="*/ 469390 h 744201"/>
                <a:gd name="connsiteX124" fmla="*/ 39536 w 112406"/>
                <a:gd name="connsiteY124" fmla="*/ 458149 h 744201"/>
                <a:gd name="connsiteX125" fmla="*/ 10078 w 112406"/>
                <a:gd name="connsiteY125" fmla="*/ 458149 h 744201"/>
                <a:gd name="connsiteX126" fmla="*/ 20156 w 112406"/>
                <a:gd name="connsiteY126" fmla="*/ 469390 h 744201"/>
                <a:gd name="connsiteX127" fmla="*/ 10078 w 112406"/>
                <a:gd name="connsiteY127" fmla="*/ 480631 h 744201"/>
                <a:gd name="connsiteX128" fmla="*/ 0 w 112406"/>
                <a:gd name="connsiteY128" fmla="*/ 469390 h 744201"/>
                <a:gd name="connsiteX129" fmla="*/ 10078 w 112406"/>
                <a:gd name="connsiteY129" fmla="*/ 458149 h 744201"/>
                <a:gd name="connsiteX130" fmla="*/ 102328 w 112406"/>
                <a:gd name="connsiteY130" fmla="*/ 425590 h 744201"/>
                <a:gd name="connsiteX131" fmla="*/ 112406 w 112406"/>
                <a:gd name="connsiteY131" fmla="*/ 436443 h 744201"/>
                <a:gd name="connsiteX132" fmla="*/ 102328 w 112406"/>
                <a:gd name="connsiteY132" fmla="*/ 447296 h 744201"/>
                <a:gd name="connsiteX133" fmla="*/ 92250 w 112406"/>
                <a:gd name="connsiteY133" fmla="*/ 436443 h 744201"/>
                <a:gd name="connsiteX134" fmla="*/ 102328 w 112406"/>
                <a:gd name="connsiteY134" fmla="*/ 425590 h 744201"/>
                <a:gd name="connsiteX135" fmla="*/ 70545 w 112406"/>
                <a:gd name="connsiteY135" fmla="*/ 425590 h 744201"/>
                <a:gd name="connsiteX136" fmla="*/ 80623 w 112406"/>
                <a:gd name="connsiteY136" fmla="*/ 436443 h 744201"/>
                <a:gd name="connsiteX137" fmla="*/ 70545 w 112406"/>
                <a:gd name="connsiteY137" fmla="*/ 447296 h 744201"/>
                <a:gd name="connsiteX138" fmla="*/ 60467 w 112406"/>
                <a:gd name="connsiteY138" fmla="*/ 436443 h 744201"/>
                <a:gd name="connsiteX139" fmla="*/ 70545 w 112406"/>
                <a:gd name="connsiteY139" fmla="*/ 425590 h 744201"/>
                <a:gd name="connsiteX140" fmla="*/ 39536 w 112406"/>
                <a:gd name="connsiteY140" fmla="*/ 425590 h 744201"/>
                <a:gd name="connsiteX141" fmla="*/ 49614 w 112406"/>
                <a:gd name="connsiteY141" fmla="*/ 436443 h 744201"/>
                <a:gd name="connsiteX142" fmla="*/ 39536 w 112406"/>
                <a:gd name="connsiteY142" fmla="*/ 447296 h 744201"/>
                <a:gd name="connsiteX143" fmla="*/ 29458 w 112406"/>
                <a:gd name="connsiteY143" fmla="*/ 436443 h 744201"/>
                <a:gd name="connsiteX144" fmla="*/ 39536 w 112406"/>
                <a:gd name="connsiteY144" fmla="*/ 425590 h 744201"/>
                <a:gd name="connsiteX145" fmla="*/ 10078 w 112406"/>
                <a:gd name="connsiteY145" fmla="*/ 425590 h 744201"/>
                <a:gd name="connsiteX146" fmla="*/ 20156 w 112406"/>
                <a:gd name="connsiteY146" fmla="*/ 436443 h 744201"/>
                <a:gd name="connsiteX147" fmla="*/ 10078 w 112406"/>
                <a:gd name="connsiteY147" fmla="*/ 447296 h 744201"/>
                <a:gd name="connsiteX148" fmla="*/ 0 w 112406"/>
                <a:gd name="connsiteY148" fmla="*/ 436443 h 744201"/>
                <a:gd name="connsiteX149" fmla="*/ 10078 w 112406"/>
                <a:gd name="connsiteY149" fmla="*/ 425590 h 744201"/>
                <a:gd name="connsiteX150" fmla="*/ 102328 w 112406"/>
                <a:gd name="connsiteY150" fmla="*/ 392256 h 744201"/>
                <a:gd name="connsiteX151" fmla="*/ 112406 w 112406"/>
                <a:gd name="connsiteY151" fmla="*/ 403109 h 744201"/>
                <a:gd name="connsiteX152" fmla="*/ 102328 w 112406"/>
                <a:gd name="connsiteY152" fmla="*/ 413962 h 744201"/>
                <a:gd name="connsiteX153" fmla="*/ 92250 w 112406"/>
                <a:gd name="connsiteY153" fmla="*/ 403109 h 744201"/>
                <a:gd name="connsiteX154" fmla="*/ 102328 w 112406"/>
                <a:gd name="connsiteY154" fmla="*/ 392256 h 744201"/>
                <a:gd name="connsiteX155" fmla="*/ 70545 w 112406"/>
                <a:gd name="connsiteY155" fmla="*/ 392256 h 744201"/>
                <a:gd name="connsiteX156" fmla="*/ 80623 w 112406"/>
                <a:gd name="connsiteY156" fmla="*/ 403109 h 744201"/>
                <a:gd name="connsiteX157" fmla="*/ 70545 w 112406"/>
                <a:gd name="connsiteY157" fmla="*/ 413962 h 744201"/>
                <a:gd name="connsiteX158" fmla="*/ 60467 w 112406"/>
                <a:gd name="connsiteY158" fmla="*/ 403109 h 744201"/>
                <a:gd name="connsiteX159" fmla="*/ 70545 w 112406"/>
                <a:gd name="connsiteY159" fmla="*/ 392256 h 744201"/>
                <a:gd name="connsiteX160" fmla="*/ 39536 w 112406"/>
                <a:gd name="connsiteY160" fmla="*/ 392256 h 744201"/>
                <a:gd name="connsiteX161" fmla="*/ 49614 w 112406"/>
                <a:gd name="connsiteY161" fmla="*/ 403109 h 744201"/>
                <a:gd name="connsiteX162" fmla="*/ 39536 w 112406"/>
                <a:gd name="connsiteY162" fmla="*/ 413962 h 744201"/>
                <a:gd name="connsiteX163" fmla="*/ 29458 w 112406"/>
                <a:gd name="connsiteY163" fmla="*/ 403109 h 744201"/>
                <a:gd name="connsiteX164" fmla="*/ 39536 w 112406"/>
                <a:gd name="connsiteY164" fmla="*/ 392256 h 744201"/>
                <a:gd name="connsiteX165" fmla="*/ 10078 w 112406"/>
                <a:gd name="connsiteY165" fmla="*/ 392256 h 744201"/>
                <a:gd name="connsiteX166" fmla="*/ 20156 w 112406"/>
                <a:gd name="connsiteY166" fmla="*/ 403109 h 744201"/>
                <a:gd name="connsiteX167" fmla="*/ 10078 w 112406"/>
                <a:gd name="connsiteY167" fmla="*/ 413962 h 744201"/>
                <a:gd name="connsiteX168" fmla="*/ 0 w 112406"/>
                <a:gd name="connsiteY168" fmla="*/ 403109 h 744201"/>
                <a:gd name="connsiteX169" fmla="*/ 10078 w 112406"/>
                <a:gd name="connsiteY169" fmla="*/ 392256 h 744201"/>
                <a:gd name="connsiteX170" fmla="*/ 102328 w 112406"/>
                <a:gd name="connsiteY170" fmla="*/ 358922 h 744201"/>
                <a:gd name="connsiteX171" fmla="*/ 112406 w 112406"/>
                <a:gd name="connsiteY171" fmla="*/ 370163 h 744201"/>
                <a:gd name="connsiteX172" fmla="*/ 102328 w 112406"/>
                <a:gd name="connsiteY172" fmla="*/ 381404 h 744201"/>
                <a:gd name="connsiteX173" fmla="*/ 92250 w 112406"/>
                <a:gd name="connsiteY173" fmla="*/ 370163 h 744201"/>
                <a:gd name="connsiteX174" fmla="*/ 102328 w 112406"/>
                <a:gd name="connsiteY174" fmla="*/ 358922 h 744201"/>
                <a:gd name="connsiteX175" fmla="*/ 70545 w 112406"/>
                <a:gd name="connsiteY175" fmla="*/ 358922 h 744201"/>
                <a:gd name="connsiteX176" fmla="*/ 80623 w 112406"/>
                <a:gd name="connsiteY176" fmla="*/ 370163 h 744201"/>
                <a:gd name="connsiteX177" fmla="*/ 70545 w 112406"/>
                <a:gd name="connsiteY177" fmla="*/ 381404 h 744201"/>
                <a:gd name="connsiteX178" fmla="*/ 60467 w 112406"/>
                <a:gd name="connsiteY178" fmla="*/ 370163 h 744201"/>
                <a:gd name="connsiteX179" fmla="*/ 70545 w 112406"/>
                <a:gd name="connsiteY179" fmla="*/ 358922 h 744201"/>
                <a:gd name="connsiteX180" fmla="*/ 39536 w 112406"/>
                <a:gd name="connsiteY180" fmla="*/ 358922 h 744201"/>
                <a:gd name="connsiteX181" fmla="*/ 49614 w 112406"/>
                <a:gd name="connsiteY181" fmla="*/ 370163 h 744201"/>
                <a:gd name="connsiteX182" fmla="*/ 39536 w 112406"/>
                <a:gd name="connsiteY182" fmla="*/ 381404 h 744201"/>
                <a:gd name="connsiteX183" fmla="*/ 29458 w 112406"/>
                <a:gd name="connsiteY183" fmla="*/ 370163 h 744201"/>
                <a:gd name="connsiteX184" fmla="*/ 39536 w 112406"/>
                <a:gd name="connsiteY184" fmla="*/ 358922 h 744201"/>
                <a:gd name="connsiteX185" fmla="*/ 10078 w 112406"/>
                <a:gd name="connsiteY185" fmla="*/ 358922 h 744201"/>
                <a:gd name="connsiteX186" fmla="*/ 20156 w 112406"/>
                <a:gd name="connsiteY186" fmla="*/ 370163 h 744201"/>
                <a:gd name="connsiteX187" fmla="*/ 10078 w 112406"/>
                <a:gd name="connsiteY187" fmla="*/ 381404 h 744201"/>
                <a:gd name="connsiteX188" fmla="*/ 0 w 112406"/>
                <a:gd name="connsiteY188" fmla="*/ 370163 h 744201"/>
                <a:gd name="connsiteX189" fmla="*/ 10078 w 112406"/>
                <a:gd name="connsiteY189" fmla="*/ 358922 h 744201"/>
                <a:gd name="connsiteX190" fmla="*/ 102328 w 112406"/>
                <a:gd name="connsiteY190" fmla="*/ 324813 h 744201"/>
                <a:gd name="connsiteX191" fmla="*/ 112406 w 112406"/>
                <a:gd name="connsiteY191" fmla="*/ 335666 h 744201"/>
                <a:gd name="connsiteX192" fmla="*/ 102328 w 112406"/>
                <a:gd name="connsiteY192" fmla="*/ 346519 h 744201"/>
                <a:gd name="connsiteX193" fmla="*/ 92250 w 112406"/>
                <a:gd name="connsiteY193" fmla="*/ 335666 h 744201"/>
                <a:gd name="connsiteX194" fmla="*/ 102328 w 112406"/>
                <a:gd name="connsiteY194" fmla="*/ 324813 h 744201"/>
                <a:gd name="connsiteX195" fmla="*/ 70545 w 112406"/>
                <a:gd name="connsiteY195" fmla="*/ 324813 h 744201"/>
                <a:gd name="connsiteX196" fmla="*/ 80623 w 112406"/>
                <a:gd name="connsiteY196" fmla="*/ 335666 h 744201"/>
                <a:gd name="connsiteX197" fmla="*/ 70545 w 112406"/>
                <a:gd name="connsiteY197" fmla="*/ 346519 h 744201"/>
                <a:gd name="connsiteX198" fmla="*/ 60467 w 112406"/>
                <a:gd name="connsiteY198" fmla="*/ 335666 h 744201"/>
                <a:gd name="connsiteX199" fmla="*/ 70545 w 112406"/>
                <a:gd name="connsiteY199" fmla="*/ 324813 h 744201"/>
                <a:gd name="connsiteX200" fmla="*/ 39536 w 112406"/>
                <a:gd name="connsiteY200" fmla="*/ 324813 h 744201"/>
                <a:gd name="connsiteX201" fmla="*/ 49614 w 112406"/>
                <a:gd name="connsiteY201" fmla="*/ 335666 h 744201"/>
                <a:gd name="connsiteX202" fmla="*/ 39536 w 112406"/>
                <a:gd name="connsiteY202" fmla="*/ 346519 h 744201"/>
                <a:gd name="connsiteX203" fmla="*/ 29458 w 112406"/>
                <a:gd name="connsiteY203" fmla="*/ 335666 h 744201"/>
                <a:gd name="connsiteX204" fmla="*/ 39536 w 112406"/>
                <a:gd name="connsiteY204" fmla="*/ 324813 h 744201"/>
                <a:gd name="connsiteX205" fmla="*/ 10078 w 112406"/>
                <a:gd name="connsiteY205" fmla="*/ 324813 h 744201"/>
                <a:gd name="connsiteX206" fmla="*/ 20156 w 112406"/>
                <a:gd name="connsiteY206" fmla="*/ 335666 h 744201"/>
                <a:gd name="connsiteX207" fmla="*/ 10078 w 112406"/>
                <a:gd name="connsiteY207" fmla="*/ 346519 h 744201"/>
                <a:gd name="connsiteX208" fmla="*/ 0 w 112406"/>
                <a:gd name="connsiteY208" fmla="*/ 335666 h 744201"/>
                <a:gd name="connsiteX209" fmla="*/ 10078 w 112406"/>
                <a:gd name="connsiteY209" fmla="*/ 324813 h 744201"/>
                <a:gd name="connsiteX210" fmla="*/ 102328 w 112406"/>
                <a:gd name="connsiteY210" fmla="*/ 291479 h 744201"/>
                <a:gd name="connsiteX211" fmla="*/ 112406 w 112406"/>
                <a:gd name="connsiteY211" fmla="*/ 302332 h 744201"/>
                <a:gd name="connsiteX212" fmla="*/ 102328 w 112406"/>
                <a:gd name="connsiteY212" fmla="*/ 313185 h 744201"/>
                <a:gd name="connsiteX213" fmla="*/ 92250 w 112406"/>
                <a:gd name="connsiteY213" fmla="*/ 302332 h 744201"/>
                <a:gd name="connsiteX214" fmla="*/ 102328 w 112406"/>
                <a:gd name="connsiteY214" fmla="*/ 291479 h 744201"/>
                <a:gd name="connsiteX215" fmla="*/ 70545 w 112406"/>
                <a:gd name="connsiteY215" fmla="*/ 291479 h 744201"/>
                <a:gd name="connsiteX216" fmla="*/ 80623 w 112406"/>
                <a:gd name="connsiteY216" fmla="*/ 302332 h 744201"/>
                <a:gd name="connsiteX217" fmla="*/ 70545 w 112406"/>
                <a:gd name="connsiteY217" fmla="*/ 313185 h 744201"/>
                <a:gd name="connsiteX218" fmla="*/ 60467 w 112406"/>
                <a:gd name="connsiteY218" fmla="*/ 302332 h 744201"/>
                <a:gd name="connsiteX219" fmla="*/ 70545 w 112406"/>
                <a:gd name="connsiteY219" fmla="*/ 291479 h 744201"/>
                <a:gd name="connsiteX220" fmla="*/ 39536 w 112406"/>
                <a:gd name="connsiteY220" fmla="*/ 291479 h 744201"/>
                <a:gd name="connsiteX221" fmla="*/ 49614 w 112406"/>
                <a:gd name="connsiteY221" fmla="*/ 302332 h 744201"/>
                <a:gd name="connsiteX222" fmla="*/ 39536 w 112406"/>
                <a:gd name="connsiteY222" fmla="*/ 313185 h 744201"/>
                <a:gd name="connsiteX223" fmla="*/ 29458 w 112406"/>
                <a:gd name="connsiteY223" fmla="*/ 302332 h 744201"/>
                <a:gd name="connsiteX224" fmla="*/ 39536 w 112406"/>
                <a:gd name="connsiteY224" fmla="*/ 291479 h 744201"/>
                <a:gd name="connsiteX225" fmla="*/ 10078 w 112406"/>
                <a:gd name="connsiteY225" fmla="*/ 291479 h 744201"/>
                <a:gd name="connsiteX226" fmla="*/ 20156 w 112406"/>
                <a:gd name="connsiteY226" fmla="*/ 302332 h 744201"/>
                <a:gd name="connsiteX227" fmla="*/ 10078 w 112406"/>
                <a:gd name="connsiteY227" fmla="*/ 313185 h 744201"/>
                <a:gd name="connsiteX228" fmla="*/ 0 w 112406"/>
                <a:gd name="connsiteY228" fmla="*/ 302332 h 744201"/>
                <a:gd name="connsiteX229" fmla="*/ 10078 w 112406"/>
                <a:gd name="connsiteY229" fmla="*/ 291479 h 744201"/>
                <a:gd name="connsiteX230" fmla="*/ 102328 w 112406"/>
                <a:gd name="connsiteY230" fmla="*/ 258145 h 744201"/>
                <a:gd name="connsiteX231" fmla="*/ 112406 w 112406"/>
                <a:gd name="connsiteY231" fmla="*/ 269386 h 744201"/>
                <a:gd name="connsiteX232" fmla="*/ 102328 w 112406"/>
                <a:gd name="connsiteY232" fmla="*/ 280627 h 744201"/>
                <a:gd name="connsiteX233" fmla="*/ 92250 w 112406"/>
                <a:gd name="connsiteY233" fmla="*/ 269386 h 744201"/>
                <a:gd name="connsiteX234" fmla="*/ 102328 w 112406"/>
                <a:gd name="connsiteY234" fmla="*/ 258145 h 744201"/>
                <a:gd name="connsiteX235" fmla="*/ 70545 w 112406"/>
                <a:gd name="connsiteY235" fmla="*/ 258145 h 744201"/>
                <a:gd name="connsiteX236" fmla="*/ 80623 w 112406"/>
                <a:gd name="connsiteY236" fmla="*/ 269386 h 744201"/>
                <a:gd name="connsiteX237" fmla="*/ 70545 w 112406"/>
                <a:gd name="connsiteY237" fmla="*/ 280627 h 744201"/>
                <a:gd name="connsiteX238" fmla="*/ 60467 w 112406"/>
                <a:gd name="connsiteY238" fmla="*/ 269386 h 744201"/>
                <a:gd name="connsiteX239" fmla="*/ 70545 w 112406"/>
                <a:gd name="connsiteY239" fmla="*/ 258145 h 744201"/>
                <a:gd name="connsiteX240" fmla="*/ 39536 w 112406"/>
                <a:gd name="connsiteY240" fmla="*/ 258145 h 744201"/>
                <a:gd name="connsiteX241" fmla="*/ 49614 w 112406"/>
                <a:gd name="connsiteY241" fmla="*/ 269386 h 744201"/>
                <a:gd name="connsiteX242" fmla="*/ 39536 w 112406"/>
                <a:gd name="connsiteY242" fmla="*/ 280627 h 744201"/>
                <a:gd name="connsiteX243" fmla="*/ 29458 w 112406"/>
                <a:gd name="connsiteY243" fmla="*/ 269386 h 744201"/>
                <a:gd name="connsiteX244" fmla="*/ 39536 w 112406"/>
                <a:gd name="connsiteY244" fmla="*/ 258145 h 744201"/>
                <a:gd name="connsiteX245" fmla="*/ 10078 w 112406"/>
                <a:gd name="connsiteY245" fmla="*/ 258145 h 744201"/>
                <a:gd name="connsiteX246" fmla="*/ 20156 w 112406"/>
                <a:gd name="connsiteY246" fmla="*/ 269386 h 744201"/>
                <a:gd name="connsiteX247" fmla="*/ 10078 w 112406"/>
                <a:gd name="connsiteY247" fmla="*/ 280627 h 744201"/>
                <a:gd name="connsiteX248" fmla="*/ 0 w 112406"/>
                <a:gd name="connsiteY248" fmla="*/ 269386 h 744201"/>
                <a:gd name="connsiteX249" fmla="*/ 10078 w 112406"/>
                <a:gd name="connsiteY249" fmla="*/ 258145 h 744201"/>
                <a:gd name="connsiteX250" fmla="*/ 102328 w 112406"/>
                <a:gd name="connsiteY250" fmla="*/ 225586 h 744201"/>
                <a:gd name="connsiteX251" fmla="*/ 112406 w 112406"/>
                <a:gd name="connsiteY251" fmla="*/ 236439 h 744201"/>
                <a:gd name="connsiteX252" fmla="*/ 102328 w 112406"/>
                <a:gd name="connsiteY252" fmla="*/ 247292 h 744201"/>
                <a:gd name="connsiteX253" fmla="*/ 92250 w 112406"/>
                <a:gd name="connsiteY253" fmla="*/ 236439 h 744201"/>
                <a:gd name="connsiteX254" fmla="*/ 102328 w 112406"/>
                <a:gd name="connsiteY254" fmla="*/ 225586 h 744201"/>
                <a:gd name="connsiteX255" fmla="*/ 70545 w 112406"/>
                <a:gd name="connsiteY255" fmla="*/ 225586 h 744201"/>
                <a:gd name="connsiteX256" fmla="*/ 80623 w 112406"/>
                <a:gd name="connsiteY256" fmla="*/ 236439 h 744201"/>
                <a:gd name="connsiteX257" fmla="*/ 70545 w 112406"/>
                <a:gd name="connsiteY257" fmla="*/ 247292 h 744201"/>
                <a:gd name="connsiteX258" fmla="*/ 60467 w 112406"/>
                <a:gd name="connsiteY258" fmla="*/ 236439 h 744201"/>
                <a:gd name="connsiteX259" fmla="*/ 70545 w 112406"/>
                <a:gd name="connsiteY259" fmla="*/ 225586 h 744201"/>
                <a:gd name="connsiteX260" fmla="*/ 39536 w 112406"/>
                <a:gd name="connsiteY260" fmla="*/ 225586 h 744201"/>
                <a:gd name="connsiteX261" fmla="*/ 49614 w 112406"/>
                <a:gd name="connsiteY261" fmla="*/ 236439 h 744201"/>
                <a:gd name="connsiteX262" fmla="*/ 39536 w 112406"/>
                <a:gd name="connsiteY262" fmla="*/ 247292 h 744201"/>
                <a:gd name="connsiteX263" fmla="*/ 29458 w 112406"/>
                <a:gd name="connsiteY263" fmla="*/ 236439 h 744201"/>
                <a:gd name="connsiteX264" fmla="*/ 39536 w 112406"/>
                <a:gd name="connsiteY264" fmla="*/ 225586 h 744201"/>
                <a:gd name="connsiteX265" fmla="*/ 10078 w 112406"/>
                <a:gd name="connsiteY265" fmla="*/ 225586 h 744201"/>
                <a:gd name="connsiteX266" fmla="*/ 20156 w 112406"/>
                <a:gd name="connsiteY266" fmla="*/ 236439 h 744201"/>
                <a:gd name="connsiteX267" fmla="*/ 10078 w 112406"/>
                <a:gd name="connsiteY267" fmla="*/ 247292 h 744201"/>
                <a:gd name="connsiteX268" fmla="*/ 0 w 112406"/>
                <a:gd name="connsiteY268" fmla="*/ 236439 h 744201"/>
                <a:gd name="connsiteX269" fmla="*/ 10078 w 112406"/>
                <a:gd name="connsiteY269" fmla="*/ 225586 h 744201"/>
                <a:gd name="connsiteX270" fmla="*/ 102328 w 112406"/>
                <a:gd name="connsiteY270" fmla="*/ 190702 h 744201"/>
                <a:gd name="connsiteX271" fmla="*/ 112406 w 112406"/>
                <a:gd name="connsiteY271" fmla="*/ 202718 h 744201"/>
                <a:gd name="connsiteX272" fmla="*/ 102328 w 112406"/>
                <a:gd name="connsiteY272" fmla="*/ 214734 h 744201"/>
                <a:gd name="connsiteX273" fmla="*/ 92250 w 112406"/>
                <a:gd name="connsiteY273" fmla="*/ 202718 h 744201"/>
                <a:gd name="connsiteX274" fmla="*/ 102328 w 112406"/>
                <a:gd name="connsiteY274" fmla="*/ 190702 h 744201"/>
                <a:gd name="connsiteX275" fmla="*/ 70545 w 112406"/>
                <a:gd name="connsiteY275" fmla="*/ 190702 h 744201"/>
                <a:gd name="connsiteX276" fmla="*/ 80623 w 112406"/>
                <a:gd name="connsiteY276" fmla="*/ 202718 h 744201"/>
                <a:gd name="connsiteX277" fmla="*/ 70545 w 112406"/>
                <a:gd name="connsiteY277" fmla="*/ 214734 h 744201"/>
                <a:gd name="connsiteX278" fmla="*/ 60467 w 112406"/>
                <a:gd name="connsiteY278" fmla="*/ 202718 h 744201"/>
                <a:gd name="connsiteX279" fmla="*/ 70545 w 112406"/>
                <a:gd name="connsiteY279" fmla="*/ 190702 h 744201"/>
                <a:gd name="connsiteX280" fmla="*/ 39536 w 112406"/>
                <a:gd name="connsiteY280" fmla="*/ 190702 h 744201"/>
                <a:gd name="connsiteX281" fmla="*/ 49614 w 112406"/>
                <a:gd name="connsiteY281" fmla="*/ 202718 h 744201"/>
                <a:gd name="connsiteX282" fmla="*/ 39536 w 112406"/>
                <a:gd name="connsiteY282" fmla="*/ 214734 h 744201"/>
                <a:gd name="connsiteX283" fmla="*/ 29458 w 112406"/>
                <a:gd name="connsiteY283" fmla="*/ 202718 h 744201"/>
                <a:gd name="connsiteX284" fmla="*/ 39536 w 112406"/>
                <a:gd name="connsiteY284" fmla="*/ 190702 h 744201"/>
                <a:gd name="connsiteX285" fmla="*/ 10078 w 112406"/>
                <a:gd name="connsiteY285" fmla="*/ 190702 h 744201"/>
                <a:gd name="connsiteX286" fmla="*/ 20156 w 112406"/>
                <a:gd name="connsiteY286" fmla="*/ 202718 h 744201"/>
                <a:gd name="connsiteX287" fmla="*/ 10078 w 112406"/>
                <a:gd name="connsiteY287" fmla="*/ 214734 h 744201"/>
                <a:gd name="connsiteX288" fmla="*/ 0 w 112406"/>
                <a:gd name="connsiteY288" fmla="*/ 202718 h 744201"/>
                <a:gd name="connsiteX289" fmla="*/ 10078 w 112406"/>
                <a:gd name="connsiteY289" fmla="*/ 190702 h 744201"/>
                <a:gd name="connsiteX290" fmla="*/ 102328 w 112406"/>
                <a:gd name="connsiteY290" fmla="*/ 157368 h 744201"/>
                <a:gd name="connsiteX291" fmla="*/ 112406 w 112406"/>
                <a:gd name="connsiteY291" fmla="*/ 168609 h 744201"/>
                <a:gd name="connsiteX292" fmla="*/ 102328 w 112406"/>
                <a:gd name="connsiteY292" fmla="*/ 179850 h 744201"/>
                <a:gd name="connsiteX293" fmla="*/ 92250 w 112406"/>
                <a:gd name="connsiteY293" fmla="*/ 168609 h 744201"/>
                <a:gd name="connsiteX294" fmla="*/ 102328 w 112406"/>
                <a:gd name="connsiteY294" fmla="*/ 157368 h 744201"/>
                <a:gd name="connsiteX295" fmla="*/ 70545 w 112406"/>
                <a:gd name="connsiteY295" fmla="*/ 157368 h 744201"/>
                <a:gd name="connsiteX296" fmla="*/ 80623 w 112406"/>
                <a:gd name="connsiteY296" fmla="*/ 168609 h 744201"/>
                <a:gd name="connsiteX297" fmla="*/ 70545 w 112406"/>
                <a:gd name="connsiteY297" fmla="*/ 179850 h 744201"/>
                <a:gd name="connsiteX298" fmla="*/ 60467 w 112406"/>
                <a:gd name="connsiteY298" fmla="*/ 168609 h 744201"/>
                <a:gd name="connsiteX299" fmla="*/ 70545 w 112406"/>
                <a:gd name="connsiteY299" fmla="*/ 157368 h 744201"/>
                <a:gd name="connsiteX300" fmla="*/ 39536 w 112406"/>
                <a:gd name="connsiteY300" fmla="*/ 157368 h 744201"/>
                <a:gd name="connsiteX301" fmla="*/ 49614 w 112406"/>
                <a:gd name="connsiteY301" fmla="*/ 168609 h 744201"/>
                <a:gd name="connsiteX302" fmla="*/ 39536 w 112406"/>
                <a:gd name="connsiteY302" fmla="*/ 179850 h 744201"/>
                <a:gd name="connsiteX303" fmla="*/ 29458 w 112406"/>
                <a:gd name="connsiteY303" fmla="*/ 168609 h 744201"/>
                <a:gd name="connsiteX304" fmla="*/ 39536 w 112406"/>
                <a:gd name="connsiteY304" fmla="*/ 157368 h 744201"/>
                <a:gd name="connsiteX305" fmla="*/ 10078 w 112406"/>
                <a:gd name="connsiteY305" fmla="*/ 157368 h 744201"/>
                <a:gd name="connsiteX306" fmla="*/ 20156 w 112406"/>
                <a:gd name="connsiteY306" fmla="*/ 168609 h 744201"/>
                <a:gd name="connsiteX307" fmla="*/ 10078 w 112406"/>
                <a:gd name="connsiteY307" fmla="*/ 179850 h 744201"/>
                <a:gd name="connsiteX308" fmla="*/ 0 w 112406"/>
                <a:gd name="connsiteY308" fmla="*/ 168609 h 744201"/>
                <a:gd name="connsiteX309" fmla="*/ 10078 w 112406"/>
                <a:gd name="connsiteY309" fmla="*/ 157368 h 744201"/>
                <a:gd name="connsiteX310" fmla="*/ 102328 w 112406"/>
                <a:gd name="connsiteY310" fmla="*/ 124809 h 744201"/>
                <a:gd name="connsiteX311" fmla="*/ 112406 w 112406"/>
                <a:gd name="connsiteY311" fmla="*/ 135662 h 744201"/>
                <a:gd name="connsiteX312" fmla="*/ 102328 w 112406"/>
                <a:gd name="connsiteY312" fmla="*/ 146515 h 744201"/>
                <a:gd name="connsiteX313" fmla="*/ 92250 w 112406"/>
                <a:gd name="connsiteY313" fmla="*/ 135662 h 744201"/>
                <a:gd name="connsiteX314" fmla="*/ 102328 w 112406"/>
                <a:gd name="connsiteY314" fmla="*/ 124809 h 744201"/>
                <a:gd name="connsiteX315" fmla="*/ 70545 w 112406"/>
                <a:gd name="connsiteY315" fmla="*/ 124809 h 744201"/>
                <a:gd name="connsiteX316" fmla="*/ 80623 w 112406"/>
                <a:gd name="connsiteY316" fmla="*/ 135662 h 744201"/>
                <a:gd name="connsiteX317" fmla="*/ 70545 w 112406"/>
                <a:gd name="connsiteY317" fmla="*/ 146515 h 744201"/>
                <a:gd name="connsiteX318" fmla="*/ 60467 w 112406"/>
                <a:gd name="connsiteY318" fmla="*/ 135662 h 744201"/>
                <a:gd name="connsiteX319" fmla="*/ 70545 w 112406"/>
                <a:gd name="connsiteY319" fmla="*/ 124809 h 744201"/>
                <a:gd name="connsiteX320" fmla="*/ 39536 w 112406"/>
                <a:gd name="connsiteY320" fmla="*/ 124809 h 744201"/>
                <a:gd name="connsiteX321" fmla="*/ 49614 w 112406"/>
                <a:gd name="connsiteY321" fmla="*/ 135662 h 744201"/>
                <a:gd name="connsiteX322" fmla="*/ 39536 w 112406"/>
                <a:gd name="connsiteY322" fmla="*/ 146515 h 744201"/>
                <a:gd name="connsiteX323" fmla="*/ 29458 w 112406"/>
                <a:gd name="connsiteY323" fmla="*/ 135662 h 744201"/>
                <a:gd name="connsiteX324" fmla="*/ 39536 w 112406"/>
                <a:gd name="connsiteY324" fmla="*/ 124809 h 744201"/>
                <a:gd name="connsiteX325" fmla="*/ 10078 w 112406"/>
                <a:gd name="connsiteY325" fmla="*/ 124809 h 744201"/>
                <a:gd name="connsiteX326" fmla="*/ 20156 w 112406"/>
                <a:gd name="connsiteY326" fmla="*/ 135662 h 744201"/>
                <a:gd name="connsiteX327" fmla="*/ 10078 w 112406"/>
                <a:gd name="connsiteY327" fmla="*/ 146515 h 744201"/>
                <a:gd name="connsiteX328" fmla="*/ 0 w 112406"/>
                <a:gd name="connsiteY328" fmla="*/ 135662 h 744201"/>
                <a:gd name="connsiteX329" fmla="*/ 10078 w 112406"/>
                <a:gd name="connsiteY329" fmla="*/ 124809 h 744201"/>
                <a:gd name="connsiteX330" fmla="*/ 0 w 112406"/>
                <a:gd name="connsiteY330" fmla="*/ 0 h 744201"/>
                <a:gd name="connsiteX331" fmla="*/ 112405 w 112406"/>
                <a:gd name="connsiteY331" fmla="*/ 0 h 744201"/>
                <a:gd name="connsiteX332" fmla="*/ 112405 w 112406"/>
                <a:gd name="connsiteY332" fmla="*/ 122483 h 744201"/>
                <a:gd name="connsiteX333" fmla="*/ 0 w 112406"/>
                <a:gd name="connsiteY333" fmla="*/ 122483 h 7442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112405" h="744201">
                  <a:moveTo>
                    <a:pt x="70545" y="722495"/>
                  </a:moveTo>
                  <a:cubicBezTo>
                    <a:pt x="76111" y="722495"/>
                    <a:pt x="80623" y="727354"/>
                    <a:pt x="80623" y="733348"/>
                  </a:cubicBezTo>
                  <a:cubicBezTo>
                    <a:pt x="80623" y="739342"/>
                    <a:pt x="76111" y="744201"/>
                    <a:pt x="70545" y="744201"/>
                  </a:cubicBezTo>
                  <a:cubicBezTo>
                    <a:pt x="64979" y="744201"/>
                    <a:pt x="60467" y="739342"/>
                    <a:pt x="60467" y="733348"/>
                  </a:cubicBezTo>
                  <a:cubicBezTo>
                    <a:pt x="60467" y="727354"/>
                    <a:pt x="64979" y="722495"/>
                    <a:pt x="70545" y="722495"/>
                  </a:cubicBezTo>
                  <a:close/>
                  <a:moveTo>
                    <a:pt x="39536" y="722495"/>
                  </a:moveTo>
                  <a:cubicBezTo>
                    <a:pt x="45102" y="722495"/>
                    <a:pt x="49614" y="727354"/>
                    <a:pt x="49614" y="733348"/>
                  </a:cubicBezTo>
                  <a:cubicBezTo>
                    <a:pt x="49614" y="739342"/>
                    <a:pt x="45102" y="744201"/>
                    <a:pt x="39536" y="744201"/>
                  </a:cubicBezTo>
                  <a:cubicBezTo>
                    <a:pt x="33970" y="744201"/>
                    <a:pt x="29458" y="739342"/>
                    <a:pt x="29458" y="733348"/>
                  </a:cubicBezTo>
                  <a:cubicBezTo>
                    <a:pt x="29458" y="727354"/>
                    <a:pt x="33970" y="722495"/>
                    <a:pt x="39536" y="722495"/>
                  </a:cubicBezTo>
                  <a:close/>
                  <a:moveTo>
                    <a:pt x="70545" y="689161"/>
                  </a:moveTo>
                  <a:cubicBezTo>
                    <a:pt x="76111" y="689161"/>
                    <a:pt x="80623" y="694194"/>
                    <a:pt x="80623" y="700402"/>
                  </a:cubicBezTo>
                  <a:cubicBezTo>
                    <a:pt x="80623" y="706610"/>
                    <a:pt x="76111" y="711643"/>
                    <a:pt x="70545" y="711643"/>
                  </a:cubicBezTo>
                  <a:cubicBezTo>
                    <a:pt x="64979" y="711643"/>
                    <a:pt x="60467" y="706610"/>
                    <a:pt x="60467" y="700402"/>
                  </a:cubicBezTo>
                  <a:cubicBezTo>
                    <a:pt x="60467" y="694194"/>
                    <a:pt x="64979" y="689161"/>
                    <a:pt x="70545" y="689161"/>
                  </a:cubicBezTo>
                  <a:close/>
                  <a:moveTo>
                    <a:pt x="39536" y="689161"/>
                  </a:moveTo>
                  <a:cubicBezTo>
                    <a:pt x="45102" y="689161"/>
                    <a:pt x="49614" y="694194"/>
                    <a:pt x="49614" y="700402"/>
                  </a:cubicBezTo>
                  <a:cubicBezTo>
                    <a:pt x="49614" y="706610"/>
                    <a:pt x="45102" y="711643"/>
                    <a:pt x="39536" y="711643"/>
                  </a:cubicBezTo>
                  <a:cubicBezTo>
                    <a:pt x="33970" y="711643"/>
                    <a:pt x="29458" y="706610"/>
                    <a:pt x="29458" y="700402"/>
                  </a:cubicBezTo>
                  <a:cubicBezTo>
                    <a:pt x="29458" y="694194"/>
                    <a:pt x="33970" y="689161"/>
                    <a:pt x="39536" y="689161"/>
                  </a:cubicBezTo>
                  <a:close/>
                  <a:moveTo>
                    <a:pt x="70545" y="654277"/>
                  </a:moveTo>
                  <a:cubicBezTo>
                    <a:pt x="76111" y="654277"/>
                    <a:pt x="80623" y="659310"/>
                    <a:pt x="80623" y="665518"/>
                  </a:cubicBezTo>
                  <a:cubicBezTo>
                    <a:pt x="80623" y="671726"/>
                    <a:pt x="76111" y="676759"/>
                    <a:pt x="70545" y="676759"/>
                  </a:cubicBezTo>
                  <a:cubicBezTo>
                    <a:pt x="64979" y="676759"/>
                    <a:pt x="60467" y="671726"/>
                    <a:pt x="60467" y="665518"/>
                  </a:cubicBezTo>
                  <a:cubicBezTo>
                    <a:pt x="60467" y="659310"/>
                    <a:pt x="64979" y="654277"/>
                    <a:pt x="70545" y="654277"/>
                  </a:cubicBezTo>
                  <a:close/>
                  <a:moveTo>
                    <a:pt x="39536" y="654277"/>
                  </a:moveTo>
                  <a:cubicBezTo>
                    <a:pt x="45102" y="654277"/>
                    <a:pt x="49614" y="659310"/>
                    <a:pt x="49614" y="665518"/>
                  </a:cubicBezTo>
                  <a:cubicBezTo>
                    <a:pt x="49614" y="671726"/>
                    <a:pt x="45102" y="676759"/>
                    <a:pt x="39536" y="676759"/>
                  </a:cubicBezTo>
                  <a:cubicBezTo>
                    <a:pt x="33970" y="676759"/>
                    <a:pt x="29458" y="671726"/>
                    <a:pt x="29458" y="665518"/>
                  </a:cubicBezTo>
                  <a:cubicBezTo>
                    <a:pt x="29458" y="659310"/>
                    <a:pt x="33970" y="654277"/>
                    <a:pt x="39536" y="654277"/>
                  </a:cubicBezTo>
                  <a:close/>
                  <a:moveTo>
                    <a:pt x="70545" y="621718"/>
                  </a:moveTo>
                  <a:cubicBezTo>
                    <a:pt x="76111" y="621718"/>
                    <a:pt x="80623" y="626577"/>
                    <a:pt x="80623" y="632571"/>
                  </a:cubicBezTo>
                  <a:cubicBezTo>
                    <a:pt x="80623" y="638565"/>
                    <a:pt x="76111" y="643424"/>
                    <a:pt x="70545" y="643424"/>
                  </a:cubicBezTo>
                  <a:cubicBezTo>
                    <a:pt x="64979" y="643424"/>
                    <a:pt x="60467" y="638565"/>
                    <a:pt x="60467" y="632571"/>
                  </a:cubicBezTo>
                  <a:cubicBezTo>
                    <a:pt x="60467" y="626577"/>
                    <a:pt x="64979" y="621718"/>
                    <a:pt x="70545" y="621718"/>
                  </a:cubicBezTo>
                  <a:close/>
                  <a:moveTo>
                    <a:pt x="39536" y="621718"/>
                  </a:moveTo>
                  <a:cubicBezTo>
                    <a:pt x="45102" y="621718"/>
                    <a:pt x="49614" y="626577"/>
                    <a:pt x="49614" y="632571"/>
                  </a:cubicBezTo>
                  <a:cubicBezTo>
                    <a:pt x="49614" y="638565"/>
                    <a:pt x="45102" y="643424"/>
                    <a:pt x="39536" y="643424"/>
                  </a:cubicBezTo>
                  <a:cubicBezTo>
                    <a:pt x="33970" y="643424"/>
                    <a:pt x="29458" y="638565"/>
                    <a:pt x="29458" y="632571"/>
                  </a:cubicBezTo>
                  <a:cubicBezTo>
                    <a:pt x="29458" y="626577"/>
                    <a:pt x="33970" y="621718"/>
                    <a:pt x="39536" y="621718"/>
                  </a:cubicBezTo>
                  <a:close/>
                  <a:moveTo>
                    <a:pt x="70545" y="588384"/>
                  </a:moveTo>
                  <a:cubicBezTo>
                    <a:pt x="76111" y="588384"/>
                    <a:pt x="80623" y="593417"/>
                    <a:pt x="80623" y="599625"/>
                  </a:cubicBezTo>
                  <a:cubicBezTo>
                    <a:pt x="80623" y="605833"/>
                    <a:pt x="76111" y="610866"/>
                    <a:pt x="70545" y="610866"/>
                  </a:cubicBezTo>
                  <a:cubicBezTo>
                    <a:pt x="64979" y="610866"/>
                    <a:pt x="60467" y="605833"/>
                    <a:pt x="60467" y="599625"/>
                  </a:cubicBezTo>
                  <a:cubicBezTo>
                    <a:pt x="60467" y="593417"/>
                    <a:pt x="64979" y="588384"/>
                    <a:pt x="70545" y="588384"/>
                  </a:cubicBezTo>
                  <a:close/>
                  <a:moveTo>
                    <a:pt x="39536" y="588384"/>
                  </a:moveTo>
                  <a:cubicBezTo>
                    <a:pt x="45102" y="588384"/>
                    <a:pt x="49614" y="593417"/>
                    <a:pt x="49614" y="599625"/>
                  </a:cubicBezTo>
                  <a:cubicBezTo>
                    <a:pt x="49614" y="605833"/>
                    <a:pt x="45102" y="610866"/>
                    <a:pt x="39536" y="610866"/>
                  </a:cubicBezTo>
                  <a:cubicBezTo>
                    <a:pt x="33970" y="610866"/>
                    <a:pt x="29458" y="605833"/>
                    <a:pt x="29458" y="599625"/>
                  </a:cubicBezTo>
                  <a:cubicBezTo>
                    <a:pt x="29458" y="593417"/>
                    <a:pt x="33970" y="588384"/>
                    <a:pt x="39536" y="588384"/>
                  </a:cubicBezTo>
                  <a:close/>
                  <a:moveTo>
                    <a:pt x="102328" y="558926"/>
                  </a:moveTo>
                  <a:cubicBezTo>
                    <a:pt x="107894" y="558926"/>
                    <a:pt x="112406" y="563959"/>
                    <a:pt x="112406" y="570167"/>
                  </a:cubicBezTo>
                  <a:cubicBezTo>
                    <a:pt x="112406" y="576375"/>
                    <a:pt x="107894" y="581408"/>
                    <a:pt x="102328" y="581408"/>
                  </a:cubicBezTo>
                  <a:cubicBezTo>
                    <a:pt x="96762" y="581408"/>
                    <a:pt x="92250" y="576375"/>
                    <a:pt x="92250" y="570167"/>
                  </a:cubicBezTo>
                  <a:cubicBezTo>
                    <a:pt x="92250" y="563959"/>
                    <a:pt x="96762" y="558926"/>
                    <a:pt x="102328" y="558926"/>
                  </a:cubicBezTo>
                  <a:close/>
                  <a:moveTo>
                    <a:pt x="70545" y="558926"/>
                  </a:moveTo>
                  <a:cubicBezTo>
                    <a:pt x="76111" y="558926"/>
                    <a:pt x="80623" y="563959"/>
                    <a:pt x="80623" y="570167"/>
                  </a:cubicBezTo>
                  <a:cubicBezTo>
                    <a:pt x="80623" y="576375"/>
                    <a:pt x="76111" y="581408"/>
                    <a:pt x="70545" y="581408"/>
                  </a:cubicBezTo>
                  <a:cubicBezTo>
                    <a:pt x="64979" y="581408"/>
                    <a:pt x="60467" y="576375"/>
                    <a:pt x="60467" y="570167"/>
                  </a:cubicBezTo>
                  <a:cubicBezTo>
                    <a:pt x="60467" y="563959"/>
                    <a:pt x="64979" y="558926"/>
                    <a:pt x="70545" y="558926"/>
                  </a:cubicBezTo>
                  <a:close/>
                  <a:moveTo>
                    <a:pt x="39536" y="558926"/>
                  </a:moveTo>
                  <a:cubicBezTo>
                    <a:pt x="45102" y="558926"/>
                    <a:pt x="49614" y="563959"/>
                    <a:pt x="49614" y="570167"/>
                  </a:cubicBezTo>
                  <a:cubicBezTo>
                    <a:pt x="49614" y="576375"/>
                    <a:pt x="45102" y="581408"/>
                    <a:pt x="39536" y="581408"/>
                  </a:cubicBezTo>
                  <a:cubicBezTo>
                    <a:pt x="33970" y="581408"/>
                    <a:pt x="29458" y="576375"/>
                    <a:pt x="29458" y="570167"/>
                  </a:cubicBezTo>
                  <a:cubicBezTo>
                    <a:pt x="29458" y="563959"/>
                    <a:pt x="33970" y="558926"/>
                    <a:pt x="39536" y="558926"/>
                  </a:cubicBezTo>
                  <a:close/>
                  <a:moveTo>
                    <a:pt x="10078" y="558926"/>
                  </a:moveTo>
                  <a:cubicBezTo>
                    <a:pt x="15644" y="558926"/>
                    <a:pt x="20156" y="563959"/>
                    <a:pt x="20156" y="570167"/>
                  </a:cubicBezTo>
                  <a:cubicBezTo>
                    <a:pt x="20156" y="576375"/>
                    <a:pt x="15644" y="581408"/>
                    <a:pt x="10078" y="581408"/>
                  </a:cubicBezTo>
                  <a:cubicBezTo>
                    <a:pt x="4512" y="581408"/>
                    <a:pt x="0" y="576375"/>
                    <a:pt x="0" y="570167"/>
                  </a:cubicBezTo>
                  <a:cubicBezTo>
                    <a:pt x="0" y="563959"/>
                    <a:pt x="4512" y="558926"/>
                    <a:pt x="10078" y="558926"/>
                  </a:cubicBezTo>
                  <a:close/>
                  <a:moveTo>
                    <a:pt x="102328" y="526367"/>
                  </a:moveTo>
                  <a:cubicBezTo>
                    <a:pt x="107894" y="526367"/>
                    <a:pt x="112406" y="531226"/>
                    <a:pt x="112406" y="537220"/>
                  </a:cubicBezTo>
                  <a:cubicBezTo>
                    <a:pt x="112406" y="543214"/>
                    <a:pt x="107894" y="548073"/>
                    <a:pt x="102328" y="548073"/>
                  </a:cubicBezTo>
                  <a:cubicBezTo>
                    <a:pt x="96762" y="548073"/>
                    <a:pt x="92250" y="543214"/>
                    <a:pt x="92250" y="537220"/>
                  </a:cubicBezTo>
                  <a:cubicBezTo>
                    <a:pt x="92250" y="531226"/>
                    <a:pt x="96762" y="526367"/>
                    <a:pt x="102328" y="526367"/>
                  </a:cubicBezTo>
                  <a:close/>
                  <a:moveTo>
                    <a:pt x="70545" y="526367"/>
                  </a:moveTo>
                  <a:cubicBezTo>
                    <a:pt x="76111" y="526367"/>
                    <a:pt x="80623" y="531226"/>
                    <a:pt x="80623" y="537220"/>
                  </a:cubicBezTo>
                  <a:cubicBezTo>
                    <a:pt x="80623" y="543214"/>
                    <a:pt x="76111" y="548073"/>
                    <a:pt x="70545" y="548073"/>
                  </a:cubicBezTo>
                  <a:cubicBezTo>
                    <a:pt x="64979" y="548073"/>
                    <a:pt x="60467" y="543214"/>
                    <a:pt x="60467" y="537220"/>
                  </a:cubicBezTo>
                  <a:cubicBezTo>
                    <a:pt x="60467" y="531226"/>
                    <a:pt x="64979" y="526367"/>
                    <a:pt x="70545" y="526367"/>
                  </a:cubicBezTo>
                  <a:close/>
                  <a:moveTo>
                    <a:pt x="39536" y="526367"/>
                  </a:moveTo>
                  <a:cubicBezTo>
                    <a:pt x="45102" y="526367"/>
                    <a:pt x="49614" y="531226"/>
                    <a:pt x="49614" y="537220"/>
                  </a:cubicBezTo>
                  <a:cubicBezTo>
                    <a:pt x="49614" y="543214"/>
                    <a:pt x="45102" y="548073"/>
                    <a:pt x="39536" y="548073"/>
                  </a:cubicBezTo>
                  <a:cubicBezTo>
                    <a:pt x="33970" y="548073"/>
                    <a:pt x="29458" y="543214"/>
                    <a:pt x="29458" y="537220"/>
                  </a:cubicBezTo>
                  <a:cubicBezTo>
                    <a:pt x="29458" y="531226"/>
                    <a:pt x="33970" y="526367"/>
                    <a:pt x="39536" y="526367"/>
                  </a:cubicBezTo>
                  <a:close/>
                  <a:moveTo>
                    <a:pt x="10078" y="526367"/>
                  </a:moveTo>
                  <a:cubicBezTo>
                    <a:pt x="15644" y="526367"/>
                    <a:pt x="20156" y="531226"/>
                    <a:pt x="20156" y="537220"/>
                  </a:cubicBezTo>
                  <a:cubicBezTo>
                    <a:pt x="20156" y="543214"/>
                    <a:pt x="15644" y="548073"/>
                    <a:pt x="10078" y="548073"/>
                  </a:cubicBezTo>
                  <a:cubicBezTo>
                    <a:pt x="4512" y="548073"/>
                    <a:pt x="0" y="543214"/>
                    <a:pt x="0" y="537220"/>
                  </a:cubicBezTo>
                  <a:cubicBezTo>
                    <a:pt x="0" y="531226"/>
                    <a:pt x="4512" y="526367"/>
                    <a:pt x="10078" y="526367"/>
                  </a:cubicBezTo>
                  <a:close/>
                  <a:moveTo>
                    <a:pt x="102328" y="491483"/>
                  </a:moveTo>
                  <a:cubicBezTo>
                    <a:pt x="107894" y="491483"/>
                    <a:pt x="112406" y="496863"/>
                    <a:pt x="112406" y="503499"/>
                  </a:cubicBezTo>
                  <a:cubicBezTo>
                    <a:pt x="112406" y="510135"/>
                    <a:pt x="107894" y="515515"/>
                    <a:pt x="102328" y="515515"/>
                  </a:cubicBezTo>
                  <a:cubicBezTo>
                    <a:pt x="96762" y="515515"/>
                    <a:pt x="92250" y="510135"/>
                    <a:pt x="92250" y="503499"/>
                  </a:cubicBezTo>
                  <a:cubicBezTo>
                    <a:pt x="92250" y="496863"/>
                    <a:pt x="96762" y="491483"/>
                    <a:pt x="102328" y="491483"/>
                  </a:cubicBezTo>
                  <a:close/>
                  <a:moveTo>
                    <a:pt x="70545" y="491483"/>
                  </a:moveTo>
                  <a:cubicBezTo>
                    <a:pt x="76111" y="491483"/>
                    <a:pt x="80623" y="496863"/>
                    <a:pt x="80623" y="503499"/>
                  </a:cubicBezTo>
                  <a:cubicBezTo>
                    <a:pt x="80623" y="510135"/>
                    <a:pt x="76111" y="515515"/>
                    <a:pt x="70545" y="515515"/>
                  </a:cubicBezTo>
                  <a:cubicBezTo>
                    <a:pt x="64979" y="515515"/>
                    <a:pt x="60467" y="510135"/>
                    <a:pt x="60467" y="503499"/>
                  </a:cubicBezTo>
                  <a:cubicBezTo>
                    <a:pt x="60467" y="496863"/>
                    <a:pt x="64979" y="491483"/>
                    <a:pt x="70545" y="491483"/>
                  </a:cubicBezTo>
                  <a:close/>
                  <a:moveTo>
                    <a:pt x="39536" y="491483"/>
                  </a:moveTo>
                  <a:cubicBezTo>
                    <a:pt x="45102" y="491483"/>
                    <a:pt x="49614" y="496863"/>
                    <a:pt x="49614" y="503499"/>
                  </a:cubicBezTo>
                  <a:cubicBezTo>
                    <a:pt x="49614" y="510135"/>
                    <a:pt x="45102" y="515515"/>
                    <a:pt x="39536" y="515515"/>
                  </a:cubicBezTo>
                  <a:cubicBezTo>
                    <a:pt x="33970" y="515515"/>
                    <a:pt x="29458" y="510135"/>
                    <a:pt x="29458" y="503499"/>
                  </a:cubicBezTo>
                  <a:cubicBezTo>
                    <a:pt x="29458" y="496863"/>
                    <a:pt x="33970" y="491483"/>
                    <a:pt x="39536" y="491483"/>
                  </a:cubicBezTo>
                  <a:close/>
                  <a:moveTo>
                    <a:pt x="10078" y="491483"/>
                  </a:moveTo>
                  <a:cubicBezTo>
                    <a:pt x="15644" y="491483"/>
                    <a:pt x="20156" y="496863"/>
                    <a:pt x="20156" y="503499"/>
                  </a:cubicBezTo>
                  <a:cubicBezTo>
                    <a:pt x="20156" y="510135"/>
                    <a:pt x="15644" y="515515"/>
                    <a:pt x="10078" y="515515"/>
                  </a:cubicBezTo>
                  <a:cubicBezTo>
                    <a:pt x="4512" y="515515"/>
                    <a:pt x="0" y="510135"/>
                    <a:pt x="0" y="503499"/>
                  </a:cubicBezTo>
                  <a:cubicBezTo>
                    <a:pt x="0" y="496863"/>
                    <a:pt x="4512" y="491483"/>
                    <a:pt x="10078" y="491483"/>
                  </a:cubicBezTo>
                  <a:close/>
                  <a:moveTo>
                    <a:pt x="102328" y="458149"/>
                  </a:moveTo>
                  <a:cubicBezTo>
                    <a:pt x="107894" y="458149"/>
                    <a:pt x="112406" y="463182"/>
                    <a:pt x="112406" y="469390"/>
                  </a:cubicBezTo>
                  <a:cubicBezTo>
                    <a:pt x="112406" y="475598"/>
                    <a:pt x="107894" y="480631"/>
                    <a:pt x="102328" y="480631"/>
                  </a:cubicBezTo>
                  <a:cubicBezTo>
                    <a:pt x="96762" y="480631"/>
                    <a:pt x="92250" y="475598"/>
                    <a:pt x="92250" y="469390"/>
                  </a:cubicBezTo>
                  <a:cubicBezTo>
                    <a:pt x="92250" y="463182"/>
                    <a:pt x="96762" y="458149"/>
                    <a:pt x="102328" y="458149"/>
                  </a:cubicBezTo>
                  <a:close/>
                  <a:moveTo>
                    <a:pt x="70545" y="458149"/>
                  </a:moveTo>
                  <a:cubicBezTo>
                    <a:pt x="76111" y="458149"/>
                    <a:pt x="80623" y="463182"/>
                    <a:pt x="80623" y="469390"/>
                  </a:cubicBezTo>
                  <a:cubicBezTo>
                    <a:pt x="80623" y="475598"/>
                    <a:pt x="76111" y="480631"/>
                    <a:pt x="70545" y="480631"/>
                  </a:cubicBezTo>
                  <a:cubicBezTo>
                    <a:pt x="64979" y="480631"/>
                    <a:pt x="60467" y="475598"/>
                    <a:pt x="60467" y="469390"/>
                  </a:cubicBezTo>
                  <a:cubicBezTo>
                    <a:pt x="60467" y="463182"/>
                    <a:pt x="64979" y="458149"/>
                    <a:pt x="70545" y="458149"/>
                  </a:cubicBezTo>
                  <a:close/>
                  <a:moveTo>
                    <a:pt x="39536" y="458149"/>
                  </a:moveTo>
                  <a:cubicBezTo>
                    <a:pt x="45102" y="458149"/>
                    <a:pt x="49614" y="463182"/>
                    <a:pt x="49614" y="469390"/>
                  </a:cubicBezTo>
                  <a:cubicBezTo>
                    <a:pt x="49614" y="475598"/>
                    <a:pt x="45102" y="480631"/>
                    <a:pt x="39536" y="480631"/>
                  </a:cubicBezTo>
                  <a:cubicBezTo>
                    <a:pt x="33970" y="480631"/>
                    <a:pt x="29458" y="475598"/>
                    <a:pt x="29458" y="469390"/>
                  </a:cubicBezTo>
                  <a:cubicBezTo>
                    <a:pt x="29458" y="463182"/>
                    <a:pt x="33970" y="458149"/>
                    <a:pt x="39536" y="458149"/>
                  </a:cubicBezTo>
                  <a:close/>
                  <a:moveTo>
                    <a:pt x="10078" y="458149"/>
                  </a:moveTo>
                  <a:cubicBezTo>
                    <a:pt x="15644" y="458149"/>
                    <a:pt x="20156" y="463182"/>
                    <a:pt x="20156" y="469390"/>
                  </a:cubicBezTo>
                  <a:cubicBezTo>
                    <a:pt x="20156" y="475598"/>
                    <a:pt x="15644" y="480631"/>
                    <a:pt x="10078" y="480631"/>
                  </a:cubicBezTo>
                  <a:cubicBezTo>
                    <a:pt x="4512" y="480631"/>
                    <a:pt x="0" y="475598"/>
                    <a:pt x="0" y="469390"/>
                  </a:cubicBezTo>
                  <a:cubicBezTo>
                    <a:pt x="0" y="463182"/>
                    <a:pt x="4512" y="458149"/>
                    <a:pt x="10078" y="458149"/>
                  </a:cubicBezTo>
                  <a:close/>
                  <a:moveTo>
                    <a:pt x="102328" y="425590"/>
                  </a:moveTo>
                  <a:cubicBezTo>
                    <a:pt x="107894" y="425590"/>
                    <a:pt x="112406" y="430449"/>
                    <a:pt x="112406" y="436443"/>
                  </a:cubicBezTo>
                  <a:cubicBezTo>
                    <a:pt x="112406" y="442437"/>
                    <a:pt x="107894" y="447296"/>
                    <a:pt x="102328" y="447296"/>
                  </a:cubicBezTo>
                  <a:cubicBezTo>
                    <a:pt x="96762" y="447296"/>
                    <a:pt x="92250" y="442437"/>
                    <a:pt x="92250" y="436443"/>
                  </a:cubicBezTo>
                  <a:cubicBezTo>
                    <a:pt x="92250" y="430449"/>
                    <a:pt x="96762" y="425590"/>
                    <a:pt x="102328" y="425590"/>
                  </a:cubicBezTo>
                  <a:close/>
                  <a:moveTo>
                    <a:pt x="70545" y="425590"/>
                  </a:moveTo>
                  <a:cubicBezTo>
                    <a:pt x="76111" y="425590"/>
                    <a:pt x="80623" y="430449"/>
                    <a:pt x="80623" y="436443"/>
                  </a:cubicBezTo>
                  <a:cubicBezTo>
                    <a:pt x="80623" y="442437"/>
                    <a:pt x="76111" y="447296"/>
                    <a:pt x="70545" y="447296"/>
                  </a:cubicBezTo>
                  <a:cubicBezTo>
                    <a:pt x="64979" y="447296"/>
                    <a:pt x="60467" y="442437"/>
                    <a:pt x="60467" y="436443"/>
                  </a:cubicBezTo>
                  <a:cubicBezTo>
                    <a:pt x="60467" y="430449"/>
                    <a:pt x="64979" y="425590"/>
                    <a:pt x="70545" y="425590"/>
                  </a:cubicBezTo>
                  <a:close/>
                  <a:moveTo>
                    <a:pt x="39536" y="425590"/>
                  </a:moveTo>
                  <a:cubicBezTo>
                    <a:pt x="45102" y="425590"/>
                    <a:pt x="49614" y="430449"/>
                    <a:pt x="49614" y="436443"/>
                  </a:cubicBezTo>
                  <a:cubicBezTo>
                    <a:pt x="49614" y="442437"/>
                    <a:pt x="45102" y="447296"/>
                    <a:pt x="39536" y="447296"/>
                  </a:cubicBezTo>
                  <a:cubicBezTo>
                    <a:pt x="33970" y="447296"/>
                    <a:pt x="29458" y="442437"/>
                    <a:pt x="29458" y="436443"/>
                  </a:cubicBezTo>
                  <a:cubicBezTo>
                    <a:pt x="29458" y="430449"/>
                    <a:pt x="33970" y="425590"/>
                    <a:pt x="39536" y="425590"/>
                  </a:cubicBezTo>
                  <a:close/>
                  <a:moveTo>
                    <a:pt x="10078" y="425590"/>
                  </a:moveTo>
                  <a:cubicBezTo>
                    <a:pt x="15644" y="425590"/>
                    <a:pt x="20156" y="430449"/>
                    <a:pt x="20156" y="436443"/>
                  </a:cubicBezTo>
                  <a:cubicBezTo>
                    <a:pt x="20156" y="442437"/>
                    <a:pt x="15644" y="447296"/>
                    <a:pt x="10078" y="447296"/>
                  </a:cubicBezTo>
                  <a:cubicBezTo>
                    <a:pt x="4512" y="447296"/>
                    <a:pt x="0" y="442437"/>
                    <a:pt x="0" y="436443"/>
                  </a:cubicBezTo>
                  <a:cubicBezTo>
                    <a:pt x="0" y="430449"/>
                    <a:pt x="4512" y="425590"/>
                    <a:pt x="10078" y="425590"/>
                  </a:cubicBezTo>
                  <a:close/>
                  <a:moveTo>
                    <a:pt x="102328" y="392256"/>
                  </a:moveTo>
                  <a:cubicBezTo>
                    <a:pt x="107894" y="392256"/>
                    <a:pt x="112406" y="397115"/>
                    <a:pt x="112406" y="403109"/>
                  </a:cubicBezTo>
                  <a:cubicBezTo>
                    <a:pt x="112406" y="409103"/>
                    <a:pt x="107894" y="413962"/>
                    <a:pt x="102328" y="413962"/>
                  </a:cubicBezTo>
                  <a:cubicBezTo>
                    <a:pt x="96762" y="413962"/>
                    <a:pt x="92250" y="409103"/>
                    <a:pt x="92250" y="403109"/>
                  </a:cubicBezTo>
                  <a:cubicBezTo>
                    <a:pt x="92250" y="397115"/>
                    <a:pt x="96762" y="392256"/>
                    <a:pt x="102328" y="392256"/>
                  </a:cubicBezTo>
                  <a:close/>
                  <a:moveTo>
                    <a:pt x="70545" y="392256"/>
                  </a:moveTo>
                  <a:cubicBezTo>
                    <a:pt x="76111" y="392256"/>
                    <a:pt x="80623" y="397115"/>
                    <a:pt x="80623" y="403109"/>
                  </a:cubicBezTo>
                  <a:cubicBezTo>
                    <a:pt x="80623" y="409103"/>
                    <a:pt x="76111" y="413962"/>
                    <a:pt x="70545" y="413962"/>
                  </a:cubicBezTo>
                  <a:cubicBezTo>
                    <a:pt x="64979" y="413962"/>
                    <a:pt x="60467" y="409103"/>
                    <a:pt x="60467" y="403109"/>
                  </a:cubicBezTo>
                  <a:cubicBezTo>
                    <a:pt x="60467" y="397115"/>
                    <a:pt x="64979" y="392256"/>
                    <a:pt x="70545" y="392256"/>
                  </a:cubicBezTo>
                  <a:close/>
                  <a:moveTo>
                    <a:pt x="39536" y="392256"/>
                  </a:moveTo>
                  <a:cubicBezTo>
                    <a:pt x="45102" y="392256"/>
                    <a:pt x="49614" y="397115"/>
                    <a:pt x="49614" y="403109"/>
                  </a:cubicBezTo>
                  <a:cubicBezTo>
                    <a:pt x="49614" y="409103"/>
                    <a:pt x="45102" y="413962"/>
                    <a:pt x="39536" y="413962"/>
                  </a:cubicBezTo>
                  <a:cubicBezTo>
                    <a:pt x="33970" y="413962"/>
                    <a:pt x="29458" y="409103"/>
                    <a:pt x="29458" y="403109"/>
                  </a:cubicBezTo>
                  <a:cubicBezTo>
                    <a:pt x="29458" y="397115"/>
                    <a:pt x="33970" y="392256"/>
                    <a:pt x="39536" y="392256"/>
                  </a:cubicBezTo>
                  <a:close/>
                  <a:moveTo>
                    <a:pt x="10078" y="392256"/>
                  </a:moveTo>
                  <a:cubicBezTo>
                    <a:pt x="15644" y="392256"/>
                    <a:pt x="20156" y="397115"/>
                    <a:pt x="20156" y="403109"/>
                  </a:cubicBezTo>
                  <a:cubicBezTo>
                    <a:pt x="20156" y="409103"/>
                    <a:pt x="15644" y="413962"/>
                    <a:pt x="10078" y="413962"/>
                  </a:cubicBezTo>
                  <a:cubicBezTo>
                    <a:pt x="4512" y="413962"/>
                    <a:pt x="0" y="409103"/>
                    <a:pt x="0" y="403109"/>
                  </a:cubicBezTo>
                  <a:cubicBezTo>
                    <a:pt x="0" y="397115"/>
                    <a:pt x="4512" y="392256"/>
                    <a:pt x="10078" y="392256"/>
                  </a:cubicBezTo>
                  <a:close/>
                  <a:moveTo>
                    <a:pt x="102328" y="358922"/>
                  </a:moveTo>
                  <a:cubicBezTo>
                    <a:pt x="107894" y="358922"/>
                    <a:pt x="112406" y="363955"/>
                    <a:pt x="112406" y="370163"/>
                  </a:cubicBezTo>
                  <a:cubicBezTo>
                    <a:pt x="112406" y="376371"/>
                    <a:pt x="107894" y="381404"/>
                    <a:pt x="102328" y="381404"/>
                  </a:cubicBezTo>
                  <a:cubicBezTo>
                    <a:pt x="96762" y="381404"/>
                    <a:pt x="92250" y="376371"/>
                    <a:pt x="92250" y="370163"/>
                  </a:cubicBezTo>
                  <a:cubicBezTo>
                    <a:pt x="92250" y="363955"/>
                    <a:pt x="96762" y="358922"/>
                    <a:pt x="102328" y="358922"/>
                  </a:cubicBezTo>
                  <a:close/>
                  <a:moveTo>
                    <a:pt x="70545" y="358922"/>
                  </a:moveTo>
                  <a:cubicBezTo>
                    <a:pt x="76111" y="358922"/>
                    <a:pt x="80623" y="363955"/>
                    <a:pt x="80623" y="370163"/>
                  </a:cubicBezTo>
                  <a:cubicBezTo>
                    <a:pt x="80623" y="376371"/>
                    <a:pt x="76111" y="381404"/>
                    <a:pt x="70545" y="381404"/>
                  </a:cubicBezTo>
                  <a:cubicBezTo>
                    <a:pt x="64979" y="381404"/>
                    <a:pt x="60467" y="376371"/>
                    <a:pt x="60467" y="370163"/>
                  </a:cubicBezTo>
                  <a:cubicBezTo>
                    <a:pt x="60467" y="363955"/>
                    <a:pt x="64979" y="358922"/>
                    <a:pt x="70545" y="358922"/>
                  </a:cubicBezTo>
                  <a:close/>
                  <a:moveTo>
                    <a:pt x="39536" y="358922"/>
                  </a:moveTo>
                  <a:cubicBezTo>
                    <a:pt x="45102" y="358922"/>
                    <a:pt x="49614" y="363955"/>
                    <a:pt x="49614" y="370163"/>
                  </a:cubicBezTo>
                  <a:cubicBezTo>
                    <a:pt x="49614" y="376371"/>
                    <a:pt x="45102" y="381404"/>
                    <a:pt x="39536" y="381404"/>
                  </a:cubicBezTo>
                  <a:cubicBezTo>
                    <a:pt x="33970" y="381404"/>
                    <a:pt x="29458" y="376371"/>
                    <a:pt x="29458" y="370163"/>
                  </a:cubicBezTo>
                  <a:cubicBezTo>
                    <a:pt x="29458" y="363955"/>
                    <a:pt x="33970" y="358922"/>
                    <a:pt x="39536" y="358922"/>
                  </a:cubicBezTo>
                  <a:close/>
                  <a:moveTo>
                    <a:pt x="10078" y="358922"/>
                  </a:moveTo>
                  <a:cubicBezTo>
                    <a:pt x="15644" y="358922"/>
                    <a:pt x="20156" y="363955"/>
                    <a:pt x="20156" y="370163"/>
                  </a:cubicBezTo>
                  <a:cubicBezTo>
                    <a:pt x="20156" y="376371"/>
                    <a:pt x="15644" y="381404"/>
                    <a:pt x="10078" y="381404"/>
                  </a:cubicBezTo>
                  <a:cubicBezTo>
                    <a:pt x="4512" y="381404"/>
                    <a:pt x="0" y="376371"/>
                    <a:pt x="0" y="370163"/>
                  </a:cubicBezTo>
                  <a:cubicBezTo>
                    <a:pt x="0" y="363955"/>
                    <a:pt x="4512" y="358922"/>
                    <a:pt x="10078" y="358922"/>
                  </a:cubicBezTo>
                  <a:close/>
                  <a:moveTo>
                    <a:pt x="102328" y="324813"/>
                  </a:moveTo>
                  <a:cubicBezTo>
                    <a:pt x="107894" y="324813"/>
                    <a:pt x="112406" y="329672"/>
                    <a:pt x="112406" y="335666"/>
                  </a:cubicBezTo>
                  <a:cubicBezTo>
                    <a:pt x="112406" y="341660"/>
                    <a:pt x="107894" y="346519"/>
                    <a:pt x="102328" y="346519"/>
                  </a:cubicBezTo>
                  <a:cubicBezTo>
                    <a:pt x="96762" y="346519"/>
                    <a:pt x="92250" y="341660"/>
                    <a:pt x="92250" y="335666"/>
                  </a:cubicBezTo>
                  <a:cubicBezTo>
                    <a:pt x="92250" y="329672"/>
                    <a:pt x="96762" y="324813"/>
                    <a:pt x="102328" y="324813"/>
                  </a:cubicBezTo>
                  <a:close/>
                  <a:moveTo>
                    <a:pt x="70545" y="324813"/>
                  </a:moveTo>
                  <a:cubicBezTo>
                    <a:pt x="76111" y="324813"/>
                    <a:pt x="80623" y="329672"/>
                    <a:pt x="80623" y="335666"/>
                  </a:cubicBezTo>
                  <a:cubicBezTo>
                    <a:pt x="80623" y="341660"/>
                    <a:pt x="76111" y="346519"/>
                    <a:pt x="70545" y="346519"/>
                  </a:cubicBezTo>
                  <a:cubicBezTo>
                    <a:pt x="64979" y="346519"/>
                    <a:pt x="60467" y="341660"/>
                    <a:pt x="60467" y="335666"/>
                  </a:cubicBezTo>
                  <a:cubicBezTo>
                    <a:pt x="60467" y="329672"/>
                    <a:pt x="64979" y="324813"/>
                    <a:pt x="70545" y="324813"/>
                  </a:cubicBezTo>
                  <a:close/>
                  <a:moveTo>
                    <a:pt x="39536" y="324813"/>
                  </a:moveTo>
                  <a:cubicBezTo>
                    <a:pt x="45102" y="324813"/>
                    <a:pt x="49614" y="329672"/>
                    <a:pt x="49614" y="335666"/>
                  </a:cubicBezTo>
                  <a:cubicBezTo>
                    <a:pt x="49614" y="341660"/>
                    <a:pt x="45102" y="346519"/>
                    <a:pt x="39536" y="346519"/>
                  </a:cubicBezTo>
                  <a:cubicBezTo>
                    <a:pt x="33970" y="346519"/>
                    <a:pt x="29458" y="341660"/>
                    <a:pt x="29458" y="335666"/>
                  </a:cubicBezTo>
                  <a:cubicBezTo>
                    <a:pt x="29458" y="329672"/>
                    <a:pt x="33970" y="324813"/>
                    <a:pt x="39536" y="324813"/>
                  </a:cubicBezTo>
                  <a:close/>
                  <a:moveTo>
                    <a:pt x="10078" y="324813"/>
                  </a:moveTo>
                  <a:cubicBezTo>
                    <a:pt x="15644" y="324813"/>
                    <a:pt x="20156" y="329672"/>
                    <a:pt x="20156" y="335666"/>
                  </a:cubicBezTo>
                  <a:cubicBezTo>
                    <a:pt x="20156" y="341660"/>
                    <a:pt x="15644" y="346519"/>
                    <a:pt x="10078" y="346519"/>
                  </a:cubicBezTo>
                  <a:cubicBezTo>
                    <a:pt x="4512" y="346519"/>
                    <a:pt x="0" y="341660"/>
                    <a:pt x="0" y="335666"/>
                  </a:cubicBezTo>
                  <a:cubicBezTo>
                    <a:pt x="0" y="329672"/>
                    <a:pt x="4512" y="324813"/>
                    <a:pt x="10078" y="324813"/>
                  </a:cubicBezTo>
                  <a:close/>
                  <a:moveTo>
                    <a:pt x="102328" y="291479"/>
                  </a:moveTo>
                  <a:cubicBezTo>
                    <a:pt x="107894" y="291479"/>
                    <a:pt x="112406" y="296338"/>
                    <a:pt x="112406" y="302332"/>
                  </a:cubicBezTo>
                  <a:cubicBezTo>
                    <a:pt x="112406" y="308326"/>
                    <a:pt x="107894" y="313185"/>
                    <a:pt x="102328" y="313185"/>
                  </a:cubicBezTo>
                  <a:cubicBezTo>
                    <a:pt x="96762" y="313185"/>
                    <a:pt x="92250" y="308326"/>
                    <a:pt x="92250" y="302332"/>
                  </a:cubicBezTo>
                  <a:cubicBezTo>
                    <a:pt x="92250" y="296338"/>
                    <a:pt x="96762" y="291479"/>
                    <a:pt x="102328" y="291479"/>
                  </a:cubicBezTo>
                  <a:close/>
                  <a:moveTo>
                    <a:pt x="70545" y="291479"/>
                  </a:moveTo>
                  <a:cubicBezTo>
                    <a:pt x="76111" y="291479"/>
                    <a:pt x="80623" y="296338"/>
                    <a:pt x="80623" y="302332"/>
                  </a:cubicBezTo>
                  <a:cubicBezTo>
                    <a:pt x="80623" y="308326"/>
                    <a:pt x="76111" y="313185"/>
                    <a:pt x="70545" y="313185"/>
                  </a:cubicBezTo>
                  <a:cubicBezTo>
                    <a:pt x="64979" y="313185"/>
                    <a:pt x="60467" y="308326"/>
                    <a:pt x="60467" y="302332"/>
                  </a:cubicBezTo>
                  <a:cubicBezTo>
                    <a:pt x="60467" y="296338"/>
                    <a:pt x="64979" y="291479"/>
                    <a:pt x="70545" y="291479"/>
                  </a:cubicBezTo>
                  <a:close/>
                  <a:moveTo>
                    <a:pt x="39536" y="291479"/>
                  </a:moveTo>
                  <a:cubicBezTo>
                    <a:pt x="45102" y="291479"/>
                    <a:pt x="49614" y="296338"/>
                    <a:pt x="49614" y="302332"/>
                  </a:cubicBezTo>
                  <a:cubicBezTo>
                    <a:pt x="49614" y="308326"/>
                    <a:pt x="45102" y="313185"/>
                    <a:pt x="39536" y="313185"/>
                  </a:cubicBezTo>
                  <a:cubicBezTo>
                    <a:pt x="33970" y="313185"/>
                    <a:pt x="29458" y="308326"/>
                    <a:pt x="29458" y="302332"/>
                  </a:cubicBezTo>
                  <a:cubicBezTo>
                    <a:pt x="29458" y="296338"/>
                    <a:pt x="33970" y="291479"/>
                    <a:pt x="39536" y="291479"/>
                  </a:cubicBezTo>
                  <a:close/>
                  <a:moveTo>
                    <a:pt x="10078" y="291479"/>
                  </a:moveTo>
                  <a:cubicBezTo>
                    <a:pt x="15644" y="291479"/>
                    <a:pt x="20156" y="296338"/>
                    <a:pt x="20156" y="302332"/>
                  </a:cubicBezTo>
                  <a:cubicBezTo>
                    <a:pt x="20156" y="308326"/>
                    <a:pt x="15644" y="313185"/>
                    <a:pt x="10078" y="313185"/>
                  </a:cubicBezTo>
                  <a:cubicBezTo>
                    <a:pt x="4512" y="313185"/>
                    <a:pt x="0" y="308326"/>
                    <a:pt x="0" y="302332"/>
                  </a:cubicBezTo>
                  <a:cubicBezTo>
                    <a:pt x="0" y="296338"/>
                    <a:pt x="4512" y="291479"/>
                    <a:pt x="10078" y="291479"/>
                  </a:cubicBezTo>
                  <a:close/>
                  <a:moveTo>
                    <a:pt x="102328" y="258145"/>
                  </a:moveTo>
                  <a:cubicBezTo>
                    <a:pt x="107894" y="258145"/>
                    <a:pt x="112406" y="263178"/>
                    <a:pt x="112406" y="269386"/>
                  </a:cubicBezTo>
                  <a:cubicBezTo>
                    <a:pt x="112406" y="275594"/>
                    <a:pt x="107894" y="280627"/>
                    <a:pt x="102328" y="280627"/>
                  </a:cubicBezTo>
                  <a:cubicBezTo>
                    <a:pt x="96762" y="280627"/>
                    <a:pt x="92250" y="275594"/>
                    <a:pt x="92250" y="269386"/>
                  </a:cubicBezTo>
                  <a:cubicBezTo>
                    <a:pt x="92250" y="263178"/>
                    <a:pt x="96762" y="258145"/>
                    <a:pt x="102328" y="258145"/>
                  </a:cubicBezTo>
                  <a:close/>
                  <a:moveTo>
                    <a:pt x="70545" y="258145"/>
                  </a:moveTo>
                  <a:cubicBezTo>
                    <a:pt x="76111" y="258145"/>
                    <a:pt x="80623" y="263178"/>
                    <a:pt x="80623" y="269386"/>
                  </a:cubicBezTo>
                  <a:cubicBezTo>
                    <a:pt x="80623" y="275594"/>
                    <a:pt x="76111" y="280627"/>
                    <a:pt x="70545" y="280627"/>
                  </a:cubicBezTo>
                  <a:cubicBezTo>
                    <a:pt x="64979" y="280627"/>
                    <a:pt x="60467" y="275594"/>
                    <a:pt x="60467" y="269386"/>
                  </a:cubicBezTo>
                  <a:cubicBezTo>
                    <a:pt x="60467" y="263178"/>
                    <a:pt x="64979" y="258145"/>
                    <a:pt x="70545" y="258145"/>
                  </a:cubicBezTo>
                  <a:close/>
                  <a:moveTo>
                    <a:pt x="39536" y="258145"/>
                  </a:moveTo>
                  <a:cubicBezTo>
                    <a:pt x="45102" y="258145"/>
                    <a:pt x="49614" y="263178"/>
                    <a:pt x="49614" y="269386"/>
                  </a:cubicBezTo>
                  <a:cubicBezTo>
                    <a:pt x="49614" y="275594"/>
                    <a:pt x="45102" y="280627"/>
                    <a:pt x="39536" y="280627"/>
                  </a:cubicBezTo>
                  <a:cubicBezTo>
                    <a:pt x="33970" y="280627"/>
                    <a:pt x="29458" y="275594"/>
                    <a:pt x="29458" y="269386"/>
                  </a:cubicBezTo>
                  <a:cubicBezTo>
                    <a:pt x="29458" y="263178"/>
                    <a:pt x="33970" y="258145"/>
                    <a:pt x="39536" y="258145"/>
                  </a:cubicBezTo>
                  <a:close/>
                  <a:moveTo>
                    <a:pt x="10078" y="258145"/>
                  </a:moveTo>
                  <a:cubicBezTo>
                    <a:pt x="15644" y="258145"/>
                    <a:pt x="20156" y="263178"/>
                    <a:pt x="20156" y="269386"/>
                  </a:cubicBezTo>
                  <a:cubicBezTo>
                    <a:pt x="20156" y="275594"/>
                    <a:pt x="15644" y="280627"/>
                    <a:pt x="10078" y="280627"/>
                  </a:cubicBezTo>
                  <a:cubicBezTo>
                    <a:pt x="4512" y="280627"/>
                    <a:pt x="0" y="275594"/>
                    <a:pt x="0" y="269386"/>
                  </a:cubicBezTo>
                  <a:cubicBezTo>
                    <a:pt x="0" y="263178"/>
                    <a:pt x="4512" y="258145"/>
                    <a:pt x="10078" y="258145"/>
                  </a:cubicBezTo>
                  <a:close/>
                  <a:moveTo>
                    <a:pt x="102328" y="225586"/>
                  </a:moveTo>
                  <a:cubicBezTo>
                    <a:pt x="107894" y="225586"/>
                    <a:pt x="112406" y="230445"/>
                    <a:pt x="112406" y="236439"/>
                  </a:cubicBezTo>
                  <a:cubicBezTo>
                    <a:pt x="112406" y="242433"/>
                    <a:pt x="107894" y="247292"/>
                    <a:pt x="102328" y="247292"/>
                  </a:cubicBezTo>
                  <a:cubicBezTo>
                    <a:pt x="96762" y="247292"/>
                    <a:pt x="92250" y="242433"/>
                    <a:pt x="92250" y="236439"/>
                  </a:cubicBezTo>
                  <a:cubicBezTo>
                    <a:pt x="92250" y="230445"/>
                    <a:pt x="96762" y="225586"/>
                    <a:pt x="102328" y="225586"/>
                  </a:cubicBezTo>
                  <a:close/>
                  <a:moveTo>
                    <a:pt x="70545" y="225586"/>
                  </a:moveTo>
                  <a:cubicBezTo>
                    <a:pt x="76111" y="225586"/>
                    <a:pt x="80623" y="230445"/>
                    <a:pt x="80623" y="236439"/>
                  </a:cubicBezTo>
                  <a:cubicBezTo>
                    <a:pt x="80623" y="242433"/>
                    <a:pt x="76111" y="247292"/>
                    <a:pt x="70545" y="247292"/>
                  </a:cubicBezTo>
                  <a:cubicBezTo>
                    <a:pt x="64979" y="247292"/>
                    <a:pt x="60467" y="242433"/>
                    <a:pt x="60467" y="236439"/>
                  </a:cubicBezTo>
                  <a:cubicBezTo>
                    <a:pt x="60467" y="230445"/>
                    <a:pt x="64979" y="225586"/>
                    <a:pt x="70545" y="225586"/>
                  </a:cubicBezTo>
                  <a:close/>
                  <a:moveTo>
                    <a:pt x="39536" y="225586"/>
                  </a:moveTo>
                  <a:cubicBezTo>
                    <a:pt x="45102" y="225586"/>
                    <a:pt x="49614" y="230445"/>
                    <a:pt x="49614" y="236439"/>
                  </a:cubicBezTo>
                  <a:cubicBezTo>
                    <a:pt x="49614" y="242433"/>
                    <a:pt x="45102" y="247292"/>
                    <a:pt x="39536" y="247292"/>
                  </a:cubicBezTo>
                  <a:cubicBezTo>
                    <a:pt x="33970" y="247292"/>
                    <a:pt x="29458" y="242433"/>
                    <a:pt x="29458" y="236439"/>
                  </a:cubicBezTo>
                  <a:cubicBezTo>
                    <a:pt x="29458" y="230445"/>
                    <a:pt x="33970" y="225586"/>
                    <a:pt x="39536" y="225586"/>
                  </a:cubicBezTo>
                  <a:close/>
                  <a:moveTo>
                    <a:pt x="10078" y="225586"/>
                  </a:moveTo>
                  <a:cubicBezTo>
                    <a:pt x="15644" y="225586"/>
                    <a:pt x="20156" y="230445"/>
                    <a:pt x="20156" y="236439"/>
                  </a:cubicBezTo>
                  <a:cubicBezTo>
                    <a:pt x="20156" y="242433"/>
                    <a:pt x="15644" y="247292"/>
                    <a:pt x="10078" y="247292"/>
                  </a:cubicBezTo>
                  <a:cubicBezTo>
                    <a:pt x="4512" y="247292"/>
                    <a:pt x="0" y="242433"/>
                    <a:pt x="0" y="236439"/>
                  </a:cubicBezTo>
                  <a:cubicBezTo>
                    <a:pt x="0" y="230445"/>
                    <a:pt x="4512" y="225586"/>
                    <a:pt x="10078" y="225586"/>
                  </a:cubicBezTo>
                  <a:close/>
                  <a:moveTo>
                    <a:pt x="102328" y="190702"/>
                  </a:moveTo>
                  <a:cubicBezTo>
                    <a:pt x="107894" y="190702"/>
                    <a:pt x="112406" y="196082"/>
                    <a:pt x="112406" y="202718"/>
                  </a:cubicBezTo>
                  <a:cubicBezTo>
                    <a:pt x="112406" y="209354"/>
                    <a:pt x="107894" y="214734"/>
                    <a:pt x="102328" y="214734"/>
                  </a:cubicBezTo>
                  <a:cubicBezTo>
                    <a:pt x="96762" y="214734"/>
                    <a:pt x="92250" y="209354"/>
                    <a:pt x="92250" y="202718"/>
                  </a:cubicBezTo>
                  <a:cubicBezTo>
                    <a:pt x="92250" y="196082"/>
                    <a:pt x="96762" y="190702"/>
                    <a:pt x="102328" y="190702"/>
                  </a:cubicBezTo>
                  <a:close/>
                  <a:moveTo>
                    <a:pt x="70545" y="190702"/>
                  </a:moveTo>
                  <a:cubicBezTo>
                    <a:pt x="76111" y="190702"/>
                    <a:pt x="80623" y="196082"/>
                    <a:pt x="80623" y="202718"/>
                  </a:cubicBezTo>
                  <a:cubicBezTo>
                    <a:pt x="80623" y="209354"/>
                    <a:pt x="76111" y="214734"/>
                    <a:pt x="70545" y="214734"/>
                  </a:cubicBezTo>
                  <a:cubicBezTo>
                    <a:pt x="64979" y="214734"/>
                    <a:pt x="60467" y="209354"/>
                    <a:pt x="60467" y="202718"/>
                  </a:cubicBezTo>
                  <a:cubicBezTo>
                    <a:pt x="60467" y="196082"/>
                    <a:pt x="64979" y="190702"/>
                    <a:pt x="70545" y="190702"/>
                  </a:cubicBezTo>
                  <a:close/>
                  <a:moveTo>
                    <a:pt x="39536" y="190702"/>
                  </a:moveTo>
                  <a:cubicBezTo>
                    <a:pt x="45102" y="190702"/>
                    <a:pt x="49614" y="196082"/>
                    <a:pt x="49614" y="202718"/>
                  </a:cubicBezTo>
                  <a:cubicBezTo>
                    <a:pt x="49614" y="209354"/>
                    <a:pt x="45102" y="214734"/>
                    <a:pt x="39536" y="214734"/>
                  </a:cubicBezTo>
                  <a:cubicBezTo>
                    <a:pt x="33970" y="214734"/>
                    <a:pt x="29458" y="209354"/>
                    <a:pt x="29458" y="202718"/>
                  </a:cubicBezTo>
                  <a:cubicBezTo>
                    <a:pt x="29458" y="196082"/>
                    <a:pt x="33970" y="190702"/>
                    <a:pt x="39536" y="190702"/>
                  </a:cubicBezTo>
                  <a:close/>
                  <a:moveTo>
                    <a:pt x="10078" y="190702"/>
                  </a:moveTo>
                  <a:cubicBezTo>
                    <a:pt x="15644" y="190702"/>
                    <a:pt x="20156" y="196082"/>
                    <a:pt x="20156" y="202718"/>
                  </a:cubicBezTo>
                  <a:cubicBezTo>
                    <a:pt x="20156" y="209354"/>
                    <a:pt x="15644" y="214734"/>
                    <a:pt x="10078" y="214734"/>
                  </a:cubicBezTo>
                  <a:cubicBezTo>
                    <a:pt x="4512" y="214734"/>
                    <a:pt x="0" y="209354"/>
                    <a:pt x="0" y="202718"/>
                  </a:cubicBezTo>
                  <a:cubicBezTo>
                    <a:pt x="0" y="196082"/>
                    <a:pt x="4512" y="190702"/>
                    <a:pt x="10078" y="190702"/>
                  </a:cubicBezTo>
                  <a:close/>
                  <a:moveTo>
                    <a:pt x="102328" y="157368"/>
                  </a:moveTo>
                  <a:cubicBezTo>
                    <a:pt x="107894" y="157368"/>
                    <a:pt x="112406" y="162401"/>
                    <a:pt x="112406" y="168609"/>
                  </a:cubicBezTo>
                  <a:cubicBezTo>
                    <a:pt x="112406" y="174817"/>
                    <a:pt x="107894" y="179850"/>
                    <a:pt x="102328" y="179850"/>
                  </a:cubicBezTo>
                  <a:cubicBezTo>
                    <a:pt x="96762" y="179850"/>
                    <a:pt x="92250" y="174817"/>
                    <a:pt x="92250" y="168609"/>
                  </a:cubicBezTo>
                  <a:cubicBezTo>
                    <a:pt x="92250" y="162401"/>
                    <a:pt x="96762" y="157368"/>
                    <a:pt x="102328" y="157368"/>
                  </a:cubicBezTo>
                  <a:close/>
                  <a:moveTo>
                    <a:pt x="70545" y="157368"/>
                  </a:moveTo>
                  <a:cubicBezTo>
                    <a:pt x="76111" y="157368"/>
                    <a:pt x="80623" y="162401"/>
                    <a:pt x="80623" y="168609"/>
                  </a:cubicBezTo>
                  <a:cubicBezTo>
                    <a:pt x="80623" y="174817"/>
                    <a:pt x="76111" y="179850"/>
                    <a:pt x="70545" y="179850"/>
                  </a:cubicBezTo>
                  <a:cubicBezTo>
                    <a:pt x="64979" y="179850"/>
                    <a:pt x="60467" y="174817"/>
                    <a:pt x="60467" y="168609"/>
                  </a:cubicBezTo>
                  <a:cubicBezTo>
                    <a:pt x="60467" y="162401"/>
                    <a:pt x="64979" y="157368"/>
                    <a:pt x="70545" y="157368"/>
                  </a:cubicBezTo>
                  <a:close/>
                  <a:moveTo>
                    <a:pt x="39536" y="157368"/>
                  </a:moveTo>
                  <a:cubicBezTo>
                    <a:pt x="45102" y="157368"/>
                    <a:pt x="49614" y="162401"/>
                    <a:pt x="49614" y="168609"/>
                  </a:cubicBezTo>
                  <a:cubicBezTo>
                    <a:pt x="49614" y="174817"/>
                    <a:pt x="45102" y="179850"/>
                    <a:pt x="39536" y="179850"/>
                  </a:cubicBezTo>
                  <a:cubicBezTo>
                    <a:pt x="33970" y="179850"/>
                    <a:pt x="29458" y="174817"/>
                    <a:pt x="29458" y="168609"/>
                  </a:cubicBezTo>
                  <a:cubicBezTo>
                    <a:pt x="29458" y="162401"/>
                    <a:pt x="33970" y="157368"/>
                    <a:pt x="39536" y="157368"/>
                  </a:cubicBezTo>
                  <a:close/>
                  <a:moveTo>
                    <a:pt x="10078" y="157368"/>
                  </a:moveTo>
                  <a:cubicBezTo>
                    <a:pt x="15644" y="157368"/>
                    <a:pt x="20156" y="162401"/>
                    <a:pt x="20156" y="168609"/>
                  </a:cubicBezTo>
                  <a:cubicBezTo>
                    <a:pt x="20156" y="174817"/>
                    <a:pt x="15644" y="179850"/>
                    <a:pt x="10078" y="179850"/>
                  </a:cubicBezTo>
                  <a:cubicBezTo>
                    <a:pt x="4512" y="179850"/>
                    <a:pt x="0" y="174817"/>
                    <a:pt x="0" y="168609"/>
                  </a:cubicBezTo>
                  <a:cubicBezTo>
                    <a:pt x="0" y="162401"/>
                    <a:pt x="4512" y="157368"/>
                    <a:pt x="10078" y="157368"/>
                  </a:cubicBezTo>
                  <a:close/>
                  <a:moveTo>
                    <a:pt x="102328" y="124809"/>
                  </a:moveTo>
                  <a:cubicBezTo>
                    <a:pt x="107894" y="124809"/>
                    <a:pt x="112406" y="129668"/>
                    <a:pt x="112406" y="135662"/>
                  </a:cubicBezTo>
                  <a:cubicBezTo>
                    <a:pt x="112406" y="141656"/>
                    <a:pt x="107894" y="146515"/>
                    <a:pt x="102328" y="146515"/>
                  </a:cubicBezTo>
                  <a:cubicBezTo>
                    <a:pt x="96762" y="146515"/>
                    <a:pt x="92250" y="141656"/>
                    <a:pt x="92250" y="135662"/>
                  </a:cubicBezTo>
                  <a:cubicBezTo>
                    <a:pt x="92250" y="129668"/>
                    <a:pt x="96762" y="124809"/>
                    <a:pt x="102328" y="124809"/>
                  </a:cubicBezTo>
                  <a:close/>
                  <a:moveTo>
                    <a:pt x="70545" y="124809"/>
                  </a:moveTo>
                  <a:cubicBezTo>
                    <a:pt x="76111" y="124809"/>
                    <a:pt x="80623" y="129668"/>
                    <a:pt x="80623" y="135662"/>
                  </a:cubicBezTo>
                  <a:cubicBezTo>
                    <a:pt x="80623" y="141656"/>
                    <a:pt x="76111" y="146515"/>
                    <a:pt x="70545" y="146515"/>
                  </a:cubicBezTo>
                  <a:cubicBezTo>
                    <a:pt x="64979" y="146515"/>
                    <a:pt x="60467" y="141656"/>
                    <a:pt x="60467" y="135662"/>
                  </a:cubicBezTo>
                  <a:cubicBezTo>
                    <a:pt x="60467" y="129668"/>
                    <a:pt x="64979" y="124809"/>
                    <a:pt x="70545" y="124809"/>
                  </a:cubicBezTo>
                  <a:close/>
                  <a:moveTo>
                    <a:pt x="39536" y="124809"/>
                  </a:moveTo>
                  <a:cubicBezTo>
                    <a:pt x="45102" y="124809"/>
                    <a:pt x="49614" y="129668"/>
                    <a:pt x="49614" y="135662"/>
                  </a:cubicBezTo>
                  <a:cubicBezTo>
                    <a:pt x="49614" y="141656"/>
                    <a:pt x="45102" y="146515"/>
                    <a:pt x="39536" y="146515"/>
                  </a:cubicBezTo>
                  <a:cubicBezTo>
                    <a:pt x="33970" y="146515"/>
                    <a:pt x="29458" y="141656"/>
                    <a:pt x="29458" y="135662"/>
                  </a:cubicBezTo>
                  <a:cubicBezTo>
                    <a:pt x="29458" y="129668"/>
                    <a:pt x="33970" y="124809"/>
                    <a:pt x="39536" y="124809"/>
                  </a:cubicBezTo>
                  <a:close/>
                  <a:moveTo>
                    <a:pt x="10078" y="124809"/>
                  </a:moveTo>
                  <a:cubicBezTo>
                    <a:pt x="15644" y="124809"/>
                    <a:pt x="20156" y="129668"/>
                    <a:pt x="20156" y="135662"/>
                  </a:cubicBezTo>
                  <a:cubicBezTo>
                    <a:pt x="20156" y="141656"/>
                    <a:pt x="15644" y="146515"/>
                    <a:pt x="10078" y="146515"/>
                  </a:cubicBezTo>
                  <a:cubicBezTo>
                    <a:pt x="4512" y="146515"/>
                    <a:pt x="0" y="141656"/>
                    <a:pt x="0" y="135662"/>
                  </a:cubicBezTo>
                  <a:cubicBezTo>
                    <a:pt x="0" y="129668"/>
                    <a:pt x="4512" y="124809"/>
                    <a:pt x="10078" y="124809"/>
                  </a:cubicBezTo>
                  <a:close/>
                  <a:moveTo>
                    <a:pt x="0" y="0"/>
                  </a:moveTo>
                  <a:lnTo>
                    <a:pt x="112405" y="0"/>
                  </a:lnTo>
                  <a:lnTo>
                    <a:pt x="112405" y="122483"/>
                  </a:lnTo>
                  <a:lnTo>
                    <a:pt x="0" y="122483"/>
                  </a:lnTo>
                  <a:close/>
                </a:path>
              </a:pathLst>
            </a:custGeom>
            <a:solidFill>
              <a:srgbClr val="9FBBDA"/>
            </a:solidFill>
            <a:ln>
              <a:solidFill>
                <a:schemeClr val="bg1">
                  <a:lumMod val="75000"/>
                </a:schemeClr>
              </a:solidFill>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32" name="任意多边形 131"/>
            <p:cNvSpPr/>
            <p:nvPr/>
          </p:nvSpPr>
          <p:spPr bwMode="auto">
            <a:xfrm>
              <a:off x="2183336" y="2071843"/>
              <a:ext cx="26457" cy="187646"/>
            </a:xfrm>
            <a:custGeom>
              <a:gdLst>
                <a:gd name="connsiteX0" fmla="*/ 24688 w 65984"/>
                <a:gd name="connsiteY0" fmla="*/ 0 h 812900"/>
                <a:gd name="connsiteX1" fmla="*/ 28952 w 65984"/>
                <a:gd name="connsiteY1" fmla="*/ 673 h 812900"/>
                <a:gd name="connsiteX2" fmla="*/ 33217 w 65984"/>
                <a:gd name="connsiteY2" fmla="*/ 0 h 812900"/>
                <a:gd name="connsiteX3" fmla="*/ 65984 w 65984"/>
                <a:gd name="connsiteY3" fmla="*/ 810655 h 812900"/>
                <a:gd name="connsiteX4" fmla="*/ 57456 w 65984"/>
                <a:gd name="connsiteY4" fmla="*/ 811553 h 812900"/>
                <a:gd name="connsiteX5" fmla="*/ 29555 w 65984"/>
                <a:gd name="connsiteY5" fmla="*/ 121691 h 812900"/>
                <a:gd name="connsiteX6" fmla="*/ 8528 w 65984"/>
                <a:gd name="connsiteY6" fmla="*/ 812900 h 812900"/>
                <a:gd name="connsiteX7" fmla="*/ 0 w 65984"/>
                <a:gd name="connsiteY7" fmla="*/ 811554 h 8129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84" h="812900">
                  <a:moveTo>
                    <a:pt x="24688" y="0"/>
                  </a:moveTo>
                  <a:lnTo>
                    <a:pt x="28952" y="673"/>
                  </a:lnTo>
                  <a:lnTo>
                    <a:pt x="33217" y="0"/>
                  </a:lnTo>
                  <a:lnTo>
                    <a:pt x="65984" y="810655"/>
                  </a:lnTo>
                  <a:lnTo>
                    <a:pt x="57456" y="811553"/>
                  </a:lnTo>
                  <a:lnTo>
                    <a:pt x="29555" y="121691"/>
                  </a:lnTo>
                  <a:lnTo>
                    <a:pt x="8528" y="812900"/>
                  </a:lnTo>
                  <a:lnTo>
                    <a:pt x="0" y="811554"/>
                  </a:lnTo>
                  <a:close/>
                </a:path>
              </a:pathLst>
            </a:custGeom>
            <a:solidFill>
              <a:srgbClr val="9FBBDA"/>
            </a:solidFill>
            <a:ln>
              <a:solidFill>
                <a:schemeClr val="bg1">
                  <a:lumMod val="75000"/>
                </a:schemeClr>
              </a:solidFill>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grpSp>
      <p:grpSp>
        <p:nvGrpSpPr>
          <p:cNvPr id="133" name="组合 132"/>
          <p:cNvGrpSpPr/>
          <p:nvPr/>
        </p:nvGrpSpPr>
        <p:grpSpPr>
          <a:xfrm>
            <a:off x="4773437" y="1359473"/>
            <a:ext cx="245561" cy="570075"/>
            <a:chOff x="2059513" y="2071843"/>
            <a:chExt cx="275362" cy="639260"/>
          </a:xfrm>
        </p:grpSpPr>
        <p:sp>
          <p:nvSpPr>
            <p:cNvPr id="134" name="Freeform 5"/>
            <p:cNvSpPr/>
            <p:nvPr/>
          </p:nvSpPr>
          <p:spPr bwMode="auto">
            <a:xfrm>
              <a:off x="2073731" y="2258466"/>
              <a:ext cx="246206" cy="39234"/>
            </a:xfrm>
            <a:custGeom>
              <a:gdLst>
                <a:gd name="T0" fmla="*/ 309 w 577"/>
                <a:gd name="T1" fmla="*/ 0 h 92"/>
                <a:gd name="T2" fmla="*/ 3 w 577"/>
                <a:gd name="T3" fmla="*/ 17 h 92"/>
                <a:gd name="T4" fmla="*/ 0 w 577"/>
                <a:gd name="T5" fmla="*/ 17 h 92"/>
                <a:gd name="T6" fmla="*/ 42 w 577"/>
                <a:gd name="T7" fmla="*/ 44 h 92"/>
                <a:gd name="T8" fmla="*/ 54 w 577"/>
                <a:gd name="T9" fmla="*/ 69 h 92"/>
                <a:gd name="T10" fmla="*/ 44 w 577"/>
                <a:gd name="T11" fmla="*/ 92 h 92"/>
                <a:gd name="T12" fmla="*/ 288 w 577"/>
                <a:gd name="T13" fmla="*/ 75 h 92"/>
                <a:gd name="T14" fmla="*/ 289 w 577"/>
                <a:gd name="T15" fmla="*/ 75 h 92"/>
                <a:gd name="T16" fmla="*/ 289 w 577"/>
                <a:gd name="T17" fmla="*/ 75 h 92"/>
                <a:gd name="T18" fmla="*/ 532 w 577"/>
                <a:gd name="T19" fmla="*/ 92 h 92"/>
                <a:gd name="T20" fmla="*/ 522 w 577"/>
                <a:gd name="T21" fmla="*/ 70 h 92"/>
                <a:gd name="T22" fmla="*/ 531 w 577"/>
                <a:gd name="T23" fmla="*/ 49 h 92"/>
                <a:gd name="T24" fmla="*/ 551 w 577"/>
                <a:gd name="T25" fmla="*/ 32 h 92"/>
                <a:gd name="T26" fmla="*/ 577 w 577"/>
                <a:gd name="T27" fmla="*/ 17 h 92"/>
                <a:gd name="T28" fmla="*/ 309 w 577"/>
                <a:gd name="T29"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7" h="92">
                  <a:moveTo>
                    <a:pt x="309" y="0"/>
                  </a:moveTo>
                  <a:cubicBezTo>
                    <a:pt x="158" y="0"/>
                    <a:pt x="32" y="13"/>
                    <a:pt x="3" y="17"/>
                  </a:cubicBezTo>
                  <a:cubicBezTo>
                    <a:pt x="2" y="17"/>
                    <a:pt x="1" y="17"/>
                    <a:pt x="0" y="17"/>
                  </a:cubicBezTo>
                  <a:cubicBezTo>
                    <a:pt x="21" y="26"/>
                    <a:pt x="34" y="35"/>
                    <a:pt x="42" y="44"/>
                  </a:cubicBezTo>
                  <a:cubicBezTo>
                    <a:pt x="51" y="53"/>
                    <a:pt x="54" y="62"/>
                    <a:pt x="54" y="69"/>
                  </a:cubicBezTo>
                  <a:cubicBezTo>
                    <a:pt x="54" y="80"/>
                    <a:pt x="48" y="88"/>
                    <a:pt x="44" y="92"/>
                  </a:cubicBezTo>
                  <a:cubicBezTo>
                    <a:pt x="62" y="89"/>
                    <a:pt x="156" y="75"/>
                    <a:pt x="288" y="75"/>
                  </a:cubicBezTo>
                  <a:cubicBezTo>
                    <a:pt x="288" y="75"/>
                    <a:pt x="288" y="75"/>
                    <a:pt x="289" y="75"/>
                  </a:cubicBezTo>
                  <a:cubicBezTo>
                    <a:pt x="289" y="75"/>
                    <a:pt x="289" y="75"/>
                    <a:pt x="289" y="75"/>
                  </a:cubicBezTo>
                  <a:cubicBezTo>
                    <a:pt x="420" y="75"/>
                    <a:pt x="514" y="89"/>
                    <a:pt x="532" y="92"/>
                  </a:cubicBezTo>
                  <a:cubicBezTo>
                    <a:pt x="525" y="85"/>
                    <a:pt x="522" y="77"/>
                    <a:pt x="522" y="70"/>
                  </a:cubicBezTo>
                  <a:cubicBezTo>
                    <a:pt x="522" y="63"/>
                    <a:pt x="526" y="56"/>
                    <a:pt x="531" y="49"/>
                  </a:cubicBezTo>
                  <a:cubicBezTo>
                    <a:pt x="537" y="42"/>
                    <a:pt x="544" y="36"/>
                    <a:pt x="551" y="32"/>
                  </a:cubicBezTo>
                  <a:cubicBezTo>
                    <a:pt x="562" y="24"/>
                    <a:pt x="572" y="19"/>
                    <a:pt x="577" y="17"/>
                  </a:cubicBezTo>
                  <a:cubicBezTo>
                    <a:pt x="488" y="4"/>
                    <a:pt x="395" y="0"/>
                    <a:pt x="309"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35" name="Freeform 6"/>
            <p:cNvSpPr>
              <a:spLocks noEditPoints="1"/>
            </p:cNvSpPr>
            <p:nvPr/>
          </p:nvSpPr>
          <p:spPr bwMode="auto">
            <a:xfrm>
              <a:off x="2070672" y="2257745"/>
              <a:ext cx="252325" cy="41214"/>
            </a:xfrm>
            <a:custGeom>
              <a:gdLst>
                <a:gd name="T0" fmla="*/ 49 w 591"/>
                <a:gd name="T1" fmla="*/ 95 h 97"/>
                <a:gd name="T2" fmla="*/ 48 w 591"/>
                <a:gd name="T3" fmla="*/ 96 h 97"/>
                <a:gd name="T4" fmla="*/ 47 w 591"/>
                <a:gd name="T5" fmla="*/ 96 h 97"/>
                <a:gd name="T6" fmla="*/ 45 w 591"/>
                <a:gd name="T7" fmla="*/ 97 h 97"/>
                <a:gd name="T8" fmla="*/ 48 w 591"/>
                <a:gd name="T9" fmla="*/ 96 h 97"/>
                <a:gd name="T10" fmla="*/ 48 w 591"/>
                <a:gd name="T11" fmla="*/ 96 h 97"/>
                <a:gd name="T12" fmla="*/ 49 w 591"/>
                <a:gd name="T13" fmla="*/ 95 h 97"/>
                <a:gd name="T14" fmla="*/ 544 w 591"/>
                <a:gd name="T15" fmla="*/ 95 h 97"/>
                <a:gd name="T16" fmla="*/ 543 w 591"/>
                <a:gd name="T17" fmla="*/ 96 h 97"/>
                <a:gd name="T18" fmla="*/ 543 w 591"/>
                <a:gd name="T19" fmla="*/ 96 h 97"/>
                <a:gd name="T20" fmla="*/ 546 w 591"/>
                <a:gd name="T21" fmla="*/ 97 h 97"/>
                <a:gd name="T22" fmla="*/ 544 w 591"/>
                <a:gd name="T23" fmla="*/ 95 h 97"/>
                <a:gd name="T24" fmla="*/ 316 w 591"/>
                <a:gd name="T25" fmla="*/ 0 h 97"/>
                <a:gd name="T26" fmla="*/ 3 w 591"/>
                <a:gd name="T27" fmla="*/ 17 h 97"/>
                <a:gd name="T28" fmla="*/ 0 w 591"/>
                <a:gd name="T29" fmla="*/ 18 h 97"/>
                <a:gd name="T30" fmla="*/ 3 w 591"/>
                <a:gd name="T31" fmla="*/ 19 h 97"/>
                <a:gd name="T32" fmla="*/ 4 w 591"/>
                <a:gd name="T33" fmla="*/ 18 h 97"/>
                <a:gd name="T34" fmla="*/ 3 w 591"/>
                <a:gd name="T35" fmla="*/ 19 h 97"/>
                <a:gd name="T36" fmla="*/ 48 w 591"/>
                <a:gd name="T37" fmla="*/ 47 h 97"/>
                <a:gd name="T38" fmla="*/ 59 w 591"/>
                <a:gd name="T39" fmla="*/ 71 h 97"/>
                <a:gd name="T40" fmla="*/ 53 w 591"/>
                <a:gd name="T41" fmla="*/ 88 h 97"/>
                <a:gd name="T42" fmla="*/ 50 w 591"/>
                <a:gd name="T43" fmla="*/ 93 h 97"/>
                <a:gd name="T44" fmla="*/ 48 w 591"/>
                <a:gd name="T45" fmla="*/ 94 h 97"/>
                <a:gd name="T46" fmla="*/ 48 w 591"/>
                <a:gd name="T47" fmla="*/ 94 h 97"/>
                <a:gd name="T48" fmla="*/ 48 w 591"/>
                <a:gd name="T49" fmla="*/ 94 h 97"/>
                <a:gd name="T50" fmla="*/ 51 w 591"/>
                <a:gd name="T51" fmla="*/ 94 h 97"/>
                <a:gd name="T52" fmla="*/ 61 w 591"/>
                <a:gd name="T53" fmla="*/ 71 h 97"/>
                <a:gd name="T54" fmla="*/ 49 w 591"/>
                <a:gd name="T55" fmla="*/ 46 h 97"/>
                <a:gd name="T56" fmla="*/ 7 w 591"/>
                <a:gd name="T57" fmla="*/ 19 h 97"/>
                <a:gd name="T58" fmla="*/ 10 w 591"/>
                <a:gd name="T59" fmla="*/ 19 h 97"/>
                <a:gd name="T60" fmla="*/ 316 w 591"/>
                <a:gd name="T61" fmla="*/ 2 h 97"/>
                <a:gd name="T62" fmla="*/ 584 w 591"/>
                <a:gd name="T63" fmla="*/ 19 h 97"/>
                <a:gd name="T64" fmla="*/ 558 w 591"/>
                <a:gd name="T65" fmla="*/ 34 h 97"/>
                <a:gd name="T66" fmla="*/ 538 w 591"/>
                <a:gd name="T67" fmla="*/ 51 h 97"/>
                <a:gd name="T68" fmla="*/ 529 w 591"/>
                <a:gd name="T69" fmla="*/ 72 h 97"/>
                <a:gd name="T70" fmla="*/ 539 w 591"/>
                <a:gd name="T71" fmla="*/ 94 h 97"/>
                <a:gd name="T72" fmla="*/ 296 w 591"/>
                <a:gd name="T73" fmla="*/ 77 h 97"/>
                <a:gd name="T74" fmla="*/ 296 w 591"/>
                <a:gd name="T75" fmla="*/ 77 h 97"/>
                <a:gd name="T76" fmla="*/ 543 w 591"/>
                <a:gd name="T77" fmla="*/ 94 h 97"/>
                <a:gd name="T78" fmla="*/ 543 w 591"/>
                <a:gd name="T79" fmla="*/ 94 h 97"/>
                <a:gd name="T80" fmla="*/ 531 w 591"/>
                <a:gd name="T81" fmla="*/ 72 h 97"/>
                <a:gd name="T82" fmla="*/ 540 w 591"/>
                <a:gd name="T83" fmla="*/ 52 h 97"/>
                <a:gd name="T84" fmla="*/ 570 w 591"/>
                <a:gd name="T85" fmla="*/ 29 h 97"/>
                <a:gd name="T86" fmla="*/ 583 w 591"/>
                <a:gd name="T87" fmla="*/ 22 h 97"/>
                <a:gd name="T88" fmla="*/ 588 w 591"/>
                <a:gd name="T89" fmla="*/ 19 h 97"/>
                <a:gd name="T90" fmla="*/ 591 w 591"/>
                <a:gd name="T91" fmla="*/ 18 h 97"/>
                <a:gd name="T92" fmla="*/ 588 w 591"/>
                <a:gd name="T93" fmla="*/ 17 h 97"/>
                <a:gd name="T94" fmla="*/ 316 w 591"/>
                <a:gd name="T95" fmla="*/ 0 h 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1" h="97">
                  <a:moveTo>
                    <a:pt x="49" y="95"/>
                  </a:moveTo>
                  <a:cubicBezTo>
                    <a:pt x="48" y="96"/>
                    <a:pt x="48" y="96"/>
                    <a:pt x="48" y="96"/>
                  </a:cubicBezTo>
                  <a:cubicBezTo>
                    <a:pt x="47" y="96"/>
                    <a:pt x="47" y="96"/>
                    <a:pt x="47" y="96"/>
                  </a:cubicBezTo>
                  <a:cubicBezTo>
                    <a:pt x="45" y="97"/>
                    <a:pt x="45" y="97"/>
                    <a:pt x="45" y="97"/>
                  </a:cubicBezTo>
                  <a:cubicBezTo>
                    <a:pt x="48" y="96"/>
                    <a:pt x="48" y="96"/>
                    <a:pt x="48" y="96"/>
                  </a:cubicBezTo>
                  <a:cubicBezTo>
                    <a:pt x="48" y="96"/>
                    <a:pt x="48" y="96"/>
                    <a:pt x="48" y="96"/>
                  </a:cubicBezTo>
                  <a:cubicBezTo>
                    <a:pt x="49" y="95"/>
                    <a:pt x="49" y="95"/>
                    <a:pt x="49" y="95"/>
                  </a:cubicBezTo>
                  <a:moveTo>
                    <a:pt x="544" y="95"/>
                  </a:moveTo>
                  <a:cubicBezTo>
                    <a:pt x="543" y="96"/>
                    <a:pt x="543" y="96"/>
                    <a:pt x="543" y="96"/>
                  </a:cubicBezTo>
                  <a:cubicBezTo>
                    <a:pt x="543" y="96"/>
                    <a:pt x="543" y="96"/>
                    <a:pt x="543" y="96"/>
                  </a:cubicBezTo>
                  <a:cubicBezTo>
                    <a:pt x="546" y="97"/>
                    <a:pt x="546" y="97"/>
                    <a:pt x="546" y="97"/>
                  </a:cubicBezTo>
                  <a:cubicBezTo>
                    <a:pt x="544" y="95"/>
                    <a:pt x="544" y="95"/>
                    <a:pt x="544" y="95"/>
                  </a:cubicBezTo>
                  <a:moveTo>
                    <a:pt x="316" y="0"/>
                  </a:moveTo>
                  <a:cubicBezTo>
                    <a:pt x="143" y="0"/>
                    <a:pt x="3" y="17"/>
                    <a:pt x="3" y="17"/>
                  </a:cubicBezTo>
                  <a:cubicBezTo>
                    <a:pt x="0" y="18"/>
                    <a:pt x="0" y="18"/>
                    <a:pt x="0" y="18"/>
                  </a:cubicBezTo>
                  <a:cubicBezTo>
                    <a:pt x="3" y="19"/>
                    <a:pt x="3" y="19"/>
                    <a:pt x="3" y="19"/>
                  </a:cubicBezTo>
                  <a:cubicBezTo>
                    <a:pt x="4" y="18"/>
                    <a:pt x="4" y="18"/>
                    <a:pt x="4" y="18"/>
                  </a:cubicBezTo>
                  <a:cubicBezTo>
                    <a:pt x="3" y="19"/>
                    <a:pt x="3" y="19"/>
                    <a:pt x="3" y="19"/>
                  </a:cubicBezTo>
                  <a:cubicBezTo>
                    <a:pt x="26" y="29"/>
                    <a:pt x="39" y="38"/>
                    <a:pt x="48" y="47"/>
                  </a:cubicBezTo>
                  <a:cubicBezTo>
                    <a:pt x="56" y="56"/>
                    <a:pt x="59" y="64"/>
                    <a:pt x="59" y="71"/>
                  </a:cubicBezTo>
                  <a:cubicBezTo>
                    <a:pt x="59" y="78"/>
                    <a:pt x="56" y="84"/>
                    <a:pt x="53" y="88"/>
                  </a:cubicBezTo>
                  <a:cubicBezTo>
                    <a:pt x="52" y="90"/>
                    <a:pt x="51" y="92"/>
                    <a:pt x="50" y="93"/>
                  </a:cubicBezTo>
                  <a:cubicBezTo>
                    <a:pt x="49" y="93"/>
                    <a:pt x="49" y="94"/>
                    <a:pt x="48" y="94"/>
                  </a:cubicBezTo>
                  <a:cubicBezTo>
                    <a:pt x="48" y="94"/>
                    <a:pt x="48" y="94"/>
                    <a:pt x="48" y="94"/>
                  </a:cubicBezTo>
                  <a:cubicBezTo>
                    <a:pt x="48" y="94"/>
                    <a:pt x="48" y="94"/>
                    <a:pt x="48" y="94"/>
                  </a:cubicBezTo>
                  <a:cubicBezTo>
                    <a:pt x="48" y="94"/>
                    <a:pt x="49" y="94"/>
                    <a:pt x="51" y="94"/>
                  </a:cubicBezTo>
                  <a:cubicBezTo>
                    <a:pt x="55" y="90"/>
                    <a:pt x="61" y="82"/>
                    <a:pt x="61" y="71"/>
                  </a:cubicBezTo>
                  <a:cubicBezTo>
                    <a:pt x="61" y="64"/>
                    <a:pt x="58" y="55"/>
                    <a:pt x="49" y="46"/>
                  </a:cubicBezTo>
                  <a:cubicBezTo>
                    <a:pt x="41" y="37"/>
                    <a:pt x="28" y="28"/>
                    <a:pt x="7" y="19"/>
                  </a:cubicBezTo>
                  <a:cubicBezTo>
                    <a:pt x="8" y="19"/>
                    <a:pt x="9" y="19"/>
                    <a:pt x="10" y="19"/>
                  </a:cubicBezTo>
                  <a:cubicBezTo>
                    <a:pt x="39" y="15"/>
                    <a:pt x="165" y="2"/>
                    <a:pt x="316" y="2"/>
                  </a:cubicBezTo>
                  <a:cubicBezTo>
                    <a:pt x="402" y="2"/>
                    <a:pt x="495" y="6"/>
                    <a:pt x="584" y="19"/>
                  </a:cubicBezTo>
                  <a:cubicBezTo>
                    <a:pt x="579" y="21"/>
                    <a:pt x="569" y="26"/>
                    <a:pt x="558" y="34"/>
                  </a:cubicBezTo>
                  <a:cubicBezTo>
                    <a:pt x="551" y="38"/>
                    <a:pt x="544" y="44"/>
                    <a:pt x="538" y="51"/>
                  </a:cubicBezTo>
                  <a:cubicBezTo>
                    <a:pt x="533" y="58"/>
                    <a:pt x="529" y="65"/>
                    <a:pt x="529" y="72"/>
                  </a:cubicBezTo>
                  <a:cubicBezTo>
                    <a:pt x="529" y="79"/>
                    <a:pt x="532" y="87"/>
                    <a:pt x="539" y="94"/>
                  </a:cubicBezTo>
                  <a:cubicBezTo>
                    <a:pt x="521" y="91"/>
                    <a:pt x="427" y="77"/>
                    <a:pt x="296" y="77"/>
                  </a:cubicBezTo>
                  <a:cubicBezTo>
                    <a:pt x="296" y="77"/>
                    <a:pt x="296" y="77"/>
                    <a:pt x="296" y="77"/>
                  </a:cubicBezTo>
                  <a:cubicBezTo>
                    <a:pt x="369" y="77"/>
                    <a:pt x="453" y="81"/>
                    <a:pt x="543" y="94"/>
                  </a:cubicBezTo>
                  <a:cubicBezTo>
                    <a:pt x="543" y="94"/>
                    <a:pt x="543" y="94"/>
                    <a:pt x="543" y="94"/>
                  </a:cubicBezTo>
                  <a:cubicBezTo>
                    <a:pt x="534" y="87"/>
                    <a:pt x="531" y="79"/>
                    <a:pt x="531" y="72"/>
                  </a:cubicBezTo>
                  <a:cubicBezTo>
                    <a:pt x="531" y="65"/>
                    <a:pt x="535" y="59"/>
                    <a:pt x="540" y="52"/>
                  </a:cubicBezTo>
                  <a:cubicBezTo>
                    <a:pt x="548" y="43"/>
                    <a:pt x="560" y="34"/>
                    <a:pt x="570" y="29"/>
                  </a:cubicBezTo>
                  <a:cubicBezTo>
                    <a:pt x="575" y="26"/>
                    <a:pt x="579" y="23"/>
                    <a:pt x="583" y="22"/>
                  </a:cubicBezTo>
                  <a:cubicBezTo>
                    <a:pt x="586" y="20"/>
                    <a:pt x="588" y="19"/>
                    <a:pt x="588" y="19"/>
                  </a:cubicBezTo>
                  <a:cubicBezTo>
                    <a:pt x="591" y="18"/>
                    <a:pt x="591" y="18"/>
                    <a:pt x="591" y="18"/>
                  </a:cubicBezTo>
                  <a:cubicBezTo>
                    <a:pt x="588" y="17"/>
                    <a:pt x="588" y="17"/>
                    <a:pt x="588" y="17"/>
                  </a:cubicBezTo>
                  <a:cubicBezTo>
                    <a:pt x="498" y="5"/>
                    <a:pt x="403" y="0"/>
                    <a:pt x="316"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36" name="Freeform 7"/>
            <p:cNvSpPr/>
            <p:nvPr/>
          </p:nvSpPr>
          <p:spPr bwMode="auto">
            <a:xfrm>
              <a:off x="2059513" y="2246947"/>
              <a:ext cx="273742" cy="22677"/>
            </a:xfrm>
            <a:custGeom>
              <a:gdLst>
                <a:gd name="T0" fmla="*/ 614 w 641"/>
                <a:gd name="T1" fmla="*/ 52 h 53"/>
                <a:gd name="T2" fmla="*/ 641 w 641"/>
                <a:gd name="T3" fmla="*/ 39 h 53"/>
                <a:gd name="T4" fmla="*/ 0 w 641"/>
                <a:gd name="T5" fmla="*/ 39 h 53"/>
                <a:gd name="T6" fmla="*/ 30 w 641"/>
                <a:gd name="T7" fmla="*/ 53 h 53"/>
                <a:gd name="T8" fmla="*/ 614 w 641"/>
                <a:gd name="T9" fmla="*/ 52 h 53"/>
              </a:gdLst>
              <a:cxnLst>
                <a:cxn ang="0">
                  <a:pos x="T0" y="T1"/>
                </a:cxn>
                <a:cxn ang="0">
                  <a:pos x="T2" y="T3"/>
                </a:cxn>
                <a:cxn ang="0">
                  <a:pos x="T4" y="T5"/>
                </a:cxn>
                <a:cxn ang="0">
                  <a:pos x="T6" y="T7"/>
                </a:cxn>
                <a:cxn ang="0">
                  <a:pos x="T8" y="T9"/>
                </a:cxn>
              </a:cxnLst>
              <a:rect l="0" t="0" r="r" b="b"/>
              <a:pathLst>
                <a:path w="641" h="52">
                  <a:moveTo>
                    <a:pt x="614" y="52"/>
                  </a:moveTo>
                  <a:cubicBezTo>
                    <a:pt x="628" y="44"/>
                    <a:pt x="641" y="39"/>
                    <a:pt x="641" y="39"/>
                  </a:cubicBezTo>
                  <a:cubicBezTo>
                    <a:pt x="351" y="0"/>
                    <a:pt x="0" y="39"/>
                    <a:pt x="0" y="39"/>
                  </a:cubicBezTo>
                  <a:cubicBezTo>
                    <a:pt x="12" y="43"/>
                    <a:pt x="22" y="48"/>
                    <a:pt x="30" y="53"/>
                  </a:cubicBezTo>
                  <a:cubicBezTo>
                    <a:pt x="115" y="45"/>
                    <a:pt x="381" y="26"/>
                    <a:pt x="614" y="52"/>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37" name="Freeform 8"/>
            <p:cNvSpPr/>
            <p:nvPr/>
          </p:nvSpPr>
          <p:spPr bwMode="auto">
            <a:xfrm>
              <a:off x="2059513" y="2255946"/>
              <a:ext cx="275362" cy="14038"/>
            </a:xfrm>
            <a:custGeom>
              <a:gdLst>
                <a:gd name="T0" fmla="*/ 614 w 645"/>
                <a:gd name="T1" fmla="*/ 31 h 33"/>
                <a:gd name="T2" fmla="*/ 614 w 645"/>
                <a:gd name="T3" fmla="*/ 32 h 33"/>
                <a:gd name="T4" fmla="*/ 633 w 645"/>
                <a:gd name="T5" fmla="*/ 22 h 33"/>
                <a:gd name="T6" fmla="*/ 639 w 645"/>
                <a:gd name="T7" fmla="*/ 20 h 33"/>
                <a:gd name="T8" fmla="*/ 641 w 645"/>
                <a:gd name="T9" fmla="*/ 19 h 33"/>
                <a:gd name="T10" fmla="*/ 645 w 645"/>
                <a:gd name="T11" fmla="*/ 17 h 33"/>
                <a:gd name="T12" fmla="*/ 641 w 645"/>
                <a:gd name="T13" fmla="*/ 17 h 33"/>
                <a:gd name="T14" fmla="*/ 346 w 645"/>
                <a:gd name="T15" fmla="*/ 0 h 33"/>
                <a:gd name="T16" fmla="*/ 0 w 645"/>
                <a:gd name="T17" fmla="*/ 17 h 33"/>
                <a:gd name="T18" fmla="*/ 0 w 645"/>
                <a:gd name="T19" fmla="*/ 19 h 33"/>
                <a:gd name="T20" fmla="*/ 29 w 645"/>
                <a:gd name="T21" fmla="*/ 33 h 33"/>
                <a:gd name="T22" fmla="*/ 29 w 645"/>
                <a:gd name="T23" fmla="*/ 33 h 33"/>
                <a:gd name="T24" fmla="*/ 30 w 645"/>
                <a:gd name="T25" fmla="*/ 33 h 33"/>
                <a:gd name="T26" fmla="*/ 345 w 645"/>
                <a:gd name="T27" fmla="*/ 19 h 33"/>
                <a:gd name="T28" fmla="*/ 613 w 645"/>
                <a:gd name="T29" fmla="*/ 32 h 33"/>
                <a:gd name="T30" fmla="*/ 614 w 645"/>
                <a:gd name="T31" fmla="*/ 32 h 33"/>
                <a:gd name="T32" fmla="*/ 614 w 645"/>
                <a:gd name="T33" fmla="*/ 32 h 33"/>
                <a:gd name="T34" fmla="*/ 614 w 645"/>
                <a:gd name="T35" fmla="*/ 31 h 33"/>
                <a:gd name="T36" fmla="*/ 614 w 645"/>
                <a:gd name="T37" fmla="*/ 30 h 33"/>
                <a:gd name="T38" fmla="*/ 345 w 645"/>
                <a:gd name="T39" fmla="*/ 17 h 33"/>
                <a:gd name="T40" fmla="*/ 29 w 645"/>
                <a:gd name="T41" fmla="*/ 31 h 33"/>
                <a:gd name="T42" fmla="*/ 30 w 645"/>
                <a:gd name="T43" fmla="*/ 32 h 33"/>
                <a:gd name="T44" fmla="*/ 30 w 645"/>
                <a:gd name="T45" fmla="*/ 31 h 33"/>
                <a:gd name="T46" fmla="*/ 0 w 645"/>
                <a:gd name="T47" fmla="*/ 17 h 33"/>
                <a:gd name="T48" fmla="*/ 0 w 645"/>
                <a:gd name="T49" fmla="*/ 18 h 33"/>
                <a:gd name="T50" fmla="*/ 0 w 645"/>
                <a:gd name="T51" fmla="*/ 19 h 33"/>
                <a:gd name="T52" fmla="*/ 7 w 645"/>
                <a:gd name="T53" fmla="*/ 18 h 33"/>
                <a:gd name="T54" fmla="*/ 346 w 645"/>
                <a:gd name="T55" fmla="*/ 2 h 33"/>
                <a:gd name="T56" fmla="*/ 641 w 645"/>
                <a:gd name="T57" fmla="*/ 19 h 33"/>
                <a:gd name="T58" fmla="*/ 641 w 645"/>
                <a:gd name="T59" fmla="*/ 18 h 33"/>
                <a:gd name="T60" fmla="*/ 640 w 645"/>
                <a:gd name="T61" fmla="*/ 17 h 33"/>
                <a:gd name="T62" fmla="*/ 613 w 645"/>
                <a:gd name="T63" fmla="*/ 31 h 33"/>
                <a:gd name="T64" fmla="*/ 614 w 645"/>
                <a:gd name="T65" fmla="*/ 31 h 33"/>
                <a:gd name="T66" fmla="*/ 614 w 645"/>
                <a:gd name="T67" fmla="*/ 30 h 33"/>
                <a:gd name="T68" fmla="*/ 614 w 645"/>
                <a:gd name="T69" fmla="*/ 31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33">
                  <a:moveTo>
                    <a:pt x="614" y="31"/>
                  </a:moveTo>
                  <a:cubicBezTo>
                    <a:pt x="614" y="32"/>
                    <a:pt x="614" y="32"/>
                    <a:pt x="614" y="32"/>
                  </a:cubicBezTo>
                  <a:cubicBezTo>
                    <a:pt x="621" y="28"/>
                    <a:pt x="628" y="25"/>
                    <a:pt x="633" y="22"/>
                  </a:cubicBezTo>
                  <a:cubicBezTo>
                    <a:pt x="635" y="21"/>
                    <a:pt x="637" y="20"/>
                    <a:pt x="639" y="20"/>
                  </a:cubicBezTo>
                  <a:cubicBezTo>
                    <a:pt x="640" y="19"/>
                    <a:pt x="641" y="19"/>
                    <a:pt x="641" y="19"/>
                  </a:cubicBezTo>
                  <a:cubicBezTo>
                    <a:pt x="645" y="17"/>
                    <a:pt x="645" y="17"/>
                    <a:pt x="645" y="17"/>
                  </a:cubicBezTo>
                  <a:cubicBezTo>
                    <a:pt x="641" y="17"/>
                    <a:pt x="641" y="17"/>
                    <a:pt x="641" y="17"/>
                  </a:cubicBezTo>
                  <a:cubicBezTo>
                    <a:pt x="544" y="4"/>
                    <a:pt x="441" y="0"/>
                    <a:pt x="346" y="0"/>
                  </a:cubicBezTo>
                  <a:cubicBezTo>
                    <a:pt x="156" y="0"/>
                    <a:pt x="0" y="17"/>
                    <a:pt x="0" y="17"/>
                  </a:cubicBezTo>
                  <a:cubicBezTo>
                    <a:pt x="0" y="19"/>
                    <a:pt x="0" y="19"/>
                    <a:pt x="0" y="19"/>
                  </a:cubicBezTo>
                  <a:cubicBezTo>
                    <a:pt x="12" y="23"/>
                    <a:pt x="21" y="28"/>
                    <a:pt x="29" y="33"/>
                  </a:cubicBezTo>
                  <a:cubicBezTo>
                    <a:pt x="29" y="33"/>
                    <a:pt x="29" y="33"/>
                    <a:pt x="29" y="33"/>
                  </a:cubicBezTo>
                  <a:cubicBezTo>
                    <a:pt x="30" y="33"/>
                    <a:pt x="30" y="33"/>
                    <a:pt x="30" y="33"/>
                  </a:cubicBezTo>
                  <a:cubicBezTo>
                    <a:pt x="82" y="28"/>
                    <a:pt x="204" y="19"/>
                    <a:pt x="345" y="19"/>
                  </a:cubicBezTo>
                  <a:cubicBezTo>
                    <a:pt x="431" y="19"/>
                    <a:pt x="525" y="22"/>
                    <a:pt x="613" y="32"/>
                  </a:cubicBezTo>
                  <a:cubicBezTo>
                    <a:pt x="614" y="32"/>
                    <a:pt x="614" y="32"/>
                    <a:pt x="614" y="32"/>
                  </a:cubicBezTo>
                  <a:cubicBezTo>
                    <a:pt x="614" y="32"/>
                    <a:pt x="614" y="32"/>
                    <a:pt x="614" y="32"/>
                  </a:cubicBezTo>
                  <a:cubicBezTo>
                    <a:pt x="614" y="31"/>
                    <a:pt x="614" y="31"/>
                    <a:pt x="614" y="31"/>
                  </a:cubicBezTo>
                  <a:cubicBezTo>
                    <a:pt x="614" y="30"/>
                    <a:pt x="614" y="30"/>
                    <a:pt x="614" y="30"/>
                  </a:cubicBezTo>
                  <a:cubicBezTo>
                    <a:pt x="525" y="20"/>
                    <a:pt x="432" y="17"/>
                    <a:pt x="345" y="17"/>
                  </a:cubicBezTo>
                  <a:cubicBezTo>
                    <a:pt x="204" y="17"/>
                    <a:pt x="82" y="26"/>
                    <a:pt x="29" y="31"/>
                  </a:cubicBezTo>
                  <a:cubicBezTo>
                    <a:pt x="30" y="32"/>
                    <a:pt x="30" y="32"/>
                    <a:pt x="30" y="32"/>
                  </a:cubicBezTo>
                  <a:cubicBezTo>
                    <a:pt x="30" y="31"/>
                    <a:pt x="30" y="31"/>
                    <a:pt x="30" y="31"/>
                  </a:cubicBezTo>
                  <a:cubicBezTo>
                    <a:pt x="22" y="26"/>
                    <a:pt x="12" y="21"/>
                    <a:pt x="0" y="17"/>
                  </a:cubicBezTo>
                  <a:cubicBezTo>
                    <a:pt x="0" y="18"/>
                    <a:pt x="0" y="18"/>
                    <a:pt x="0" y="18"/>
                  </a:cubicBezTo>
                  <a:cubicBezTo>
                    <a:pt x="0" y="19"/>
                    <a:pt x="0" y="19"/>
                    <a:pt x="0" y="19"/>
                  </a:cubicBezTo>
                  <a:cubicBezTo>
                    <a:pt x="0" y="19"/>
                    <a:pt x="3" y="18"/>
                    <a:pt x="7" y="18"/>
                  </a:cubicBezTo>
                  <a:cubicBezTo>
                    <a:pt x="40" y="15"/>
                    <a:pt x="180" y="2"/>
                    <a:pt x="346" y="2"/>
                  </a:cubicBezTo>
                  <a:cubicBezTo>
                    <a:pt x="441" y="2"/>
                    <a:pt x="544" y="6"/>
                    <a:pt x="641" y="19"/>
                  </a:cubicBezTo>
                  <a:cubicBezTo>
                    <a:pt x="641" y="18"/>
                    <a:pt x="641" y="18"/>
                    <a:pt x="641" y="18"/>
                  </a:cubicBezTo>
                  <a:cubicBezTo>
                    <a:pt x="640" y="17"/>
                    <a:pt x="640" y="17"/>
                    <a:pt x="640" y="17"/>
                  </a:cubicBezTo>
                  <a:cubicBezTo>
                    <a:pt x="640" y="17"/>
                    <a:pt x="627" y="22"/>
                    <a:pt x="613" y="31"/>
                  </a:cubicBezTo>
                  <a:cubicBezTo>
                    <a:pt x="614" y="31"/>
                    <a:pt x="614" y="31"/>
                    <a:pt x="614" y="31"/>
                  </a:cubicBezTo>
                  <a:cubicBezTo>
                    <a:pt x="614" y="30"/>
                    <a:pt x="614" y="30"/>
                    <a:pt x="614" y="30"/>
                  </a:cubicBezTo>
                  <a:lnTo>
                    <a:pt x="614" y="31"/>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38" name="Freeform 9"/>
            <p:cNvSpPr/>
            <p:nvPr/>
          </p:nvSpPr>
          <p:spPr bwMode="auto">
            <a:xfrm>
              <a:off x="2092809" y="2291221"/>
              <a:ext cx="208411" cy="39234"/>
            </a:xfrm>
            <a:custGeom>
              <a:gdLst>
                <a:gd name="T0" fmla="*/ 244 w 488"/>
                <a:gd name="T1" fmla="*/ 0 h 92"/>
                <a:gd name="T2" fmla="*/ 0 w 488"/>
                <a:gd name="T3" fmla="*/ 17 h 92"/>
                <a:gd name="T4" fmla="*/ 28 w 488"/>
                <a:gd name="T5" fmla="*/ 35 h 92"/>
                <a:gd name="T6" fmla="*/ 37 w 488"/>
                <a:gd name="T7" fmla="*/ 53 h 92"/>
                <a:gd name="T8" fmla="*/ 31 w 488"/>
                <a:gd name="T9" fmla="*/ 70 h 92"/>
                <a:gd name="T10" fmla="*/ 17 w 488"/>
                <a:gd name="T11" fmla="*/ 83 h 92"/>
                <a:gd name="T12" fmla="*/ 3 w 488"/>
                <a:gd name="T13" fmla="*/ 91 h 92"/>
                <a:gd name="T14" fmla="*/ 243 w 488"/>
                <a:gd name="T15" fmla="*/ 75 h 92"/>
                <a:gd name="T16" fmla="*/ 244 w 488"/>
                <a:gd name="T17" fmla="*/ 75 h 92"/>
                <a:gd name="T18" fmla="*/ 244 w 488"/>
                <a:gd name="T19" fmla="*/ 75 h 92"/>
                <a:gd name="T20" fmla="*/ 487 w 488"/>
                <a:gd name="T21" fmla="*/ 92 h 92"/>
                <a:gd name="T22" fmla="*/ 470 w 488"/>
                <a:gd name="T23" fmla="*/ 56 h 92"/>
                <a:gd name="T24" fmla="*/ 488 w 488"/>
                <a:gd name="T25" fmla="*/ 17 h 92"/>
                <a:gd name="T26" fmla="*/ 244 w 488"/>
                <a:gd name="T27"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92">
                  <a:moveTo>
                    <a:pt x="244" y="0"/>
                  </a:moveTo>
                  <a:cubicBezTo>
                    <a:pt x="172" y="0"/>
                    <a:pt x="88" y="4"/>
                    <a:pt x="0" y="17"/>
                  </a:cubicBezTo>
                  <a:cubicBezTo>
                    <a:pt x="13" y="23"/>
                    <a:pt x="23" y="29"/>
                    <a:pt x="28" y="35"/>
                  </a:cubicBezTo>
                  <a:cubicBezTo>
                    <a:pt x="35" y="41"/>
                    <a:pt x="37" y="47"/>
                    <a:pt x="37" y="53"/>
                  </a:cubicBezTo>
                  <a:cubicBezTo>
                    <a:pt x="37" y="59"/>
                    <a:pt x="35" y="65"/>
                    <a:pt x="31" y="70"/>
                  </a:cubicBezTo>
                  <a:cubicBezTo>
                    <a:pt x="27" y="75"/>
                    <a:pt x="22" y="79"/>
                    <a:pt x="17" y="83"/>
                  </a:cubicBezTo>
                  <a:cubicBezTo>
                    <a:pt x="12" y="86"/>
                    <a:pt x="7" y="89"/>
                    <a:pt x="3" y="91"/>
                  </a:cubicBezTo>
                  <a:cubicBezTo>
                    <a:pt x="28" y="87"/>
                    <a:pt x="118" y="75"/>
                    <a:pt x="243" y="75"/>
                  </a:cubicBezTo>
                  <a:cubicBezTo>
                    <a:pt x="243" y="75"/>
                    <a:pt x="243" y="75"/>
                    <a:pt x="244" y="75"/>
                  </a:cubicBezTo>
                  <a:cubicBezTo>
                    <a:pt x="244" y="75"/>
                    <a:pt x="244" y="75"/>
                    <a:pt x="244" y="75"/>
                  </a:cubicBezTo>
                  <a:cubicBezTo>
                    <a:pt x="375" y="75"/>
                    <a:pt x="469" y="89"/>
                    <a:pt x="487" y="92"/>
                  </a:cubicBezTo>
                  <a:cubicBezTo>
                    <a:pt x="474" y="79"/>
                    <a:pt x="470" y="67"/>
                    <a:pt x="470" y="56"/>
                  </a:cubicBezTo>
                  <a:cubicBezTo>
                    <a:pt x="470" y="37"/>
                    <a:pt x="484" y="22"/>
                    <a:pt x="488" y="17"/>
                  </a:cubicBezTo>
                  <a:cubicBezTo>
                    <a:pt x="400" y="4"/>
                    <a:pt x="316" y="0"/>
                    <a:pt x="244"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39" name="Freeform 10"/>
            <p:cNvSpPr/>
            <p:nvPr/>
          </p:nvSpPr>
          <p:spPr bwMode="auto">
            <a:xfrm>
              <a:off x="2092809" y="2291221"/>
              <a:ext cx="104206" cy="7379"/>
            </a:xfrm>
            <a:custGeom>
              <a:gdLst>
                <a:gd name="T0" fmla="*/ 243 w 244"/>
                <a:gd name="T1" fmla="*/ 0 h 17"/>
                <a:gd name="T2" fmla="*/ 1 w 244"/>
                <a:gd name="T3" fmla="*/ 17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7"/>
                  </a:cubicBezTo>
                  <a:cubicBezTo>
                    <a:pt x="1" y="17"/>
                    <a:pt x="0" y="17"/>
                    <a:pt x="0" y="17"/>
                  </a:cubicBezTo>
                  <a:cubicBezTo>
                    <a:pt x="0" y="17"/>
                    <a:pt x="0" y="17"/>
                    <a:pt x="0" y="17"/>
                  </a:cubicBezTo>
                  <a:cubicBezTo>
                    <a:pt x="88" y="4"/>
                    <a:pt x="172" y="0"/>
                    <a:pt x="244" y="0"/>
                  </a:cubicBezTo>
                  <a:cubicBezTo>
                    <a:pt x="243" y="0"/>
                    <a:pt x="243" y="0"/>
                    <a:pt x="243"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40" name="Freeform 11"/>
            <p:cNvSpPr>
              <a:spLocks noEditPoints="1"/>
            </p:cNvSpPr>
            <p:nvPr/>
          </p:nvSpPr>
          <p:spPr bwMode="auto">
            <a:xfrm>
              <a:off x="2089929" y="2297700"/>
              <a:ext cx="213450" cy="900"/>
            </a:xfrm>
            <a:custGeom>
              <a:gdLst>
                <a:gd name="T0" fmla="*/ 3 w 500"/>
                <a:gd name="T1" fmla="*/ 0 h 2"/>
                <a:gd name="T2" fmla="*/ 0 w 500"/>
                <a:gd name="T3" fmla="*/ 1 h 2"/>
                <a:gd name="T4" fmla="*/ 2 w 500"/>
                <a:gd name="T5" fmla="*/ 2 h 2"/>
                <a:gd name="T6" fmla="*/ 3 w 500"/>
                <a:gd name="T7" fmla="*/ 0 h 2"/>
                <a:gd name="T8" fmla="*/ 3 w 500"/>
                <a:gd name="T9" fmla="*/ 0 h 2"/>
                <a:gd name="T10" fmla="*/ 498 w 500"/>
                <a:gd name="T11" fmla="*/ 0 h 2"/>
                <a:gd name="T12" fmla="*/ 498 w 500"/>
                <a:gd name="T13" fmla="*/ 0 h 2"/>
                <a:gd name="T14" fmla="*/ 499 w 500"/>
                <a:gd name="T15" fmla="*/ 1 h 2"/>
                <a:gd name="T16" fmla="*/ 500 w 500"/>
                <a:gd name="T17" fmla="*/ 1 h 2"/>
                <a:gd name="T18" fmla="*/ 498 w 500"/>
                <a:gd name="T19" fmla="*/ 0 h 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2">
                  <a:moveTo>
                    <a:pt x="3" y="0"/>
                  </a:moveTo>
                  <a:cubicBezTo>
                    <a:pt x="0" y="1"/>
                    <a:pt x="0" y="1"/>
                    <a:pt x="0" y="1"/>
                  </a:cubicBezTo>
                  <a:cubicBezTo>
                    <a:pt x="2" y="2"/>
                    <a:pt x="2" y="2"/>
                    <a:pt x="2" y="2"/>
                  </a:cubicBezTo>
                  <a:cubicBezTo>
                    <a:pt x="3" y="0"/>
                    <a:pt x="3" y="0"/>
                    <a:pt x="3" y="0"/>
                  </a:cubicBezTo>
                  <a:cubicBezTo>
                    <a:pt x="3" y="0"/>
                    <a:pt x="3" y="0"/>
                    <a:pt x="3" y="0"/>
                  </a:cubicBezTo>
                  <a:moveTo>
                    <a:pt x="498" y="0"/>
                  </a:moveTo>
                  <a:cubicBezTo>
                    <a:pt x="498" y="0"/>
                    <a:pt x="498" y="0"/>
                    <a:pt x="498" y="0"/>
                  </a:cubicBezTo>
                  <a:cubicBezTo>
                    <a:pt x="499" y="1"/>
                    <a:pt x="499" y="1"/>
                    <a:pt x="499" y="1"/>
                  </a:cubicBezTo>
                  <a:cubicBezTo>
                    <a:pt x="500" y="1"/>
                    <a:pt x="500" y="1"/>
                    <a:pt x="500" y="1"/>
                  </a:cubicBezTo>
                  <a:cubicBezTo>
                    <a:pt x="498" y="0"/>
                    <a:pt x="498" y="0"/>
                    <a:pt x="498"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41" name="Freeform 12"/>
            <p:cNvSpPr/>
            <p:nvPr/>
          </p:nvSpPr>
          <p:spPr bwMode="auto">
            <a:xfrm>
              <a:off x="2092449" y="2290501"/>
              <a:ext cx="104566" cy="7199"/>
            </a:xfrm>
            <a:custGeom>
              <a:gdLst>
                <a:gd name="T0" fmla="*/ 244 w 245"/>
                <a:gd name="T1" fmla="*/ 0 h 17"/>
                <a:gd name="T2" fmla="*/ 0 w 245"/>
                <a:gd name="T3" fmla="*/ 17 h 17"/>
                <a:gd name="T4" fmla="*/ 0 w 245"/>
                <a:gd name="T5" fmla="*/ 17 h 17"/>
                <a:gd name="T6" fmla="*/ 245 w 245"/>
                <a:gd name="T7" fmla="*/ 0 h 17"/>
                <a:gd name="T8" fmla="*/ 244 w 245"/>
                <a:gd name="T9" fmla="*/ 0 h 17"/>
              </a:gdLst>
              <a:cxnLst>
                <a:cxn ang="0">
                  <a:pos x="T0" y="T1"/>
                </a:cxn>
                <a:cxn ang="0">
                  <a:pos x="T2" y="T3"/>
                </a:cxn>
                <a:cxn ang="0">
                  <a:pos x="T4" y="T5"/>
                </a:cxn>
                <a:cxn ang="0">
                  <a:pos x="T6" y="T7"/>
                </a:cxn>
                <a:cxn ang="0">
                  <a:pos x="T8" y="T9"/>
                </a:cxn>
              </a:cxnLst>
              <a:rect l="0" t="0" r="r" b="b"/>
              <a:pathLst>
                <a:path w="245" h="17">
                  <a:moveTo>
                    <a:pt x="244" y="0"/>
                  </a:moveTo>
                  <a:cubicBezTo>
                    <a:pt x="112" y="0"/>
                    <a:pt x="18" y="14"/>
                    <a:pt x="0" y="17"/>
                  </a:cubicBezTo>
                  <a:cubicBezTo>
                    <a:pt x="0" y="17"/>
                    <a:pt x="0" y="17"/>
                    <a:pt x="0" y="17"/>
                  </a:cubicBezTo>
                  <a:cubicBezTo>
                    <a:pt x="89" y="4"/>
                    <a:pt x="172" y="0"/>
                    <a:pt x="245" y="0"/>
                  </a:cubicBezTo>
                  <a:cubicBezTo>
                    <a:pt x="244" y="0"/>
                    <a:pt x="244" y="0"/>
                    <a:pt x="244"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42" name="Freeform 13"/>
            <p:cNvSpPr/>
            <p:nvPr/>
          </p:nvSpPr>
          <p:spPr bwMode="auto">
            <a:xfrm>
              <a:off x="2090829" y="2290501"/>
              <a:ext cx="212011" cy="8099"/>
            </a:xfrm>
            <a:custGeom>
              <a:gdLst>
                <a:gd name="T0" fmla="*/ 249 w 497"/>
                <a:gd name="T1" fmla="*/ 0 h 19"/>
                <a:gd name="T2" fmla="*/ 4 w 497"/>
                <a:gd name="T3" fmla="*/ 17 h 19"/>
                <a:gd name="T4" fmla="*/ 4 w 497"/>
                <a:gd name="T5" fmla="*/ 17 h 19"/>
                <a:gd name="T6" fmla="*/ 1 w 497"/>
                <a:gd name="T7" fmla="*/ 17 h 19"/>
                <a:gd name="T8" fmla="*/ 1 w 497"/>
                <a:gd name="T9" fmla="*/ 17 h 19"/>
                <a:gd name="T10" fmla="*/ 1 w 497"/>
                <a:gd name="T11" fmla="*/ 17 h 19"/>
                <a:gd name="T12" fmla="*/ 0 w 497"/>
                <a:gd name="T13" fmla="*/ 19 h 19"/>
                <a:gd name="T14" fmla="*/ 1 w 497"/>
                <a:gd name="T15" fmla="*/ 19 h 19"/>
                <a:gd name="T16" fmla="*/ 2 w 497"/>
                <a:gd name="T17" fmla="*/ 18 h 19"/>
                <a:gd name="T18" fmla="*/ 1 w 497"/>
                <a:gd name="T19" fmla="*/ 19 h 19"/>
                <a:gd name="T20" fmla="*/ 1 w 497"/>
                <a:gd name="T21" fmla="*/ 19 h 19"/>
                <a:gd name="T22" fmla="*/ 2 w 497"/>
                <a:gd name="T23" fmla="*/ 19 h 19"/>
                <a:gd name="T24" fmla="*/ 5 w 497"/>
                <a:gd name="T25" fmla="*/ 19 h 19"/>
                <a:gd name="T26" fmla="*/ 5 w 497"/>
                <a:gd name="T27" fmla="*/ 19 h 19"/>
                <a:gd name="T28" fmla="*/ 6 w 497"/>
                <a:gd name="T29" fmla="*/ 19 h 19"/>
                <a:gd name="T30" fmla="*/ 248 w 497"/>
                <a:gd name="T31" fmla="*/ 2 h 19"/>
                <a:gd name="T32" fmla="*/ 249 w 497"/>
                <a:gd name="T33" fmla="*/ 2 h 19"/>
                <a:gd name="T34" fmla="*/ 249 w 497"/>
                <a:gd name="T35" fmla="*/ 2 h 19"/>
                <a:gd name="T36" fmla="*/ 427 w 497"/>
                <a:gd name="T37" fmla="*/ 11 h 19"/>
                <a:gd name="T38" fmla="*/ 478 w 497"/>
                <a:gd name="T39" fmla="*/ 17 h 19"/>
                <a:gd name="T40" fmla="*/ 491 w 497"/>
                <a:gd name="T41" fmla="*/ 19 h 19"/>
                <a:gd name="T42" fmla="*/ 495 w 497"/>
                <a:gd name="T43" fmla="*/ 19 h 19"/>
                <a:gd name="T44" fmla="*/ 496 w 497"/>
                <a:gd name="T45" fmla="*/ 19 h 19"/>
                <a:gd name="T46" fmla="*/ 496 w 497"/>
                <a:gd name="T47" fmla="*/ 19 h 19"/>
                <a:gd name="T48" fmla="*/ 497 w 497"/>
                <a:gd name="T49" fmla="*/ 18 h 19"/>
                <a:gd name="T50" fmla="*/ 496 w 497"/>
                <a:gd name="T51" fmla="*/ 17 h 19"/>
                <a:gd name="T52" fmla="*/ 496 w 497"/>
                <a:gd name="T53" fmla="*/ 17 h 19"/>
                <a:gd name="T54" fmla="*/ 496 w 497"/>
                <a:gd name="T55" fmla="*/ 17 h 19"/>
                <a:gd name="T56" fmla="*/ 249 w 497"/>
                <a:gd name="T57"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19">
                  <a:moveTo>
                    <a:pt x="249" y="0"/>
                  </a:moveTo>
                  <a:cubicBezTo>
                    <a:pt x="176" y="0"/>
                    <a:pt x="93" y="4"/>
                    <a:pt x="4" y="17"/>
                  </a:cubicBezTo>
                  <a:cubicBezTo>
                    <a:pt x="4" y="17"/>
                    <a:pt x="4" y="17"/>
                    <a:pt x="4" y="17"/>
                  </a:cubicBezTo>
                  <a:cubicBezTo>
                    <a:pt x="2" y="17"/>
                    <a:pt x="1" y="17"/>
                    <a:pt x="1" y="17"/>
                  </a:cubicBezTo>
                  <a:cubicBezTo>
                    <a:pt x="1" y="17"/>
                    <a:pt x="1" y="17"/>
                    <a:pt x="1" y="17"/>
                  </a:cubicBezTo>
                  <a:cubicBezTo>
                    <a:pt x="1" y="17"/>
                    <a:pt x="1" y="17"/>
                    <a:pt x="1" y="17"/>
                  </a:cubicBezTo>
                  <a:cubicBezTo>
                    <a:pt x="0" y="19"/>
                    <a:pt x="0" y="19"/>
                    <a:pt x="0" y="19"/>
                  </a:cubicBezTo>
                  <a:cubicBezTo>
                    <a:pt x="1" y="19"/>
                    <a:pt x="1" y="19"/>
                    <a:pt x="1" y="19"/>
                  </a:cubicBezTo>
                  <a:cubicBezTo>
                    <a:pt x="2" y="18"/>
                    <a:pt x="2" y="18"/>
                    <a:pt x="2" y="18"/>
                  </a:cubicBezTo>
                  <a:cubicBezTo>
                    <a:pt x="1" y="19"/>
                    <a:pt x="1" y="19"/>
                    <a:pt x="1" y="19"/>
                  </a:cubicBezTo>
                  <a:cubicBezTo>
                    <a:pt x="1" y="19"/>
                    <a:pt x="1" y="19"/>
                    <a:pt x="1" y="19"/>
                  </a:cubicBezTo>
                  <a:cubicBezTo>
                    <a:pt x="2" y="19"/>
                    <a:pt x="2" y="19"/>
                    <a:pt x="2" y="19"/>
                  </a:cubicBezTo>
                  <a:cubicBezTo>
                    <a:pt x="3" y="19"/>
                    <a:pt x="4" y="19"/>
                    <a:pt x="5" y="19"/>
                  </a:cubicBezTo>
                  <a:cubicBezTo>
                    <a:pt x="5" y="19"/>
                    <a:pt x="5" y="19"/>
                    <a:pt x="5" y="19"/>
                  </a:cubicBezTo>
                  <a:cubicBezTo>
                    <a:pt x="5" y="19"/>
                    <a:pt x="6" y="19"/>
                    <a:pt x="6" y="19"/>
                  </a:cubicBezTo>
                  <a:cubicBezTo>
                    <a:pt x="27" y="15"/>
                    <a:pt x="120" y="2"/>
                    <a:pt x="248" y="2"/>
                  </a:cubicBezTo>
                  <a:cubicBezTo>
                    <a:pt x="248" y="2"/>
                    <a:pt x="248" y="2"/>
                    <a:pt x="249" y="2"/>
                  </a:cubicBezTo>
                  <a:cubicBezTo>
                    <a:pt x="249" y="2"/>
                    <a:pt x="249" y="2"/>
                    <a:pt x="249" y="2"/>
                  </a:cubicBezTo>
                  <a:cubicBezTo>
                    <a:pt x="323" y="2"/>
                    <a:pt x="384" y="6"/>
                    <a:pt x="427" y="11"/>
                  </a:cubicBezTo>
                  <a:cubicBezTo>
                    <a:pt x="449" y="13"/>
                    <a:pt x="466" y="15"/>
                    <a:pt x="478" y="17"/>
                  </a:cubicBezTo>
                  <a:cubicBezTo>
                    <a:pt x="483" y="17"/>
                    <a:pt x="488" y="18"/>
                    <a:pt x="491" y="19"/>
                  </a:cubicBezTo>
                  <a:cubicBezTo>
                    <a:pt x="494" y="19"/>
                    <a:pt x="495" y="19"/>
                    <a:pt x="495" y="19"/>
                  </a:cubicBezTo>
                  <a:cubicBezTo>
                    <a:pt x="496" y="19"/>
                    <a:pt x="496" y="19"/>
                    <a:pt x="496" y="19"/>
                  </a:cubicBezTo>
                  <a:cubicBezTo>
                    <a:pt x="496" y="19"/>
                    <a:pt x="496" y="19"/>
                    <a:pt x="496" y="19"/>
                  </a:cubicBezTo>
                  <a:cubicBezTo>
                    <a:pt x="497" y="18"/>
                    <a:pt x="497" y="18"/>
                    <a:pt x="497" y="18"/>
                  </a:cubicBezTo>
                  <a:cubicBezTo>
                    <a:pt x="496" y="17"/>
                    <a:pt x="496" y="17"/>
                    <a:pt x="496" y="17"/>
                  </a:cubicBezTo>
                  <a:cubicBezTo>
                    <a:pt x="496" y="17"/>
                    <a:pt x="496" y="17"/>
                    <a:pt x="496" y="17"/>
                  </a:cubicBezTo>
                  <a:cubicBezTo>
                    <a:pt x="496" y="17"/>
                    <a:pt x="496" y="17"/>
                    <a:pt x="496" y="17"/>
                  </a:cubicBezTo>
                  <a:cubicBezTo>
                    <a:pt x="406" y="4"/>
                    <a:pt x="322" y="0"/>
                    <a:pt x="249"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43" name="Freeform 14"/>
            <p:cNvSpPr>
              <a:spLocks noEditPoints="1"/>
            </p:cNvSpPr>
            <p:nvPr/>
          </p:nvSpPr>
          <p:spPr bwMode="auto">
            <a:xfrm>
              <a:off x="2091189" y="2291221"/>
              <a:ext cx="212551" cy="40494"/>
            </a:xfrm>
            <a:custGeom>
              <a:gdLst>
                <a:gd name="T0" fmla="*/ 496 w 498"/>
                <a:gd name="T1" fmla="*/ 93 h 95"/>
                <a:gd name="T2" fmla="*/ 495 w 498"/>
                <a:gd name="T3" fmla="*/ 94 h 95"/>
                <a:gd name="T4" fmla="*/ 495 w 498"/>
                <a:gd name="T5" fmla="*/ 94 h 95"/>
                <a:gd name="T6" fmla="*/ 498 w 498"/>
                <a:gd name="T7" fmla="*/ 95 h 95"/>
                <a:gd name="T8" fmla="*/ 496 w 498"/>
                <a:gd name="T9" fmla="*/ 93 h 95"/>
                <a:gd name="T10" fmla="*/ 4 w 498"/>
                <a:gd name="T11" fmla="*/ 17 h 95"/>
                <a:gd name="T12" fmla="*/ 1 w 498"/>
                <a:gd name="T13" fmla="*/ 17 h 95"/>
                <a:gd name="T14" fmla="*/ 0 w 498"/>
                <a:gd name="T15" fmla="*/ 17 h 95"/>
                <a:gd name="T16" fmla="*/ 31 w 498"/>
                <a:gd name="T17" fmla="*/ 36 h 95"/>
                <a:gd name="T18" fmla="*/ 39 w 498"/>
                <a:gd name="T19" fmla="*/ 53 h 95"/>
                <a:gd name="T20" fmla="*/ 33 w 498"/>
                <a:gd name="T21" fmla="*/ 68 h 95"/>
                <a:gd name="T22" fmla="*/ 13 w 498"/>
                <a:gd name="T23" fmla="*/ 86 h 95"/>
                <a:gd name="T24" fmla="*/ 4 w 498"/>
                <a:gd name="T25" fmla="*/ 91 h 95"/>
                <a:gd name="T26" fmla="*/ 0 w 498"/>
                <a:gd name="T27" fmla="*/ 92 h 95"/>
                <a:gd name="T28" fmla="*/ 0 w 498"/>
                <a:gd name="T29" fmla="*/ 92 h 95"/>
                <a:gd name="T30" fmla="*/ 7 w 498"/>
                <a:gd name="T31" fmla="*/ 91 h 95"/>
                <a:gd name="T32" fmla="*/ 21 w 498"/>
                <a:gd name="T33" fmla="*/ 83 h 95"/>
                <a:gd name="T34" fmla="*/ 35 w 498"/>
                <a:gd name="T35" fmla="*/ 70 h 95"/>
                <a:gd name="T36" fmla="*/ 41 w 498"/>
                <a:gd name="T37" fmla="*/ 53 h 95"/>
                <a:gd name="T38" fmla="*/ 32 w 498"/>
                <a:gd name="T39" fmla="*/ 35 h 95"/>
                <a:gd name="T40" fmla="*/ 4 w 498"/>
                <a:gd name="T41" fmla="*/ 17 h 95"/>
                <a:gd name="T42" fmla="*/ 248 w 498"/>
                <a:gd name="T43" fmla="*/ 0 h 95"/>
                <a:gd name="T44" fmla="*/ 248 w 498"/>
                <a:gd name="T45" fmla="*/ 0 h 95"/>
                <a:gd name="T46" fmla="*/ 492 w 498"/>
                <a:gd name="T47" fmla="*/ 17 h 95"/>
                <a:gd name="T48" fmla="*/ 474 w 498"/>
                <a:gd name="T49" fmla="*/ 56 h 95"/>
                <a:gd name="T50" fmla="*/ 491 w 498"/>
                <a:gd name="T51" fmla="*/ 92 h 95"/>
                <a:gd name="T52" fmla="*/ 248 w 498"/>
                <a:gd name="T53" fmla="*/ 75 h 95"/>
                <a:gd name="T54" fmla="*/ 248 w 498"/>
                <a:gd name="T55" fmla="*/ 75 h 95"/>
                <a:gd name="T56" fmla="*/ 495 w 498"/>
                <a:gd name="T57" fmla="*/ 92 h 95"/>
                <a:gd name="T58" fmla="*/ 495 w 498"/>
                <a:gd name="T59" fmla="*/ 92 h 95"/>
                <a:gd name="T60" fmla="*/ 476 w 498"/>
                <a:gd name="T61" fmla="*/ 56 h 95"/>
                <a:gd name="T62" fmla="*/ 485 w 498"/>
                <a:gd name="T63" fmla="*/ 28 h 95"/>
                <a:gd name="T64" fmla="*/ 492 w 498"/>
                <a:gd name="T65" fmla="*/ 20 h 95"/>
                <a:gd name="T66" fmla="*/ 494 w 498"/>
                <a:gd name="T67" fmla="*/ 18 h 95"/>
                <a:gd name="T68" fmla="*/ 495 w 498"/>
                <a:gd name="T69" fmla="*/ 17 h 95"/>
                <a:gd name="T70" fmla="*/ 494 w 498"/>
                <a:gd name="T71" fmla="*/ 17 h 95"/>
                <a:gd name="T72" fmla="*/ 490 w 498"/>
                <a:gd name="T73" fmla="*/ 17 h 95"/>
                <a:gd name="T74" fmla="*/ 477 w 498"/>
                <a:gd name="T75" fmla="*/ 15 h 95"/>
                <a:gd name="T76" fmla="*/ 426 w 498"/>
                <a:gd name="T77" fmla="*/ 9 h 95"/>
                <a:gd name="T78" fmla="*/ 248 w 498"/>
                <a:gd name="T7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8" h="95">
                  <a:moveTo>
                    <a:pt x="496" y="93"/>
                  </a:moveTo>
                  <a:cubicBezTo>
                    <a:pt x="495" y="94"/>
                    <a:pt x="495" y="94"/>
                    <a:pt x="495" y="94"/>
                  </a:cubicBezTo>
                  <a:cubicBezTo>
                    <a:pt x="495" y="94"/>
                    <a:pt x="495" y="94"/>
                    <a:pt x="495" y="94"/>
                  </a:cubicBezTo>
                  <a:cubicBezTo>
                    <a:pt x="498" y="95"/>
                    <a:pt x="498" y="95"/>
                    <a:pt x="498" y="95"/>
                  </a:cubicBezTo>
                  <a:cubicBezTo>
                    <a:pt x="496" y="93"/>
                    <a:pt x="496" y="93"/>
                    <a:pt x="496" y="93"/>
                  </a:cubicBezTo>
                  <a:moveTo>
                    <a:pt x="4" y="17"/>
                  </a:moveTo>
                  <a:cubicBezTo>
                    <a:pt x="3" y="17"/>
                    <a:pt x="2" y="17"/>
                    <a:pt x="1" y="17"/>
                  </a:cubicBezTo>
                  <a:cubicBezTo>
                    <a:pt x="0" y="17"/>
                    <a:pt x="0" y="17"/>
                    <a:pt x="0" y="17"/>
                  </a:cubicBezTo>
                  <a:cubicBezTo>
                    <a:pt x="15" y="24"/>
                    <a:pt x="25" y="30"/>
                    <a:pt x="31" y="36"/>
                  </a:cubicBezTo>
                  <a:cubicBezTo>
                    <a:pt x="37" y="42"/>
                    <a:pt x="39" y="48"/>
                    <a:pt x="39" y="53"/>
                  </a:cubicBezTo>
                  <a:cubicBezTo>
                    <a:pt x="39" y="59"/>
                    <a:pt x="37" y="64"/>
                    <a:pt x="33" y="68"/>
                  </a:cubicBezTo>
                  <a:cubicBezTo>
                    <a:pt x="28" y="76"/>
                    <a:pt x="20" y="81"/>
                    <a:pt x="13" y="86"/>
                  </a:cubicBezTo>
                  <a:cubicBezTo>
                    <a:pt x="9" y="88"/>
                    <a:pt x="6" y="89"/>
                    <a:pt x="4" y="91"/>
                  </a:cubicBezTo>
                  <a:cubicBezTo>
                    <a:pt x="2" y="91"/>
                    <a:pt x="1" y="92"/>
                    <a:pt x="0" y="92"/>
                  </a:cubicBezTo>
                  <a:cubicBezTo>
                    <a:pt x="0" y="92"/>
                    <a:pt x="0" y="92"/>
                    <a:pt x="0" y="92"/>
                  </a:cubicBezTo>
                  <a:cubicBezTo>
                    <a:pt x="0" y="92"/>
                    <a:pt x="3" y="92"/>
                    <a:pt x="7" y="91"/>
                  </a:cubicBezTo>
                  <a:cubicBezTo>
                    <a:pt x="11" y="89"/>
                    <a:pt x="16" y="86"/>
                    <a:pt x="21" y="83"/>
                  </a:cubicBezTo>
                  <a:cubicBezTo>
                    <a:pt x="26" y="79"/>
                    <a:pt x="31" y="75"/>
                    <a:pt x="35" y="70"/>
                  </a:cubicBezTo>
                  <a:cubicBezTo>
                    <a:pt x="39" y="65"/>
                    <a:pt x="41" y="59"/>
                    <a:pt x="41" y="53"/>
                  </a:cubicBezTo>
                  <a:cubicBezTo>
                    <a:pt x="41" y="47"/>
                    <a:pt x="39" y="41"/>
                    <a:pt x="32" y="35"/>
                  </a:cubicBezTo>
                  <a:cubicBezTo>
                    <a:pt x="27" y="29"/>
                    <a:pt x="17" y="23"/>
                    <a:pt x="4" y="17"/>
                  </a:cubicBezTo>
                  <a:moveTo>
                    <a:pt x="248" y="0"/>
                  </a:moveTo>
                  <a:cubicBezTo>
                    <a:pt x="248" y="0"/>
                    <a:pt x="248" y="0"/>
                    <a:pt x="248" y="0"/>
                  </a:cubicBezTo>
                  <a:cubicBezTo>
                    <a:pt x="320" y="0"/>
                    <a:pt x="404" y="4"/>
                    <a:pt x="492" y="17"/>
                  </a:cubicBezTo>
                  <a:cubicBezTo>
                    <a:pt x="488" y="22"/>
                    <a:pt x="474" y="37"/>
                    <a:pt x="474" y="56"/>
                  </a:cubicBezTo>
                  <a:cubicBezTo>
                    <a:pt x="474" y="67"/>
                    <a:pt x="478" y="79"/>
                    <a:pt x="491" y="92"/>
                  </a:cubicBezTo>
                  <a:cubicBezTo>
                    <a:pt x="473" y="89"/>
                    <a:pt x="379" y="75"/>
                    <a:pt x="248" y="75"/>
                  </a:cubicBezTo>
                  <a:cubicBezTo>
                    <a:pt x="248" y="75"/>
                    <a:pt x="248" y="75"/>
                    <a:pt x="248" y="75"/>
                  </a:cubicBezTo>
                  <a:cubicBezTo>
                    <a:pt x="321" y="75"/>
                    <a:pt x="405" y="79"/>
                    <a:pt x="495" y="92"/>
                  </a:cubicBezTo>
                  <a:cubicBezTo>
                    <a:pt x="495" y="92"/>
                    <a:pt x="495" y="92"/>
                    <a:pt x="495" y="92"/>
                  </a:cubicBezTo>
                  <a:cubicBezTo>
                    <a:pt x="480" y="80"/>
                    <a:pt x="476" y="67"/>
                    <a:pt x="476" y="56"/>
                  </a:cubicBezTo>
                  <a:cubicBezTo>
                    <a:pt x="476" y="45"/>
                    <a:pt x="481" y="35"/>
                    <a:pt x="485" y="28"/>
                  </a:cubicBezTo>
                  <a:cubicBezTo>
                    <a:pt x="488" y="25"/>
                    <a:pt x="490" y="22"/>
                    <a:pt x="492" y="20"/>
                  </a:cubicBezTo>
                  <a:cubicBezTo>
                    <a:pt x="493" y="19"/>
                    <a:pt x="494" y="18"/>
                    <a:pt x="494" y="18"/>
                  </a:cubicBezTo>
                  <a:cubicBezTo>
                    <a:pt x="495" y="18"/>
                    <a:pt x="495" y="17"/>
                    <a:pt x="495" y="17"/>
                  </a:cubicBezTo>
                  <a:cubicBezTo>
                    <a:pt x="494" y="17"/>
                    <a:pt x="494" y="17"/>
                    <a:pt x="494" y="17"/>
                  </a:cubicBezTo>
                  <a:cubicBezTo>
                    <a:pt x="494" y="17"/>
                    <a:pt x="493" y="17"/>
                    <a:pt x="490" y="17"/>
                  </a:cubicBezTo>
                  <a:cubicBezTo>
                    <a:pt x="487" y="16"/>
                    <a:pt x="482" y="15"/>
                    <a:pt x="477" y="15"/>
                  </a:cubicBezTo>
                  <a:cubicBezTo>
                    <a:pt x="465" y="13"/>
                    <a:pt x="448" y="11"/>
                    <a:pt x="426" y="9"/>
                  </a:cubicBezTo>
                  <a:cubicBezTo>
                    <a:pt x="383" y="4"/>
                    <a:pt x="322" y="0"/>
                    <a:pt x="248"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44" name="Freeform 15"/>
            <p:cNvSpPr/>
            <p:nvPr/>
          </p:nvSpPr>
          <p:spPr bwMode="auto">
            <a:xfrm>
              <a:off x="2092809" y="2324156"/>
              <a:ext cx="208411" cy="38695"/>
            </a:xfrm>
            <a:custGeom>
              <a:gdLst>
                <a:gd name="T0" fmla="*/ 244 w 488"/>
                <a:gd name="T1" fmla="*/ 0 h 91"/>
                <a:gd name="T2" fmla="*/ 0 w 488"/>
                <a:gd name="T3" fmla="*/ 17 h 91"/>
                <a:gd name="T4" fmla="*/ 28 w 488"/>
                <a:gd name="T5" fmla="*/ 34 h 91"/>
                <a:gd name="T6" fmla="*/ 37 w 488"/>
                <a:gd name="T7" fmla="*/ 53 h 91"/>
                <a:gd name="T8" fmla="*/ 31 w 488"/>
                <a:gd name="T9" fmla="*/ 70 h 91"/>
                <a:gd name="T10" fmla="*/ 17 w 488"/>
                <a:gd name="T11" fmla="*/ 82 h 91"/>
                <a:gd name="T12" fmla="*/ 3 w 488"/>
                <a:gd name="T13" fmla="*/ 91 h 91"/>
                <a:gd name="T14" fmla="*/ 244 w 488"/>
                <a:gd name="T15" fmla="*/ 75 h 91"/>
                <a:gd name="T16" fmla="*/ 487 w 488"/>
                <a:gd name="T17" fmla="*/ 91 h 91"/>
                <a:gd name="T18" fmla="*/ 470 w 488"/>
                <a:gd name="T19" fmla="*/ 56 h 91"/>
                <a:gd name="T20" fmla="*/ 488 w 488"/>
                <a:gd name="T21" fmla="*/ 17 h 91"/>
                <a:gd name="T22" fmla="*/ 244 w 488"/>
                <a:gd name="T23" fmla="*/ 0 h 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8" h="91">
                  <a:moveTo>
                    <a:pt x="244" y="0"/>
                  </a:moveTo>
                  <a:cubicBezTo>
                    <a:pt x="172" y="0"/>
                    <a:pt x="88" y="4"/>
                    <a:pt x="0" y="17"/>
                  </a:cubicBezTo>
                  <a:cubicBezTo>
                    <a:pt x="13" y="23"/>
                    <a:pt x="23" y="29"/>
                    <a:pt x="28" y="34"/>
                  </a:cubicBezTo>
                  <a:cubicBezTo>
                    <a:pt x="35" y="41"/>
                    <a:pt x="37" y="47"/>
                    <a:pt x="37" y="53"/>
                  </a:cubicBezTo>
                  <a:cubicBezTo>
                    <a:pt x="37" y="59"/>
                    <a:pt x="35" y="65"/>
                    <a:pt x="31" y="70"/>
                  </a:cubicBezTo>
                  <a:cubicBezTo>
                    <a:pt x="27" y="75"/>
                    <a:pt x="22" y="79"/>
                    <a:pt x="17" y="82"/>
                  </a:cubicBezTo>
                  <a:cubicBezTo>
                    <a:pt x="12" y="86"/>
                    <a:pt x="7" y="89"/>
                    <a:pt x="3" y="91"/>
                  </a:cubicBezTo>
                  <a:cubicBezTo>
                    <a:pt x="90" y="79"/>
                    <a:pt x="173" y="75"/>
                    <a:pt x="244" y="75"/>
                  </a:cubicBezTo>
                  <a:cubicBezTo>
                    <a:pt x="375" y="75"/>
                    <a:pt x="469" y="89"/>
                    <a:pt x="487" y="91"/>
                  </a:cubicBezTo>
                  <a:cubicBezTo>
                    <a:pt x="474" y="79"/>
                    <a:pt x="470" y="67"/>
                    <a:pt x="470" y="56"/>
                  </a:cubicBezTo>
                  <a:cubicBezTo>
                    <a:pt x="470" y="37"/>
                    <a:pt x="484" y="21"/>
                    <a:pt x="488" y="17"/>
                  </a:cubicBezTo>
                  <a:cubicBezTo>
                    <a:pt x="400" y="4"/>
                    <a:pt x="316" y="0"/>
                    <a:pt x="244"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45" name="Freeform 16"/>
            <p:cNvSpPr/>
            <p:nvPr/>
          </p:nvSpPr>
          <p:spPr bwMode="auto">
            <a:xfrm>
              <a:off x="2092809" y="2324156"/>
              <a:ext cx="104206" cy="7199"/>
            </a:xfrm>
            <a:custGeom>
              <a:gdLst>
                <a:gd name="T0" fmla="*/ 243 w 244"/>
                <a:gd name="T1" fmla="*/ 0 h 17"/>
                <a:gd name="T2" fmla="*/ 1 w 244"/>
                <a:gd name="T3" fmla="*/ 16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6"/>
                  </a:cubicBezTo>
                  <a:cubicBezTo>
                    <a:pt x="1" y="16"/>
                    <a:pt x="0" y="17"/>
                    <a:pt x="0" y="17"/>
                  </a:cubicBezTo>
                  <a:cubicBezTo>
                    <a:pt x="0" y="17"/>
                    <a:pt x="0" y="17"/>
                    <a:pt x="0" y="17"/>
                  </a:cubicBezTo>
                  <a:cubicBezTo>
                    <a:pt x="88" y="4"/>
                    <a:pt x="172" y="0"/>
                    <a:pt x="244" y="0"/>
                  </a:cubicBezTo>
                  <a:cubicBezTo>
                    <a:pt x="243" y="0"/>
                    <a:pt x="243" y="0"/>
                    <a:pt x="243"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46" name="Freeform 17"/>
            <p:cNvSpPr>
              <a:spLocks noEditPoints="1"/>
            </p:cNvSpPr>
            <p:nvPr/>
          </p:nvSpPr>
          <p:spPr bwMode="auto">
            <a:xfrm>
              <a:off x="2089929" y="2324156"/>
              <a:ext cx="213810" cy="40315"/>
            </a:xfrm>
            <a:custGeom>
              <a:gdLst>
                <a:gd name="T0" fmla="*/ 498 w 501"/>
                <a:gd name="T1" fmla="*/ 15 h 95"/>
                <a:gd name="T2" fmla="*/ 498 w 501"/>
                <a:gd name="T3" fmla="*/ 15 h 95"/>
                <a:gd name="T4" fmla="*/ 499 w 501"/>
                <a:gd name="T5" fmla="*/ 16 h 95"/>
                <a:gd name="T6" fmla="*/ 500 w 501"/>
                <a:gd name="T7" fmla="*/ 15 h 95"/>
                <a:gd name="T8" fmla="*/ 498 w 501"/>
                <a:gd name="T9" fmla="*/ 15 h 95"/>
                <a:gd name="T10" fmla="*/ 3 w 501"/>
                <a:gd name="T11" fmla="*/ 15 h 95"/>
                <a:gd name="T12" fmla="*/ 0 w 501"/>
                <a:gd name="T13" fmla="*/ 16 h 95"/>
                <a:gd name="T14" fmla="*/ 3 w 501"/>
                <a:gd name="T15" fmla="*/ 17 h 95"/>
                <a:gd name="T16" fmla="*/ 3 w 501"/>
                <a:gd name="T17" fmla="*/ 16 h 95"/>
                <a:gd name="T18" fmla="*/ 3 w 501"/>
                <a:gd name="T19" fmla="*/ 15 h 95"/>
                <a:gd name="T20" fmla="*/ 3 w 501"/>
                <a:gd name="T21" fmla="*/ 15 h 95"/>
                <a:gd name="T22" fmla="*/ 251 w 501"/>
                <a:gd name="T23" fmla="*/ 0 h 95"/>
                <a:gd name="T24" fmla="*/ 251 w 501"/>
                <a:gd name="T25" fmla="*/ 0 h 95"/>
                <a:gd name="T26" fmla="*/ 495 w 501"/>
                <a:gd name="T27" fmla="*/ 17 h 95"/>
                <a:gd name="T28" fmla="*/ 477 w 501"/>
                <a:gd name="T29" fmla="*/ 56 h 95"/>
                <a:gd name="T30" fmla="*/ 494 w 501"/>
                <a:gd name="T31" fmla="*/ 91 h 95"/>
                <a:gd name="T32" fmla="*/ 251 w 501"/>
                <a:gd name="T33" fmla="*/ 75 h 95"/>
                <a:gd name="T34" fmla="*/ 10 w 501"/>
                <a:gd name="T35" fmla="*/ 91 h 95"/>
                <a:gd name="T36" fmla="*/ 24 w 501"/>
                <a:gd name="T37" fmla="*/ 82 h 95"/>
                <a:gd name="T38" fmla="*/ 38 w 501"/>
                <a:gd name="T39" fmla="*/ 70 h 95"/>
                <a:gd name="T40" fmla="*/ 44 w 501"/>
                <a:gd name="T41" fmla="*/ 53 h 95"/>
                <a:gd name="T42" fmla="*/ 35 w 501"/>
                <a:gd name="T43" fmla="*/ 34 h 95"/>
                <a:gd name="T44" fmla="*/ 7 w 501"/>
                <a:gd name="T45" fmla="*/ 17 h 95"/>
                <a:gd name="T46" fmla="*/ 4 w 501"/>
                <a:gd name="T47" fmla="*/ 17 h 95"/>
                <a:gd name="T48" fmla="*/ 3 w 501"/>
                <a:gd name="T49" fmla="*/ 16 h 95"/>
                <a:gd name="T50" fmla="*/ 3 w 501"/>
                <a:gd name="T51" fmla="*/ 17 h 95"/>
                <a:gd name="T52" fmla="*/ 34 w 501"/>
                <a:gd name="T53" fmla="*/ 36 h 95"/>
                <a:gd name="T54" fmla="*/ 42 w 501"/>
                <a:gd name="T55" fmla="*/ 53 h 95"/>
                <a:gd name="T56" fmla="*/ 36 w 501"/>
                <a:gd name="T57" fmla="*/ 68 h 95"/>
                <a:gd name="T58" fmla="*/ 16 w 501"/>
                <a:gd name="T59" fmla="*/ 86 h 95"/>
                <a:gd name="T60" fmla="*/ 7 w 501"/>
                <a:gd name="T61" fmla="*/ 90 h 95"/>
                <a:gd name="T62" fmla="*/ 3 w 501"/>
                <a:gd name="T63" fmla="*/ 92 h 95"/>
                <a:gd name="T64" fmla="*/ 4 w 501"/>
                <a:gd name="T65" fmla="*/ 94 h 95"/>
                <a:gd name="T66" fmla="*/ 251 w 501"/>
                <a:gd name="T67" fmla="*/ 77 h 95"/>
                <a:gd name="T68" fmla="*/ 429 w 501"/>
                <a:gd name="T69" fmla="*/ 85 h 95"/>
                <a:gd name="T70" fmla="*/ 480 w 501"/>
                <a:gd name="T71" fmla="*/ 91 h 95"/>
                <a:gd name="T72" fmla="*/ 493 w 501"/>
                <a:gd name="T73" fmla="*/ 93 h 95"/>
                <a:gd name="T74" fmla="*/ 497 w 501"/>
                <a:gd name="T75" fmla="*/ 94 h 95"/>
                <a:gd name="T76" fmla="*/ 501 w 501"/>
                <a:gd name="T77" fmla="*/ 95 h 95"/>
                <a:gd name="T78" fmla="*/ 498 w 501"/>
                <a:gd name="T79" fmla="*/ 92 h 95"/>
                <a:gd name="T80" fmla="*/ 479 w 501"/>
                <a:gd name="T81" fmla="*/ 56 h 95"/>
                <a:gd name="T82" fmla="*/ 488 w 501"/>
                <a:gd name="T83" fmla="*/ 28 h 95"/>
                <a:gd name="T84" fmla="*/ 495 w 501"/>
                <a:gd name="T85" fmla="*/ 20 h 95"/>
                <a:gd name="T86" fmla="*/ 497 w 501"/>
                <a:gd name="T87" fmla="*/ 18 h 95"/>
                <a:gd name="T88" fmla="*/ 498 w 501"/>
                <a:gd name="T89" fmla="*/ 17 h 95"/>
                <a:gd name="T90" fmla="*/ 497 w 501"/>
                <a:gd name="T91" fmla="*/ 17 h 95"/>
                <a:gd name="T92" fmla="*/ 493 w 501"/>
                <a:gd name="T93" fmla="*/ 16 h 95"/>
                <a:gd name="T94" fmla="*/ 480 w 501"/>
                <a:gd name="T95" fmla="*/ 14 h 95"/>
                <a:gd name="T96" fmla="*/ 429 w 501"/>
                <a:gd name="T97" fmla="*/ 9 h 95"/>
                <a:gd name="T98" fmla="*/ 251 w 501"/>
                <a:gd name="T9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5">
                  <a:moveTo>
                    <a:pt x="498" y="15"/>
                  </a:moveTo>
                  <a:cubicBezTo>
                    <a:pt x="498" y="15"/>
                    <a:pt x="498" y="15"/>
                    <a:pt x="498" y="15"/>
                  </a:cubicBezTo>
                  <a:cubicBezTo>
                    <a:pt x="499" y="16"/>
                    <a:pt x="499" y="16"/>
                    <a:pt x="499" y="16"/>
                  </a:cubicBezTo>
                  <a:cubicBezTo>
                    <a:pt x="500" y="15"/>
                    <a:pt x="500" y="15"/>
                    <a:pt x="500" y="15"/>
                  </a:cubicBezTo>
                  <a:cubicBezTo>
                    <a:pt x="498" y="15"/>
                    <a:pt x="498" y="15"/>
                    <a:pt x="498" y="15"/>
                  </a:cubicBezTo>
                  <a:moveTo>
                    <a:pt x="3" y="15"/>
                  </a:moveTo>
                  <a:cubicBezTo>
                    <a:pt x="0" y="16"/>
                    <a:pt x="0" y="16"/>
                    <a:pt x="0" y="16"/>
                  </a:cubicBezTo>
                  <a:cubicBezTo>
                    <a:pt x="3" y="17"/>
                    <a:pt x="3" y="17"/>
                    <a:pt x="3" y="17"/>
                  </a:cubicBezTo>
                  <a:cubicBezTo>
                    <a:pt x="3" y="16"/>
                    <a:pt x="3" y="16"/>
                    <a:pt x="3" y="16"/>
                  </a:cubicBezTo>
                  <a:cubicBezTo>
                    <a:pt x="3" y="15"/>
                    <a:pt x="3" y="15"/>
                    <a:pt x="3" y="15"/>
                  </a:cubicBezTo>
                  <a:cubicBezTo>
                    <a:pt x="3" y="15"/>
                    <a:pt x="3" y="15"/>
                    <a:pt x="3" y="15"/>
                  </a:cubicBezTo>
                  <a:moveTo>
                    <a:pt x="251" y="0"/>
                  </a:moveTo>
                  <a:cubicBezTo>
                    <a:pt x="251" y="0"/>
                    <a:pt x="251" y="0"/>
                    <a:pt x="251" y="0"/>
                  </a:cubicBezTo>
                  <a:cubicBezTo>
                    <a:pt x="323" y="0"/>
                    <a:pt x="407" y="4"/>
                    <a:pt x="495" y="17"/>
                  </a:cubicBezTo>
                  <a:cubicBezTo>
                    <a:pt x="491" y="21"/>
                    <a:pt x="477" y="37"/>
                    <a:pt x="477" y="56"/>
                  </a:cubicBezTo>
                  <a:cubicBezTo>
                    <a:pt x="477" y="67"/>
                    <a:pt x="481" y="79"/>
                    <a:pt x="494" y="91"/>
                  </a:cubicBezTo>
                  <a:cubicBezTo>
                    <a:pt x="476" y="89"/>
                    <a:pt x="382" y="75"/>
                    <a:pt x="251" y="75"/>
                  </a:cubicBezTo>
                  <a:cubicBezTo>
                    <a:pt x="180" y="75"/>
                    <a:pt x="97" y="79"/>
                    <a:pt x="10" y="91"/>
                  </a:cubicBezTo>
                  <a:cubicBezTo>
                    <a:pt x="14" y="89"/>
                    <a:pt x="19" y="86"/>
                    <a:pt x="24" y="82"/>
                  </a:cubicBezTo>
                  <a:cubicBezTo>
                    <a:pt x="29" y="79"/>
                    <a:pt x="34" y="75"/>
                    <a:pt x="38" y="70"/>
                  </a:cubicBezTo>
                  <a:cubicBezTo>
                    <a:pt x="42" y="65"/>
                    <a:pt x="44" y="59"/>
                    <a:pt x="44" y="53"/>
                  </a:cubicBezTo>
                  <a:cubicBezTo>
                    <a:pt x="44" y="47"/>
                    <a:pt x="42" y="41"/>
                    <a:pt x="35" y="34"/>
                  </a:cubicBezTo>
                  <a:cubicBezTo>
                    <a:pt x="30" y="29"/>
                    <a:pt x="20" y="23"/>
                    <a:pt x="7" y="17"/>
                  </a:cubicBezTo>
                  <a:cubicBezTo>
                    <a:pt x="6" y="17"/>
                    <a:pt x="5" y="17"/>
                    <a:pt x="4" y="17"/>
                  </a:cubicBezTo>
                  <a:cubicBezTo>
                    <a:pt x="3" y="16"/>
                    <a:pt x="3" y="16"/>
                    <a:pt x="3" y="16"/>
                  </a:cubicBezTo>
                  <a:cubicBezTo>
                    <a:pt x="3" y="17"/>
                    <a:pt x="3" y="17"/>
                    <a:pt x="3" y="17"/>
                  </a:cubicBezTo>
                  <a:cubicBezTo>
                    <a:pt x="18" y="23"/>
                    <a:pt x="28" y="30"/>
                    <a:pt x="34" y="36"/>
                  </a:cubicBezTo>
                  <a:cubicBezTo>
                    <a:pt x="40" y="42"/>
                    <a:pt x="42" y="48"/>
                    <a:pt x="42" y="53"/>
                  </a:cubicBezTo>
                  <a:cubicBezTo>
                    <a:pt x="42" y="59"/>
                    <a:pt x="40" y="64"/>
                    <a:pt x="36" y="68"/>
                  </a:cubicBezTo>
                  <a:cubicBezTo>
                    <a:pt x="31" y="75"/>
                    <a:pt x="23" y="81"/>
                    <a:pt x="16" y="86"/>
                  </a:cubicBezTo>
                  <a:cubicBezTo>
                    <a:pt x="12" y="88"/>
                    <a:pt x="9" y="89"/>
                    <a:pt x="7" y="90"/>
                  </a:cubicBezTo>
                  <a:cubicBezTo>
                    <a:pt x="4" y="91"/>
                    <a:pt x="3" y="92"/>
                    <a:pt x="3" y="92"/>
                  </a:cubicBezTo>
                  <a:cubicBezTo>
                    <a:pt x="4" y="94"/>
                    <a:pt x="4" y="94"/>
                    <a:pt x="4" y="94"/>
                  </a:cubicBezTo>
                  <a:cubicBezTo>
                    <a:pt x="93" y="81"/>
                    <a:pt x="178" y="77"/>
                    <a:pt x="251" y="77"/>
                  </a:cubicBezTo>
                  <a:cubicBezTo>
                    <a:pt x="325" y="77"/>
                    <a:pt x="386" y="81"/>
                    <a:pt x="429" y="85"/>
                  </a:cubicBezTo>
                  <a:cubicBezTo>
                    <a:pt x="451" y="88"/>
                    <a:pt x="468" y="90"/>
                    <a:pt x="480" y="91"/>
                  </a:cubicBezTo>
                  <a:cubicBezTo>
                    <a:pt x="485" y="92"/>
                    <a:pt x="490" y="93"/>
                    <a:pt x="493" y="93"/>
                  </a:cubicBezTo>
                  <a:cubicBezTo>
                    <a:pt x="496" y="94"/>
                    <a:pt x="497" y="94"/>
                    <a:pt x="497" y="94"/>
                  </a:cubicBezTo>
                  <a:cubicBezTo>
                    <a:pt x="501" y="95"/>
                    <a:pt x="501" y="95"/>
                    <a:pt x="501" y="95"/>
                  </a:cubicBezTo>
                  <a:cubicBezTo>
                    <a:pt x="498" y="92"/>
                    <a:pt x="498" y="92"/>
                    <a:pt x="498" y="92"/>
                  </a:cubicBezTo>
                  <a:cubicBezTo>
                    <a:pt x="483" y="80"/>
                    <a:pt x="479" y="67"/>
                    <a:pt x="479" y="56"/>
                  </a:cubicBezTo>
                  <a:cubicBezTo>
                    <a:pt x="479" y="45"/>
                    <a:pt x="484" y="35"/>
                    <a:pt x="488" y="28"/>
                  </a:cubicBezTo>
                  <a:cubicBezTo>
                    <a:pt x="491" y="25"/>
                    <a:pt x="493" y="22"/>
                    <a:pt x="495" y="20"/>
                  </a:cubicBezTo>
                  <a:cubicBezTo>
                    <a:pt x="496" y="19"/>
                    <a:pt x="497" y="18"/>
                    <a:pt x="497" y="18"/>
                  </a:cubicBezTo>
                  <a:cubicBezTo>
                    <a:pt x="498" y="17"/>
                    <a:pt x="498" y="17"/>
                    <a:pt x="498" y="17"/>
                  </a:cubicBezTo>
                  <a:cubicBezTo>
                    <a:pt x="497" y="17"/>
                    <a:pt x="497" y="17"/>
                    <a:pt x="497" y="17"/>
                  </a:cubicBezTo>
                  <a:cubicBezTo>
                    <a:pt x="497" y="17"/>
                    <a:pt x="496" y="17"/>
                    <a:pt x="493" y="16"/>
                  </a:cubicBezTo>
                  <a:cubicBezTo>
                    <a:pt x="490" y="16"/>
                    <a:pt x="485" y="15"/>
                    <a:pt x="480" y="14"/>
                  </a:cubicBezTo>
                  <a:cubicBezTo>
                    <a:pt x="468" y="13"/>
                    <a:pt x="451" y="11"/>
                    <a:pt x="429" y="9"/>
                  </a:cubicBezTo>
                  <a:cubicBezTo>
                    <a:pt x="386" y="4"/>
                    <a:pt x="325" y="0"/>
                    <a:pt x="251"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47" name="Freeform 18"/>
            <p:cNvSpPr/>
            <p:nvPr/>
          </p:nvSpPr>
          <p:spPr bwMode="auto">
            <a:xfrm>
              <a:off x="2094248" y="2323256"/>
              <a:ext cx="102766" cy="6839"/>
            </a:xfrm>
            <a:custGeom>
              <a:gdLst>
                <a:gd name="T0" fmla="*/ 240 w 241"/>
                <a:gd name="T1" fmla="*/ 0 h 16"/>
                <a:gd name="T2" fmla="*/ 0 w 241"/>
                <a:gd name="T3" fmla="*/ 16 h 16"/>
                <a:gd name="T4" fmla="*/ 0 w 241"/>
                <a:gd name="T5" fmla="*/ 16 h 16"/>
                <a:gd name="T6" fmla="*/ 241 w 241"/>
                <a:gd name="T7" fmla="*/ 0 h 16"/>
                <a:gd name="T8" fmla="*/ 240 w 241"/>
                <a:gd name="T9" fmla="*/ 0 h 16"/>
              </a:gdLst>
              <a:cxnLst>
                <a:cxn ang="0">
                  <a:pos x="T0" y="T1"/>
                </a:cxn>
                <a:cxn ang="0">
                  <a:pos x="T2" y="T3"/>
                </a:cxn>
                <a:cxn ang="0">
                  <a:pos x="T4" y="T5"/>
                </a:cxn>
                <a:cxn ang="0">
                  <a:pos x="T6" y="T7"/>
                </a:cxn>
                <a:cxn ang="0">
                  <a:pos x="T8" y="T9"/>
                </a:cxn>
              </a:cxnLst>
              <a:rect l="0" t="0" r="r" b="b"/>
              <a:pathLst>
                <a:path w="241" h="16">
                  <a:moveTo>
                    <a:pt x="240" y="0"/>
                  </a:moveTo>
                  <a:cubicBezTo>
                    <a:pt x="115" y="0"/>
                    <a:pt x="25" y="12"/>
                    <a:pt x="0" y="16"/>
                  </a:cubicBezTo>
                  <a:cubicBezTo>
                    <a:pt x="0" y="16"/>
                    <a:pt x="0" y="16"/>
                    <a:pt x="0" y="16"/>
                  </a:cubicBezTo>
                  <a:cubicBezTo>
                    <a:pt x="87" y="4"/>
                    <a:pt x="169" y="0"/>
                    <a:pt x="241" y="0"/>
                  </a:cubicBezTo>
                  <a:cubicBezTo>
                    <a:pt x="240" y="0"/>
                    <a:pt x="240" y="0"/>
                    <a:pt x="240"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48" name="Freeform 19"/>
            <p:cNvSpPr/>
            <p:nvPr/>
          </p:nvSpPr>
          <p:spPr bwMode="auto">
            <a:xfrm>
              <a:off x="2091189" y="2323256"/>
              <a:ext cx="211651" cy="8099"/>
            </a:xfrm>
            <a:custGeom>
              <a:gdLst>
                <a:gd name="T0" fmla="*/ 248 w 496"/>
                <a:gd name="T1" fmla="*/ 0 h 19"/>
                <a:gd name="T2" fmla="*/ 7 w 496"/>
                <a:gd name="T3" fmla="*/ 16 h 19"/>
                <a:gd name="T4" fmla="*/ 7 w 496"/>
                <a:gd name="T5" fmla="*/ 16 h 19"/>
                <a:gd name="T6" fmla="*/ 0 w 496"/>
                <a:gd name="T7" fmla="*/ 17 h 19"/>
                <a:gd name="T8" fmla="*/ 0 w 496"/>
                <a:gd name="T9" fmla="*/ 17 h 19"/>
                <a:gd name="T10" fmla="*/ 0 w 496"/>
                <a:gd name="T11" fmla="*/ 17 h 19"/>
                <a:gd name="T12" fmla="*/ 0 w 496"/>
                <a:gd name="T13" fmla="*/ 18 h 19"/>
                <a:gd name="T14" fmla="*/ 1 w 496"/>
                <a:gd name="T15" fmla="*/ 18 h 19"/>
                <a:gd name="T16" fmla="*/ 0 w 496"/>
                <a:gd name="T17" fmla="*/ 18 h 19"/>
                <a:gd name="T18" fmla="*/ 1 w 496"/>
                <a:gd name="T19" fmla="*/ 19 h 19"/>
                <a:gd name="T20" fmla="*/ 4 w 496"/>
                <a:gd name="T21" fmla="*/ 19 h 19"/>
                <a:gd name="T22" fmla="*/ 4 w 496"/>
                <a:gd name="T23" fmla="*/ 19 h 19"/>
                <a:gd name="T24" fmla="*/ 5 w 496"/>
                <a:gd name="T25" fmla="*/ 18 h 19"/>
                <a:gd name="T26" fmla="*/ 247 w 496"/>
                <a:gd name="T27" fmla="*/ 2 h 19"/>
                <a:gd name="T28" fmla="*/ 248 w 496"/>
                <a:gd name="T29" fmla="*/ 2 h 19"/>
                <a:gd name="T30" fmla="*/ 248 w 496"/>
                <a:gd name="T31" fmla="*/ 2 h 19"/>
                <a:gd name="T32" fmla="*/ 426 w 496"/>
                <a:gd name="T33" fmla="*/ 11 h 19"/>
                <a:gd name="T34" fmla="*/ 477 w 496"/>
                <a:gd name="T35" fmla="*/ 16 h 19"/>
                <a:gd name="T36" fmla="*/ 490 w 496"/>
                <a:gd name="T37" fmla="*/ 18 h 19"/>
                <a:gd name="T38" fmla="*/ 494 w 496"/>
                <a:gd name="T39" fmla="*/ 19 h 19"/>
                <a:gd name="T40" fmla="*/ 495 w 496"/>
                <a:gd name="T41" fmla="*/ 19 h 19"/>
                <a:gd name="T42" fmla="*/ 495 w 496"/>
                <a:gd name="T43" fmla="*/ 19 h 19"/>
                <a:gd name="T44" fmla="*/ 496 w 496"/>
                <a:gd name="T45" fmla="*/ 18 h 19"/>
                <a:gd name="T46" fmla="*/ 495 w 496"/>
                <a:gd name="T47" fmla="*/ 17 h 19"/>
                <a:gd name="T48" fmla="*/ 495 w 496"/>
                <a:gd name="T49" fmla="*/ 17 h 19"/>
                <a:gd name="T50" fmla="*/ 495 w 496"/>
                <a:gd name="T51" fmla="*/ 17 h 19"/>
                <a:gd name="T52" fmla="*/ 248 w 496"/>
                <a:gd name="T53"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6" h="19">
                  <a:moveTo>
                    <a:pt x="248" y="0"/>
                  </a:moveTo>
                  <a:cubicBezTo>
                    <a:pt x="176" y="0"/>
                    <a:pt x="94" y="4"/>
                    <a:pt x="7" y="16"/>
                  </a:cubicBezTo>
                  <a:cubicBezTo>
                    <a:pt x="7" y="16"/>
                    <a:pt x="7" y="16"/>
                    <a:pt x="7" y="16"/>
                  </a:cubicBezTo>
                  <a:cubicBezTo>
                    <a:pt x="3" y="17"/>
                    <a:pt x="0" y="17"/>
                    <a:pt x="0" y="17"/>
                  </a:cubicBezTo>
                  <a:cubicBezTo>
                    <a:pt x="0" y="17"/>
                    <a:pt x="0" y="17"/>
                    <a:pt x="0" y="17"/>
                  </a:cubicBezTo>
                  <a:cubicBezTo>
                    <a:pt x="0" y="17"/>
                    <a:pt x="0" y="17"/>
                    <a:pt x="0" y="17"/>
                  </a:cubicBezTo>
                  <a:cubicBezTo>
                    <a:pt x="0" y="18"/>
                    <a:pt x="0" y="18"/>
                    <a:pt x="0" y="18"/>
                  </a:cubicBezTo>
                  <a:cubicBezTo>
                    <a:pt x="1" y="18"/>
                    <a:pt x="1" y="18"/>
                    <a:pt x="1" y="18"/>
                  </a:cubicBezTo>
                  <a:cubicBezTo>
                    <a:pt x="0" y="18"/>
                    <a:pt x="0" y="18"/>
                    <a:pt x="0" y="18"/>
                  </a:cubicBezTo>
                  <a:cubicBezTo>
                    <a:pt x="1" y="19"/>
                    <a:pt x="1" y="19"/>
                    <a:pt x="1" y="19"/>
                  </a:cubicBezTo>
                  <a:cubicBezTo>
                    <a:pt x="2" y="19"/>
                    <a:pt x="3" y="19"/>
                    <a:pt x="4" y="19"/>
                  </a:cubicBezTo>
                  <a:cubicBezTo>
                    <a:pt x="4" y="19"/>
                    <a:pt x="4" y="19"/>
                    <a:pt x="4" y="19"/>
                  </a:cubicBezTo>
                  <a:cubicBezTo>
                    <a:pt x="4" y="19"/>
                    <a:pt x="5" y="18"/>
                    <a:pt x="5" y="18"/>
                  </a:cubicBezTo>
                  <a:cubicBezTo>
                    <a:pt x="26" y="15"/>
                    <a:pt x="119" y="2"/>
                    <a:pt x="247" y="2"/>
                  </a:cubicBezTo>
                  <a:cubicBezTo>
                    <a:pt x="247" y="2"/>
                    <a:pt x="247" y="2"/>
                    <a:pt x="248" y="2"/>
                  </a:cubicBezTo>
                  <a:cubicBezTo>
                    <a:pt x="248" y="2"/>
                    <a:pt x="248" y="2"/>
                    <a:pt x="248" y="2"/>
                  </a:cubicBezTo>
                  <a:cubicBezTo>
                    <a:pt x="322" y="2"/>
                    <a:pt x="383" y="6"/>
                    <a:pt x="426" y="11"/>
                  </a:cubicBezTo>
                  <a:cubicBezTo>
                    <a:pt x="448" y="13"/>
                    <a:pt x="465" y="15"/>
                    <a:pt x="477" y="16"/>
                  </a:cubicBezTo>
                  <a:cubicBezTo>
                    <a:pt x="482" y="17"/>
                    <a:pt x="487" y="18"/>
                    <a:pt x="490" y="18"/>
                  </a:cubicBezTo>
                  <a:cubicBezTo>
                    <a:pt x="493" y="19"/>
                    <a:pt x="494" y="19"/>
                    <a:pt x="494" y="19"/>
                  </a:cubicBezTo>
                  <a:cubicBezTo>
                    <a:pt x="495" y="19"/>
                    <a:pt x="495" y="19"/>
                    <a:pt x="495" y="19"/>
                  </a:cubicBezTo>
                  <a:cubicBezTo>
                    <a:pt x="495" y="19"/>
                    <a:pt x="495" y="19"/>
                    <a:pt x="495" y="19"/>
                  </a:cubicBezTo>
                  <a:cubicBezTo>
                    <a:pt x="496" y="18"/>
                    <a:pt x="496" y="18"/>
                    <a:pt x="496" y="18"/>
                  </a:cubicBezTo>
                  <a:cubicBezTo>
                    <a:pt x="495" y="17"/>
                    <a:pt x="495" y="17"/>
                    <a:pt x="495" y="17"/>
                  </a:cubicBezTo>
                  <a:cubicBezTo>
                    <a:pt x="495" y="17"/>
                    <a:pt x="495" y="17"/>
                    <a:pt x="495" y="17"/>
                  </a:cubicBezTo>
                  <a:cubicBezTo>
                    <a:pt x="495" y="17"/>
                    <a:pt x="495" y="17"/>
                    <a:pt x="495" y="17"/>
                  </a:cubicBezTo>
                  <a:cubicBezTo>
                    <a:pt x="405" y="4"/>
                    <a:pt x="321" y="0"/>
                    <a:pt x="248"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49" name="Freeform 20"/>
            <p:cNvSpPr/>
            <p:nvPr/>
          </p:nvSpPr>
          <p:spPr bwMode="auto">
            <a:xfrm>
              <a:off x="2091548" y="2347553"/>
              <a:ext cx="210931" cy="48953"/>
            </a:xfrm>
            <a:custGeom>
              <a:gdLst>
                <a:gd name="T0" fmla="*/ 0 w 494"/>
                <a:gd name="T1" fmla="*/ 38 h 115"/>
                <a:gd name="T2" fmla="*/ 494 w 494"/>
                <a:gd name="T3" fmla="*/ 38 h 115"/>
                <a:gd name="T4" fmla="*/ 494 w 494"/>
                <a:gd name="T5" fmla="*/ 115 h 115"/>
                <a:gd name="T6" fmla="*/ 0 w 494"/>
                <a:gd name="T7" fmla="*/ 115 h 115"/>
                <a:gd name="T8" fmla="*/ 0 w 494"/>
                <a:gd name="T9" fmla="*/ 38 h 115"/>
              </a:gdLst>
              <a:cxnLst>
                <a:cxn ang="0">
                  <a:pos x="T0" y="T1"/>
                </a:cxn>
                <a:cxn ang="0">
                  <a:pos x="T2" y="T3"/>
                </a:cxn>
                <a:cxn ang="0">
                  <a:pos x="T4" y="T5"/>
                </a:cxn>
                <a:cxn ang="0">
                  <a:pos x="T6" y="T7"/>
                </a:cxn>
                <a:cxn ang="0">
                  <a:pos x="T8" y="T9"/>
                </a:cxn>
              </a:cxnLst>
              <a:rect l="0" t="0" r="r" b="b"/>
              <a:pathLst>
                <a:path w="493" h="115">
                  <a:moveTo>
                    <a:pt x="0" y="38"/>
                  </a:moveTo>
                  <a:cubicBezTo>
                    <a:pt x="0" y="38"/>
                    <a:pt x="224" y="0"/>
                    <a:pt x="494" y="38"/>
                  </a:cubicBezTo>
                  <a:cubicBezTo>
                    <a:pt x="494" y="38"/>
                    <a:pt x="449" y="76"/>
                    <a:pt x="494" y="115"/>
                  </a:cubicBezTo>
                  <a:cubicBezTo>
                    <a:pt x="494" y="115"/>
                    <a:pt x="269" y="76"/>
                    <a:pt x="0" y="115"/>
                  </a:cubicBezTo>
                  <a:cubicBezTo>
                    <a:pt x="0" y="115"/>
                    <a:pt x="89" y="76"/>
                    <a:pt x="0" y="38"/>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50" name="Freeform 21"/>
            <p:cNvSpPr/>
            <p:nvPr/>
          </p:nvSpPr>
          <p:spPr bwMode="auto">
            <a:xfrm>
              <a:off x="2089929" y="2356012"/>
              <a:ext cx="213810" cy="4085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20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8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70"/>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2"/>
                    <a:pt x="24" y="84"/>
                  </a:cubicBezTo>
                  <a:cubicBezTo>
                    <a:pt x="29" y="81"/>
                    <a:pt x="34" y="76"/>
                    <a:pt x="38" y="71"/>
                  </a:cubicBezTo>
                  <a:cubicBezTo>
                    <a:pt x="42" y="67"/>
                    <a:pt x="44" y="61"/>
                    <a:pt x="44" y="55"/>
                  </a:cubicBezTo>
                  <a:cubicBezTo>
                    <a:pt x="44" y="49"/>
                    <a:pt x="42" y="43"/>
                    <a:pt x="35" y="36"/>
                  </a:cubicBezTo>
                  <a:cubicBezTo>
                    <a:pt x="29" y="30"/>
                    <a:pt x="19" y="24"/>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6"/>
                    <a:pt x="36" y="70"/>
                  </a:cubicBezTo>
                  <a:cubicBezTo>
                    <a:pt x="31" y="77"/>
                    <a:pt x="23" y="83"/>
                    <a:pt x="16" y="87"/>
                  </a:cubicBezTo>
                  <a:cubicBezTo>
                    <a:pt x="12" y="90"/>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2"/>
                    <a:pt x="480" y="93"/>
                  </a:cubicBezTo>
                  <a:cubicBezTo>
                    <a:pt x="485" y="94"/>
                    <a:pt x="490" y="95"/>
                    <a:pt x="493" y="95"/>
                  </a:cubicBezTo>
                  <a:cubicBezTo>
                    <a:pt x="496" y="96"/>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20"/>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8"/>
                    <a:pt x="0" y="18"/>
                    <a:pt x="0" y="18"/>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51" name="Freeform 22"/>
            <p:cNvSpPr/>
            <p:nvPr/>
          </p:nvSpPr>
          <p:spPr bwMode="auto">
            <a:xfrm>
              <a:off x="2091548" y="2379949"/>
              <a:ext cx="210931" cy="49313"/>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52" name="Freeform 23"/>
            <p:cNvSpPr/>
            <p:nvPr/>
          </p:nvSpPr>
          <p:spPr bwMode="auto">
            <a:xfrm>
              <a:off x="2089929" y="2388767"/>
              <a:ext cx="213810" cy="4085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1"/>
                    <a:pt x="34" y="76"/>
                    <a:pt x="38" y="71"/>
                  </a:cubicBezTo>
                  <a:cubicBezTo>
                    <a:pt x="42" y="66"/>
                    <a:pt x="44" y="61"/>
                    <a:pt x="44" y="55"/>
                  </a:cubicBezTo>
                  <a:cubicBezTo>
                    <a:pt x="44" y="49"/>
                    <a:pt x="42" y="43"/>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5"/>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53" name="Freeform 24"/>
            <p:cNvSpPr/>
            <p:nvPr/>
          </p:nvSpPr>
          <p:spPr bwMode="auto">
            <a:xfrm>
              <a:off x="2091548" y="2412704"/>
              <a:ext cx="210931" cy="49313"/>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54" name="Freeform 25"/>
            <p:cNvSpPr/>
            <p:nvPr/>
          </p:nvSpPr>
          <p:spPr bwMode="auto">
            <a:xfrm>
              <a:off x="2089929" y="2421523"/>
              <a:ext cx="213810" cy="4103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5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1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2"/>
                    <a:pt x="497" y="95"/>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8"/>
                  </a:cubicBezTo>
                  <a:cubicBezTo>
                    <a:pt x="40" y="44"/>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4"/>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3"/>
                    <a:pt x="495" y="21"/>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55" name="Freeform 26"/>
            <p:cNvSpPr/>
            <p:nvPr/>
          </p:nvSpPr>
          <p:spPr bwMode="auto">
            <a:xfrm>
              <a:off x="2091548" y="2445460"/>
              <a:ext cx="210931" cy="49313"/>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56" name="Freeform 27"/>
            <p:cNvSpPr/>
            <p:nvPr/>
          </p:nvSpPr>
          <p:spPr bwMode="auto">
            <a:xfrm>
              <a:off x="2089929" y="2454458"/>
              <a:ext cx="213810" cy="4085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7 h 96"/>
                <a:gd name="T16" fmla="*/ 497 w 501"/>
                <a:gd name="T17" fmla="*/ 95 h 96"/>
                <a:gd name="T18" fmla="*/ 498 w 501"/>
                <a:gd name="T19" fmla="*/ 95 h 96"/>
                <a:gd name="T20" fmla="*/ 498 w 501"/>
                <a:gd name="T21" fmla="*/ 94 h 96"/>
                <a:gd name="T22" fmla="*/ 251 w 501"/>
                <a:gd name="T23" fmla="*/ 76 h 96"/>
                <a:gd name="T24" fmla="*/ 3 w 501"/>
                <a:gd name="T25" fmla="*/ 94 h 96"/>
                <a:gd name="T26" fmla="*/ 4 w 501"/>
                <a:gd name="T27" fmla="*/ 95 h 96"/>
                <a:gd name="T28" fmla="*/ 4 w 501"/>
                <a:gd name="T29" fmla="*/ 95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7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8 h 96"/>
                <a:gd name="T64" fmla="*/ 429 w 501"/>
                <a:gd name="T65" fmla="*/ 87 h 96"/>
                <a:gd name="T66" fmla="*/ 480 w 501"/>
                <a:gd name="T67" fmla="*/ 93 h 96"/>
                <a:gd name="T68" fmla="*/ 493 w 501"/>
                <a:gd name="T69" fmla="*/ 95 h 96"/>
                <a:gd name="T70" fmla="*/ 497 w 501"/>
                <a:gd name="T71" fmla="*/ 95 h 96"/>
                <a:gd name="T72" fmla="*/ 501 w 501"/>
                <a:gd name="T73" fmla="*/ 96 h 96"/>
                <a:gd name="T74" fmla="*/ 498 w 501"/>
                <a:gd name="T75" fmla="*/ 94 h 96"/>
                <a:gd name="T76" fmla="*/ 479 w 501"/>
                <a:gd name="T77" fmla="*/ 57 h 96"/>
                <a:gd name="T78" fmla="*/ 488 w 501"/>
                <a:gd name="T79" fmla="*/ 30 h 96"/>
                <a:gd name="T80" fmla="*/ 495 w 501"/>
                <a:gd name="T81" fmla="*/ 21 h 96"/>
                <a:gd name="T82" fmla="*/ 497 w 501"/>
                <a:gd name="T83" fmla="*/ 19 h 96"/>
                <a:gd name="T84" fmla="*/ 498 w 501"/>
                <a:gd name="T85" fmla="*/ 18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7"/>
                  </a:cubicBezTo>
                  <a:cubicBezTo>
                    <a:pt x="477" y="69"/>
                    <a:pt x="482" y="82"/>
                    <a:pt x="497" y="95"/>
                  </a:cubicBezTo>
                  <a:cubicBezTo>
                    <a:pt x="498" y="95"/>
                    <a:pt x="498" y="95"/>
                    <a:pt x="498" y="95"/>
                  </a:cubicBezTo>
                  <a:cubicBezTo>
                    <a:pt x="498" y="94"/>
                    <a:pt x="498" y="94"/>
                    <a:pt x="498" y="94"/>
                  </a:cubicBezTo>
                  <a:cubicBezTo>
                    <a:pt x="498" y="94"/>
                    <a:pt x="398" y="76"/>
                    <a:pt x="251" y="76"/>
                  </a:cubicBezTo>
                  <a:cubicBezTo>
                    <a:pt x="178" y="76"/>
                    <a:pt x="93" y="81"/>
                    <a:pt x="3" y="94"/>
                  </a:cubicBezTo>
                  <a:cubicBezTo>
                    <a:pt x="4" y="95"/>
                    <a:pt x="4" y="95"/>
                    <a:pt x="4" y="95"/>
                  </a:cubicBezTo>
                  <a:cubicBezTo>
                    <a:pt x="4" y="95"/>
                    <a:pt x="4" y="95"/>
                    <a:pt x="4" y="95"/>
                  </a:cubicBezTo>
                  <a:cubicBezTo>
                    <a:pt x="4" y="95"/>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7"/>
                  </a:cubicBezTo>
                  <a:cubicBezTo>
                    <a:pt x="40" y="43"/>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8"/>
                    <a:pt x="251" y="78"/>
                  </a:cubicBezTo>
                  <a:cubicBezTo>
                    <a:pt x="325" y="78"/>
                    <a:pt x="386" y="83"/>
                    <a:pt x="429" y="87"/>
                  </a:cubicBezTo>
                  <a:cubicBezTo>
                    <a:pt x="451" y="89"/>
                    <a:pt x="468" y="91"/>
                    <a:pt x="480" y="93"/>
                  </a:cubicBezTo>
                  <a:cubicBezTo>
                    <a:pt x="485" y="94"/>
                    <a:pt x="490" y="94"/>
                    <a:pt x="493" y="95"/>
                  </a:cubicBezTo>
                  <a:cubicBezTo>
                    <a:pt x="496" y="95"/>
                    <a:pt x="497" y="95"/>
                    <a:pt x="497" y="95"/>
                  </a:cubicBezTo>
                  <a:cubicBezTo>
                    <a:pt x="501" y="96"/>
                    <a:pt x="501" y="96"/>
                    <a:pt x="501" y="96"/>
                  </a:cubicBezTo>
                  <a:cubicBezTo>
                    <a:pt x="498" y="94"/>
                    <a:pt x="498" y="94"/>
                    <a:pt x="498" y="94"/>
                  </a:cubicBezTo>
                  <a:cubicBezTo>
                    <a:pt x="483" y="81"/>
                    <a:pt x="479" y="69"/>
                    <a:pt x="479" y="57"/>
                  </a:cubicBezTo>
                  <a:cubicBezTo>
                    <a:pt x="479" y="46"/>
                    <a:pt x="484" y="37"/>
                    <a:pt x="488" y="30"/>
                  </a:cubicBezTo>
                  <a:cubicBezTo>
                    <a:pt x="491" y="26"/>
                    <a:pt x="493" y="23"/>
                    <a:pt x="495" y="21"/>
                  </a:cubicBezTo>
                  <a:cubicBezTo>
                    <a:pt x="496" y="20"/>
                    <a:pt x="497" y="20"/>
                    <a:pt x="497" y="19"/>
                  </a:cubicBezTo>
                  <a:cubicBezTo>
                    <a:pt x="498" y="19"/>
                    <a:pt x="498" y="18"/>
                    <a:pt x="498" y="18"/>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57" name="Freeform 28"/>
            <p:cNvSpPr/>
            <p:nvPr/>
          </p:nvSpPr>
          <p:spPr bwMode="auto">
            <a:xfrm>
              <a:off x="2091548" y="2478215"/>
              <a:ext cx="230188" cy="65691"/>
            </a:xfrm>
            <a:custGeom>
              <a:gdLst>
                <a:gd name="T0" fmla="*/ 0 w 539"/>
                <a:gd name="T1" fmla="*/ 39 h 154"/>
                <a:gd name="T2" fmla="*/ 494 w 539"/>
                <a:gd name="T3" fmla="*/ 39 h 154"/>
                <a:gd name="T4" fmla="*/ 539 w 539"/>
                <a:gd name="T5" fmla="*/ 115 h 154"/>
                <a:gd name="T6" fmla="*/ 0 w 539"/>
                <a:gd name="T7" fmla="*/ 115 h 154"/>
                <a:gd name="T8" fmla="*/ 0 w 539"/>
                <a:gd name="T9" fmla="*/ 39 h 154"/>
              </a:gdLst>
              <a:cxnLst>
                <a:cxn ang="0">
                  <a:pos x="T0" y="T1"/>
                </a:cxn>
                <a:cxn ang="0">
                  <a:pos x="T2" y="T3"/>
                </a:cxn>
                <a:cxn ang="0">
                  <a:pos x="T4" y="T5"/>
                </a:cxn>
                <a:cxn ang="0">
                  <a:pos x="T6" y="T7"/>
                </a:cxn>
                <a:cxn ang="0">
                  <a:pos x="T8" y="T9"/>
                </a:cxn>
              </a:cxnLst>
              <a:rect l="0" t="0" r="r" b="b"/>
              <a:pathLst>
                <a:path w="539" h="154">
                  <a:moveTo>
                    <a:pt x="0" y="39"/>
                  </a:moveTo>
                  <a:cubicBezTo>
                    <a:pt x="0" y="39"/>
                    <a:pt x="179" y="0"/>
                    <a:pt x="494" y="39"/>
                  </a:cubicBezTo>
                  <a:cubicBezTo>
                    <a:pt x="494" y="39"/>
                    <a:pt x="449" y="115"/>
                    <a:pt x="539" y="115"/>
                  </a:cubicBezTo>
                  <a:cubicBezTo>
                    <a:pt x="539" y="115"/>
                    <a:pt x="359" y="154"/>
                    <a:pt x="0" y="115"/>
                  </a:cubicBezTo>
                  <a:cubicBezTo>
                    <a:pt x="0" y="115"/>
                    <a:pt x="44" y="77"/>
                    <a:pt x="0" y="39"/>
                  </a:cubicBezTo>
                  <a:close/>
                </a:path>
              </a:pathLst>
            </a:custGeom>
            <a:noFill/>
            <a:ln w="952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58" name="Freeform 29"/>
            <p:cNvSpPr/>
            <p:nvPr/>
          </p:nvSpPr>
          <p:spPr bwMode="auto">
            <a:xfrm>
              <a:off x="2090289" y="2486674"/>
              <a:ext cx="231448" cy="48233"/>
            </a:xfrm>
            <a:custGeom>
              <a:gdLst>
                <a:gd name="T0" fmla="*/ 3 w 542"/>
                <a:gd name="T1" fmla="*/ 19 h 113"/>
                <a:gd name="T2" fmla="*/ 3 w 542"/>
                <a:gd name="T3" fmla="*/ 19 h 113"/>
                <a:gd name="T4" fmla="*/ 6 w 542"/>
                <a:gd name="T5" fmla="*/ 19 h 113"/>
                <a:gd name="T6" fmla="*/ 229 w 542"/>
                <a:gd name="T7" fmla="*/ 2 h 113"/>
                <a:gd name="T8" fmla="*/ 497 w 542"/>
                <a:gd name="T9" fmla="*/ 20 h 113"/>
                <a:gd name="T10" fmla="*/ 497 w 542"/>
                <a:gd name="T11" fmla="*/ 19 h 113"/>
                <a:gd name="T12" fmla="*/ 496 w 542"/>
                <a:gd name="T13" fmla="*/ 18 h 113"/>
                <a:gd name="T14" fmla="*/ 484 w 542"/>
                <a:gd name="T15" fmla="*/ 57 h 113"/>
                <a:gd name="T16" fmla="*/ 496 w 542"/>
                <a:gd name="T17" fmla="*/ 84 h 113"/>
                <a:gd name="T18" fmla="*/ 542 w 542"/>
                <a:gd name="T19" fmla="*/ 96 h 113"/>
                <a:gd name="T20" fmla="*/ 542 w 542"/>
                <a:gd name="T21" fmla="*/ 95 h 113"/>
                <a:gd name="T22" fmla="*/ 541 w 542"/>
                <a:gd name="T23" fmla="*/ 94 h 113"/>
                <a:gd name="T24" fmla="*/ 538 w 542"/>
                <a:gd name="T25" fmla="*/ 95 h 113"/>
                <a:gd name="T26" fmla="*/ 302 w 542"/>
                <a:gd name="T27" fmla="*/ 111 h 113"/>
                <a:gd name="T28" fmla="*/ 3 w 542"/>
                <a:gd name="T29" fmla="*/ 94 h 113"/>
                <a:gd name="T30" fmla="*/ 3 w 542"/>
                <a:gd name="T31" fmla="*/ 95 h 113"/>
                <a:gd name="T32" fmla="*/ 3 w 542"/>
                <a:gd name="T33" fmla="*/ 96 h 113"/>
                <a:gd name="T34" fmla="*/ 23 w 542"/>
                <a:gd name="T35" fmla="*/ 56 h 113"/>
                <a:gd name="T36" fmla="*/ 3 w 542"/>
                <a:gd name="T37" fmla="*/ 18 h 113"/>
                <a:gd name="T38" fmla="*/ 3 w 542"/>
                <a:gd name="T39" fmla="*/ 19 h 113"/>
                <a:gd name="T40" fmla="*/ 3 w 542"/>
                <a:gd name="T41" fmla="*/ 19 h 113"/>
                <a:gd name="T42" fmla="*/ 3 w 542"/>
                <a:gd name="T43" fmla="*/ 19 h 113"/>
                <a:gd name="T44" fmla="*/ 2 w 542"/>
                <a:gd name="T45" fmla="*/ 19 h 113"/>
                <a:gd name="T46" fmla="*/ 21 w 542"/>
                <a:gd name="T47" fmla="*/ 56 h 113"/>
                <a:gd name="T48" fmla="*/ 12 w 542"/>
                <a:gd name="T49" fmla="*/ 83 h 113"/>
                <a:gd name="T50" fmla="*/ 5 w 542"/>
                <a:gd name="T51" fmla="*/ 92 h 113"/>
                <a:gd name="T52" fmla="*/ 3 w 542"/>
                <a:gd name="T53" fmla="*/ 94 h 113"/>
                <a:gd name="T54" fmla="*/ 2 w 542"/>
                <a:gd name="T55" fmla="*/ 95 h 113"/>
                <a:gd name="T56" fmla="*/ 0 w 542"/>
                <a:gd name="T57" fmla="*/ 96 h 113"/>
                <a:gd name="T58" fmla="*/ 2 w 542"/>
                <a:gd name="T59" fmla="*/ 96 h 113"/>
                <a:gd name="T60" fmla="*/ 302 w 542"/>
                <a:gd name="T61" fmla="*/ 113 h 113"/>
                <a:gd name="T62" fmla="*/ 542 w 542"/>
                <a:gd name="T63" fmla="*/ 96 h 113"/>
                <a:gd name="T64" fmla="*/ 542 w 542"/>
                <a:gd name="T65" fmla="*/ 94 h 113"/>
                <a:gd name="T66" fmla="*/ 497 w 542"/>
                <a:gd name="T67" fmla="*/ 83 h 113"/>
                <a:gd name="T68" fmla="*/ 486 w 542"/>
                <a:gd name="T69" fmla="*/ 57 h 113"/>
                <a:gd name="T70" fmla="*/ 492 w 542"/>
                <a:gd name="T71" fmla="*/ 31 h 113"/>
                <a:gd name="T72" fmla="*/ 496 w 542"/>
                <a:gd name="T73" fmla="*/ 22 h 113"/>
                <a:gd name="T74" fmla="*/ 497 w 542"/>
                <a:gd name="T75" fmla="*/ 20 h 113"/>
                <a:gd name="T76" fmla="*/ 497 w 542"/>
                <a:gd name="T77" fmla="*/ 19 h 113"/>
                <a:gd name="T78" fmla="*/ 498 w 542"/>
                <a:gd name="T79" fmla="*/ 18 h 113"/>
                <a:gd name="T80" fmla="*/ 497 w 542"/>
                <a:gd name="T81" fmla="*/ 18 h 113"/>
                <a:gd name="T82" fmla="*/ 229 w 542"/>
                <a:gd name="T83" fmla="*/ 0 h 113"/>
                <a:gd name="T84" fmla="*/ 2 w 542"/>
                <a:gd name="T85" fmla="*/ 18 h 113"/>
                <a:gd name="T86" fmla="*/ 0 w 542"/>
                <a:gd name="T87" fmla="*/ 18 h 113"/>
                <a:gd name="T88" fmla="*/ 2 w 542"/>
                <a:gd name="T89" fmla="*/ 19 h 113"/>
                <a:gd name="T90" fmla="*/ 3 w 542"/>
                <a:gd name="T91" fmla="*/ 19 h 1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2" h="113">
                  <a:moveTo>
                    <a:pt x="3" y="19"/>
                  </a:moveTo>
                  <a:cubicBezTo>
                    <a:pt x="3" y="19"/>
                    <a:pt x="3" y="19"/>
                    <a:pt x="3" y="19"/>
                  </a:cubicBezTo>
                  <a:cubicBezTo>
                    <a:pt x="3" y="19"/>
                    <a:pt x="4" y="19"/>
                    <a:pt x="6" y="19"/>
                  </a:cubicBezTo>
                  <a:cubicBezTo>
                    <a:pt x="24" y="16"/>
                    <a:pt x="101" y="2"/>
                    <a:pt x="229" y="2"/>
                  </a:cubicBezTo>
                  <a:cubicBezTo>
                    <a:pt x="302" y="2"/>
                    <a:pt x="392" y="7"/>
                    <a:pt x="497" y="20"/>
                  </a:cubicBezTo>
                  <a:cubicBezTo>
                    <a:pt x="497" y="19"/>
                    <a:pt x="497" y="19"/>
                    <a:pt x="497" y="19"/>
                  </a:cubicBezTo>
                  <a:cubicBezTo>
                    <a:pt x="496" y="18"/>
                    <a:pt x="496" y="18"/>
                    <a:pt x="496" y="18"/>
                  </a:cubicBezTo>
                  <a:cubicBezTo>
                    <a:pt x="496" y="18"/>
                    <a:pt x="484" y="37"/>
                    <a:pt x="484" y="57"/>
                  </a:cubicBezTo>
                  <a:cubicBezTo>
                    <a:pt x="484" y="67"/>
                    <a:pt x="487" y="77"/>
                    <a:pt x="496" y="84"/>
                  </a:cubicBezTo>
                  <a:cubicBezTo>
                    <a:pt x="505" y="92"/>
                    <a:pt x="519" y="96"/>
                    <a:pt x="542" y="96"/>
                  </a:cubicBezTo>
                  <a:cubicBezTo>
                    <a:pt x="542" y="95"/>
                    <a:pt x="542" y="95"/>
                    <a:pt x="542" y="95"/>
                  </a:cubicBezTo>
                  <a:cubicBezTo>
                    <a:pt x="541" y="94"/>
                    <a:pt x="541" y="94"/>
                    <a:pt x="541" y="94"/>
                  </a:cubicBezTo>
                  <a:cubicBezTo>
                    <a:pt x="541" y="94"/>
                    <a:pt x="540" y="95"/>
                    <a:pt x="538" y="95"/>
                  </a:cubicBezTo>
                  <a:cubicBezTo>
                    <a:pt x="520" y="98"/>
                    <a:pt x="442" y="111"/>
                    <a:pt x="302" y="111"/>
                  </a:cubicBezTo>
                  <a:cubicBezTo>
                    <a:pt x="222" y="111"/>
                    <a:pt x="122" y="107"/>
                    <a:pt x="3" y="94"/>
                  </a:cubicBezTo>
                  <a:cubicBezTo>
                    <a:pt x="3" y="95"/>
                    <a:pt x="3" y="95"/>
                    <a:pt x="3" y="95"/>
                  </a:cubicBezTo>
                  <a:cubicBezTo>
                    <a:pt x="3" y="96"/>
                    <a:pt x="3" y="96"/>
                    <a:pt x="3" y="96"/>
                  </a:cubicBezTo>
                  <a:cubicBezTo>
                    <a:pt x="3" y="96"/>
                    <a:pt x="23" y="79"/>
                    <a:pt x="23" y="56"/>
                  </a:cubicBezTo>
                  <a:cubicBezTo>
                    <a:pt x="23" y="44"/>
                    <a:pt x="18" y="31"/>
                    <a:pt x="3" y="18"/>
                  </a:cubicBezTo>
                  <a:cubicBezTo>
                    <a:pt x="3" y="19"/>
                    <a:pt x="3" y="19"/>
                    <a:pt x="3" y="19"/>
                  </a:cubicBezTo>
                  <a:cubicBezTo>
                    <a:pt x="3" y="19"/>
                    <a:pt x="3" y="19"/>
                    <a:pt x="3" y="19"/>
                  </a:cubicBezTo>
                  <a:cubicBezTo>
                    <a:pt x="3" y="19"/>
                    <a:pt x="3" y="19"/>
                    <a:pt x="3" y="19"/>
                  </a:cubicBezTo>
                  <a:cubicBezTo>
                    <a:pt x="2" y="19"/>
                    <a:pt x="2" y="19"/>
                    <a:pt x="2" y="19"/>
                  </a:cubicBezTo>
                  <a:cubicBezTo>
                    <a:pt x="17" y="32"/>
                    <a:pt x="21" y="44"/>
                    <a:pt x="21" y="56"/>
                  </a:cubicBezTo>
                  <a:cubicBezTo>
                    <a:pt x="21" y="67"/>
                    <a:pt x="17" y="76"/>
                    <a:pt x="12" y="83"/>
                  </a:cubicBezTo>
                  <a:cubicBezTo>
                    <a:pt x="9" y="87"/>
                    <a:pt x="7" y="90"/>
                    <a:pt x="5" y="92"/>
                  </a:cubicBezTo>
                  <a:cubicBezTo>
                    <a:pt x="4" y="93"/>
                    <a:pt x="3" y="93"/>
                    <a:pt x="3" y="94"/>
                  </a:cubicBezTo>
                  <a:cubicBezTo>
                    <a:pt x="2" y="94"/>
                    <a:pt x="2" y="95"/>
                    <a:pt x="2" y="95"/>
                  </a:cubicBezTo>
                  <a:cubicBezTo>
                    <a:pt x="0" y="96"/>
                    <a:pt x="0" y="96"/>
                    <a:pt x="0" y="96"/>
                  </a:cubicBezTo>
                  <a:cubicBezTo>
                    <a:pt x="2" y="96"/>
                    <a:pt x="2" y="96"/>
                    <a:pt x="2" y="96"/>
                  </a:cubicBezTo>
                  <a:cubicBezTo>
                    <a:pt x="122" y="109"/>
                    <a:pt x="222" y="113"/>
                    <a:pt x="302" y="113"/>
                  </a:cubicBezTo>
                  <a:cubicBezTo>
                    <a:pt x="462" y="113"/>
                    <a:pt x="542" y="96"/>
                    <a:pt x="542" y="96"/>
                  </a:cubicBezTo>
                  <a:cubicBezTo>
                    <a:pt x="542" y="94"/>
                    <a:pt x="542" y="94"/>
                    <a:pt x="542" y="94"/>
                  </a:cubicBezTo>
                  <a:cubicBezTo>
                    <a:pt x="519" y="94"/>
                    <a:pt x="505" y="90"/>
                    <a:pt x="497" y="83"/>
                  </a:cubicBezTo>
                  <a:cubicBezTo>
                    <a:pt x="489" y="76"/>
                    <a:pt x="486" y="66"/>
                    <a:pt x="486" y="57"/>
                  </a:cubicBezTo>
                  <a:cubicBezTo>
                    <a:pt x="486" y="48"/>
                    <a:pt x="489" y="38"/>
                    <a:pt x="492" y="31"/>
                  </a:cubicBezTo>
                  <a:cubicBezTo>
                    <a:pt x="493" y="27"/>
                    <a:pt x="495" y="24"/>
                    <a:pt x="496" y="22"/>
                  </a:cubicBezTo>
                  <a:cubicBezTo>
                    <a:pt x="496" y="21"/>
                    <a:pt x="497" y="20"/>
                    <a:pt x="497" y="20"/>
                  </a:cubicBezTo>
                  <a:cubicBezTo>
                    <a:pt x="497" y="19"/>
                    <a:pt x="497" y="19"/>
                    <a:pt x="497" y="19"/>
                  </a:cubicBezTo>
                  <a:cubicBezTo>
                    <a:pt x="498" y="18"/>
                    <a:pt x="498" y="18"/>
                    <a:pt x="498" y="18"/>
                  </a:cubicBezTo>
                  <a:cubicBezTo>
                    <a:pt x="497" y="18"/>
                    <a:pt x="497" y="18"/>
                    <a:pt x="497" y="18"/>
                  </a:cubicBezTo>
                  <a:cubicBezTo>
                    <a:pt x="392" y="5"/>
                    <a:pt x="302" y="0"/>
                    <a:pt x="229" y="0"/>
                  </a:cubicBezTo>
                  <a:cubicBezTo>
                    <a:pt x="82" y="0"/>
                    <a:pt x="2" y="18"/>
                    <a:pt x="2" y="18"/>
                  </a:cubicBezTo>
                  <a:cubicBezTo>
                    <a:pt x="0" y="18"/>
                    <a:pt x="0" y="18"/>
                    <a:pt x="0" y="18"/>
                  </a:cubicBezTo>
                  <a:cubicBezTo>
                    <a:pt x="2" y="19"/>
                    <a:pt x="2" y="19"/>
                    <a:pt x="2" y="19"/>
                  </a:cubicBezTo>
                  <a:lnTo>
                    <a:pt x="3" y="19"/>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59" name="Freeform 30"/>
            <p:cNvSpPr/>
            <p:nvPr/>
          </p:nvSpPr>
          <p:spPr bwMode="auto">
            <a:xfrm>
              <a:off x="2072471" y="2525009"/>
              <a:ext cx="249266" cy="21417"/>
            </a:xfrm>
            <a:custGeom>
              <a:gdLst>
                <a:gd name="T0" fmla="*/ 45 w 584"/>
                <a:gd name="T1" fmla="*/ 0 h 50"/>
                <a:gd name="T2" fmla="*/ 0 w 584"/>
                <a:gd name="T3" fmla="*/ 12 h 50"/>
                <a:gd name="T4" fmla="*/ 584 w 584"/>
                <a:gd name="T5" fmla="*/ 7 h 50"/>
                <a:gd name="T6" fmla="*/ 550 w 584"/>
                <a:gd name="T7" fmla="*/ 0 h 50"/>
                <a:gd name="T8" fmla="*/ 45 w 584"/>
                <a:gd name="T9" fmla="*/ 0 h 50"/>
              </a:gdLst>
              <a:cxnLst>
                <a:cxn ang="0">
                  <a:pos x="T0" y="T1"/>
                </a:cxn>
                <a:cxn ang="0">
                  <a:pos x="T2" y="T3"/>
                </a:cxn>
                <a:cxn ang="0">
                  <a:pos x="T4" y="T5"/>
                </a:cxn>
                <a:cxn ang="0">
                  <a:pos x="T6" y="T7"/>
                </a:cxn>
                <a:cxn ang="0">
                  <a:pos x="T8" y="T9"/>
                </a:cxn>
              </a:cxnLst>
              <a:rect l="0" t="0" r="r" b="b"/>
              <a:pathLst>
                <a:path w="584" h="50">
                  <a:moveTo>
                    <a:pt x="45" y="0"/>
                  </a:moveTo>
                  <a:cubicBezTo>
                    <a:pt x="36" y="8"/>
                    <a:pt x="0" y="12"/>
                    <a:pt x="0" y="12"/>
                  </a:cubicBezTo>
                  <a:cubicBezTo>
                    <a:pt x="449" y="50"/>
                    <a:pt x="584" y="7"/>
                    <a:pt x="584" y="7"/>
                  </a:cubicBezTo>
                  <a:cubicBezTo>
                    <a:pt x="569" y="7"/>
                    <a:pt x="558" y="4"/>
                    <a:pt x="550" y="0"/>
                  </a:cubicBezTo>
                  <a:cubicBezTo>
                    <a:pt x="481" y="14"/>
                    <a:pt x="290" y="27"/>
                    <a:pt x="45" y="0"/>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60" name="Freeform 31"/>
            <p:cNvSpPr/>
            <p:nvPr/>
          </p:nvSpPr>
          <p:spPr bwMode="auto">
            <a:xfrm>
              <a:off x="2071931" y="2524648"/>
              <a:ext cx="249806" cy="12778"/>
            </a:xfrm>
            <a:custGeom>
              <a:gdLst>
                <a:gd name="T0" fmla="*/ 46 w 585"/>
                <a:gd name="T1" fmla="*/ 1 h 30"/>
                <a:gd name="T2" fmla="*/ 45 w 585"/>
                <a:gd name="T3" fmla="*/ 0 h 30"/>
                <a:gd name="T4" fmla="*/ 35 w 585"/>
                <a:gd name="T5" fmla="*/ 5 h 30"/>
                <a:gd name="T6" fmla="*/ 12 w 585"/>
                <a:gd name="T7" fmla="*/ 10 h 30"/>
                <a:gd name="T8" fmla="*/ 4 w 585"/>
                <a:gd name="T9" fmla="*/ 12 h 30"/>
                <a:gd name="T10" fmla="*/ 0 w 585"/>
                <a:gd name="T11" fmla="*/ 12 h 30"/>
                <a:gd name="T12" fmla="*/ 0 w 585"/>
                <a:gd name="T13" fmla="*/ 14 h 30"/>
                <a:gd name="T14" fmla="*/ 328 w 585"/>
                <a:gd name="T15" fmla="*/ 30 h 30"/>
                <a:gd name="T16" fmla="*/ 585 w 585"/>
                <a:gd name="T17" fmla="*/ 9 h 30"/>
                <a:gd name="T18" fmla="*/ 585 w 585"/>
                <a:gd name="T19" fmla="*/ 7 h 30"/>
                <a:gd name="T20" fmla="*/ 552 w 585"/>
                <a:gd name="T21" fmla="*/ 0 h 30"/>
                <a:gd name="T22" fmla="*/ 552 w 585"/>
                <a:gd name="T23" fmla="*/ 0 h 30"/>
                <a:gd name="T24" fmla="*/ 551 w 585"/>
                <a:gd name="T25" fmla="*/ 0 h 30"/>
                <a:gd name="T26" fmla="*/ 323 w 585"/>
                <a:gd name="T27" fmla="*/ 16 h 30"/>
                <a:gd name="T28" fmla="*/ 46 w 585"/>
                <a:gd name="T29" fmla="*/ 0 h 30"/>
                <a:gd name="T30" fmla="*/ 45 w 585"/>
                <a:gd name="T31" fmla="*/ 0 h 30"/>
                <a:gd name="T32" fmla="*/ 45 w 585"/>
                <a:gd name="T33" fmla="*/ 0 h 30"/>
                <a:gd name="T34" fmla="*/ 46 w 585"/>
                <a:gd name="T35" fmla="*/ 1 h 30"/>
                <a:gd name="T36" fmla="*/ 45 w 585"/>
                <a:gd name="T37" fmla="*/ 2 h 30"/>
                <a:gd name="T38" fmla="*/ 323 w 585"/>
                <a:gd name="T39" fmla="*/ 18 h 30"/>
                <a:gd name="T40" fmla="*/ 552 w 585"/>
                <a:gd name="T41" fmla="*/ 2 h 30"/>
                <a:gd name="T42" fmla="*/ 551 w 585"/>
                <a:gd name="T43" fmla="*/ 1 h 30"/>
                <a:gd name="T44" fmla="*/ 551 w 585"/>
                <a:gd name="T45" fmla="*/ 2 h 30"/>
                <a:gd name="T46" fmla="*/ 585 w 585"/>
                <a:gd name="T47" fmla="*/ 9 h 30"/>
                <a:gd name="T48" fmla="*/ 585 w 585"/>
                <a:gd name="T49" fmla="*/ 8 h 30"/>
                <a:gd name="T50" fmla="*/ 584 w 585"/>
                <a:gd name="T51" fmla="*/ 7 h 30"/>
                <a:gd name="T52" fmla="*/ 581 w 585"/>
                <a:gd name="T53" fmla="*/ 8 h 30"/>
                <a:gd name="T54" fmla="*/ 328 w 585"/>
                <a:gd name="T55" fmla="*/ 28 h 30"/>
                <a:gd name="T56" fmla="*/ 1 w 585"/>
                <a:gd name="T57" fmla="*/ 12 h 30"/>
                <a:gd name="T58" fmla="*/ 1 w 585"/>
                <a:gd name="T59" fmla="*/ 13 h 30"/>
                <a:gd name="T60" fmla="*/ 1 w 585"/>
                <a:gd name="T61" fmla="*/ 14 h 30"/>
                <a:gd name="T62" fmla="*/ 20 w 585"/>
                <a:gd name="T63" fmla="*/ 11 h 30"/>
                <a:gd name="T64" fmla="*/ 35 w 585"/>
                <a:gd name="T65" fmla="*/ 7 h 30"/>
                <a:gd name="T66" fmla="*/ 46 w 585"/>
                <a:gd name="T67" fmla="*/ 2 h 30"/>
                <a:gd name="T68" fmla="*/ 46 w 585"/>
                <a:gd name="T69" fmla="*/ 1 h 30"/>
                <a:gd name="T70" fmla="*/ 45 w 585"/>
                <a:gd name="T71" fmla="*/ 2 h 30"/>
                <a:gd name="T72" fmla="*/ 46 w 585"/>
                <a:gd name="T73" fmla="*/ 1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5" h="30">
                  <a:moveTo>
                    <a:pt x="46" y="1"/>
                  </a:moveTo>
                  <a:cubicBezTo>
                    <a:pt x="45" y="0"/>
                    <a:pt x="45" y="0"/>
                    <a:pt x="45" y="0"/>
                  </a:cubicBezTo>
                  <a:cubicBezTo>
                    <a:pt x="43" y="2"/>
                    <a:pt x="39" y="4"/>
                    <a:pt x="35" y="5"/>
                  </a:cubicBezTo>
                  <a:cubicBezTo>
                    <a:pt x="28" y="7"/>
                    <a:pt x="19" y="9"/>
                    <a:pt x="12" y="10"/>
                  </a:cubicBezTo>
                  <a:cubicBezTo>
                    <a:pt x="9" y="11"/>
                    <a:pt x="6" y="11"/>
                    <a:pt x="4" y="12"/>
                  </a:cubicBezTo>
                  <a:cubicBezTo>
                    <a:pt x="2" y="12"/>
                    <a:pt x="0" y="12"/>
                    <a:pt x="0" y="12"/>
                  </a:cubicBezTo>
                  <a:cubicBezTo>
                    <a:pt x="0" y="14"/>
                    <a:pt x="0" y="14"/>
                    <a:pt x="0" y="14"/>
                  </a:cubicBezTo>
                  <a:cubicBezTo>
                    <a:pt x="137" y="26"/>
                    <a:pt x="245" y="30"/>
                    <a:pt x="328" y="30"/>
                  </a:cubicBezTo>
                  <a:cubicBezTo>
                    <a:pt x="519" y="30"/>
                    <a:pt x="585" y="9"/>
                    <a:pt x="585" y="9"/>
                  </a:cubicBezTo>
                  <a:cubicBezTo>
                    <a:pt x="585" y="7"/>
                    <a:pt x="585" y="7"/>
                    <a:pt x="585" y="7"/>
                  </a:cubicBezTo>
                  <a:cubicBezTo>
                    <a:pt x="570" y="7"/>
                    <a:pt x="560" y="4"/>
                    <a:pt x="552" y="0"/>
                  </a:cubicBezTo>
                  <a:cubicBezTo>
                    <a:pt x="552" y="0"/>
                    <a:pt x="552" y="0"/>
                    <a:pt x="552" y="0"/>
                  </a:cubicBezTo>
                  <a:cubicBezTo>
                    <a:pt x="551" y="0"/>
                    <a:pt x="551" y="0"/>
                    <a:pt x="551" y="0"/>
                  </a:cubicBezTo>
                  <a:cubicBezTo>
                    <a:pt x="511" y="8"/>
                    <a:pt x="431" y="16"/>
                    <a:pt x="323" y="16"/>
                  </a:cubicBezTo>
                  <a:cubicBezTo>
                    <a:pt x="244" y="16"/>
                    <a:pt x="150" y="12"/>
                    <a:pt x="46" y="0"/>
                  </a:cubicBezTo>
                  <a:cubicBezTo>
                    <a:pt x="45" y="0"/>
                    <a:pt x="45" y="0"/>
                    <a:pt x="45" y="0"/>
                  </a:cubicBezTo>
                  <a:cubicBezTo>
                    <a:pt x="45" y="0"/>
                    <a:pt x="45" y="0"/>
                    <a:pt x="45" y="0"/>
                  </a:cubicBezTo>
                  <a:cubicBezTo>
                    <a:pt x="46" y="1"/>
                    <a:pt x="46" y="1"/>
                    <a:pt x="46" y="1"/>
                  </a:cubicBezTo>
                  <a:cubicBezTo>
                    <a:pt x="45" y="2"/>
                    <a:pt x="45" y="2"/>
                    <a:pt x="45" y="2"/>
                  </a:cubicBezTo>
                  <a:cubicBezTo>
                    <a:pt x="149" y="14"/>
                    <a:pt x="244" y="18"/>
                    <a:pt x="323" y="18"/>
                  </a:cubicBezTo>
                  <a:cubicBezTo>
                    <a:pt x="431" y="18"/>
                    <a:pt x="511" y="10"/>
                    <a:pt x="552" y="2"/>
                  </a:cubicBezTo>
                  <a:cubicBezTo>
                    <a:pt x="551" y="1"/>
                    <a:pt x="551" y="1"/>
                    <a:pt x="551" y="1"/>
                  </a:cubicBezTo>
                  <a:cubicBezTo>
                    <a:pt x="551" y="2"/>
                    <a:pt x="551" y="2"/>
                    <a:pt x="551" y="2"/>
                  </a:cubicBezTo>
                  <a:cubicBezTo>
                    <a:pt x="559" y="6"/>
                    <a:pt x="570" y="9"/>
                    <a:pt x="585" y="9"/>
                  </a:cubicBezTo>
                  <a:cubicBezTo>
                    <a:pt x="585" y="8"/>
                    <a:pt x="585" y="8"/>
                    <a:pt x="585" y="8"/>
                  </a:cubicBezTo>
                  <a:cubicBezTo>
                    <a:pt x="584" y="7"/>
                    <a:pt x="584" y="7"/>
                    <a:pt x="584" y="7"/>
                  </a:cubicBezTo>
                  <a:cubicBezTo>
                    <a:pt x="584" y="7"/>
                    <a:pt x="583" y="7"/>
                    <a:pt x="581" y="8"/>
                  </a:cubicBezTo>
                  <a:cubicBezTo>
                    <a:pt x="566" y="12"/>
                    <a:pt x="495" y="28"/>
                    <a:pt x="328" y="28"/>
                  </a:cubicBezTo>
                  <a:cubicBezTo>
                    <a:pt x="245" y="28"/>
                    <a:pt x="137" y="24"/>
                    <a:pt x="1" y="12"/>
                  </a:cubicBezTo>
                  <a:cubicBezTo>
                    <a:pt x="1" y="13"/>
                    <a:pt x="1" y="13"/>
                    <a:pt x="1" y="13"/>
                  </a:cubicBezTo>
                  <a:cubicBezTo>
                    <a:pt x="1" y="14"/>
                    <a:pt x="1" y="14"/>
                    <a:pt x="1" y="14"/>
                  </a:cubicBezTo>
                  <a:cubicBezTo>
                    <a:pt x="1" y="14"/>
                    <a:pt x="10" y="13"/>
                    <a:pt x="20" y="11"/>
                  </a:cubicBezTo>
                  <a:cubicBezTo>
                    <a:pt x="25" y="10"/>
                    <a:pt x="30" y="9"/>
                    <a:pt x="35" y="7"/>
                  </a:cubicBezTo>
                  <a:cubicBezTo>
                    <a:pt x="40" y="6"/>
                    <a:pt x="44" y="4"/>
                    <a:pt x="46" y="2"/>
                  </a:cubicBezTo>
                  <a:cubicBezTo>
                    <a:pt x="46" y="1"/>
                    <a:pt x="46" y="1"/>
                    <a:pt x="46" y="1"/>
                  </a:cubicBezTo>
                  <a:cubicBezTo>
                    <a:pt x="45" y="2"/>
                    <a:pt x="45" y="2"/>
                    <a:pt x="45" y="2"/>
                  </a:cubicBezTo>
                  <a:lnTo>
                    <a:pt x="46" y="1"/>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61" name="任意多边形 160"/>
            <p:cNvSpPr>
              <a:spLocks noChangeArrowheads="1"/>
            </p:cNvSpPr>
            <p:nvPr/>
          </p:nvSpPr>
          <p:spPr bwMode="auto">
            <a:xfrm>
              <a:off x="2186395" y="2538327"/>
              <a:ext cx="26096" cy="172776"/>
            </a:xfrm>
            <a:custGeom>
              <a:gdLst>
                <a:gd name="connsiteX0" fmla="*/ 70545 w 112406"/>
                <a:gd name="connsiteY0" fmla="*/ 722495 h 744201"/>
                <a:gd name="connsiteX1" fmla="*/ 80623 w 112406"/>
                <a:gd name="connsiteY1" fmla="*/ 733348 h 744201"/>
                <a:gd name="connsiteX2" fmla="*/ 70545 w 112406"/>
                <a:gd name="connsiteY2" fmla="*/ 744201 h 744201"/>
                <a:gd name="connsiteX3" fmla="*/ 60467 w 112406"/>
                <a:gd name="connsiteY3" fmla="*/ 733348 h 744201"/>
                <a:gd name="connsiteX4" fmla="*/ 70545 w 112406"/>
                <a:gd name="connsiteY4" fmla="*/ 722495 h 744201"/>
                <a:gd name="connsiteX5" fmla="*/ 39536 w 112406"/>
                <a:gd name="connsiteY5" fmla="*/ 722495 h 744201"/>
                <a:gd name="connsiteX6" fmla="*/ 49614 w 112406"/>
                <a:gd name="connsiteY6" fmla="*/ 733348 h 744201"/>
                <a:gd name="connsiteX7" fmla="*/ 39536 w 112406"/>
                <a:gd name="connsiteY7" fmla="*/ 744201 h 744201"/>
                <a:gd name="connsiteX8" fmla="*/ 29458 w 112406"/>
                <a:gd name="connsiteY8" fmla="*/ 733348 h 744201"/>
                <a:gd name="connsiteX9" fmla="*/ 39536 w 112406"/>
                <a:gd name="connsiteY9" fmla="*/ 722495 h 744201"/>
                <a:gd name="connsiteX10" fmla="*/ 70545 w 112406"/>
                <a:gd name="connsiteY10" fmla="*/ 689161 h 744201"/>
                <a:gd name="connsiteX11" fmla="*/ 80623 w 112406"/>
                <a:gd name="connsiteY11" fmla="*/ 700402 h 744201"/>
                <a:gd name="connsiteX12" fmla="*/ 70545 w 112406"/>
                <a:gd name="connsiteY12" fmla="*/ 711643 h 744201"/>
                <a:gd name="connsiteX13" fmla="*/ 60467 w 112406"/>
                <a:gd name="connsiteY13" fmla="*/ 700402 h 744201"/>
                <a:gd name="connsiteX14" fmla="*/ 70545 w 112406"/>
                <a:gd name="connsiteY14" fmla="*/ 689161 h 744201"/>
                <a:gd name="connsiteX15" fmla="*/ 39536 w 112406"/>
                <a:gd name="connsiteY15" fmla="*/ 689161 h 744201"/>
                <a:gd name="connsiteX16" fmla="*/ 49614 w 112406"/>
                <a:gd name="connsiteY16" fmla="*/ 700402 h 744201"/>
                <a:gd name="connsiteX17" fmla="*/ 39536 w 112406"/>
                <a:gd name="connsiteY17" fmla="*/ 711643 h 744201"/>
                <a:gd name="connsiteX18" fmla="*/ 29458 w 112406"/>
                <a:gd name="connsiteY18" fmla="*/ 700402 h 744201"/>
                <a:gd name="connsiteX19" fmla="*/ 39536 w 112406"/>
                <a:gd name="connsiteY19" fmla="*/ 689161 h 744201"/>
                <a:gd name="connsiteX20" fmla="*/ 70545 w 112406"/>
                <a:gd name="connsiteY20" fmla="*/ 654277 h 744201"/>
                <a:gd name="connsiteX21" fmla="*/ 80623 w 112406"/>
                <a:gd name="connsiteY21" fmla="*/ 665518 h 744201"/>
                <a:gd name="connsiteX22" fmla="*/ 70545 w 112406"/>
                <a:gd name="connsiteY22" fmla="*/ 676759 h 744201"/>
                <a:gd name="connsiteX23" fmla="*/ 60467 w 112406"/>
                <a:gd name="connsiteY23" fmla="*/ 665518 h 744201"/>
                <a:gd name="connsiteX24" fmla="*/ 70545 w 112406"/>
                <a:gd name="connsiteY24" fmla="*/ 654277 h 744201"/>
                <a:gd name="connsiteX25" fmla="*/ 39536 w 112406"/>
                <a:gd name="connsiteY25" fmla="*/ 654277 h 744201"/>
                <a:gd name="connsiteX26" fmla="*/ 49614 w 112406"/>
                <a:gd name="connsiteY26" fmla="*/ 665518 h 744201"/>
                <a:gd name="connsiteX27" fmla="*/ 39536 w 112406"/>
                <a:gd name="connsiteY27" fmla="*/ 676759 h 744201"/>
                <a:gd name="connsiteX28" fmla="*/ 29458 w 112406"/>
                <a:gd name="connsiteY28" fmla="*/ 665518 h 744201"/>
                <a:gd name="connsiteX29" fmla="*/ 39536 w 112406"/>
                <a:gd name="connsiteY29" fmla="*/ 654277 h 744201"/>
                <a:gd name="connsiteX30" fmla="*/ 70545 w 112406"/>
                <a:gd name="connsiteY30" fmla="*/ 621718 h 744201"/>
                <a:gd name="connsiteX31" fmla="*/ 80623 w 112406"/>
                <a:gd name="connsiteY31" fmla="*/ 632571 h 744201"/>
                <a:gd name="connsiteX32" fmla="*/ 70545 w 112406"/>
                <a:gd name="connsiteY32" fmla="*/ 643424 h 744201"/>
                <a:gd name="connsiteX33" fmla="*/ 60467 w 112406"/>
                <a:gd name="connsiteY33" fmla="*/ 632571 h 744201"/>
                <a:gd name="connsiteX34" fmla="*/ 70545 w 112406"/>
                <a:gd name="connsiteY34" fmla="*/ 621718 h 744201"/>
                <a:gd name="connsiteX35" fmla="*/ 39536 w 112406"/>
                <a:gd name="connsiteY35" fmla="*/ 621718 h 744201"/>
                <a:gd name="connsiteX36" fmla="*/ 49614 w 112406"/>
                <a:gd name="connsiteY36" fmla="*/ 632571 h 744201"/>
                <a:gd name="connsiteX37" fmla="*/ 39536 w 112406"/>
                <a:gd name="connsiteY37" fmla="*/ 643424 h 744201"/>
                <a:gd name="connsiteX38" fmla="*/ 29458 w 112406"/>
                <a:gd name="connsiteY38" fmla="*/ 632571 h 744201"/>
                <a:gd name="connsiteX39" fmla="*/ 39536 w 112406"/>
                <a:gd name="connsiteY39" fmla="*/ 621718 h 744201"/>
                <a:gd name="connsiteX40" fmla="*/ 70545 w 112406"/>
                <a:gd name="connsiteY40" fmla="*/ 588384 h 744201"/>
                <a:gd name="connsiteX41" fmla="*/ 80623 w 112406"/>
                <a:gd name="connsiteY41" fmla="*/ 599625 h 744201"/>
                <a:gd name="connsiteX42" fmla="*/ 70545 w 112406"/>
                <a:gd name="connsiteY42" fmla="*/ 610866 h 744201"/>
                <a:gd name="connsiteX43" fmla="*/ 60467 w 112406"/>
                <a:gd name="connsiteY43" fmla="*/ 599625 h 744201"/>
                <a:gd name="connsiteX44" fmla="*/ 70545 w 112406"/>
                <a:gd name="connsiteY44" fmla="*/ 588384 h 744201"/>
                <a:gd name="connsiteX45" fmla="*/ 39536 w 112406"/>
                <a:gd name="connsiteY45" fmla="*/ 588384 h 744201"/>
                <a:gd name="connsiteX46" fmla="*/ 49614 w 112406"/>
                <a:gd name="connsiteY46" fmla="*/ 599625 h 744201"/>
                <a:gd name="connsiteX47" fmla="*/ 39536 w 112406"/>
                <a:gd name="connsiteY47" fmla="*/ 610866 h 744201"/>
                <a:gd name="connsiteX48" fmla="*/ 29458 w 112406"/>
                <a:gd name="connsiteY48" fmla="*/ 599625 h 744201"/>
                <a:gd name="connsiteX49" fmla="*/ 39536 w 112406"/>
                <a:gd name="connsiteY49" fmla="*/ 588384 h 744201"/>
                <a:gd name="connsiteX50" fmla="*/ 102328 w 112406"/>
                <a:gd name="connsiteY50" fmla="*/ 558926 h 744201"/>
                <a:gd name="connsiteX51" fmla="*/ 112406 w 112406"/>
                <a:gd name="connsiteY51" fmla="*/ 570167 h 744201"/>
                <a:gd name="connsiteX52" fmla="*/ 102328 w 112406"/>
                <a:gd name="connsiteY52" fmla="*/ 581408 h 744201"/>
                <a:gd name="connsiteX53" fmla="*/ 92250 w 112406"/>
                <a:gd name="connsiteY53" fmla="*/ 570167 h 744201"/>
                <a:gd name="connsiteX54" fmla="*/ 102328 w 112406"/>
                <a:gd name="connsiteY54" fmla="*/ 558926 h 744201"/>
                <a:gd name="connsiteX55" fmla="*/ 70545 w 112406"/>
                <a:gd name="connsiteY55" fmla="*/ 558926 h 744201"/>
                <a:gd name="connsiteX56" fmla="*/ 80623 w 112406"/>
                <a:gd name="connsiteY56" fmla="*/ 570167 h 744201"/>
                <a:gd name="connsiteX57" fmla="*/ 70545 w 112406"/>
                <a:gd name="connsiteY57" fmla="*/ 581408 h 744201"/>
                <a:gd name="connsiteX58" fmla="*/ 60467 w 112406"/>
                <a:gd name="connsiteY58" fmla="*/ 570167 h 744201"/>
                <a:gd name="connsiteX59" fmla="*/ 70545 w 112406"/>
                <a:gd name="connsiteY59" fmla="*/ 558926 h 744201"/>
                <a:gd name="connsiteX60" fmla="*/ 39536 w 112406"/>
                <a:gd name="connsiteY60" fmla="*/ 558926 h 744201"/>
                <a:gd name="connsiteX61" fmla="*/ 49614 w 112406"/>
                <a:gd name="connsiteY61" fmla="*/ 570167 h 744201"/>
                <a:gd name="connsiteX62" fmla="*/ 39536 w 112406"/>
                <a:gd name="connsiteY62" fmla="*/ 581408 h 744201"/>
                <a:gd name="connsiteX63" fmla="*/ 29458 w 112406"/>
                <a:gd name="connsiteY63" fmla="*/ 570167 h 744201"/>
                <a:gd name="connsiteX64" fmla="*/ 39536 w 112406"/>
                <a:gd name="connsiteY64" fmla="*/ 558926 h 744201"/>
                <a:gd name="connsiteX65" fmla="*/ 10078 w 112406"/>
                <a:gd name="connsiteY65" fmla="*/ 558926 h 744201"/>
                <a:gd name="connsiteX66" fmla="*/ 20156 w 112406"/>
                <a:gd name="connsiteY66" fmla="*/ 570167 h 744201"/>
                <a:gd name="connsiteX67" fmla="*/ 10078 w 112406"/>
                <a:gd name="connsiteY67" fmla="*/ 581408 h 744201"/>
                <a:gd name="connsiteX68" fmla="*/ 0 w 112406"/>
                <a:gd name="connsiteY68" fmla="*/ 570167 h 744201"/>
                <a:gd name="connsiteX69" fmla="*/ 10078 w 112406"/>
                <a:gd name="connsiteY69" fmla="*/ 558926 h 744201"/>
                <a:gd name="connsiteX70" fmla="*/ 102328 w 112406"/>
                <a:gd name="connsiteY70" fmla="*/ 526367 h 744201"/>
                <a:gd name="connsiteX71" fmla="*/ 112406 w 112406"/>
                <a:gd name="connsiteY71" fmla="*/ 537220 h 744201"/>
                <a:gd name="connsiteX72" fmla="*/ 102328 w 112406"/>
                <a:gd name="connsiteY72" fmla="*/ 548073 h 744201"/>
                <a:gd name="connsiteX73" fmla="*/ 92250 w 112406"/>
                <a:gd name="connsiteY73" fmla="*/ 537220 h 744201"/>
                <a:gd name="connsiteX74" fmla="*/ 102328 w 112406"/>
                <a:gd name="connsiteY74" fmla="*/ 526367 h 744201"/>
                <a:gd name="connsiteX75" fmla="*/ 70545 w 112406"/>
                <a:gd name="connsiteY75" fmla="*/ 526367 h 744201"/>
                <a:gd name="connsiteX76" fmla="*/ 80623 w 112406"/>
                <a:gd name="connsiteY76" fmla="*/ 537220 h 744201"/>
                <a:gd name="connsiteX77" fmla="*/ 70545 w 112406"/>
                <a:gd name="connsiteY77" fmla="*/ 548073 h 744201"/>
                <a:gd name="connsiteX78" fmla="*/ 60467 w 112406"/>
                <a:gd name="connsiteY78" fmla="*/ 537220 h 744201"/>
                <a:gd name="connsiteX79" fmla="*/ 70545 w 112406"/>
                <a:gd name="connsiteY79" fmla="*/ 526367 h 744201"/>
                <a:gd name="connsiteX80" fmla="*/ 39536 w 112406"/>
                <a:gd name="connsiteY80" fmla="*/ 526367 h 744201"/>
                <a:gd name="connsiteX81" fmla="*/ 49614 w 112406"/>
                <a:gd name="connsiteY81" fmla="*/ 537220 h 744201"/>
                <a:gd name="connsiteX82" fmla="*/ 39536 w 112406"/>
                <a:gd name="connsiteY82" fmla="*/ 548073 h 744201"/>
                <a:gd name="connsiteX83" fmla="*/ 29458 w 112406"/>
                <a:gd name="connsiteY83" fmla="*/ 537220 h 744201"/>
                <a:gd name="connsiteX84" fmla="*/ 39536 w 112406"/>
                <a:gd name="connsiteY84" fmla="*/ 526367 h 744201"/>
                <a:gd name="connsiteX85" fmla="*/ 10078 w 112406"/>
                <a:gd name="connsiteY85" fmla="*/ 526367 h 744201"/>
                <a:gd name="connsiteX86" fmla="*/ 20156 w 112406"/>
                <a:gd name="connsiteY86" fmla="*/ 537220 h 744201"/>
                <a:gd name="connsiteX87" fmla="*/ 10078 w 112406"/>
                <a:gd name="connsiteY87" fmla="*/ 548073 h 744201"/>
                <a:gd name="connsiteX88" fmla="*/ 0 w 112406"/>
                <a:gd name="connsiteY88" fmla="*/ 537220 h 744201"/>
                <a:gd name="connsiteX89" fmla="*/ 10078 w 112406"/>
                <a:gd name="connsiteY89" fmla="*/ 526367 h 744201"/>
                <a:gd name="connsiteX90" fmla="*/ 102328 w 112406"/>
                <a:gd name="connsiteY90" fmla="*/ 491483 h 744201"/>
                <a:gd name="connsiteX91" fmla="*/ 112406 w 112406"/>
                <a:gd name="connsiteY91" fmla="*/ 503499 h 744201"/>
                <a:gd name="connsiteX92" fmla="*/ 102328 w 112406"/>
                <a:gd name="connsiteY92" fmla="*/ 515515 h 744201"/>
                <a:gd name="connsiteX93" fmla="*/ 92250 w 112406"/>
                <a:gd name="connsiteY93" fmla="*/ 503499 h 744201"/>
                <a:gd name="connsiteX94" fmla="*/ 102328 w 112406"/>
                <a:gd name="connsiteY94" fmla="*/ 491483 h 744201"/>
                <a:gd name="connsiteX95" fmla="*/ 70545 w 112406"/>
                <a:gd name="connsiteY95" fmla="*/ 491483 h 744201"/>
                <a:gd name="connsiteX96" fmla="*/ 80623 w 112406"/>
                <a:gd name="connsiteY96" fmla="*/ 503499 h 744201"/>
                <a:gd name="connsiteX97" fmla="*/ 70545 w 112406"/>
                <a:gd name="connsiteY97" fmla="*/ 515515 h 744201"/>
                <a:gd name="connsiteX98" fmla="*/ 60467 w 112406"/>
                <a:gd name="connsiteY98" fmla="*/ 503499 h 744201"/>
                <a:gd name="connsiteX99" fmla="*/ 70545 w 112406"/>
                <a:gd name="connsiteY99" fmla="*/ 491483 h 744201"/>
                <a:gd name="connsiteX100" fmla="*/ 39536 w 112406"/>
                <a:gd name="connsiteY100" fmla="*/ 491483 h 744201"/>
                <a:gd name="connsiteX101" fmla="*/ 49614 w 112406"/>
                <a:gd name="connsiteY101" fmla="*/ 503499 h 744201"/>
                <a:gd name="connsiteX102" fmla="*/ 39536 w 112406"/>
                <a:gd name="connsiteY102" fmla="*/ 515515 h 744201"/>
                <a:gd name="connsiteX103" fmla="*/ 29458 w 112406"/>
                <a:gd name="connsiteY103" fmla="*/ 503499 h 744201"/>
                <a:gd name="connsiteX104" fmla="*/ 39536 w 112406"/>
                <a:gd name="connsiteY104" fmla="*/ 491483 h 744201"/>
                <a:gd name="connsiteX105" fmla="*/ 10078 w 112406"/>
                <a:gd name="connsiteY105" fmla="*/ 491483 h 744201"/>
                <a:gd name="connsiteX106" fmla="*/ 20156 w 112406"/>
                <a:gd name="connsiteY106" fmla="*/ 503499 h 744201"/>
                <a:gd name="connsiteX107" fmla="*/ 10078 w 112406"/>
                <a:gd name="connsiteY107" fmla="*/ 515515 h 744201"/>
                <a:gd name="connsiteX108" fmla="*/ 0 w 112406"/>
                <a:gd name="connsiteY108" fmla="*/ 503499 h 744201"/>
                <a:gd name="connsiteX109" fmla="*/ 10078 w 112406"/>
                <a:gd name="connsiteY109" fmla="*/ 491483 h 744201"/>
                <a:gd name="connsiteX110" fmla="*/ 102328 w 112406"/>
                <a:gd name="connsiteY110" fmla="*/ 458149 h 744201"/>
                <a:gd name="connsiteX111" fmla="*/ 112406 w 112406"/>
                <a:gd name="connsiteY111" fmla="*/ 469390 h 744201"/>
                <a:gd name="connsiteX112" fmla="*/ 102328 w 112406"/>
                <a:gd name="connsiteY112" fmla="*/ 480631 h 744201"/>
                <a:gd name="connsiteX113" fmla="*/ 92250 w 112406"/>
                <a:gd name="connsiteY113" fmla="*/ 469390 h 744201"/>
                <a:gd name="connsiteX114" fmla="*/ 102328 w 112406"/>
                <a:gd name="connsiteY114" fmla="*/ 458149 h 744201"/>
                <a:gd name="connsiteX115" fmla="*/ 70545 w 112406"/>
                <a:gd name="connsiteY115" fmla="*/ 458149 h 744201"/>
                <a:gd name="connsiteX116" fmla="*/ 80623 w 112406"/>
                <a:gd name="connsiteY116" fmla="*/ 469390 h 744201"/>
                <a:gd name="connsiteX117" fmla="*/ 70545 w 112406"/>
                <a:gd name="connsiteY117" fmla="*/ 480631 h 744201"/>
                <a:gd name="connsiteX118" fmla="*/ 60467 w 112406"/>
                <a:gd name="connsiteY118" fmla="*/ 469390 h 744201"/>
                <a:gd name="connsiteX119" fmla="*/ 70545 w 112406"/>
                <a:gd name="connsiteY119" fmla="*/ 458149 h 744201"/>
                <a:gd name="connsiteX120" fmla="*/ 39536 w 112406"/>
                <a:gd name="connsiteY120" fmla="*/ 458149 h 744201"/>
                <a:gd name="connsiteX121" fmla="*/ 49614 w 112406"/>
                <a:gd name="connsiteY121" fmla="*/ 469390 h 744201"/>
                <a:gd name="connsiteX122" fmla="*/ 39536 w 112406"/>
                <a:gd name="connsiteY122" fmla="*/ 480631 h 744201"/>
                <a:gd name="connsiteX123" fmla="*/ 29458 w 112406"/>
                <a:gd name="connsiteY123" fmla="*/ 469390 h 744201"/>
                <a:gd name="connsiteX124" fmla="*/ 39536 w 112406"/>
                <a:gd name="connsiteY124" fmla="*/ 458149 h 744201"/>
                <a:gd name="connsiteX125" fmla="*/ 10078 w 112406"/>
                <a:gd name="connsiteY125" fmla="*/ 458149 h 744201"/>
                <a:gd name="connsiteX126" fmla="*/ 20156 w 112406"/>
                <a:gd name="connsiteY126" fmla="*/ 469390 h 744201"/>
                <a:gd name="connsiteX127" fmla="*/ 10078 w 112406"/>
                <a:gd name="connsiteY127" fmla="*/ 480631 h 744201"/>
                <a:gd name="connsiteX128" fmla="*/ 0 w 112406"/>
                <a:gd name="connsiteY128" fmla="*/ 469390 h 744201"/>
                <a:gd name="connsiteX129" fmla="*/ 10078 w 112406"/>
                <a:gd name="connsiteY129" fmla="*/ 458149 h 744201"/>
                <a:gd name="connsiteX130" fmla="*/ 102328 w 112406"/>
                <a:gd name="connsiteY130" fmla="*/ 425590 h 744201"/>
                <a:gd name="connsiteX131" fmla="*/ 112406 w 112406"/>
                <a:gd name="connsiteY131" fmla="*/ 436443 h 744201"/>
                <a:gd name="connsiteX132" fmla="*/ 102328 w 112406"/>
                <a:gd name="connsiteY132" fmla="*/ 447296 h 744201"/>
                <a:gd name="connsiteX133" fmla="*/ 92250 w 112406"/>
                <a:gd name="connsiteY133" fmla="*/ 436443 h 744201"/>
                <a:gd name="connsiteX134" fmla="*/ 102328 w 112406"/>
                <a:gd name="connsiteY134" fmla="*/ 425590 h 744201"/>
                <a:gd name="connsiteX135" fmla="*/ 70545 w 112406"/>
                <a:gd name="connsiteY135" fmla="*/ 425590 h 744201"/>
                <a:gd name="connsiteX136" fmla="*/ 80623 w 112406"/>
                <a:gd name="connsiteY136" fmla="*/ 436443 h 744201"/>
                <a:gd name="connsiteX137" fmla="*/ 70545 w 112406"/>
                <a:gd name="connsiteY137" fmla="*/ 447296 h 744201"/>
                <a:gd name="connsiteX138" fmla="*/ 60467 w 112406"/>
                <a:gd name="connsiteY138" fmla="*/ 436443 h 744201"/>
                <a:gd name="connsiteX139" fmla="*/ 70545 w 112406"/>
                <a:gd name="connsiteY139" fmla="*/ 425590 h 744201"/>
                <a:gd name="connsiteX140" fmla="*/ 39536 w 112406"/>
                <a:gd name="connsiteY140" fmla="*/ 425590 h 744201"/>
                <a:gd name="connsiteX141" fmla="*/ 49614 w 112406"/>
                <a:gd name="connsiteY141" fmla="*/ 436443 h 744201"/>
                <a:gd name="connsiteX142" fmla="*/ 39536 w 112406"/>
                <a:gd name="connsiteY142" fmla="*/ 447296 h 744201"/>
                <a:gd name="connsiteX143" fmla="*/ 29458 w 112406"/>
                <a:gd name="connsiteY143" fmla="*/ 436443 h 744201"/>
                <a:gd name="connsiteX144" fmla="*/ 39536 w 112406"/>
                <a:gd name="connsiteY144" fmla="*/ 425590 h 744201"/>
                <a:gd name="connsiteX145" fmla="*/ 10078 w 112406"/>
                <a:gd name="connsiteY145" fmla="*/ 425590 h 744201"/>
                <a:gd name="connsiteX146" fmla="*/ 20156 w 112406"/>
                <a:gd name="connsiteY146" fmla="*/ 436443 h 744201"/>
                <a:gd name="connsiteX147" fmla="*/ 10078 w 112406"/>
                <a:gd name="connsiteY147" fmla="*/ 447296 h 744201"/>
                <a:gd name="connsiteX148" fmla="*/ 0 w 112406"/>
                <a:gd name="connsiteY148" fmla="*/ 436443 h 744201"/>
                <a:gd name="connsiteX149" fmla="*/ 10078 w 112406"/>
                <a:gd name="connsiteY149" fmla="*/ 425590 h 744201"/>
                <a:gd name="connsiteX150" fmla="*/ 102328 w 112406"/>
                <a:gd name="connsiteY150" fmla="*/ 392256 h 744201"/>
                <a:gd name="connsiteX151" fmla="*/ 112406 w 112406"/>
                <a:gd name="connsiteY151" fmla="*/ 403109 h 744201"/>
                <a:gd name="connsiteX152" fmla="*/ 102328 w 112406"/>
                <a:gd name="connsiteY152" fmla="*/ 413962 h 744201"/>
                <a:gd name="connsiteX153" fmla="*/ 92250 w 112406"/>
                <a:gd name="connsiteY153" fmla="*/ 403109 h 744201"/>
                <a:gd name="connsiteX154" fmla="*/ 102328 w 112406"/>
                <a:gd name="connsiteY154" fmla="*/ 392256 h 744201"/>
                <a:gd name="connsiteX155" fmla="*/ 70545 w 112406"/>
                <a:gd name="connsiteY155" fmla="*/ 392256 h 744201"/>
                <a:gd name="connsiteX156" fmla="*/ 80623 w 112406"/>
                <a:gd name="connsiteY156" fmla="*/ 403109 h 744201"/>
                <a:gd name="connsiteX157" fmla="*/ 70545 w 112406"/>
                <a:gd name="connsiteY157" fmla="*/ 413962 h 744201"/>
                <a:gd name="connsiteX158" fmla="*/ 60467 w 112406"/>
                <a:gd name="connsiteY158" fmla="*/ 403109 h 744201"/>
                <a:gd name="connsiteX159" fmla="*/ 70545 w 112406"/>
                <a:gd name="connsiteY159" fmla="*/ 392256 h 744201"/>
                <a:gd name="connsiteX160" fmla="*/ 39536 w 112406"/>
                <a:gd name="connsiteY160" fmla="*/ 392256 h 744201"/>
                <a:gd name="connsiteX161" fmla="*/ 49614 w 112406"/>
                <a:gd name="connsiteY161" fmla="*/ 403109 h 744201"/>
                <a:gd name="connsiteX162" fmla="*/ 39536 w 112406"/>
                <a:gd name="connsiteY162" fmla="*/ 413962 h 744201"/>
                <a:gd name="connsiteX163" fmla="*/ 29458 w 112406"/>
                <a:gd name="connsiteY163" fmla="*/ 403109 h 744201"/>
                <a:gd name="connsiteX164" fmla="*/ 39536 w 112406"/>
                <a:gd name="connsiteY164" fmla="*/ 392256 h 744201"/>
                <a:gd name="connsiteX165" fmla="*/ 10078 w 112406"/>
                <a:gd name="connsiteY165" fmla="*/ 392256 h 744201"/>
                <a:gd name="connsiteX166" fmla="*/ 20156 w 112406"/>
                <a:gd name="connsiteY166" fmla="*/ 403109 h 744201"/>
                <a:gd name="connsiteX167" fmla="*/ 10078 w 112406"/>
                <a:gd name="connsiteY167" fmla="*/ 413962 h 744201"/>
                <a:gd name="connsiteX168" fmla="*/ 0 w 112406"/>
                <a:gd name="connsiteY168" fmla="*/ 403109 h 744201"/>
                <a:gd name="connsiteX169" fmla="*/ 10078 w 112406"/>
                <a:gd name="connsiteY169" fmla="*/ 392256 h 744201"/>
                <a:gd name="connsiteX170" fmla="*/ 102328 w 112406"/>
                <a:gd name="connsiteY170" fmla="*/ 358922 h 744201"/>
                <a:gd name="connsiteX171" fmla="*/ 112406 w 112406"/>
                <a:gd name="connsiteY171" fmla="*/ 370163 h 744201"/>
                <a:gd name="connsiteX172" fmla="*/ 102328 w 112406"/>
                <a:gd name="connsiteY172" fmla="*/ 381404 h 744201"/>
                <a:gd name="connsiteX173" fmla="*/ 92250 w 112406"/>
                <a:gd name="connsiteY173" fmla="*/ 370163 h 744201"/>
                <a:gd name="connsiteX174" fmla="*/ 102328 w 112406"/>
                <a:gd name="connsiteY174" fmla="*/ 358922 h 744201"/>
                <a:gd name="connsiteX175" fmla="*/ 70545 w 112406"/>
                <a:gd name="connsiteY175" fmla="*/ 358922 h 744201"/>
                <a:gd name="connsiteX176" fmla="*/ 80623 w 112406"/>
                <a:gd name="connsiteY176" fmla="*/ 370163 h 744201"/>
                <a:gd name="connsiteX177" fmla="*/ 70545 w 112406"/>
                <a:gd name="connsiteY177" fmla="*/ 381404 h 744201"/>
                <a:gd name="connsiteX178" fmla="*/ 60467 w 112406"/>
                <a:gd name="connsiteY178" fmla="*/ 370163 h 744201"/>
                <a:gd name="connsiteX179" fmla="*/ 70545 w 112406"/>
                <a:gd name="connsiteY179" fmla="*/ 358922 h 744201"/>
                <a:gd name="connsiteX180" fmla="*/ 39536 w 112406"/>
                <a:gd name="connsiteY180" fmla="*/ 358922 h 744201"/>
                <a:gd name="connsiteX181" fmla="*/ 49614 w 112406"/>
                <a:gd name="connsiteY181" fmla="*/ 370163 h 744201"/>
                <a:gd name="connsiteX182" fmla="*/ 39536 w 112406"/>
                <a:gd name="connsiteY182" fmla="*/ 381404 h 744201"/>
                <a:gd name="connsiteX183" fmla="*/ 29458 w 112406"/>
                <a:gd name="connsiteY183" fmla="*/ 370163 h 744201"/>
                <a:gd name="connsiteX184" fmla="*/ 39536 w 112406"/>
                <a:gd name="connsiteY184" fmla="*/ 358922 h 744201"/>
                <a:gd name="connsiteX185" fmla="*/ 10078 w 112406"/>
                <a:gd name="connsiteY185" fmla="*/ 358922 h 744201"/>
                <a:gd name="connsiteX186" fmla="*/ 20156 w 112406"/>
                <a:gd name="connsiteY186" fmla="*/ 370163 h 744201"/>
                <a:gd name="connsiteX187" fmla="*/ 10078 w 112406"/>
                <a:gd name="connsiteY187" fmla="*/ 381404 h 744201"/>
                <a:gd name="connsiteX188" fmla="*/ 0 w 112406"/>
                <a:gd name="connsiteY188" fmla="*/ 370163 h 744201"/>
                <a:gd name="connsiteX189" fmla="*/ 10078 w 112406"/>
                <a:gd name="connsiteY189" fmla="*/ 358922 h 744201"/>
                <a:gd name="connsiteX190" fmla="*/ 102328 w 112406"/>
                <a:gd name="connsiteY190" fmla="*/ 324813 h 744201"/>
                <a:gd name="connsiteX191" fmla="*/ 112406 w 112406"/>
                <a:gd name="connsiteY191" fmla="*/ 335666 h 744201"/>
                <a:gd name="connsiteX192" fmla="*/ 102328 w 112406"/>
                <a:gd name="connsiteY192" fmla="*/ 346519 h 744201"/>
                <a:gd name="connsiteX193" fmla="*/ 92250 w 112406"/>
                <a:gd name="connsiteY193" fmla="*/ 335666 h 744201"/>
                <a:gd name="connsiteX194" fmla="*/ 102328 w 112406"/>
                <a:gd name="connsiteY194" fmla="*/ 324813 h 744201"/>
                <a:gd name="connsiteX195" fmla="*/ 70545 w 112406"/>
                <a:gd name="connsiteY195" fmla="*/ 324813 h 744201"/>
                <a:gd name="connsiteX196" fmla="*/ 80623 w 112406"/>
                <a:gd name="connsiteY196" fmla="*/ 335666 h 744201"/>
                <a:gd name="connsiteX197" fmla="*/ 70545 w 112406"/>
                <a:gd name="connsiteY197" fmla="*/ 346519 h 744201"/>
                <a:gd name="connsiteX198" fmla="*/ 60467 w 112406"/>
                <a:gd name="connsiteY198" fmla="*/ 335666 h 744201"/>
                <a:gd name="connsiteX199" fmla="*/ 70545 w 112406"/>
                <a:gd name="connsiteY199" fmla="*/ 324813 h 744201"/>
                <a:gd name="connsiteX200" fmla="*/ 39536 w 112406"/>
                <a:gd name="connsiteY200" fmla="*/ 324813 h 744201"/>
                <a:gd name="connsiteX201" fmla="*/ 49614 w 112406"/>
                <a:gd name="connsiteY201" fmla="*/ 335666 h 744201"/>
                <a:gd name="connsiteX202" fmla="*/ 39536 w 112406"/>
                <a:gd name="connsiteY202" fmla="*/ 346519 h 744201"/>
                <a:gd name="connsiteX203" fmla="*/ 29458 w 112406"/>
                <a:gd name="connsiteY203" fmla="*/ 335666 h 744201"/>
                <a:gd name="connsiteX204" fmla="*/ 39536 w 112406"/>
                <a:gd name="connsiteY204" fmla="*/ 324813 h 744201"/>
                <a:gd name="connsiteX205" fmla="*/ 10078 w 112406"/>
                <a:gd name="connsiteY205" fmla="*/ 324813 h 744201"/>
                <a:gd name="connsiteX206" fmla="*/ 20156 w 112406"/>
                <a:gd name="connsiteY206" fmla="*/ 335666 h 744201"/>
                <a:gd name="connsiteX207" fmla="*/ 10078 w 112406"/>
                <a:gd name="connsiteY207" fmla="*/ 346519 h 744201"/>
                <a:gd name="connsiteX208" fmla="*/ 0 w 112406"/>
                <a:gd name="connsiteY208" fmla="*/ 335666 h 744201"/>
                <a:gd name="connsiteX209" fmla="*/ 10078 w 112406"/>
                <a:gd name="connsiteY209" fmla="*/ 324813 h 744201"/>
                <a:gd name="connsiteX210" fmla="*/ 102328 w 112406"/>
                <a:gd name="connsiteY210" fmla="*/ 291479 h 744201"/>
                <a:gd name="connsiteX211" fmla="*/ 112406 w 112406"/>
                <a:gd name="connsiteY211" fmla="*/ 302332 h 744201"/>
                <a:gd name="connsiteX212" fmla="*/ 102328 w 112406"/>
                <a:gd name="connsiteY212" fmla="*/ 313185 h 744201"/>
                <a:gd name="connsiteX213" fmla="*/ 92250 w 112406"/>
                <a:gd name="connsiteY213" fmla="*/ 302332 h 744201"/>
                <a:gd name="connsiteX214" fmla="*/ 102328 w 112406"/>
                <a:gd name="connsiteY214" fmla="*/ 291479 h 744201"/>
                <a:gd name="connsiteX215" fmla="*/ 70545 w 112406"/>
                <a:gd name="connsiteY215" fmla="*/ 291479 h 744201"/>
                <a:gd name="connsiteX216" fmla="*/ 80623 w 112406"/>
                <a:gd name="connsiteY216" fmla="*/ 302332 h 744201"/>
                <a:gd name="connsiteX217" fmla="*/ 70545 w 112406"/>
                <a:gd name="connsiteY217" fmla="*/ 313185 h 744201"/>
                <a:gd name="connsiteX218" fmla="*/ 60467 w 112406"/>
                <a:gd name="connsiteY218" fmla="*/ 302332 h 744201"/>
                <a:gd name="connsiteX219" fmla="*/ 70545 w 112406"/>
                <a:gd name="connsiteY219" fmla="*/ 291479 h 744201"/>
                <a:gd name="connsiteX220" fmla="*/ 39536 w 112406"/>
                <a:gd name="connsiteY220" fmla="*/ 291479 h 744201"/>
                <a:gd name="connsiteX221" fmla="*/ 49614 w 112406"/>
                <a:gd name="connsiteY221" fmla="*/ 302332 h 744201"/>
                <a:gd name="connsiteX222" fmla="*/ 39536 w 112406"/>
                <a:gd name="connsiteY222" fmla="*/ 313185 h 744201"/>
                <a:gd name="connsiteX223" fmla="*/ 29458 w 112406"/>
                <a:gd name="connsiteY223" fmla="*/ 302332 h 744201"/>
                <a:gd name="connsiteX224" fmla="*/ 39536 w 112406"/>
                <a:gd name="connsiteY224" fmla="*/ 291479 h 744201"/>
                <a:gd name="connsiteX225" fmla="*/ 10078 w 112406"/>
                <a:gd name="connsiteY225" fmla="*/ 291479 h 744201"/>
                <a:gd name="connsiteX226" fmla="*/ 20156 w 112406"/>
                <a:gd name="connsiteY226" fmla="*/ 302332 h 744201"/>
                <a:gd name="connsiteX227" fmla="*/ 10078 w 112406"/>
                <a:gd name="connsiteY227" fmla="*/ 313185 h 744201"/>
                <a:gd name="connsiteX228" fmla="*/ 0 w 112406"/>
                <a:gd name="connsiteY228" fmla="*/ 302332 h 744201"/>
                <a:gd name="connsiteX229" fmla="*/ 10078 w 112406"/>
                <a:gd name="connsiteY229" fmla="*/ 291479 h 744201"/>
                <a:gd name="connsiteX230" fmla="*/ 102328 w 112406"/>
                <a:gd name="connsiteY230" fmla="*/ 258145 h 744201"/>
                <a:gd name="connsiteX231" fmla="*/ 112406 w 112406"/>
                <a:gd name="connsiteY231" fmla="*/ 269386 h 744201"/>
                <a:gd name="connsiteX232" fmla="*/ 102328 w 112406"/>
                <a:gd name="connsiteY232" fmla="*/ 280627 h 744201"/>
                <a:gd name="connsiteX233" fmla="*/ 92250 w 112406"/>
                <a:gd name="connsiteY233" fmla="*/ 269386 h 744201"/>
                <a:gd name="connsiteX234" fmla="*/ 102328 w 112406"/>
                <a:gd name="connsiteY234" fmla="*/ 258145 h 744201"/>
                <a:gd name="connsiteX235" fmla="*/ 70545 w 112406"/>
                <a:gd name="connsiteY235" fmla="*/ 258145 h 744201"/>
                <a:gd name="connsiteX236" fmla="*/ 80623 w 112406"/>
                <a:gd name="connsiteY236" fmla="*/ 269386 h 744201"/>
                <a:gd name="connsiteX237" fmla="*/ 70545 w 112406"/>
                <a:gd name="connsiteY237" fmla="*/ 280627 h 744201"/>
                <a:gd name="connsiteX238" fmla="*/ 60467 w 112406"/>
                <a:gd name="connsiteY238" fmla="*/ 269386 h 744201"/>
                <a:gd name="connsiteX239" fmla="*/ 70545 w 112406"/>
                <a:gd name="connsiteY239" fmla="*/ 258145 h 744201"/>
                <a:gd name="connsiteX240" fmla="*/ 39536 w 112406"/>
                <a:gd name="connsiteY240" fmla="*/ 258145 h 744201"/>
                <a:gd name="connsiteX241" fmla="*/ 49614 w 112406"/>
                <a:gd name="connsiteY241" fmla="*/ 269386 h 744201"/>
                <a:gd name="connsiteX242" fmla="*/ 39536 w 112406"/>
                <a:gd name="connsiteY242" fmla="*/ 280627 h 744201"/>
                <a:gd name="connsiteX243" fmla="*/ 29458 w 112406"/>
                <a:gd name="connsiteY243" fmla="*/ 269386 h 744201"/>
                <a:gd name="connsiteX244" fmla="*/ 39536 w 112406"/>
                <a:gd name="connsiteY244" fmla="*/ 258145 h 744201"/>
                <a:gd name="connsiteX245" fmla="*/ 10078 w 112406"/>
                <a:gd name="connsiteY245" fmla="*/ 258145 h 744201"/>
                <a:gd name="connsiteX246" fmla="*/ 20156 w 112406"/>
                <a:gd name="connsiteY246" fmla="*/ 269386 h 744201"/>
                <a:gd name="connsiteX247" fmla="*/ 10078 w 112406"/>
                <a:gd name="connsiteY247" fmla="*/ 280627 h 744201"/>
                <a:gd name="connsiteX248" fmla="*/ 0 w 112406"/>
                <a:gd name="connsiteY248" fmla="*/ 269386 h 744201"/>
                <a:gd name="connsiteX249" fmla="*/ 10078 w 112406"/>
                <a:gd name="connsiteY249" fmla="*/ 258145 h 744201"/>
                <a:gd name="connsiteX250" fmla="*/ 102328 w 112406"/>
                <a:gd name="connsiteY250" fmla="*/ 225586 h 744201"/>
                <a:gd name="connsiteX251" fmla="*/ 112406 w 112406"/>
                <a:gd name="connsiteY251" fmla="*/ 236439 h 744201"/>
                <a:gd name="connsiteX252" fmla="*/ 102328 w 112406"/>
                <a:gd name="connsiteY252" fmla="*/ 247292 h 744201"/>
                <a:gd name="connsiteX253" fmla="*/ 92250 w 112406"/>
                <a:gd name="connsiteY253" fmla="*/ 236439 h 744201"/>
                <a:gd name="connsiteX254" fmla="*/ 102328 w 112406"/>
                <a:gd name="connsiteY254" fmla="*/ 225586 h 744201"/>
                <a:gd name="connsiteX255" fmla="*/ 70545 w 112406"/>
                <a:gd name="connsiteY255" fmla="*/ 225586 h 744201"/>
                <a:gd name="connsiteX256" fmla="*/ 80623 w 112406"/>
                <a:gd name="connsiteY256" fmla="*/ 236439 h 744201"/>
                <a:gd name="connsiteX257" fmla="*/ 70545 w 112406"/>
                <a:gd name="connsiteY257" fmla="*/ 247292 h 744201"/>
                <a:gd name="connsiteX258" fmla="*/ 60467 w 112406"/>
                <a:gd name="connsiteY258" fmla="*/ 236439 h 744201"/>
                <a:gd name="connsiteX259" fmla="*/ 70545 w 112406"/>
                <a:gd name="connsiteY259" fmla="*/ 225586 h 744201"/>
                <a:gd name="connsiteX260" fmla="*/ 39536 w 112406"/>
                <a:gd name="connsiteY260" fmla="*/ 225586 h 744201"/>
                <a:gd name="connsiteX261" fmla="*/ 49614 w 112406"/>
                <a:gd name="connsiteY261" fmla="*/ 236439 h 744201"/>
                <a:gd name="connsiteX262" fmla="*/ 39536 w 112406"/>
                <a:gd name="connsiteY262" fmla="*/ 247292 h 744201"/>
                <a:gd name="connsiteX263" fmla="*/ 29458 w 112406"/>
                <a:gd name="connsiteY263" fmla="*/ 236439 h 744201"/>
                <a:gd name="connsiteX264" fmla="*/ 39536 w 112406"/>
                <a:gd name="connsiteY264" fmla="*/ 225586 h 744201"/>
                <a:gd name="connsiteX265" fmla="*/ 10078 w 112406"/>
                <a:gd name="connsiteY265" fmla="*/ 225586 h 744201"/>
                <a:gd name="connsiteX266" fmla="*/ 20156 w 112406"/>
                <a:gd name="connsiteY266" fmla="*/ 236439 h 744201"/>
                <a:gd name="connsiteX267" fmla="*/ 10078 w 112406"/>
                <a:gd name="connsiteY267" fmla="*/ 247292 h 744201"/>
                <a:gd name="connsiteX268" fmla="*/ 0 w 112406"/>
                <a:gd name="connsiteY268" fmla="*/ 236439 h 744201"/>
                <a:gd name="connsiteX269" fmla="*/ 10078 w 112406"/>
                <a:gd name="connsiteY269" fmla="*/ 225586 h 744201"/>
                <a:gd name="connsiteX270" fmla="*/ 102328 w 112406"/>
                <a:gd name="connsiteY270" fmla="*/ 190702 h 744201"/>
                <a:gd name="connsiteX271" fmla="*/ 112406 w 112406"/>
                <a:gd name="connsiteY271" fmla="*/ 202718 h 744201"/>
                <a:gd name="connsiteX272" fmla="*/ 102328 w 112406"/>
                <a:gd name="connsiteY272" fmla="*/ 214734 h 744201"/>
                <a:gd name="connsiteX273" fmla="*/ 92250 w 112406"/>
                <a:gd name="connsiteY273" fmla="*/ 202718 h 744201"/>
                <a:gd name="connsiteX274" fmla="*/ 102328 w 112406"/>
                <a:gd name="connsiteY274" fmla="*/ 190702 h 744201"/>
                <a:gd name="connsiteX275" fmla="*/ 70545 w 112406"/>
                <a:gd name="connsiteY275" fmla="*/ 190702 h 744201"/>
                <a:gd name="connsiteX276" fmla="*/ 80623 w 112406"/>
                <a:gd name="connsiteY276" fmla="*/ 202718 h 744201"/>
                <a:gd name="connsiteX277" fmla="*/ 70545 w 112406"/>
                <a:gd name="connsiteY277" fmla="*/ 214734 h 744201"/>
                <a:gd name="connsiteX278" fmla="*/ 60467 w 112406"/>
                <a:gd name="connsiteY278" fmla="*/ 202718 h 744201"/>
                <a:gd name="connsiteX279" fmla="*/ 70545 w 112406"/>
                <a:gd name="connsiteY279" fmla="*/ 190702 h 744201"/>
                <a:gd name="connsiteX280" fmla="*/ 39536 w 112406"/>
                <a:gd name="connsiteY280" fmla="*/ 190702 h 744201"/>
                <a:gd name="connsiteX281" fmla="*/ 49614 w 112406"/>
                <a:gd name="connsiteY281" fmla="*/ 202718 h 744201"/>
                <a:gd name="connsiteX282" fmla="*/ 39536 w 112406"/>
                <a:gd name="connsiteY282" fmla="*/ 214734 h 744201"/>
                <a:gd name="connsiteX283" fmla="*/ 29458 w 112406"/>
                <a:gd name="connsiteY283" fmla="*/ 202718 h 744201"/>
                <a:gd name="connsiteX284" fmla="*/ 39536 w 112406"/>
                <a:gd name="connsiteY284" fmla="*/ 190702 h 744201"/>
                <a:gd name="connsiteX285" fmla="*/ 10078 w 112406"/>
                <a:gd name="connsiteY285" fmla="*/ 190702 h 744201"/>
                <a:gd name="connsiteX286" fmla="*/ 20156 w 112406"/>
                <a:gd name="connsiteY286" fmla="*/ 202718 h 744201"/>
                <a:gd name="connsiteX287" fmla="*/ 10078 w 112406"/>
                <a:gd name="connsiteY287" fmla="*/ 214734 h 744201"/>
                <a:gd name="connsiteX288" fmla="*/ 0 w 112406"/>
                <a:gd name="connsiteY288" fmla="*/ 202718 h 744201"/>
                <a:gd name="connsiteX289" fmla="*/ 10078 w 112406"/>
                <a:gd name="connsiteY289" fmla="*/ 190702 h 744201"/>
                <a:gd name="connsiteX290" fmla="*/ 102328 w 112406"/>
                <a:gd name="connsiteY290" fmla="*/ 157368 h 744201"/>
                <a:gd name="connsiteX291" fmla="*/ 112406 w 112406"/>
                <a:gd name="connsiteY291" fmla="*/ 168609 h 744201"/>
                <a:gd name="connsiteX292" fmla="*/ 102328 w 112406"/>
                <a:gd name="connsiteY292" fmla="*/ 179850 h 744201"/>
                <a:gd name="connsiteX293" fmla="*/ 92250 w 112406"/>
                <a:gd name="connsiteY293" fmla="*/ 168609 h 744201"/>
                <a:gd name="connsiteX294" fmla="*/ 102328 w 112406"/>
                <a:gd name="connsiteY294" fmla="*/ 157368 h 744201"/>
                <a:gd name="connsiteX295" fmla="*/ 70545 w 112406"/>
                <a:gd name="connsiteY295" fmla="*/ 157368 h 744201"/>
                <a:gd name="connsiteX296" fmla="*/ 80623 w 112406"/>
                <a:gd name="connsiteY296" fmla="*/ 168609 h 744201"/>
                <a:gd name="connsiteX297" fmla="*/ 70545 w 112406"/>
                <a:gd name="connsiteY297" fmla="*/ 179850 h 744201"/>
                <a:gd name="connsiteX298" fmla="*/ 60467 w 112406"/>
                <a:gd name="connsiteY298" fmla="*/ 168609 h 744201"/>
                <a:gd name="connsiteX299" fmla="*/ 70545 w 112406"/>
                <a:gd name="connsiteY299" fmla="*/ 157368 h 744201"/>
                <a:gd name="connsiteX300" fmla="*/ 39536 w 112406"/>
                <a:gd name="connsiteY300" fmla="*/ 157368 h 744201"/>
                <a:gd name="connsiteX301" fmla="*/ 49614 w 112406"/>
                <a:gd name="connsiteY301" fmla="*/ 168609 h 744201"/>
                <a:gd name="connsiteX302" fmla="*/ 39536 w 112406"/>
                <a:gd name="connsiteY302" fmla="*/ 179850 h 744201"/>
                <a:gd name="connsiteX303" fmla="*/ 29458 w 112406"/>
                <a:gd name="connsiteY303" fmla="*/ 168609 h 744201"/>
                <a:gd name="connsiteX304" fmla="*/ 39536 w 112406"/>
                <a:gd name="connsiteY304" fmla="*/ 157368 h 744201"/>
                <a:gd name="connsiteX305" fmla="*/ 10078 w 112406"/>
                <a:gd name="connsiteY305" fmla="*/ 157368 h 744201"/>
                <a:gd name="connsiteX306" fmla="*/ 20156 w 112406"/>
                <a:gd name="connsiteY306" fmla="*/ 168609 h 744201"/>
                <a:gd name="connsiteX307" fmla="*/ 10078 w 112406"/>
                <a:gd name="connsiteY307" fmla="*/ 179850 h 744201"/>
                <a:gd name="connsiteX308" fmla="*/ 0 w 112406"/>
                <a:gd name="connsiteY308" fmla="*/ 168609 h 744201"/>
                <a:gd name="connsiteX309" fmla="*/ 10078 w 112406"/>
                <a:gd name="connsiteY309" fmla="*/ 157368 h 744201"/>
                <a:gd name="connsiteX310" fmla="*/ 102328 w 112406"/>
                <a:gd name="connsiteY310" fmla="*/ 124809 h 744201"/>
                <a:gd name="connsiteX311" fmla="*/ 112406 w 112406"/>
                <a:gd name="connsiteY311" fmla="*/ 135662 h 744201"/>
                <a:gd name="connsiteX312" fmla="*/ 102328 w 112406"/>
                <a:gd name="connsiteY312" fmla="*/ 146515 h 744201"/>
                <a:gd name="connsiteX313" fmla="*/ 92250 w 112406"/>
                <a:gd name="connsiteY313" fmla="*/ 135662 h 744201"/>
                <a:gd name="connsiteX314" fmla="*/ 102328 w 112406"/>
                <a:gd name="connsiteY314" fmla="*/ 124809 h 744201"/>
                <a:gd name="connsiteX315" fmla="*/ 70545 w 112406"/>
                <a:gd name="connsiteY315" fmla="*/ 124809 h 744201"/>
                <a:gd name="connsiteX316" fmla="*/ 80623 w 112406"/>
                <a:gd name="connsiteY316" fmla="*/ 135662 h 744201"/>
                <a:gd name="connsiteX317" fmla="*/ 70545 w 112406"/>
                <a:gd name="connsiteY317" fmla="*/ 146515 h 744201"/>
                <a:gd name="connsiteX318" fmla="*/ 60467 w 112406"/>
                <a:gd name="connsiteY318" fmla="*/ 135662 h 744201"/>
                <a:gd name="connsiteX319" fmla="*/ 70545 w 112406"/>
                <a:gd name="connsiteY319" fmla="*/ 124809 h 744201"/>
                <a:gd name="connsiteX320" fmla="*/ 39536 w 112406"/>
                <a:gd name="connsiteY320" fmla="*/ 124809 h 744201"/>
                <a:gd name="connsiteX321" fmla="*/ 49614 w 112406"/>
                <a:gd name="connsiteY321" fmla="*/ 135662 h 744201"/>
                <a:gd name="connsiteX322" fmla="*/ 39536 w 112406"/>
                <a:gd name="connsiteY322" fmla="*/ 146515 h 744201"/>
                <a:gd name="connsiteX323" fmla="*/ 29458 w 112406"/>
                <a:gd name="connsiteY323" fmla="*/ 135662 h 744201"/>
                <a:gd name="connsiteX324" fmla="*/ 39536 w 112406"/>
                <a:gd name="connsiteY324" fmla="*/ 124809 h 744201"/>
                <a:gd name="connsiteX325" fmla="*/ 10078 w 112406"/>
                <a:gd name="connsiteY325" fmla="*/ 124809 h 744201"/>
                <a:gd name="connsiteX326" fmla="*/ 20156 w 112406"/>
                <a:gd name="connsiteY326" fmla="*/ 135662 h 744201"/>
                <a:gd name="connsiteX327" fmla="*/ 10078 w 112406"/>
                <a:gd name="connsiteY327" fmla="*/ 146515 h 744201"/>
                <a:gd name="connsiteX328" fmla="*/ 0 w 112406"/>
                <a:gd name="connsiteY328" fmla="*/ 135662 h 744201"/>
                <a:gd name="connsiteX329" fmla="*/ 10078 w 112406"/>
                <a:gd name="connsiteY329" fmla="*/ 124809 h 744201"/>
                <a:gd name="connsiteX330" fmla="*/ 0 w 112406"/>
                <a:gd name="connsiteY330" fmla="*/ 0 h 744201"/>
                <a:gd name="connsiteX331" fmla="*/ 112405 w 112406"/>
                <a:gd name="connsiteY331" fmla="*/ 0 h 744201"/>
                <a:gd name="connsiteX332" fmla="*/ 112405 w 112406"/>
                <a:gd name="connsiteY332" fmla="*/ 122483 h 744201"/>
                <a:gd name="connsiteX333" fmla="*/ 0 w 112406"/>
                <a:gd name="connsiteY333" fmla="*/ 122483 h 7442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112405" h="744201">
                  <a:moveTo>
                    <a:pt x="70545" y="722495"/>
                  </a:moveTo>
                  <a:cubicBezTo>
                    <a:pt x="76111" y="722495"/>
                    <a:pt x="80623" y="727354"/>
                    <a:pt x="80623" y="733348"/>
                  </a:cubicBezTo>
                  <a:cubicBezTo>
                    <a:pt x="80623" y="739342"/>
                    <a:pt x="76111" y="744201"/>
                    <a:pt x="70545" y="744201"/>
                  </a:cubicBezTo>
                  <a:cubicBezTo>
                    <a:pt x="64979" y="744201"/>
                    <a:pt x="60467" y="739342"/>
                    <a:pt x="60467" y="733348"/>
                  </a:cubicBezTo>
                  <a:cubicBezTo>
                    <a:pt x="60467" y="727354"/>
                    <a:pt x="64979" y="722495"/>
                    <a:pt x="70545" y="722495"/>
                  </a:cubicBezTo>
                  <a:close/>
                  <a:moveTo>
                    <a:pt x="39536" y="722495"/>
                  </a:moveTo>
                  <a:cubicBezTo>
                    <a:pt x="45102" y="722495"/>
                    <a:pt x="49614" y="727354"/>
                    <a:pt x="49614" y="733348"/>
                  </a:cubicBezTo>
                  <a:cubicBezTo>
                    <a:pt x="49614" y="739342"/>
                    <a:pt x="45102" y="744201"/>
                    <a:pt x="39536" y="744201"/>
                  </a:cubicBezTo>
                  <a:cubicBezTo>
                    <a:pt x="33970" y="744201"/>
                    <a:pt x="29458" y="739342"/>
                    <a:pt x="29458" y="733348"/>
                  </a:cubicBezTo>
                  <a:cubicBezTo>
                    <a:pt x="29458" y="727354"/>
                    <a:pt x="33970" y="722495"/>
                    <a:pt x="39536" y="722495"/>
                  </a:cubicBezTo>
                  <a:close/>
                  <a:moveTo>
                    <a:pt x="70545" y="689161"/>
                  </a:moveTo>
                  <a:cubicBezTo>
                    <a:pt x="76111" y="689161"/>
                    <a:pt x="80623" y="694194"/>
                    <a:pt x="80623" y="700402"/>
                  </a:cubicBezTo>
                  <a:cubicBezTo>
                    <a:pt x="80623" y="706610"/>
                    <a:pt x="76111" y="711643"/>
                    <a:pt x="70545" y="711643"/>
                  </a:cubicBezTo>
                  <a:cubicBezTo>
                    <a:pt x="64979" y="711643"/>
                    <a:pt x="60467" y="706610"/>
                    <a:pt x="60467" y="700402"/>
                  </a:cubicBezTo>
                  <a:cubicBezTo>
                    <a:pt x="60467" y="694194"/>
                    <a:pt x="64979" y="689161"/>
                    <a:pt x="70545" y="689161"/>
                  </a:cubicBezTo>
                  <a:close/>
                  <a:moveTo>
                    <a:pt x="39536" y="689161"/>
                  </a:moveTo>
                  <a:cubicBezTo>
                    <a:pt x="45102" y="689161"/>
                    <a:pt x="49614" y="694194"/>
                    <a:pt x="49614" y="700402"/>
                  </a:cubicBezTo>
                  <a:cubicBezTo>
                    <a:pt x="49614" y="706610"/>
                    <a:pt x="45102" y="711643"/>
                    <a:pt x="39536" y="711643"/>
                  </a:cubicBezTo>
                  <a:cubicBezTo>
                    <a:pt x="33970" y="711643"/>
                    <a:pt x="29458" y="706610"/>
                    <a:pt x="29458" y="700402"/>
                  </a:cubicBezTo>
                  <a:cubicBezTo>
                    <a:pt x="29458" y="694194"/>
                    <a:pt x="33970" y="689161"/>
                    <a:pt x="39536" y="689161"/>
                  </a:cubicBezTo>
                  <a:close/>
                  <a:moveTo>
                    <a:pt x="70545" y="654277"/>
                  </a:moveTo>
                  <a:cubicBezTo>
                    <a:pt x="76111" y="654277"/>
                    <a:pt x="80623" y="659310"/>
                    <a:pt x="80623" y="665518"/>
                  </a:cubicBezTo>
                  <a:cubicBezTo>
                    <a:pt x="80623" y="671726"/>
                    <a:pt x="76111" y="676759"/>
                    <a:pt x="70545" y="676759"/>
                  </a:cubicBezTo>
                  <a:cubicBezTo>
                    <a:pt x="64979" y="676759"/>
                    <a:pt x="60467" y="671726"/>
                    <a:pt x="60467" y="665518"/>
                  </a:cubicBezTo>
                  <a:cubicBezTo>
                    <a:pt x="60467" y="659310"/>
                    <a:pt x="64979" y="654277"/>
                    <a:pt x="70545" y="654277"/>
                  </a:cubicBezTo>
                  <a:close/>
                  <a:moveTo>
                    <a:pt x="39536" y="654277"/>
                  </a:moveTo>
                  <a:cubicBezTo>
                    <a:pt x="45102" y="654277"/>
                    <a:pt x="49614" y="659310"/>
                    <a:pt x="49614" y="665518"/>
                  </a:cubicBezTo>
                  <a:cubicBezTo>
                    <a:pt x="49614" y="671726"/>
                    <a:pt x="45102" y="676759"/>
                    <a:pt x="39536" y="676759"/>
                  </a:cubicBezTo>
                  <a:cubicBezTo>
                    <a:pt x="33970" y="676759"/>
                    <a:pt x="29458" y="671726"/>
                    <a:pt x="29458" y="665518"/>
                  </a:cubicBezTo>
                  <a:cubicBezTo>
                    <a:pt x="29458" y="659310"/>
                    <a:pt x="33970" y="654277"/>
                    <a:pt x="39536" y="654277"/>
                  </a:cubicBezTo>
                  <a:close/>
                  <a:moveTo>
                    <a:pt x="70545" y="621718"/>
                  </a:moveTo>
                  <a:cubicBezTo>
                    <a:pt x="76111" y="621718"/>
                    <a:pt x="80623" y="626577"/>
                    <a:pt x="80623" y="632571"/>
                  </a:cubicBezTo>
                  <a:cubicBezTo>
                    <a:pt x="80623" y="638565"/>
                    <a:pt x="76111" y="643424"/>
                    <a:pt x="70545" y="643424"/>
                  </a:cubicBezTo>
                  <a:cubicBezTo>
                    <a:pt x="64979" y="643424"/>
                    <a:pt x="60467" y="638565"/>
                    <a:pt x="60467" y="632571"/>
                  </a:cubicBezTo>
                  <a:cubicBezTo>
                    <a:pt x="60467" y="626577"/>
                    <a:pt x="64979" y="621718"/>
                    <a:pt x="70545" y="621718"/>
                  </a:cubicBezTo>
                  <a:close/>
                  <a:moveTo>
                    <a:pt x="39536" y="621718"/>
                  </a:moveTo>
                  <a:cubicBezTo>
                    <a:pt x="45102" y="621718"/>
                    <a:pt x="49614" y="626577"/>
                    <a:pt x="49614" y="632571"/>
                  </a:cubicBezTo>
                  <a:cubicBezTo>
                    <a:pt x="49614" y="638565"/>
                    <a:pt x="45102" y="643424"/>
                    <a:pt x="39536" y="643424"/>
                  </a:cubicBezTo>
                  <a:cubicBezTo>
                    <a:pt x="33970" y="643424"/>
                    <a:pt x="29458" y="638565"/>
                    <a:pt x="29458" y="632571"/>
                  </a:cubicBezTo>
                  <a:cubicBezTo>
                    <a:pt x="29458" y="626577"/>
                    <a:pt x="33970" y="621718"/>
                    <a:pt x="39536" y="621718"/>
                  </a:cubicBezTo>
                  <a:close/>
                  <a:moveTo>
                    <a:pt x="70545" y="588384"/>
                  </a:moveTo>
                  <a:cubicBezTo>
                    <a:pt x="76111" y="588384"/>
                    <a:pt x="80623" y="593417"/>
                    <a:pt x="80623" y="599625"/>
                  </a:cubicBezTo>
                  <a:cubicBezTo>
                    <a:pt x="80623" y="605833"/>
                    <a:pt x="76111" y="610866"/>
                    <a:pt x="70545" y="610866"/>
                  </a:cubicBezTo>
                  <a:cubicBezTo>
                    <a:pt x="64979" y="610866"/>
                    <a:pt x="60467" y="605833"/>
                    <a:pt x="60467" y="599625"/>
                  </a:cubicBezTo>
                  <a:cubicBezTo>
                    <a:pt x="60467" y="593417"/>
                    <a:pt x="64979" y="588384"/>
                    <a:pt x="70545" y="588384"/>
                  </a:cubicBezTo>
                  <a:close/>
                  <a:moveTo>
                    <a:pt x="39536" y="588384"/>
                  </a:moveTo>
                  <a:cubicBezTo>
                    <a:pt x="45102" y="588384"/>
                    <a:pt x="49614" y="593417"/>
                    <a:pt x="49614" y="599625"/>
                  </a:cubicBezTo>
                  <a:cubicBezTo>
                    <a:pt x="49614" y="605833"/>
                    <a:pt x="45102" y="610866"/>
                    <a:pt x="39536" y="610866"/>
                  </a:cubicBezTo>
                  <a:cubicBezTo>
                    <a:pt x="33970" y="610866"/>
                    <a:pt x="29458" y="605833"/>
                    <a:pt x="29458" y="599625"/>
                  </a:cubicBezTo>
                  <a:cubicBezTo>
                    <a:pt x="29458" y="593417"/>
                    <a:pt x="33970" y="588384"/>
                    <a:pt x="39536" y="588384"/>
                  </a:cubicBezTo>
                  <a:close/>
                  <a:moveTo>
                    <a:pt x="102328" y="558926"/>
                  </a:moveTo>
                  <a:cubicBezTo>
                    <a:pt x="107894" y="558926"/>
                    <a:pt x="112406" y="563959"/>
                    <a:pt x="112406" y="570167"/>
                  </a:cubicBezTo>
                  <a:cubicBezTo>
                    <a:pt x="112406" y="576375"/>
                    <a:pt x="107894" y="581408"/>
                    <a:pt x="102328" y="581408"/>
                  </a:cubicBezTo>
                  <a:cubicBezTo>
                    <a:pt x="96762" y="581408"/>
                    <a:pt x="92250" y="576375"/>
                    <a:pt x="92250" y="570167"/>
                  </a:cubicBezTo>
                  <a:cubicBezTo>
                    <a:pt x="92250" y="563959"/>
                    <a:pt x="96762" y="558926"/>
                    <a:pt x="102328" y="558926"/>
                  </a:cubicBezTo>
                  <a:close/>
                  <a:moveTo>
                    <a:pt x="70545" y="558926"/>
                  </a:moveTo>
                  <a:cubicBezTo>
                    <a:pt x="76111" y="558926"/>
                    <a:pt x="80623" y="563959"/>
                    <a:pt x="80623" y="570167"/>
                  </a:cubicBezTo>
                  <a:cubicBezTo>
                    <a:pt x="80623" y="576375"/>
                    <a:pt x="76111" y="581408"/>
                    <a:pt x="70545" y="581408"/>
                  </a:cubicBezTo>
                  <a:cubicBezTo>
                    <a:pt x="64979" y="581408"/>
                    <a:pt x="60467" y="576375"/>
                    <a:pt x="60467" y="570167"/>
                  </a:cubicBezTo>
                  <a:cubicBezTo>
                    <a:pt x="60467" y="563959"/>
                    <a:pt x="64979" y="558926"/>
                    <a:pt x="70545" y="558926"/>
                  </a:cubicBezTo>
                  <a:close/>
                  <a:moveTo>
                    <a:pt x="39536" y="558926"/>
                  </a:moveTo>
                  <a:cubicBezTo>
                    <a:pt x="45102" y="558926"/>
                    <a:pt x="49614" y="563959"/>
                    <a:pt x="49614" y="570167"/>
                  </a:cubicBezTo>
                  <a:cubicBezTo>
                    <a:pt x="49614" y="576375"/>
                    <a:pt x="45102" y="581408"/>
                    <a:pt x="39536" y="581408"/>
                  </a:cubicBezTo>
                  <a:cubicBezTo>
                    <a:pt x="33970" y="581408"/>
                    <a:pt x="29458" y="576375"/>
                    <a:pt x="29458" y="570167"/>
                  </a:cubicBezTo>
                  <a:cubicBezTo>
                    <a:pt x="29458" y="563959"/>
                    <a:pt x="33970" y="558926"/>
                    <a:pt x="39536" y="558926"/>
                  </a:cubicBezTo>
                  <a:close/>
                  <a:moveTo>
                    <a:pt x="10078" y="558926"/>
                  </a:moveTo>
                  <a:cubicBezTo>
                    <a:pt x="15644" y="558926"/>
                    <a:pt x="20156" y="563959"/>
                    <a:pt x="20156" y="570167"/>
                  </a:cubicBezTo>
                  <a:cubicBezTo>
                    <a:pt x="20156" y="576375"/>
                    <a:pt x="15644" y="581408"/>
                    <a:pt x="10078" y="581408"/>
                  </a:cubicBezTo>
                  <a:cubicBezTo>
                    <a:pt x="4512" y="581408"/>
                    <a:pt x="0" y="576375"/>
                    <a:pt x="0" y="570167"/>
                  </a:cubicBezTo>
                  <a:cubicBezTo>
                    <a:pt x="0" y="563959"/>
                    <a:pt x="4512" y="558926"/>
                    <a:pt x="10078" y="558926"/>
                  </a:cubicBezTo>
                  <a:close/>
                  <a:moveTo>
                    <a:pt x="102328" y="526367"/>
                  </a:moveTo>
                  <a:cubicBezTo>
                    <a:pt x="107894" y="526367"/>
                    <a:pt x="112406" y="531226"/>
                    <a:pt x="112406" y="537220"/>
                  </a:cubicBezTo>
                  <a:cubicBezTo>
                    <a:pt x="112406" y="543214"/>
                    <a:pt x="107894" y="548073"/>
                    <a:pt x="102328" y="548073"/>
                  </a:cubicBezTo>
                  <a:cubicBezTo>
                    <a:pt x="96762" y="548073"/>
                    <a:pt x="92250" y="543214"/>
                    <a:pt x="92250" y="537220"/>
                  </a:cubicBezTo>
                  <a:cubicBezTo>
                    <a:pt x="92250" y="531226"/>
                    <a:pt x="96762" y="526367"/>
                    <a:pt x="102328" y="526367"/>
                  </a:cubicBezTo>
                  <a:close/>
                  <a:moveTo>
                    <a:pt x="70545" y="526367"/>
                  </a:moveTo>
                  <a:cubicBezTo>
                    <a:pt x="76111" y="526367"/>
                    <a:pt x="80623" y="531226"/>
                    <a:pt x="80623" y="537220"/>
                  </a:cubicBezTo>
                  <a:cubicBezTo>
                    <a:pt x="80623" y="543214"/>
                    <a:pt x="76111" y="548073"/>
                    <a:pt x="70545" y="548073"/>
                  </a:cubicBezTo>
                  <a:cubicBezTo>
                    <a:pt x="64979" y="548073"/>
                    <a:pt x="60467" y="543214"/>
                    <a:pt x="60467" y="537220"/>
                  </a:cubicBezTo>
                  <a:cubicBezTo>
                    <a:pt x="60467" y="531226"/>
                    <a:pt x="64979" y="526367"/>
                    <a:pt x="70545" y="526367"/>
                  </a:cubicBezTo>
                  <a:close/>
                  <a:moveTo>
                    <a:pt x="39536" y="526367"/>
                  </a:moveTo>
                  <a:cubicBezTo>
                    <a:pt x="45102" y="526367"/>
                    <a:pt x="49614" y="531226"/>
                    <a:pt x="49614" y="537220"/>
                  </a:cubicBezTo>
                  <a:cubicBezTo>
                    <a:pt x="49614" y="543214"/>
                    <a:pt x="45102" y="548073"/>
                    <a:pt x="39536" y="548073"/>
                  </a:cubicBezTo>
                  <a:cubicBezTo>
                    <a:pt x="33970" y="548073"/>
                    <a:pt x="29458" y="543214"/>
                    <a:pt x="29458" y="537220"/>
                  </a:cubicBezTo>
                  <a:cubicBezTo>
                    <a:pt x="29458" y="531226"/>
                    <a:pt x="33970" y="526367"/>
                    <a:pt x="39536" y="526367"/>
                  </a:cubicBezTo>
                  <a:close/>
                  <a:moveTo>
                    <a:pt x="10078" y="526367"/>
                  </a:moveTo>
                  <a:cubicBezTo>
                    <a:pt x="15644" y="526367"/>
                    <a:pt x="20156" y="531226"/>
                    <a:pt x="20156" y="537220"/>
                  </a:cubicBezTo>
                  <a:cubicBezTo>
                    <a:pt x="20156" y="543214"/>
                    <a:pt x="15644" y="548073"/>
                    <a:pt x="10078" y="548073"/>
                  </a:cubicBezTo>
                  <a:cubicBezTo>
                    <a:pt x="4512" y="548073"/>
                    <a:pt x="0" y="543214"/>
                    <a:pt x="0" y="537220"/>
                  </a:cubicBezTo>
                  <a:cubicBezTo>
                    <a:pt x="0" y="531226"/>
                    <a:pt x="4512" y="526367"/>
                    <a:pt x="10078" y="526367"/>
                  </a:cubicBezTo>
                  <a:close/>
                  <a:moveTo>
                    <a:pt x="102328" y="491483"/>
                  </a:moveTo>
                  <a:cubicBezTo>
                    <a:pt x="107894" y="491483"/>
                    <a:pt x="112406" y="496863"/>
                    <a:pt x="112406" y="503499"/>
                  </a:cubicBezTo>
                  <a:cubicBezTo>
                    <a:pt x="112406" y="510135"/>
                    <a:pt x="107894" y="515515"/>
                    <a:pt x="102328" y="515515"/>
                  </a:cubicBezTo>
                  <a:cubicBezTo>
                    <a:pt x="96762" y="515515"/>
                    <a:pt x="92250" y="510135"/>
                    <a:pt x="92250" y="503499"/>
                  </a:cubicBezTo>
                  <a:cubicBezTo>
                    <a:pt x="92250" y="496863"/>
                    <a:pt x="96762" y="491483"/>
                    <a:pt x="102328" y="491483"/>
                  </a:cubicBezTo>
                  <a:close/>
                  <a:moveTo>
                    <a:pt x="70545" y="491483"/>
                  </a:moveTo>
                  <a:cubicBezTo>
                    <a:pt x="76111" y="491483"/>
                    <a:pt x="80623" y="496863"/>
                    <a:pt x="80623" y="503499"/>
                  </a:cubicBezTo>
                  <a:cubicBezTo>
                    <a:pt x="80623" y="510135"/>
                    <a:pt x="76111" y="515515"/>
                    <a:pt x="70545" y="515515"/>
                  </a:cubicBezTo>
                  <a:cubicBezTo>
                    <a:pt x="64979" y="515515"/>
                    <a:pt x="60467" y="510135"/>
                    <a:pt x="60467" y="503499"/>
                  </a:cubicBezTo>
                  <a:cubicBezTo>
                    <a:pt x="60467" y="496863"/>
                    <a:pt x="64979" y="491483"/>
                    <a:pt x="70545" y="491483"/>
                  </a:cubicBezTo>
                  <a:close/>
                  <a:moveTo>
                    <a:pt x="39536" y="491483"/>
                  </a:moveTo>
                  <a:cubicBezTo>
                    <a:pt x="45102" y="491483"/>
                    <a:pt x="49614" y="496863"/>
                    <a:pt x="49614" y="503499"/>
                  </a:cubicBezTo>
                  <a:cubicBezTo>
                    <a:pt x="49614" y="510135"/>
                    <a:pt x="45102" y="515515"/>
                    <a:pt x="39536" y="515515"/>
                  </a:cubicBezTo>
                  <a:cubicBezTo>
                    <a:pt x="33970" y="515515"/>
                    <a:pt x="29458" y="510135"/>
                    <a:pt x="29458" y="503499"/>
                  </a:cubicBezTo>
                  <a:cubicBezTo>
                    <a:pt x="29458" y="496863"/>
                    <a:pt x="33970" y="491483"/>
                    <a:pt x="39536" y="491483"/>
                  </a:cubicBezTo>
                  <a:close/>
                  <a:moveTo>
                    <a:pt x="10078" y="491483"/>
                  </a:moveTo>
                  <a:cubicBezTo>
                    <a:pt x="15644" y="491483"/>
                    <a:pt x="20156" y="496863"/>
                    <a:pt x="20156" y="503499"/>
                  </a:cubicBezTo>
                  <a:cubicBezTo>
                    <a:pt x="20156" y="510135"/>
                    <a:pt x="15644" y="515515"/>
                    <a:pt x="10078" y="515515"/>
                  </a:cubicBezTo>
                  <a:cubicBezTo>
                    <a:pt x="4512" y="515515"/>
                    <a:pt x="0" y="510135"/>
                    <a:pt x="0" y="503499"/>
                  </a:cubicBezTo>
                  <a:cubicBezTo>
                    <a:pt x="0" y="496863"/>
                    <a:pt x="4512" y="491483"/>
                    <a:pt x="10078" y="491483"/>
                  </a:cubicBezTo>
                  <a:close/>
                  <a:moveTo>
                    <a:pt x="102328" y="458149"/>
                  </a:moveTo>
                  <a:cubicBezTo>
                    <a:pt x="107894" y="458149"/>
                    <a:pt x="112406" y="463182"/>
                    <a:pt x="112406" y="469390"/>
                  </a:cubicBezTo>
                  <a:cubicBezTo>
                    <a:pt x="112406" y="475598"/>
                    <a:pt x="107894" y="480631"/>
                    <a:pt x="102328" y="480631"/>
                  </a:cubicBezTo>
                  <a:cubicBezTo>
                    <a:pt x="96762" y="480631"/>
                    <a:pt x="92250" y="475598"/>
                    <a:pt x="92250" y="469390"/>
                  </a:cubicBezTo>
                  <a:cubicBezTo>
                    <a:pt x="92250" y="463182"/>
                    <a:pt x="96762" y="458149"/>
                    <a:pt x="102328" y="458149"/>
                  </a:cubicBezTo>
                  <a:close/>
                  <a:moveTo>
                    <a:pt x="70545" y="458149"/>
                  </a:moveTo>
                  <a:cubicBezTo>
                    <a:pt x="76111" y="458149"/>
                    <a:pt x="80623" y="463182"/>
                    <a:pt x="80623" y="469390"/>
                  </a:cubicBezTo>
                  <a:cubicBezTo>
                    <a:pt x="80623" y="475598"/>
                    <a:pt x="76111" y="480631"/>
                    <a:pt x="70545" y="480631"/>
                  </a:cubicBezTo>
                  <a:cubicBezTo>
                    <a:pt x="64979" y="480631"/>
                    <a:pt x="60467" y="475598"/>
                    <a:pt x="60467" y="469390"/>
                  </a:cubicBezTo>
                  <a:cubicBezTo>
                    <a:pt x="60467" y="463182"/>
                    <a:pt x="64979" y="458149"/>
                    <a:pt x="70545" y="458149"/>
                  </a:cubicBezTo>
                  <a:close/>
                  <a:moveTo>
                    <a:pt x="39536" y="458149"/>
                  </a:moveTo>
                  <a:cubicBezTo>
                    <a:pt x="45102" y="458149"/>
                    <a:pt x="49614" y="463182"/>
                    <a:pt x="49614" y="469390"/>
                  </a:cubicBezTo>
                  <a:cubicBezTo>
                    <a:pt x="49614" y="475598"/>
                    <a:pt x="45102" y="480631"/>
                    <a:pt x="39536" y="480631"/>
                  </a:cubicBezTo>
                  <a:cubicBezTo>
                    <a:pt x="33970" y="480631"/>
                    <a:pt x="29458" y="475598"/>
                    <a:pt x="29458" y="469390"/>
                  </a:cubicBezTo>
                  <a:cubicBezTo>
                    <a:pt x="29458" y="463182"/>
                    <a:pt x="33970" y="458149"/>
                    <a:pt x="39536" y="458149"/>
                  </a:cubicBezTo>
                  <a:close/>
                  <a:moveTo>
                    <a:pt x="10078" y="458149"/>
                  </a:moveTo>
                  <a:cubicBezTo>
                    <a:pt x="15644" y="458149"/>
                    <a:pt x="20156" y="463182"/>
                    <a:pt x="20156" y="469390"/>
                  </a:cubicBezTo>
                  <a:cubicBezTo>
                    <a:pt x="20156" y="475598"/>
                    <a:pt x="15644" y="480631"/>
                    <a:pt x="10078" y="480631"/>
                  </a:cubicBezTo>
                  <a:cubicBezTo>
                    <a:pt x="4512" y="480631"/>
                    <a:pt x="0" y="475598"/>
                    <a:pt x="0" y="469390"/>
                  </a:cubicBezTo>
                  <a:cubicBezTo>
                    <a:pt x="0" y="463182"/>
                    <a:pt x="4512" y="458149"/>
                    <a:pt x="10078" y="458149"/>
                  </a:cubicBezTo>
                  <a:close/>
                  <a:moveTo>
                    <a:pt x="102328" y="425590"/>
                  </a:moveTo>
                  <a:cubicBezTo>
                    <a:pt x="107894" y="425590"/>
                    <a:pt x="112406" y="430449"/>
                    <a:pt x="112406" y="436443"/>
                  </a:cubicBezTo>
                  <a:cubicBezTo>
                    <a:pt x="112406" y="442437"/>
                    <a:pt x="107894" y="447296"/>
                    <a:pt x="102328" y="447296"/>
                  </a:cubicBezTo>
                  <a:cubicBezTo>
                    <a:pt x="96762" y="447296"/>
                    <a:pt x="92250" y="442437"/>
                    <a:pt x="92250" y="436443"/>
                  </a:cubicBezTo>
                  <a:cubicBezTo>
                    <a:pt x="92250" y="430449"/>
                    <a:pt x="96762" y="425590"/>
                    <a:pt x="102328" y="425590"/>
                  </a:cubicBezTo>
                  <a:close/>
                  <a:moveTo>
                    <a:pt x="70545" y="425590"/>
                  </a:moveTo>
                  <a:cubicBezTo>
                    <a:pt x="76111" y="425590"/>
                    <a:pt x="80623" y="430449"/>
                    <a:pt x="80623" y="436443"/>
                  </a:cubicBezTo>
                  <a:cubicBezTo>
                    <a:pt x="80623" y="442437"/>
                    <a:pt x="76111" y="447296"/>
                    <a:pt x="70545" y="447296"/>
                  </a:cubicBezTo>
                  <a:cubicBezTo>
                    <a:pt x="64979" y="447296"/>
                    <a:pt x="60467" y="442437"/>
                    <a:pt x="60467" y="436443"/>
                  </a:cubicBezTo>
                  <a:cubicBezTo>
                    <a:pt x="60467" y="430449"/>
                    <a:pt x="64979" y="425590"/>
                    <a:pt x="70545" y="425590"/>
                  </a:cubicBezTo>
                  <a:close/>
                  <a:moveTo>
                    <a:pt x="39536" y="425590"/>
                  </a:moveTo>
                  <a:cubicBezTo>
                    <a:pt x="45102" y="425590"/>
                    <a:pt x="49614" y="430449"/>
                    <a:pt x="49614" y="436443"/>
                  </a:cubicBezTo>
                  <a:cubicBezTo>
                    <a:pt x="49614" y="442437"/>
                    <a:pt x="45102" y="447296"/>
                    <a:pt x="39536" y="447296"/>
                  </a:cubicBezTo>
                  <a:cubicBezTo>
                    <a:pt x="33970" y="447296"/>
                    <a:pt x="29458" y="442437"/>
                    <a:pt x="29458" y="436443"/>
                  </a:cubicBezTo>
                  <a:cubicBezTo>
                    <a:pt x="29458" y="430449"/>
                    <a:pt x="33970" y="425590"/>
                    <a:pt x="39536" y="425590"/>
                  </a:cubicBezTo>
                  <a:close/>
                  <a:moveTo>
                    <a:pt x="10078" y="425590"/>
                  </a:moveTo>
                  <a:cubicBezTo>
                    <a:pt x="15644" y="425590"/>
                    <a:pt x="20156" y="430449"/>
                    <a:pt x="20156" y="436443"/>
                  </a:cubicBezTo>
                  <a:cubicBezTo>
                    <a:pt x="20156" y="442437"/>
                    <a:pt x="15644" y="447296"/>
                    <a:pt x="10078" y="447296"/>
                  </a:cubicBezTo>
                  <a:cubicBezTo>
                    <a:pt x="4512" y="447296"/>
                    <a:pt x="0" y="442437"/>
                    <a:pt x="0" y="436443"/>
                  </a:cubicBezTo>
                  <a:cubicBezTo>
                    <a:pt x="0" y="430449"/>
                    <a:pt x="4512" y="425590"/>
                    <a:pt x="10078" y="425590"/>
                  </a:cubicBezTo>
                  <a:close/>
                  <a:moveTo>
                    <a:pt x="102328" y="392256"/>
                  </a:moveTo>
                  <a:cubicBezTo>
                    <a:pt x="107894" y="392256"/>
                    <a:pt x="112406" y="397115"/>
                    <a:pt x="112406" y="403109"/>
                  </a:cubicBezTo>
                  <a:cubicBezTo>
                    <a:pt x="112406" y="409103"/>
                    <a:pt x="107894" y="413962"/>
                    <a:pt x="102328" y="413962"/>
                  </a:cubicBezTo>
                  <a:cubicBezTo>
                    <a:pt x="96762" y="413962"/>
                    <a:pt x="92250" y="409103"/>
                    <a:pt x="92250" y="403109"/>
                  </a:cubicBezTo>
                  <a:cubicBezTo>
                    <a:pt x="92250" y="397115"/>
                    <a:pt x="96762" y="392256"/>
                    <a:pt x="102328" y="392256"/>
                  </a:cubicBezTo>
                  <a:close/>
                  <a:moveTo>
                    <a:pt x="70545" y="392256"/>
                  </a:moveTo>
                  <a:cubicBezTo>
                    <a:pt x="76111" y="392256"/>
                    <a:pt x="80623" y="397115"/>
                    <a:pt x="80623" y="403109"/>
                  </a:cubicBezTo>
                  <a:cubicBezTo>
                    <a:pt x="80623" y="409103"/>
                    <a:pt x="76111" y="413962"/>
                    <a:pt x="70545" y="413962"/>
                  </a:cubicBezTo>
                  <a:cubicBezTo>
                    <a:pt x="64979" y="413962"/>
                    <a:pt x="60467" y="409103"/>
                    <a:pt x="60467" y="403109"/>
                  </a:cubicBezTo>
                  <a:cubicBezTo>
                    <a:pt x="60467" y="397115"/>
                    <a:pt x="64979" y="392256"/>
                    <a:pt x="70545" y="392256"/>
                  </a:cubicBezTo>
                  <a:close/>
                  <a:moveTo>
                    <a:pt x="39536" y="392256"/>
                  </a:moveTo>
                  <a:cubicBezTo>
                    <a:pt x="45102" y="392256"/>
                    <a:pt x="49614" y="397115"/>
                    <a:pt x="49614" y="403109"/>
                  </a:cubicBezTo>
                  <a:cubicBezTo>
                    <a:pt x="49614" y="409103"/>
                    <a:pt x="45102" y="413962"/>
                    <a:pt x="39536" y="413962"/>
                  </a:cubicBezTo>
                  <a:cubicBezTo>
                    <a:pt x="33970" y="413962"/>
                    <a:pt x="29458" y="409103"/>
                    <a:pt x="29458" y="403109"/>
                  </a:cubicBezTo>
                  <a:cubicBezTo>
                    <a:pt x="29458" y="397115"/>
                    <a:pt x="33970" y="392256"/>
                    <a:pt x="39536" y="392256"/>
                  </a:cubicBezTo>
                  <a:close/>
                  <a:moveTo>
                    <a:pt x="10078" y="392256"/>
                  </a:moveTo>
                  <a:cubicBezTo>
                    <a:pt x="15644" y="392256"/>
                    <a:pt x="20156" y="397115"/>
                    <a:pt x="20156" y="403109"/>
                  </a:cubicBezTo>
                  <a:cubicBezTo>
                    <a:pt x="20156" y="409103"/>
                    <a:pt x="15644" y="413962"/>
                    <a:pt x="10078" y="413962"/>
                  </a:cubicBezTo>
                  <a:cubicBezTo>
                    <a:pt x="4512" y="413962"/>
                    <a:pt x="0" y="409103"/>
                    <a:pt x="0" y="403109"/>
                  </a:cubicBezTo>
                  <a:cubicBezTo>
                    <a:pt x="0" y="397115"/>
                    <a:pt x="4512" y="392256"/>
                    <a:pt x="10078" y="392256"/>
                  </a:cubicBezTo>
                  <a:close/>
                  <a:moveTo>
                    <a:pt x="102328" y="358922"/>
                  </a:moveTo>
                  <a:cubicBezTo>
                    <a:pt x="107894" y="358922"/>
                    <a:pt x="112406" y="363955"/>
                    <a:pt x="112406" y="370163"/>
                  </a:cubicBezTo>
                  <a:cubicBezTo>
                    <a:pt x="112406" y="376371"/>
                    <a:pt x="107894" y="381404"/>
                    <a:pt x="102328" y="381404"/>
                  </a:cubicBezTo>
                  <a:cubicBezTo>
                    <a:pt x="96762" y="381404"/>
                    <a:pt x="92250" y="376371"/>
                    <a:pt x="92250" y="370163"/>
                  </a:cubicBezTo>
                  <a:cubicBezTo>
                    <a:pt x="92250" y="363955"/>
                    <a:pt x="96762" y="358922"/>
                    <a:pt x="102328" y="358922"/>
                  </a:cubicBezTo>
                  <a:close/>
                  <a:moveTo>
                    <a:pt x="70545" y="358922"/>
                  </a:moveTo>
                  <a:cubicBezTo>
                    <a:pt x="76111" y="358922"/>
                    <a:pt x="80623" y="363955"/>
                    <a:pt x="80623" y="370163"/>
                  </a:cubicBezTo>
                  <a:cubicBezTo>
                    <a:pt x="80623" y="376371"/>
                    <a:pt x="76111" y="381404"/>
                    <a:pt x="70545" y="381404"/>
                  </a:cubicBezTo>
                  <a:cubicBezTo>
                    <a:pt x="64979" y="381404"/>
                    <a:pt x="60467" y="376371"/>
                    <a:pt x="60467" y="370163"/>
                  </a:cubicBezTo>
                  <a:cubicBezTo>
                    <a:pt x="60467" y="363955"/>
                    <a:pt x="64979" y="358922"/>
                    <a:pt x="70545" y="358922"/>
                  </a:cubicBezTo>
                  <a:close/>
                  <a:moveTo>
                    <a:pt x="39536" y="358922"/>
                  </a:moveTo>
                  <a:cubicBezTo>
                    <a:pt x="45102" y="358922"/>
                    <a:pt x="49614" y="363955"/>
                    <a:pt x="49614" y="370163"/>
                  </a:cubicBezTo>
                  <a:cubicBezTo>
                    <a:pt x="49614" y="376371"/>
                    <a:pt x="45102" y="381404"/>
                    <a:pt x="39536" y="381404"/>
                  </a:cubicBezTo>
                  <a:cubicBezTo>
                    <a:pt x="33970" y="381404"/>
                    <a:pt x="29458" y="376371"/>
                    <a:pt x="29458" y="370163"/>
                  </a:cubicBezTo>
                  <a:cubicBezTo>
                    <a:pt x="29458" y="363955"/>
                    <a:pt x="33970" y="358922"/>
                    <a:pt x="39536" y="358922"/>
                  </a:cubicBezTo>
                  <a:close/>
                  <a:moveTo>
                    <a:pt x="10078" y="358922"/>
                  </a:moveTo>
                  <a:cubicBezTo>
                    <a:pt x="15644" y="358922"/>
                    <a:pt x="20156" y="363955"/>
                    <a:pt x="20156" y="370163"/>
                  </a:cubicBezTo>
                  <a:cubicBezTo>
                    <a:pt x="20156" y="376371"/>
                    <a:pt x="15644" y="381404"/>
                    <a:pt x="10078" y="381404"/>
                  </a:cubicBezTo>
                  <a:cubicBezTo>
                    <a:pt x="4512" y="381404"/>
                    <a:pt x="0" y="376371"/>
                    <a:pt x="0" y="370163"/>
                  </a:cubicBezTo>
                  <a:cubicBezTo>
                    <a:pt x="0" y="363955"/>
                    <a:pt x="4512" y="358922"/>
                    <a:pt x="10078" y="358922"/>
                  </a:cubicBezTo>
                  <a:close/>
                  <a:moveTo>
                    <a:pt x="102328" y="324813"/>
                  </a:moveTo>
                  <a:cubicBezTo>
                    <a:pt x="107894" y="324813"/>
                    <a:pt x="112406" y="329672"/>
                    <a:pt x="112406" y="335666"/>
                  </a:cubicBezTo>
                  <a:cubicBezTo>
                    <a:pt x="112406" y="341660"/>
                    <a:pt x="107894" y="346519"/>
                    <a:pt x="102328" y="346519"/>
                  </a:cubicBezTo>
                  <a:cubicBezTo>
                    <a:pt x="96762" y="346519"/>
                    <a:pt x="92250" y="341660"/>
                    <a:pt x="92250" y="335666"/>
                  </a:cubicBezTo>
                  <a:cubicBezTo>
                    <a:pt x="92250" y="329672"/>
                    <a:pt x="96762" y="324813"/>
                    <a:pt x="102328" y="324813"/>
                  </a:cubicBezTo>
                  <a:close/>
                  <a:moveTo>
                    <a:pt x="70545" y="324813"/>
                  </a:moveTo>
                  <a:cubicBezTo>
                    <a:pt x="76111" y="324813"/>
                    <a:pt x="80623" y="329672"/>
                    <a:pt x="80623" y="335666"/>
                  </a:cubicBezTo>
                  <a:cubicBezTo>
                    <a:pt x="80623" y="341660"/>
                    <a:pt x="76111" y="346519"/>
                    <a:pt x="70545" y="346519"/>
                  </a:cubicBezTo>
                  <a:cubicBezTo>
                    <a:pt x="64979" y="346519"/>
                    <a:pt x="60467" y="341660"/>
                    <a:pt x="60467" y="335666"/>
                  </a:cubicBezTo>
                  <a:cubicBezTo>
                    <a:pt x="60467" y="329672"/>
                    <a:pt x="64979" y="324813"/>
                    <a:pt x="70545" y="324813"/>
                  </a:cubicBezTo>
                  <a:close/>
                  <a:moveTo>
                    <a:pt x="39536" y="324813"/>
                  </a:moveTo>
                  <a:cubicBezTo>
                    <a:pt x="45102" y="324813"/>
                    <a:pt x="49614" y="329672"/>
                    <a:pt x="49614" y="335666"/>
                  </a:cubicBezTo>
                  <a:cubicBezTo>
                    <a:pt x="49614" y="341660"/>
                    <a:pt x="45102" y="346519"/>
                    <a:pt x="39536" y="346519"/>
                  </a:cubicBezTo>
                  <a:cubicBezTo>
                    <a:pt x="33970" y="346519"/>
                    <a:pt x="29458" y="341660"/>
                    <a:pt x="29458" y="335666"/>
                  </a:cubicBezTo>
                  <a:cubicBezTo>
                    <a:pt x="29458" y="329672"/>
                    <a:pt x="33970" y="324813"/>
                    <a:pt x="39536" y="324813"/>
                  </a:cubicBezTo>
                  <a:close/>
                  <a:moveTo>
                    <a:pt x="10078" y="324813"/>
                  </a:moveTo>
                  <a:cubicBezTo>
                    <a:pt x="15644" y="324813"/>
                    <a:pt x="20156" y="329672"/>
                    <a:pt x="20156" y="335666"/>
                  </a:cubicBezTo>
                  <a:cubicBezTo>
                    <a:pt x="20156" y="341660"/>
                    <a:pt x="15644" y="346519"/>
                    <a:pt x="10078" y="346519"/>
                  </a:cubicBezTo>
                  <a:cubicBezTo>
                    <a:pt x="4512" y="346519"/>
                    <a:pt x="0" y="341660"/>
                    <a:pt x="0" y="335666"/>
                  </a:cubicBezTo>
                  <a:cubicBezTo>
                    <a:pt x="0" y="329672"/>
                    <a:pt x="4512" y="324813"/>
                    <a:pt x="10078" y="324813"/>
                  </a:cubicBezTo>
                  <a:close/>
                  <a:moveTo>
                    <a:pt x="102328" y="291479"/>
                  </a:moveTo>
                  <a:cubicBezTo>
                    <a:pt x="107894" y="291479"/>
                    <a:pt x="112406" y="296338"/>
                    <a:pt x="112406" y="302332"/>
                  </a:cubicBezTo>
                  <a:cubicBezTo>
                    <a:pt x="112406" y="308326"/>
                    <a:pt x="107894" y="313185"/>
                    <a:pt x="102328" y="313185"/>
                  </a:cubicBezTo>
                  <a:cubicBezTo>
                    <a:pt x="96762" y="313185"/>
                    <a:pt x="92250" y="308326"/>
                    <a:pt x="92250" y="302332"/>
                  </a:cubicBezTo>
                  <a:cubicBezTo>
                    <a:pt x="92250" y="296338"/>
                    <a:pt x="96762" y="291479"/>
                    <a:pt x="102328" y="291479"/>
                  </a:cubicBezTo>
                  <a:close/>
                  <a:moveTo>
                    <a:pt x="70545" y="291479"/>
                  </a:moveTo>
                  <a:cubicBezTo>
                    <a:pt x="76111" y="291479"/>
                    <a:pt x="80623" y="296338"/>
                    <a:pt x="80623" y="302332"/>
                  </a:cubicBezTo>
                  <a:cubicBezTo>
                    <a:pt x="80623" y="308326"/>
                    <a:pt x="76111" y="313185"/>
                    <a:pt x="70545" y="313185"/>
                  </a:cubicBezTo>
                  <a:cubicBezTo>
                    <a:pt x="64979" y="313185"/>
                    <a:pt x="60467" y="308326"/>
                    <a:pt x="60467" y="302332"/>
                  </a:cubicBezTo>
                  <a:cubicBezTo>
                    <a:pt x="60467" y="296338"/>
                    <a:pt x="64979" y="291479"/>
                    <a:pt x="70545" y="291479"/>
                  </a:cubicBezTo>
                  <a:close/>
                  <a:moveTo>
                    <a:pt x="39536" y="291479"/>
                  </a:moveTo>
                  <a:cubicBezTo>
                    <a:pt x="45102" y="291479"/>
                    <a:pt x="49614" y="296338"/>
                    <a:pt x="49614" y="302332"/>
                  </a:cubicBezTo>
                  <a:cubicBezTo>
                    <a:pt x="49614" y="308326"/>
                    <a:pt x="45102" y="313185"/>
                    <a:pt x="39536" y="313185"/>
                  </a:cubicBezTo>
                  <a:cubicBezTo>
                    <a:pt x="33970" y="313185"/>
                    <a:pt x="29458" y="308326"/>
                    <a:pt x="29458" y="302332"/>
                  </a:cubicBezTo>
                  <a:cubicBezTo>
                    <a:pt x="29458" y="296338"/>
                    <a:pt x="33970" y="291479"/>
                    <a:pt x="39536" y="291479"/>
                  </a:cubicBezTo>
                  <a:close/>
                  <a:moveTo>
                    <a:pt x="10078" y="291479"/>
                  </a:moveTo>
                  <a:cubicBezTo>
                    <a:pt x="15644" y="291479"/>
                    <a:pt x="20156" y="296338"/>
                    <a:pt x="20156" y="302332"/>
                  </a:cubicBezTo>
                  <a:cubicBezTo>
                    <a:pt x="20156" y="308326"/>
                    <a:pt x="15644" y="313185"/>
                    <a:pt x="10078" y="313185"/>
                  </a:cubicBezTo>
                  <a:cubicBezTo>
                    <a:pt x="4512" y="313185"/>
                    <a:pt x="0" y="308326"/>
                    <a:pt x="0" y="302332"/>
                  </a:cubicBezTo>
                  <a:cubicBezTo>
                    <a:pt x="0" y="296338"/>
                    <a:pt x="4512" y="291479"/>
                    <a:pt x="10078" y="291479"/>
                  </a:cubicBezTo>
                  <a:close/>
                  <a:moveTo>
                    <a:pt x="102328" y="258145"/>
                  </a:moveTo>
                  <a:cubicBezTo>
                    <a:pt x="107894" y="258145"/>
                    <a:pt x="112406" y="263178"/>
                    <a:pt x="112406" y="269386"/>
                  </a:cubicBezTo>
                  <a:cubicBezTo>
                    <a:pt x="112406" y="275594"/>
                    <a:pt x="107894" y="280627"/>
                    <a:pt x="102328" y="280627"/>
                  </a:cubicBezTo>
                  <a:cubicBezTo>
                    <a:pt x="96762" y="280627"/>
                    <a:pt x="92250" y="275594"/>
                    <a:pt x="92250" y="269386"/>
                  </a:cubicBezTo>
                  <a:cubicBezTo>
                    <a:pt x="92250" y="263178"/>
                    <a:pt x="96762" y="258145"/>
                    <a:pt x="102328" y="258145"/>
                  </a:cubicBezTo>
                  <a:close/>
                  <a:moveTo>
                    <a:pt x="70545" y="258145"/>
                  </a:moveTo>
                  <a:cubicBezTo>
                    <a:pt x="76111" y="258145"/>
                    <a:pt x="80623" y="263178"/>
                    <a:pt x="80623" y="269386"/>
                  </a:cubicBezTo>
                  <a:cubicBezTo>
                    <a:pt x="80623" y="275594"/>
                    <a:pt x="76111" y="280627"/>
                    <a:pt x="70545" y="280627"/>
                  </a:cubicBezTo>
                  <a:cubicBezTo>
                    <a:pt x="64979" y="280627"/>
                    <a:pt x="60467" y="275594"/>
                    <a:pt x="60467" y="269386"/>
                  </a:cubicBezTo>
                  <a:cubicBezTo>
                    <a:pt x="60467" y="263178"/>
                    <a:pt x="64979" y="258145"/>
                    <a:pt x="70545" y="258145"/>
                  </a:cubicBezTo>
                  <a:close/>
                  <a:moveTo>
                    <a:pt x="39536" y="258145"/>
                  </a:moveTo>
                  <a:cubicBezTo>
                    <a:pt x="45102" y="258145"/>
                    <a:pt x="49614" y="263178"/>
                    <a:pt x="49614" y="269386"/>
                  </a:cubicBezTo>
                  <a:cubicBezTo>
                    <a:pt x="49614" y="275594"/>
                    <a:pt x="45102" y="280627"/>
                    <a:pt x="39536" y="280627"/>
                  </a:cubicBezTo>
                  <a:cubicBezTo>
                    <a:pt x="33970" y="280627"/>
                    <a:pt x="29458" y="275594"/>
                    <a:pt x="29458" y="269386"/>
                  </a:cubicBezTo>
                  <a:cubicBezTo>
                    <a:pt x="29458" y="263178"/>
                    <a:pt x="33970" y="258145"/>
                    <a:pt x="39536" y="258145"/>
                  </a:cubicBezTo>
                  <a:close/>
                  <a:moveTo>
                    <a:pt x="10078" y="258145"/>
                  </a:moveTo>
                  <a:cubicBezTo>
                    <a:pt x="15644" y="258145"/>
                    <a:pt x="20156" y="263178"/>
                    <a:pt x="20156" y="269386"/>
                  </a:cubicBezTo>
                  <a:cubicBezTo>
                    <a:pt x="20156" y="275594"/>
                    <a:pt x="15644" y="280627"/>
                    <a:pt x="10078" y="280627"/>
                  </a:cubicBezTo>
                  <a:cubicBezTo>
                    <a:pt x="4512" y="280627"/>
                    <a:pt x="0" y="275594"/>
                    <a:pt x="0" y="269386"/>
                  </a:cubicBezTo>
                  <a:cubicBezTo>
                    <a:pt x="0" y="263178"/>
                    <a:pt x="4512" y="258145"/>
                    <a:pt x="10078" y="258145"/>
                  </a:cubicBezTo>
                  <a:close/>
                  <a:moveTo>
                    <a:pt x="102328" y="225586"/>
                  </a:moveTo>
                  <a:cubicBezTo>
                    <a:pt x="107894" y="225586"/>
                    <a:pt x="112406" y="230445"/>
                    <a:pt x="112406" y="236439"/>
                  </a:cubicBezTo>
                  <a:cubicBezTo>
                    <a:pt x="112406" y="242433"/>
                    <a:pt x="107894" y="247292"/>
                    <a:pt x="102328" y="247292"/>
                  </a:cubicBezTo>
                  <a:cubicBezTo>
                    <a:pt x="96762" y="247292"/>
                    <a:pt x="92250" y="242433"/>
                    <a:pt x="92250" y="236439"/>
                  </a:cubicBezTo>
                  <a:cubicBezTo>
                    <a:pt x="92250" y="230445"/>
                    <a:pt x="96762" y="225586"/>
                    <a:pt x="102328" y="225586"/>
                  </a:cubicBezTo>
                  <a:close/>
                  <a:moveTo>
                    <a:pt x="70545" y="225586"/>
                  </a:moveTo>
                  <a:cubicBezTo>
                    <a:pt x="76111" y="225586"/>
                    <a:pt x="80623" y="230445"/>
                    <a:pt x="80623" y="236439"/>
                  </a:cubicBezTo>
                  <a:cubicBezTo>
                    <a:pt x="80623" y="242433"/>
                    <a:pt x="76111" y="247292"/>
                    <a:pt x="70545" y="247292"/>
                  </a:cubicBezTo>
                  <a:cubicBezTo>
                    <a:pt x="64979" y="247292"/>
                    <a:pt x="60467" y="242433"/>
                    <a:pt x="60467" y="236439"/>
                  </a:cubicBezTo>
                  <a:cubicBezTo>
                    <a:pt x="60467" y="230445"/>
                    <a:pt x="64979" y="225586"/>
                    <a:pt x="70545" y="225586"/>
                  </a:cubicBezTo>
                  <a:close/>
                  <a:moveTo>
                    <a:pt x="39536" y="225586"/>
                  </a:moveTo>
                  <a:cubicBezTo>
                    <a:pt x="45102" y="225586"/>
                    <a:pt x="49614" y="230445"/>
                    <a:pt x="49614" y="236439"/>
                  </a:cubicBezTo>
                  <a:cubicBezTo>
                    <a:pt x="49614" y="242433"/>
                    <a:pt x="45102" y="247292"/>
                    <a:pt x="39536" y="247292"/>
                  </a:cubicBezTo>
                  <a:cubicBezTo>
                    <a:pt x="33970" y="247292"/>
                    <a:pt x="29458" y="242433"/>
                    <a:pt x="29458" y="236439"/>
                  </a:cubicBezTo>
                  <a:cubicBezTo>
                    <a:pt x="29458" y="230445"/>
                    <a:pt x="33970" y="225586"/>
                    <a:pt x="39536" y="225586"/>
                  </a:cubicBezTo>
                  <a:close/>
                  <a:moveTo>
                    <a:pt x="10078" y="225586"/>
                  </a:moveTo>
                  <a:cubicBezTo>
                    <a:pt x="15644" y="225586"/>
                    <a:pt x="20156" y="230445"/>
                    <a:pt x="20156" y="236439"/>
                  </a:cubicBezTo>
                  <a:cubicBezTo>
                    <a:pt x="20156" y="242433"/>
                    <a:pt x="15644" y="247292"/>
                    <a:pt x="10078" y="247292"/>
                  </a:cubicBezTo>
                  <a:cubicBezTo>
                    <a:pt x="4512" y="247292"/>
                    <a:pt x="0" y="242433"/>
                    <a:pt x="0" y="236439"/>
                  </a:cubicBezTo>
                  <a:cubicBezTo>
                    <a:pt x="0" y="230445"/>
                    <a:pt x="4512" y="225586"/>
                    <a:pt x="10078" y="225586"/>
                  </a:cubicBezTo>
                  <a:close/>
                  <a:moveTo>
                    <a:pt x="102328" y="190702"/>
                  </a:moveTo>
                  <a:cubicBezTo>
                    <a:pt x="107894" y="190702"/>
                    <a:pt x="112406" y="196082"/>
                    <a:pt x="112406" y="202718"/>
                  </a:cubicBezTo>
                  <a:cubicBezTo>
                    <a:pt x="112406" y="209354"/>
                    <a:pt x="107894" y="214734"/>
                    <a:pt x="102328" y="214734"/>
                  </a:cubicBezTo>
                  <a:cubicBezTo>
                    <a:pt x="96762" y="214734"/>
                    <a:pt x="92250" y="209354"/>
                    <a:pt x="92250" y="202718"/>
                  </a:cubicBezTo>
                  <a:cubicBezTo>
                    <a:pt x="92250" y="196082"/>
                    <a:pt x="96762" y="190702"/>
                    <a:pt x="102328" y="190702"/>
                  </a:cubicBezTo>
                  <a:close/>
                  <a:moveTo>
                    <a:pt x="70545" y="190702"/>
                  </a:moveTo>
                  <a:cubicBezTo>
                    <a:pt x="76111" y="190702"/>
                    <a:pt x="80623" y="196082"/>
                    <a:pt x="80623" y="202718"/>
                  </a:cubicBezTo>
                  <a:cubicBezTo>
                    <a:pt x="80623" y="209354"/>
                    <a:pt x="76111" y="214734"/>
                    <a:pt x="70545" y="214734"/>
                  </a:cubicBezTo>
                  <a:cubicBezTo>
                    <a:pt x="64979" y="214734"/>
                    <a:pt x="60467" y="209354"/>
                    <a:pt x="60467" y="202718"/>
                  </a:cubicBezTo>
                  <a:cubicBezTo>
                    <a:pt x="60467" y="196082"/>
                    <a:pt x="64979" y="190702"/>
                    <a:pt x="70545" y="190702"/>
                  </a:cubicBezTo>
                  <a:close/>
                  <a:moveTo>
                    <a:pt x="39536" y="190702"/>
                  </a:moveTo>
                  <a:cubicBezTo>
                    <a:pt x="45102" y="190702"/>
                    <a:pt x="49614" y="196082"/>
                    <a:pt x="49614" y="202718"/>
                  </a:cubicBezTo>
                  <a:cubicBezTo>
                    <a:pt x="49614" y="209354"/>
                    <a:pt x="45102" y="214734"/>
                    <a:pt x="39536" y="214734"/>
                  </a:cubicBezTo>
                  <a:cubicBezTo>
                    <a:pt x="33970" y="214734"/>
                    <a:pt x="29458" y="209354"/>
                    <a:pt x="29458" y="202718"/>
                  </a:cubicBezTo>
                  <a:cubicBezTo>
                    <a:pt x="29458" y="196082"/>
                    <a:pt x="33970" y="190702"/>
                    <a:pt x="39536" y="190702"/>
                  </a:cubicBezTo>
                  <a:close/>
                  <a:moveTo>
                    <a:pt x="10078" y="190702"/>
                  </a:moveTo>
                  <a:cubicBezTo>
                    <a:pt x="15644" y="190702"/>
                    <a:pt x="20156" y="196082"/>
                    <a:pt x="20156" y="202718"/>
                  </a:cubicBezTo>
                  <a:cubicBezTo>
                    <a:pt x="20156" y="209354"/>
                    <a:pt x="15644" y="214734"/>
                    <a:pt x="10078" y="214734"/>
                  </a:cubicBezTo>
                  <a:cubicBezTo>
                    <a:pt x="4512" y="214734"/>
                    <a:pt x="0" y="209354"/>
                    <a:pt x="0" y="202718"/>
                  </a:cubicBezTo>
                  <a:cubicBezTo>
                    <a:pt x="0" y="196082"/>
                    <a:pt x="4512" y="190702"/>
                    <a:pt x="10078" y="190702"/>
                  </a:cubicBezTo>
                  <a:close/>
                  <a:moveTo>
                    <a:pt x="102328" y="157368"/>
                  </a:moveTo>
                  <a:cubicBezTo>
                    <a:pt x="107894" y="157368"/>
                    <a:pt x="112406" y="162401"/>
                    <a:pt x="112406" y="168609"/>
                  </a:cubicBezTo>
                  <a:cubicBezTo>
                    <a:pt x="112406" y="174817"/>
                    <a:pt x="107894" y="179850"/>
                    <a:pt x="102328" y="179850"/>
                  </a:cubicBezTo>
                  <a:cubicBezTo>
                    <a:pt x="96762" y="179850"/>
                    <a:pt x="92250" y="174817"/>
                    <a:pt x="92250" y="168609"/>
                  </a:cubicBezTo>
                  <a:cubicBezTo>
                    <a:pt x="92250" y="162401"/>
                    <a:pt x="96762" y="157368"/>
                    <a:pt x="102328" y="157368"/>
                  </a:cubicBezTo>
                  <a:close/>
                  <a:moveTo>
                    <a:pt x="70545" y="157368"/>
                  </a:moveTo>
                  <a:cubicBezTo>
                    <a:pt x="76111" y="157368"/>
                    <a:pt x="80623" y="162401"/>
                    <a:pt x="80623" y="168609"/>
                  </a:cubicBezTo>
                  <a:cubicBezTo>
                    <a:pt x="80623" y="174817"/>
                    <a:pt x="76111" y="179850"/>
                    <a:pt x="70545" y="179850"/>
                  </a:cubicBezTo>
                  <a:cubicBezTo>
                    <a:pt x="64979" y="179850"/>
                    <a:pt x="60467" y="174817"/>
                    <a:pt x="60467" y="168609"/>
                  </a:cubicBezTo>
                  <a:cubicBezTo>
                    <a:pt x="60467" y="162401"/>
                    <a:pt x="64979" y="157368"/>
                    <a:pt x="70545" y="157368"/>
                  </a:cubicBezTo>
                  <a:close/>
                  <a:moveTo>
                    <a:pt x="39536" y="157368"/>
                  </a:moveTo>
                  <a:cubicBezTo>
                    <a:pt x="45102" y="157368"/>
                    <a:pt x="49614" y="162401"/>
                    <a:pt x="49614" y="168609"/>
                  </a:cubicBezTo>
                  <a:cubicBezTo>
                    <a:pt x="49614" y="174817"/>
                    <a:pt x="45102" y="179850"/>
                    <a:pt x="39536" y="179850"/>
                  </a:cubicBezTo>
                  <a:cubicBezTo>
                    <a:pt x="33970" y="179850"/>
                    <a:pt x="29458" y="174817"/>
                    <a:pt x="29458" y="168609"/>
                  </a:cubicBezTo>
                  <a:cubicBezTo>
                    <a:pt x="29458" y="162401"/>
                    <a:pt x="33970" y="157368"/>
                    <a:pt x="39536" y="157368"/>
                  </a:cubicBezTo>
                  <a:close/>
                  <a:moveTo>
                    <a:pt x="10078" y="157368"/>
                  </a:moveTo>
                  <a:cubicBezTo>
                    <a:pt x="15644" y="157368"/>
                    <a:pt x="20156" y="162401"/>
                    <a:pt x="20156" y="168609"/>
                  </a:cubicBezTo>
                  <a:cubicBezTo>
                    <a:pt x="20156" y="174817"/>
                    <a:pt x="15644" y="179850"/>
                    <a:pt x="10078" y="179850"/>
                  </a:cubicBezTo>
                  <a:cubicBezTo>
                    <a:pt x="4512" y="179850"/>
                    <a:pt x="0" y="174817"/>
                    <a:pt x="0" y="168609"/>
                  </a:cubicBezTo>
                  <a:cubicBezTo>
                    <a:pt x="0" y="162401"/>
                    <a:pt x="4512" y="157368"/>
                    <a:pt x="10078" y="157368"/>
                  </a:cubicBezTo>
                  <a:close/>
                  <a:moveTo>
                    <a:pt x="102328" y="124809"/>
                  </a:moveTo>
                  <a:cubicBezTo>
                    <a:pt x="107894" y="124809"/>
                    <a:pt x="112406" y="129668"/>
                    <a:pt x="112406" y="135662"/>
                  </a:cubicBezTo>
                  <a:cubicBezTo>
                    <a:pt x="112406" y="141656"/>
                    <a:pt x="107894" y="146515"/>
                    <a:pt x="102328" y="146515"/>
                  </a:cubicBezTo>
                  <a:cubicBezTo>
                    <a:pt x="96762" y="146515"/>
                    <a:pt x="92250" y="141656"/>
                    <a:pt x="92250" y="135662"/>
                  </a:cubicBezTo>
                  <a:cubicBezTo>
                    <a:pt x="92250" y="129668"/>
                    <a:pt x="96762" y="124809"/>
                    <a:pt x="102328" y="124809"/>
                  </a:cubicBezTo>
                  <a:close/>
                  <a:moveTo>
                    <a:pt x="70545" y="124809"/>
                  </a:moveTo>
                  <a:cubicBezTo>
                    <a:pt x="76111" y="124809"/>
                    <a:pt x="80623" y="129668"/>
                    <a:pt x="80623" y="135662"/>
                  </a:cubicBezTo>
                  <a:cubicBezTo>
                    <a:pt x="80623" y="141656"/>
                    <a:pt x="76111" y="146515"/>
                    <a:pt x="70545" y="146515"/>
                  </a:cubicBezTo>
                  <a:cubicBezTo>
                    <a:pt x="64979" y="146515"/>
                    <a:pt x="60467" y="141656"/>
                    <a:pt x="60467" y="135662"/>
                  </a:cubicBezTo>
                  <a:cubicBezTo>
                    <a:pt x="60467" y="129668"/>
                    <a:pt x="64979" y="124809"/>
                    <a:pt x="70545" y="124809"/>
                  </a:cubicBezTo>
                  <a:close/>
                  <a:moveTo>
                    <a:pt x="39536" y="124809"/>
                  </a:moveTo>
                  <a:cubicBezTo>
                    <a:pt x="45102" y="124809"/>
                    <a:pt x="49614" y="129668"/>
                    <a:pt x="49614" y="135662"/>
                  </a:cubicBezTo>
                  <a:cubicBezTo>
                    <a:pt x="49614" y="141656"/>
                    <a:pt x="45102" y="146515"/>
                    <a:pt x="39536" y="146515"/>
                  </a:cubicBezTo>
                  <a:cubicBezTo>
                    <a:pt x="33970" y="146515"/>
                    <a:pt x="29458" y="141656"/>
                    <a:pt x="29458" y="135662"/>
                  </a:cubicBezTo>
                  <a:cubicBezTo>
                    <a:pt x="29458" y="129668"/>
                    <a:pt x="33970" y="124809"/>
                    <a:pt x="39536" y="124809"/>
                  </a:cubicBezTo>
                  <a:close/>
                  <a:moveTo>
                    <a:pt x="10078" y="124809"/>
                  </a:moveTo>
                  <a:cubicBezTo>
                    <a:pt x="15644" y="124809"/>
                    <a:pt x="20156" y="129668"/>
                    <a:pt x="20156" y="135662"/>
                  </a:cubicBezTo>
                  <a:cubicBezTo>
                    <a:pt x="20156" y="141656"/>
                    <a:pt x="15644" y="146515"/>
                    <a:pt x="10078" y="146515"/>
                  </a:cubicBezTo>
                  <a:cubicBezTo>
                    <a:pt x="4512" y="146515"/>
                    <a:pt x="0" y="141656"/>
                    <a:pt x="0" y="135662"/>
                  </a:cubicBezTo>
                  <a:cubicBezTo>
                    <a:pt x="0" y="129668"/>
                    <a:pt x="4512" y="124809"/>
                    <a:pt x="10078" y="124809"/>
                  </a:cubicBezTo>
                  <a:close/>
                  <a:moveTo>
                    <a:pt x="0" y="0"/>
                  </a:moveTo>
                  <a:lnTo>
                    <a:pt x="112405" y="0"/>
                  </a:lnTo>
                  <a:lnTo>
                    <a:pt x="112405" y="122483"/>
                  </a:lnTo>
                  <a:lnTo>
                    <a:pt x="0" y="122483"/>
                  </a:lnTo>
                  <a:close/>
                </a:path>
              </a:pathLst>
            </a:custGeom>
            <a:solidFill>
              <a:srgbClr val="9FBBDA"/>
            </a:solidFill>
            <a:ln>
              <a:solidFill>
                <a:schemeClr val="bg1">
                  <a:lumMod val="75000"/>
                </a:schemeClr>
              </a:solidFill>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62" name="任意多边形 161"/>
            <p:cNvSpPr/>
            <p:nvPr/>
          </p:nvSpPr>
          <p:spPr bwMode="auto">
            <a:xfrm>
              <a:off x="2183336" y="2071843"/>
              <a:ext cx="26457" cy="187646"/>
            </a:xfrm>
            <a:custGeom>
              <a:gdLst>
                <a:gd name="connsiteX0" fmla="*/ 24688 w 65984"/>
                <a:gd name="connsiteY0" fmla="*/ 0 h 812900"/>
                <a:gd name="connsiteX1" fmla="*/ 28952 w 65984"/>
                <a:gd name="connsiteY1" fmla="*/ 673 h 812900"/>
                <a:gd name="connsiteX2" fmla="*/ 33217 w 65984"/>
                <a:gd name="connsiteY2" fmla="*/ 0 h 812900"/>
                <a:gd name="connsiteX3" fmla="*/ 65984 w 65984"/>
                <a:gd name="connsiteY3" fmla="*/ 810655 h 812900"/>
                <a:gd name="connsiteX4" fmla="*/ 57456 w 65984"/>
                <a:gd name="connsiteY4" fmla="*/ 811553 h 812900"/>
                <a:gd name="connsiteX5" fmla="*/ 29555 w 65984"/>
                <a:gd name="connsiteY5" fmla="*/ 121691 h 812900"/>
                <a:gd name="connsiteX6" fmla="*/ 8528 w 65984"/>
                <a:gd name="connsiteY6" fmla="*/ 812900 h 812900"/>
                <a:gd name="connsiteX7" fmla="*/ 0 w 65984"/>
                <a:gd name="connsiteY7" fmla="*/ 811554 h 8129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84" h="812900">
                  <a:moveTo>
                    <a:pt x="24688" y="0"/>
                  </a:moveTo>
                  <a:lnTo>
                    <a:pt x="28952" y="673"/>
                  </a:lnTo>
                  <a:lnTo>
                    <a:pt x="33217" y="0"/>
                  </a:lnTo>
                  <a:lnTo>
                    <a:pt x="65984" y="810655"/>
                  </a:lnTo>
                  <a:lnTo>
                    <a:pt x="57456" y="811553"/>
                  </a:lnTo>
                  <a:lnTo>
                    <a:pt x="29555" y="121691"/>
                  </a:lnTo>
                  <a:lnTo>
                    <a:pt x="8528" y="812900"/>
                  </a:lnTo>
                  <a:lnTo>
                    <a:pt x="0" y="811554"/>
                  </a:lnTo>
                  <a:close/>
                </a:path>
              </a:pathLst>
            </a:custGeom>
            <a:solidFill>
              <a:srgbClr val="9FBBDA"/>
            </a:solidFill>
            <a:ln>
              <a:solidFill>
                <a:schemeClr val="bg1">
                  <a:lumMod val="75000"/>
                </a:schemeClr>
              </a:solidFill>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grpSp>
      <p:grpSp>
        <p:nvGrpSpPr>
          <p:cNvPr id="163" name="组合 162"/>
          <p:cNvGrpSpPr/>
          <p:nvPr/>
        </p:nvGrpSpPr>
        <p:grpSpPr>
          <a:xfrm>
            <a:off x="7085089" y="1044974"/>
            <a:ext cx="214349" cy="497615"/>
            <a:chOff x="2059513" y="2071843"/>
            <a:chExt cx="275362" cy="639260"/>
          </a:xfrm>
        </p:grpSpPr>
        <p:sp>
          <p:nvSpPr>
            <p:cNvPr id="164" name="Freeform 5"/>
            <p:cNvSpPr/>
            <p:nvPr/>
          </p:nvSpPr>
          <p:spPr bwMode="auto">
            <a:xfrm>
              <a:off x="2073731" y="2258466"/>
              <a:ext cx="246206" cy="39234"/>
            </a:xfrm>
            <a:custGeom>
              <a:gdLst>
                <a:gd name="T0" fmla="*/ 309 w 577"/>
                <a:gd name="T1" fmla="*/ 0 h 92"/>
                <a:gd name="T2" fmla="*/ 3 w 577"/>
                <a:gd name="T3" fmla="*/ 17 h 92"/>
                <a:gd name="T4" fmla="*/ 0 w 577"/>
                <a:gd name="T5" fmla="*/ 17 h 92"/>
                <a:gd name="T6" fmla="*/ 42 w 577"/>
                <a:gd name="T7" fmla="*/ 44 h 92"/>
                <a:gd name="T8" fmla="*/ 54 w 577"/>
                <a:gd name="T9" fmla="*/ 69 h 92"/>
                <a:gd name="T10" fmla="*/ 44 w 577"/>
                <a:gd name="T11" fmla="*/ 92 h 92"/>
                <a:gd name="T12" fmla="*/ 288 w 577"/>
                <a:gd name="T13" fmla="*/ 75 h 92"/>
                <a:gd name="T14" fmla="*/ 289 w 577"/>
                <a:gd name="T15" fmla="*/ 75 h 92"/>
                <a:gd name="T16" fmla="*/ 289 w 577"/>
                <a:gd name="T17" fmla="*/ 75 h 92"/>
                <a:gd name="T18" fmla="*/ 532 w 577"/>
                <a:gd name="T19" fmla="*/ 92 h 92"/>
                <a:gd name="T20" fmla="*/ 522 w 577"/>
                <a:gd name="T21" fmla="*/ 70 h 92"/>
                <a:gd name="T22" fmla="*/ 531 w 577"/>
                <a:gd name="T23" fmla="*/ 49 h 92"/>
                <a:gd name="T24" fmla="*/ 551 w 577"/>
                <a:gd name="T25" fmla="*/ 32 h 92"/>
                <a:gd name="T26" fmla="*/ 577 w 577"/>
                <a:gd name="T27" fmla="*/ 17 h 92"/>
                <a:gd name="T28" fmla="*/ 309 w 577"/>
                <a:gd name="T29"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7" h="92">
                  <a:moveTo>
                    <a:pt x="309" y="0"/>
                  </a:moveTo>
                  <a:cubicBezTo>
                    <a:pt x="158" y="0"/>
                    <a:pt x="32" y="13"/>
                    <a:pt x="3" y="17"/>
                  </a:cubicBezTo>
                  <a:cubicBezTo>
                    <a:pt x="2" y="17"/>
                    <a:pt x="1" y="17"/>
                    <a:pt x="0" y="17"/>
                  </a:cubicBezTo>
                  <a:cubicBezTo>
                    <a:pt x="21" y="26"/>
                    <a:pt x="34" y="35"/>
                    <a:pt x="42" y="44"/>
                  </a:cubicBezTo>
                  <a:cubicBezTo>
                    <a:pt x="51" y="53"/>
                    <a:pt x="54" y="62"/>
                    <a:pt x="54" y="69"/>
                  </a:cubicBezTo>
                  <a:cubicBezTo>
                    <a:pt x="54" y="80"/>
                    <a:pt x="48" y="88"/>
                    <a:pt x="44" y="92"/>
                  </a:cubicBezTo>
                  <a:cubicBezTo>
                    <a:pt x="62" y="89"/>
                    <a:pt x="156" y="75"/>
                    <a:pt x="288" y="75"/>
                  </a:cubicBezTo>
                  <a:cubicBezTo>
                    <a:pt x="288" y="75"/>
                    <a:pt x="288" y="75"/>
                    <a:pt x="289" y="75"/>
                  </a:cubicBezTo>
                  <a:cubicBezTo>
                    <a:pt x="289" y="75"/>
                    <a:pt x="289" y="75"/>
                    <a:pt x="289" y="75"/>
                  </a:cubicBezTo>
                  <a:cubicBezTo>
                    <a:pt x="420" y="75"/>
                    <a:pt x="514" y="89"/>
                    <a:pt x="532" y="92"/>
                  </a:cubicBezTo>
                  <a:cubicBezTo>
                    <a:pt x="525" y="85"/>
                    <a:pt x="522" y="77"/>
                    <a:pt x="522" y="70"/>
                  </a:cubicBezTo>
                  <a:cubicBezTo>
                    <a:pt x="522" y="63"/>
                    <a:pt x="526" y="56"/>
                    <a:pt x="531" y="49"/>
                  </a:cubicBezTo>
                  <a:cubicBezTo>
                    <a:pt x="537" y="42"/>
                    <a:pt x="544" y="36"/>
                    <a:pt x="551" y="32"/>
                  </a:cubicBezTo>
                  <a:cubicBezTo>
                    <a:pt x="562" y="24"/>
                    <a:pt x="572" y="19"/>
                    <a:pt x="577" y="17"/>
                  </a:cubicBezTo>
                  <a:cubicBezTo>
                    <a:pt x="488" y="4"/>
                    <a:pt x="395" y="0"/>
                    <a:pt x="309"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65" name="Freeform 6"/>
            <p:cNvSpPr>
              <a:spLocks noEditPoints="1"/>
            </p:cNvSpPr>
            <p:nvPr/>
          </p:nvSpPr>
          <p:spPr bwMode="auto">
            <a:xfrm>
              <a:off x="2070672" y="2257745"/>
              <a:ext cx="252325" cy="41214"/>
            </a:xfrm>
            <a:custGeom>
              <a:gdLst>
                <a:gd name="T0" fmla="*/ 49 w 591"/>
                <a:gd name="T1" fmla="*/ 95 h 97"/>
                <a:gd name="T2" fmla="*/ 48 w 591"/>
                <a:gd name="T3" fmla="*/ 96 h 97"/>
                <a:gd name="T4" fmla="*/ 47 w 591"/>
                <a:gd name="T5" fmla="*/ 96 h 97"/>
                <a:gd name="T6" fmla="*/ 45 w 591"/>
                <a:gd name="T7" fmla="*/ 97 h 97"/>
                <a:gd name="T8" fmla="*/ 48 w 591"/>
                <a:gd name="T9" fmla="*/ 96 h 97"/>
                <a:gd name="T10" fmla="*/ 48 w 591"/>
                <a:gd name="T11" fmla="*/ 96 h 97"/>
                <a:gd name="T12" fmla="*/ 49 w 591"/>
                <a:gd name="T13" fmla="*/ 95 h 97"/>
                <a:gd name="T14" fmla="*/ 544 w 591"/>
                <a:gd name="T15" fmla="*/ 95 h 97"/>
                <a:gd name="T16" fmla="*/ 543 w 591"/>
                <a:gd name="T17" fmla="*/ 96 h 97"/>
                <a:gd name="T18" fmla="*/ 543 w 591"/>
                <a:gd name="T19" fmla="*/ 96 h 97"/>
                <a:gd name="T20" fmla="*/ 546 w 591"/>
                <a:gd name="T21" fmla="*/ 97 h 97"/>
                <a:gd name="T22" fmla="*/ 544 w 591"/>
                <a:gd name="T23" fmla="*/ 95 h 97"/>
                <a:gd name="T24" fmla="*/ 316 w 591"/>
                <a:gd name="T25" fmla="*/ 0 h 97"/>
                <a:gd name="T26" fmla="*/ 3 w 591"/>
                <a:gd name="T27" fmla="*/ 17 h 97"/>
                <a:gd name="T28" fmla="*/ 0 w 591"/>
                <a:gd name="T29" fmla="*/ 18 h 97"/>
                <a:gd name="T30" fmla="*/ 3 w 591"/>
                <a:gd name="T31" fmla="*/ 19 h 97"/>
                <a:gd name="T32" fmla="*/ 4 w 591"/>
                <a:gd name="T33" fmla="*/ 18 h 97"/>
                <a:gd name="T34" fmla="*/ 3 w 591"/>
                <a:gd name="T35" fmla="*/ 19 h 97"/>
                <a:gd name="T36" fmla="*/ 48 w 591"/>
                <a:gd name="T37" fmla="*/ 47 h 97"/>
                <a:gd name="T38" fmla="*/ 59 w 591"/>
                <a:gd name="T39" fmla="*/ 71 h 97"/>
                <a:gd name="T40" fmla="*/ 53 w 591"/>
                <a:gd name="T41" fmla="*/ 88 h 97"/>
                <a:gd name="T42" fmla="*/ 50 w 591"/>
                <a:gd name="T43" fmla="*/ 93 h 97"/>
                <a:gd name="T44" fmla="*/ 48 w 591"/>
                <a:gd name="T45" fmla="*/ 94 h 97"/>
                <a:gd name="T46" fmla="*/ 48 w 591"/>
                <a:gd name="T47" fmla="*/ 94 h 97"/>
                <a:gd name="T48" fmla="*/ 48 w 591"/>
                <a:gd name="T49" fmla="*/ 94 h 97"/>
                <a:gd name="T50" fmla="*/ 51 w 591"/>
                <a:gd name="T51" fmla="*/ 94 h 97"/>
                <a:gd name="T52" fmla="*/ 61 w 591"/>
                <a:gd name="T53" fmla="*/ 71 h 97"/>
                <a:gd name="T54" fmla="*/ 49 w 591"/>
                <a:gd name="T55" fmla="*/ 46 h 97"/>
                <a:gd name="T56" fmla="*/ 7 w 591"/>
                <a:gd name="T57" fmla="*/ 19 h 97"/>
                <a:gd name="T58" fmla="*/ 10 w 591"/>
                <a:gd name="T59" fmla="*/ 19 h 97"/>
                <a:gd name="T60" fmla="*/ 316 w 591"/>
                <a:gd name="T61" fmla="*/ 2 h 97"/>
                <a:gd name="T62" fmla="*/ 584 w 591"/>
                <a:gd name="T63" fmla="*/ 19 h 97"/>
                <a:gd name="T64" fmla="*/ 558 w 591"/>
                <a:gd name="T65" fmla="*/ 34 h 97"/>
                <a:gd name="T66" fmla="*/ 538 w 591"/>
                <a:gd name="T67" fmla="*/ 51 h 97"/>
                <a:gd name="T68" fmla="*/ 529 w 591"/>
                <a:gd name="T69" fmla="*/ 72 h 97"/>
                <a:gd name="T70" fmla="*/ 539 w 591"/>
                <a:gd name="T71" fmla="*/ 94 h 97"/>
                <a:gd name="T72" fmla="*/ 296 w 591"/>
                <a:gd name="T73" fmla="*/ 77 h 97"/>
                <a:gd name="T74" fmla="*/ 296 w 591"/>
                <a:gd name="T75" fmla="*/ 77 h 97"/>
                <a:gd name="T76" fmla="*/ 543 w 591"/>
                <a:gd name="T77" fmla="*/ 94 h 97"/>
                <a:gd name="T78" fmla="*/ 543 w 591"/>
                <a:gd name="T79" fmla="*/ 94 h 97"/>
                <a:gd name="T80" fmla="*/ 531 w 591"/>
                <a:gd name="T81" fmla="*/ 72 h 97"/>
                <a:gd name="T82" fmla="*/ 540 w 591"/>
                <a:gd name="T83" fmla="*/ 52 h 97"/>
                <a:gd name="T84" fmla="*/ 570 w 591"/>
                <a:gd name="T85" fmla="*/ 29 h 97"/>
                <a:gd name="T86" fmla="*/ 583 w 591"/>
                <a:gd name="T87" fmla="*/ 22 h 97"/>
                <a:gd name="T88" fmla="*/ 588 w 591"/>
                <a:gd name="T89" fmla="*/ 19 h 97"/>
                <a:gd name="T90" fmla="*/ 591 w 591"/>
                <a:gd name="T91" fmla="*/ 18 h 97"/>
                <a:gd name="T92" fmla="*/ 588 w 591"/>
                <a:gd name="T93" fmla="*/ 17 h 97"/>
                <a:gd name="T94" fmla="*/ 316 w 591"/>
                <a:gd name="T95" fmla="*/ 0 h 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1" h="97">
                  <a:moveTo>
                    <a:pt x="49" y="95"/>
                  </a:moveTo>
                  <a:cubicBezTo>
                    <a:pt x="48" y="96"/>
                    <a:pt x="48" y="96"/>
                    <a:pt x="48" y="96"/>
                  </a:cubicBezTo>
                  <a:cubicBezTo>
                    <a:pt x="47" y="96"/>
                    <a:pt x="47" y="96"/>
                    <a:pt x="47" y="96"/>
                  </a:cubicBezTo>
                  <a:cubicBezTo>
                    <a:pt x="45" y="97"/>
                    <a:pt x="45" y="97"/>
                    <a:pt x="45" y="97"/>
                  </a:cubicBezTo>
                  <a:cubicBezTo>
                    <a:pt x="48" y="96"/>
                    <a:pt x="48" y="96"/>
                    <a:pt x="48" y="96"/>
                  </a:cubicBezTo>
                  <a:cubicBezTo>
                    <a:pt x="48" y="96"/>
                    <a:pt x="48" y="96"/>
                    <a:pt x="48" y="96"/>
                  </a:cubicBezTo>
                  <a:cubicBezTo>
                    <a:pt x="49" y="95"/>
                    <a:pt x="49" y="95"/>
                    <a:pt x="49" y="95"/>
                  </a:cubicBezTo>
                  <a:moveTo>
                    <a:pt x="544" y="95"/>
                  </a:moveTo>
                  <a:cubicBezTo>
                    <a:pt x="543" y="96"/>
                    <a:pt x="543" y="96"/>
                    <a:pt x="543" y="96"/>
                  </a:cubicBezTo>
                  <a:cubicBezTo>
                    <a:pt x="543" y="96"/>
                    <a:pt x="543" y="96"/>
                    <a:pt x="543" y="96"/>
                  </a:cubicBezTo>
                  <a:cubicBezTo>
                    <a:pt x="546" y="97"/>
                    <a:pt x="546" y="97"/>
                    <a:pt x="546" y="97"/>
                  </a:cubicBezTo>
                  <a:cubicBezTo>
                    <a:pt x="544" y="95"/>
                    <a:pt x="544" y="95"/>
                    <a:pt x="544" y="95"/>
                  </a:cubicBezTo>
                  <a:moveTo>
                    <a:pt x="316" y="0"/>
                  </a:moveTo>
                  <a:cubicBezTo>
                    <a:pt x="143" y="0"/>
                    <a:pt x="3" y="17"/>
                    <a:pt x="3" y="17"/>
                  </a:cubicBezTo>
                  <a:cubicBezTo>
                    <a:pt x="0" y="18"/>
                    <a:pt x="0" y="18"/>
                    <a:pt x="0" y="18"/>
                  </a:cubicBezTo>
                  <a:cubicBezTo>
                    <a:pt x="3" y="19"/>
                    <a:pt x="3" y="19"/>
                    <a:pt x="3" y="19"/>
                  </a:cubicBezTo>
                  <a:cubicBezTo>
                    <a:pt x="4" y="18"/>
                    <a:pt x="4" y="18"/>
                    <a:pt x="4" y="18"/>
                  </a:cubicBezTo>
                  <a:cubicBezTo>
                    <a:pt x="3" y="19"/>
                    <a:pt x="3" y="19"/>
                    <a:pt x="3" y="19"/>
                  </a:cubicBezTo>
                  <a:cubicBezTo>
                    <a:pt x="26" y="29"/>
                    <a:pt x="39" y="38"/>
                    <a:pt x="48" y="47"/>
                  </a:cubicBezTo>
                  <a:cubicBezTo>
                    <a:pt x="56" y="56"/>
                    <a:pt x="59" y="64"/>
                    <a:pt x="59" y="71"/>
                  </a:cubicBezTo>
                  <a:cubicBezTo>
                    <a:pt x="59" y="78"/>
                    <a:pt x="56" y="84"/>
                    <a:pt x="53" y="88"/>
                  </a:cubicBezTo>
                  <a:cubicBezTo>
                    <a:pt x="52" y="90"/>
                    <a:pt x="51" y="92"/>
                    <a:pt x="50" y="93"/>
                  </a:cubicBezTo>
                  <a:cubicBezTo>
                    <a:pt x="49" y="93"/>
                    <a:pt x="49" y="94"/>
                    <a:pt x="48" y="94"/>
                  </a:cubicBezTo>
                  <a:cubicBezTo>
                    <a:pt x="48" y="94"/>
                    <a:pt x="48" y="94"/>
                    <a:pt x="48" y="94"/>
                  </a:cubicBezTo>
                  <a:cubicBezTo>
                    <a:pt x="48" y="94"/>
                    <a:pt x="48" y="94"/>
                    <a:pt x="48" y="94"/>
                  </a:cubicBezTo>
                  <a:cubicBezTo>
                    <a:pt x="48" y="94"/>
                    <a:pt x="49" y="94"/>
                    <a:pt x="51" y="94"/>
                  </a:cubicBezTo>
                  <a:cubicBezTo>
                    <a:pt x="55" y="90"/>
                    <a:pt x="61" y="82"/>
                    <a:pt x="61" y="71"/>
                  </a:cubicBezTo>
                  <a:cubicBezTo>
                    <a:pt x="61" y="64"/>
                    <a:pt x="58" y="55"/>
                    <a:pt x="49" y="46"/>
                  </a:cubicBezTo>
                  <a:cubicBezTo>
                    <a:pt x="41" y="37"/>
                    <a:pt x="28" y="28"/>
                    <a:pt x="7" y="19"/>
                  </a:cubicBezTo>
                  <a:cubicBezTo>
                    <a:pt x="8" y="19"/>
                    <a:pt x="9" y="19"/>
                    <a:pt x="10" y="19"/>
                  </a:cubicBezTo>
                  <a:cubicBezTo>
                    <a:pt x="39" y="15"/>
                    <a:pt x="165" y="2"/>
                    <a:pt x="316" y="2"/>
                  </a:cubicBezTo>
                  <a:cubicBezTo>
                    <a:pt x="402" y="2"/>
                    <a:pt x="495" y="6"/>
                    <a:pt x="584" y="19"/>
                  </a:cubicBezTo>
                  <a:cubicBezTo>
                    <a:pt x="579" y="21"/>
                    <a:pt x="569" y="26"/>
                    <a:pt x="558" y="34"/>
                  </a:cubicBezTo>
                  <a:cubicBezTo>
                    <a:pt x="551" y="38"/>
                    <a:pt x="544" y="44"/>
                    <a:pt x="538" y="51"/>
                  </a:cubicBezTo>
                  <a:cubicBezTo>
                    <a:pt x="533" y="58"/>
                    <a:pt x="529" y="65"/>
                    <a:pt x="529" y="72"/>
                  </a:cubicBezTo>
                  <a:cubicBezTo>
                    <a:pt x="529" y="79"/>
                    <a:pt x="532" y="87"/>
                    <a:pt x="539" y="94"/>
                  </a:cubicBezTo>
                  <a:cubicBezTo>
                    <a:pt x="521" y="91"/>
                    <a:pt x="427" y="77"/>
                    <a:pt x="296" y="77"/>
                  </a:cubicBezTo>
                  <a:cubicBezTo>
                    <a:pt x="296" y="77"/>
                    <a:pt x="296" y="77"/>
                    <a:pt x="296" y="77"/>
                  </a:cubicBezTo>
                  <a:cubicBezTo>
                    <a:pt x="369" y="77"/>
                    <a:pt x="453" y="81"/>
                    <a:pt x="543" y="94"/>
                  </a:cubicBezTo>
                  <a:cubicBezTo>
                    <a:pt x="543" y="94"/>
                    <a:pt x="543" y="94"/>
                    <a:pt x="543" y="94"/>
                  </a:cubicBezTo>
                  <a:cubicBezTo>
                    <a:pt x="534" y="87"/>
                    <a:pt x="531" y="79"/>
                    <a:pt x="531" y="72"/>
                  </a:cubicBezTo>
                  <a:cubicBezTo>
                    <a:pt x="531" y="65"/>
                    <a:pt x="535" y="59"/>
                    <a:pt x="540" y="52"/>
                  </a:cubicBezTo>
                  <a:cubicBezTo>
                    <a:pt x="548" y="43"/>
                    <a:pt x="560" y="34"/>
                    <a:pt x="570" y="29"/>
                  </a:cubicBezTo>
                  <a:cubicBezTo>
                    <a:pt x="575" y="26"/>
                    <a:pt x="579" y="23"/>
                    <a:pt x="583" y="22"/>
                  </a:cubicBezTo>
                  <a:cubicBezTo>
                    <a:pt x="586" y="20"/>
                    <a:pt x="588" y="19"/>
                    <a:pt x="588" y="19"/>
                  </a:cubicBezTo>
                  <a:cubicBezTo>
                    <a:pt x="591" y="18"/>
                    <a:pt x="591" y="18"/>
                    <a:pt x="591" y="18"/>
                  </a:cubicBezTo>
                  <a:cubicBezTo>
                    <a:pt x="588" y="17"/>
                    <a:pt x="588" y="17"/>
                    <a:pt x="588" y="17"/>
                  </a:cubicBezTo>
                  <a:cubicBezTo>
                    <a:pt x="498" y="5"/>
                    <a:pt x="403" y="0"/>
                    <a:pt x="316"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66" name="Freeform 7"/>
            <p:cNvSpPr/>
            <p:nvPr/>
          </p:nvSpPr>
          <p:spPr bwMode="auto">
            <a:xfrm>
              <a:off x="2059513" y="2246947"/>
              <a:ext cx="273742" cy="22677"/>
            </a:xfrm>
            <a:custGeom>
              <a:gdLst>
                <a:gd name="T0" fmla="*/ 614 w 641"/>
                <a:gd name="T1" fmla="*/ 52 h 53"/>
                <a:gd name="T2" fmla="*/ 641 w 641"/>
                <a:gd name="T3" fmla="*/ 39 h 53"/>
                <a:gd name="T4" fmla="*/ 0 w 641"/>
                <a:gd name="T5" fmla="*/ 39 h 53"/>
                <a:gd name="T6" fmla="*/ 30 w 641"/>
                <a:gd name="T7" fmla="*/ 53 h 53"/>
                <a:gd name="T8" fmla="*/ 614 w 641"/>
                <a:gd name="T9" fmla="*/ 52 h 53"/>
              </a:gdLst>
              <a:cxnLst>
                <a:cxn ang="0">
                  <a:pos x="T0" y="T1"/>
                </a:cxn>
                <a:cxn ang="0">
                  <a:pos x="T2" y="T3"/>
                </a:cxn>
                <a:cxn ang="0">
                  <a:pos x="T4" y="T5"/>
                </a:cxn>
                <a:cxn ang="0">
                  <a:pos x="T6" y="T7"/>
                </a:cxn>
                <a:cxn ang="0">
                  <a:pos x="T8" y="T9"/>
                </a:cxn>
              </a:cxnLst>
              <a:rect l="0" t="0" r="r" b="b"/>
              <a:pathLst>
                <a:path w="641" h="52">
                  <a:moveTo>
                    <a:pt x="614" y="52"/>
                  </a:moveTo>
                  <a:cubicBezTo>
                    <a:pt x="628" y="44"/>
                    <a:pt x="641" y="39"/>
                    <a:pt x="641" y="39"/>
                  </a:cubicBezTo>
                  <a:cubicBezTo>
                    <a:pt x="351" y="0"/>
                    <a:pt x="0" y="39"/>
                    <a:pt x="0" y="39"/>
                  </a:cubicBezTo>
                  <a:cubicBezTo>
                    <a:pt x="12" y="43"/>
                    <a:pt x="22" y="48"/>
                    <a:pt x="30" y="53"/>
                  </a:cubicBezTo>
                  <a:cubicBezTo>
                    <a:pt x="115" y="45"/>
                    <a:pt x="381" y="26"/>
                    <a:pt x="614" y="52"/>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67" name="Freeform 8"/>
            <p:cNvSpPr/>
            <p:nvPr/>
          </p:nvSpPr>
          <p:spPr bwMode="auto">
            <a:xfrm>
              <a:off x="2059513" y="2255946"/>
              <a:ext cx="275362" cy="14038"/>
            </a:xfrm>
            <a:custGeom>
              <a:gdLst>
                <a:gd name="T0" fmla="*/ 614 w 645"/>
                <a:gd name="T1" fmla="*/ 31 h 33"/>
                <a:gd name="T2" fmla="*/ 614 w 645"/>
                <a:gd name="T3" fmla="*/ 32 h 33"/>
                <a:gd name="T4" fmla="*/ 633 w 645"/>
                <a:gd name="T5" fmla="*/ 22 h 33"/>
                <a:gd name="T6" fmla="*/ 639 w 645"/>
                <a:gd name="T7" fmla="*/ 20 h 33"/>
                <a:gd name="T8" fmla="*/ 641 w 645"/>
                <a:gd name="T9" fmla="*/ 19 h 33"/>
                <a:gd name="T10" fmla="*/ 645 w 645"/>
                <a:gd name="T11" fmla="*/ 17 h 33"/>
                <a:gd name="T12" fmla="*/ 641 w 645"/>
                <a:gd name="T13" fmla="*/ 17 h 33"/>
                <a:gd name="T14" fmla="*/ 346 w 645"/>
                <a:gd name="T15" fmla="*/ 0 h 33"/>
                <a:gd name="T16" fmla="*/ 0 w 645"/>
                <a:gd name="T17" fmla="*/ 17 h 33"/>
                <a:gd name="T18" fmla="*/ 0 w 645"/>
                <a:gd name="T19" fmla="*/ 19 h 33"/>
                <a:gd name="T20" fmla="*/ 29 w 645"/>
                <a:gd name="T21" fmla="*/ 33 h 33"/>
                <a:gd name="T22" fmla="*/ 29 w 645"/>
                <a:gd name="T23" fmla="*/ 33 h 33"/>
                <a:gd name="T24" fmla="*/ 30 w 645"/>
                <a:gd name="T25" fmla="*/ 33 h 33"/>
                <a:gd name="T26" fmla="*/ 345 w 645"/>
                <a:gd name="T27" fmla="*/ 19 h 33"/>
                <a:gd name="T28" fmla="*/ 613 w 645"/>
                <a:gd name="T29" fmla="*/ 32 h 33"/>
                <a:gd name="T30" fmla="*/ 614 w 645"/>
                <a:gd name="T31" fmla="*/ 32 h 33"/>
                <a:gd name="T32" fmla="*/ 614 w 645"/>
                <a:gd name="T33" fmla="*/ 32 h 33"/>
                <a:gd name="T34" fmla="*/ 614 w 645"/>
                <a:gd name="T35" fmla="*/ 31 h 33"/>
                <a:gd name="T36" fmla="*/ 614 w 645"/>
                <a:gd name="T37" fmla="*/ 30 h 33"/>
                <a:gd name="T38" fmla="*/ 345 w 645"/>
                <a:gd name="T39" fmla="*/ 17 h 33"/>
                <a:gd name="T40" fmla="*/ 29 w 645"/>
                <a:gd name="T41" fmla="*/ 31 h 33"/>
                <a:gd name="T42" fmla="*/ 30 w 645"/>
                <a:gd name="T43" fmla="*/ 32 h 33"/>
                <a:gd name="T44" fmla="*/ 30 w 645"/>
                <a:gd name="T45" fmla="*/ 31 h 33"/>
                <a:gd name="T46" fmla="*/ 0 w 645"/>
                <a:gd name="T47" fmla="*/ 17 h 33"/>
                <a:gd name="T48" fmla="*/ 0 w 645"/>
                <a:gd name="T49" fmla="*/ 18 h 33"/>
                <a:gd name="T50" fmla="*/ 0 w 645"/>
                <a:gd name="T51" fmla="*/ 19 h 33"/>
                <a:gd name="T52" fmla="*/ 7 w 645"/>
                <a:gd name="T53" fmla="*/ 18 h 33"/>
                <a:gd name="T54" fmla="*/ 346 w 645"/>
                <a:gd name="T55" fmla="*/ 2 h 33"/>
                <a:gd name="T56" fmla="*/ 641 w 645"/>
                <a:gd name="T57" fmla="*/ 19 h 33"/>
                <a:gd name="T58" fmla="*/ 641 w 645"/>
                <a:gd name="T59" fmla="*/ 18 h 33"/>
                <a:gd name="T60" fmla="*/ 640 w 645"/>
                <a:gd name="T61" fmla="*/ 17 h 33"/>
                <a:gd name="T62" fmla="*/ 613 w 645"/>
                <a:gd name="T63" fmla="*/ 31 h 33"/>
                <a:gd name="T64" fmla="*/ 614 w 645"/>
                <a:gd name="T65" fmla="*/ 31 h 33"/>
                <a:gd name="T66" fmla="*/ 614 w 645"/>
                <a:gd name="T67" fmla="*/ 30 h 33"/>
                <a:gd name="T68" fmla="*/ 614 w 645"/>
                <a:gd name="T69" fmla="*/ 31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33">
                  <a:moveTo>
                    <a:pt x="614" y="31"/>
                  </a:moveTo>
                  <a:cubicBezTo>
                    <a:pt x="614" y="32"/>
                    <a:pt x="614" y="32"/>
                    <a:pt x="614" y="32"/>
                  </a:cubicBezTo>
                  <a:cubicBezTo>
                    <a:pt x="621" y="28"/>
                    <a:pt x="628" y="25"/>
                    <a:pt x="633" y="22"/>
                  </a:cubicBezTo>
                  <a:cubicBezTo>
                    <a:pt x="635" y="21"/>
                    <a:pt x="637" y="20"/>
                    <a:pt x="639" y="20"/>
                  </a:cubicBezTo>
                  <a:cubicBezTo>
                    <a:pt x="640" y="19"/>
                    <a:pt x="641" y="19"/>
                    <a:pt x="641" y="19"/>
                  </a:cubicBezTo>
                  <a:cubicBezTo>
                    <a:pt x="645" y="17"/>
                    <a:pt x="645" y="17"/>
                    <a:pt x="645" y="17"/>
                  </a:cubicBezTo>
                  <a:cubicBezTo>
                    <a:pt x="641" y="17"/>
                    <a:pt x="641" y="17"/>
                    <a:pt x="641" y="17"/>
                  </a:cubicBezTo>
                  <a:cubicBezTo>
                    <a:pt x="544" y="4"/>
                    <a:pt x="441" y="0"/>
                    <a:pt x="346" y="0"/>
                  </a:cubicBezTo>
                  <a:cubicBezTo>
                    <a:pt x="156" y="0"/>
                    <a:pt x="0" y="17"/>
                    <a:pt x="0" y="17"/>
                  </a:cubicBezTo>
                  <a:cubicBezTo>
                    <a:pt x="0" y="19"/>
                    <a:pt x="0" y="19"/>
                    <a:pt x="0" y="19"/>
                  </a:cubicBezTo>
                  <a:cubicBezTo>
                    <a:pt x="12" y="23"/>
                    <a:pt x="21" y="28"/>
                    <a:pt x="29" y="33"/>
                  </a:cubicBezTo>
                  <a:cubicBezTo>
                    <a:pt x="29" y="33"/>
                    <a:pt x="29" y="33"/>
                    <a:pt x="29" y="33"/>
                  </a:cubicBezTo>
                  <a:cubicBezTo>
                    <a:pt x="30" y="33"/>
                    <a:pt x="30" y="33"/>
                    <a:pt x="30" y="33"/>
                  </a:cubicBezTo>
                  <a:cubicBezTo>
                    <a:pt x="82" y="28"/>
                    <a:pt x="204" y="19"/>
                    <a:pt x="345" y="19"/>
                  </a:cubicBezTo>
                  <a:cubicBezTo>
                    <a:pt x="431" y="19"/>
                    <a:pt x="525" y="22"/>
                    <a:pt x="613" y="32"/>
                  </a:cubicBezTo>
                  <a:cubicBezTo>
                    <a:pt x="614" y="32"/>
                    <a:pt x="614" y="32"/>
                    <a:pt x="614" y="32"/>
                  </a:cubicBezTo>
                  <a:cubicBezTo>
                    <a:pt x="614" y="32"/>
                    <a:pt x="614" y="32"/>
                    <a:pt x="614" y="32"/>
                  </a:cubicBezTo>
                  <a:cubicBezTo>
                    <a:pt x="614" y="31"/>
                    <a:pt x="614" y="31"/>
                    <a:pt x="614" y="31"/>
                  </a:cubicBezTo>
                  <a:cubicBezTo>
                    <a:pt x="614" y="30"/>
                    <a:pt x="614" y="30"/>
                    <a:pt x="614" y="30"/>
                  </a:cubicBezTo>
                  <a:cubicBezTo>
                    <a:pt x="525" y="20"/>
                    <a:pt x="432" y="17"/>
                    <a:pt x="345" y="17"/>
                  </a:cubicBezTo>
                  <a:cubicBezTo>
                    <a:pt x="204" y="17"/>
                    <a:pt x="82" y="26"/>
                    <a:pt x="29" y="31"/>
                  </a:cubicBezTo>
                  <a:cubicBezTo>
                    <a:pt x="30" y="32"/>
                    <a:pt x="30" y="32"/>
                    <a:pt x="30" y="32"/>
                  </a:cubicBezTo>
                  <a:cubicBezTo>
                    <a:pt x="30" y="31"/>
                    <a:pt x="30" y="31"/>
                    <a:pt x="30" y="31"/>
                  </a:cubicBezTo>
                  <a:cubicBezTo>
                    <a:pt x="22" y="26"/>
                    <a:pt x="12" y="21"/>
                    <a:pt x="0" y="17"/>
                  </a:cubicBezTo>
                  <a:cubicBezTo>
                    <a:pt x="0" y="18"/>
                    <a:pt x="0" y="18"/>
                    <a:pt x="0" y="18"/>
                  </a:cubicBezTo>
                  <a:cubicBezTo>
                    <a:pt x="0" y="19"/>
                    <a:pt x="0" y="19"/>
                    <a:pt x="0" y="19"/>
                  </a:cubicBezTo>
                  <a:cubicBezTo>
                    <a:pt x="0" y="19"/>
                    <a:pt x="3" y="18"/>
                    <a:pt x="7" y="18"/>
                  </a:cubicBezTo>
                  <a:cubicBezTo>
                    <a:pt x="40" y="15"/>
                    <a:pt x="180" y="2"/>
                    <a:pt x="346" y="2"/>
                  </a:cubicBezTo>
                  <a:cubicBezTo>
                    <a:pt x="441" y="2"/>
                    <a:pt x="544" y="6"/>
                    <a:pt x="641" y="19"/>
                  </a:cubicBezTo>
                  <a:cubicBezTo>
                    <a:pt x="641" y="18"/>
                    <a:pt x="641" y="18"/>
                    <a:pt x="641" y="18"/>
                  </a:cubicBezTo>
                  <a:cubicBezTo>
                    <a:pt x="640" y="17"/>
                    <a:pt x="640" y="17"/>
                    <a:pt x="640" y="17"/>
                  </a:cubicBezTo>
                  <a:cubicBezTo>
                    <a:pt x="640" y="17"/>
                    <a:pt x="627" y="22"/>
                    <a:pt x="613" y="31"/>
                  </a:cubicBezTo>
                  <a:cubicBezTo>
                    <a:pt x="614" y="31"/>
                    <a:pt x="614" y="31"/>
                    <a:pt x="614" y="31"/>
                  </a:cubicBezTo>
                  <a:cubicBezTo>
                    <a:pt x="614" y="30"/>
                    <a:pt x="614" y="30"/>
                    <a:pt x="614" y="30"/>
                  </a:cubicBezTo>
                  <a:lnTo>
                    <a:pt x="614" y="31"/>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68" name="Freeform 9"/>
            <p:cNvSpPr/>
            <p:nvPr/>
          </p:nvSpPr>
          <p:spPr bwMode="auto">
            <a:xfrm>
              <a:off x="2092809" y="2291221"/>
              <a:ext cx="208411" cy="39234"/>
            </a:xfrm>
            <a:custGeom>
              <a:gdLst>
                <a:gd name="T0" fmla="*/ 244 w 488"/>
                <a:gd name="T1" fmla="*/ 0 h 92"/>
                <a:gd name="T2" fmla="*/ 0 w 488"/>
                <a:gd name="T3" fmla="*/ 17 h 92"/>
                <a:gd name="T4" fmla="*/ 28 w 488"/>
                <a:gd name="T5" fmla="*/ 35 h 92"/>
                <a:gd name="T6" fmla="*/ 37 w 488"/>
                <a:gd name="T7" fmla="*/ 53 h 92"/>
                <a:gd name="T8" fmla="*/ 31 w 488"/>
                <a:gd name="T9" fmla="*/ 70 h 92"/>
                <a:gd name="T10" fmla="*/ 17 w 488"/>
                <a:gd name="T11" fmla="*/ 83 h 92"/>
                <a:gd name="T12" fmla="*/ 3 w 488"/>
                <a:gd name="T13" fmla="*/ 91 h 92"/>
                <a:gd name="T14" fmla="*/ 243 w 488"/>
                <a:gd name="T15" fmla="*/ 75 h 92"/>
                <a:gd name="T16" fmla="*/ 244 w 488"/>
                <a:gd name="T17" fmla="*/ 75 h 92"/>
                <a:gd name="T18" fmla="*/ 244 w 488"/>
                <a:gd name="T19" fmla="*/ 75 h 92"/>
                <a:gd name="T20" fmla="*/ 487 w 488"/>
                <a:gd name="T21" fmla="*/ 92 h 92"/>
                <a:gd name="T22" fmla="*/ 470 w 488"/>
                <a:gd name="T23" fmla="*/ 56 h 92"/>
                <a:gd name="T24" fmla="*/ 488 w 488"/>
                <a:gd name="T25" fmla="*/ 17 h 92"/>
                <a:gd name="T26" fmla="*/ 244 w 488"/>
                <a:gd name="T27"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92">
                  <a:moveTo>
                    <a:pt x="244" y="0"/>
                  </a:moveTo>
                  <a:cubicBezTo>
                    <a:pt x="172" y="0"/>
                    <a:pt x="88" y="4"/>
                    <a:pt x="0" y="17"/>
                  </a:cubicBezTo>
                  <a:cubicBezTo>
                    <a:pt x="13" y="23"/>
                    <a:pt x="23" y="29"/>
                    <a:pt x="28" y="35"/>
                  </a:cubicBezTo>
                  <a:cubicBezTo>
                    <a:pt x="35" y="41"/>
                    <a:pt x="37" y="47"/>
                    <a:pt x="37" y="53"/>
                  </a:cubicBezTo>
                  <a:cubicBezTo>
                    <a:pt x="37" y="59"/>
                    <a:pt x="35" y="65"/>
                    <a:pt x="31" y="70"/>
                  </a:cubicBezTo>
                  <a:cubicBezTo>
                    <a:pt x="27" y="75"/>
                    <a:pt x="22" y="79"/>
                    <a:pt x="17" y="83"/>
                  </a:cubicBezTo>
                  <a:cubicBezTo>
                    <a:pt x="12" y="86"/>
                    <a:pt x="7" y="89"/>
                    <a:pt x="3" y="91"/>
                  </a:cubicBezTo>
                  <a:cubicBezTo>
                    <a:pt x="28" y="87"/>
                    <a:pt x="118" y="75"/>
                    <a:pt x="243" y="75"/>
                  </a:cubicBezTo>
                  <a:cubicBezTo>
                    <a:pt x="243" y="75"/>
                    <a:pt x="243" y="75"/>
                    <a:pt x="244" y="75"/>
                  </a:cubicBezTo>
                  <a:cubicBezTo>
                    <a:pt x="244" y="75"/>
                    <a:pt x="244" y="75"/>
                    <a:pt x="244" y="75"/>
                  </a:cubicBezTo>
                  <a:cubicBezTo>
                    <a:pt x="375" y="75"/>
                    <a:pt x="469" y="89"/>
                    <a:pt x="487" y="92"/>
                  </a:cubicBezTo>
                  <a:cubicBezTo>
                    <a:pt x="474" y="79"/>
                    <a:pt x="470" y="67"/>
                    <a:pt x="470" y="56"/>
                  </a:cubicBezTo>
                  <a:cubicBezTo>
                    <a:pt x="470" y="37"/>
                    <a:pt x="484" y="22"/>
                    <a:pt x="488" y="17"/>
                  </a:cubicBezTo>
                  <a:cubicBezTo>
                    <a:pt x="400" y="4"/>
                    <a:pt x="316" y="0"/>
                    <a:pt x="244"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69" name="Freeform 10"/>
            <p:cNvSpPr/>
            <p:nvPr/>
          </p:nvSpPr>
          <p:spPr bwMode="auto">
            <a:xfrm>
              <a:off x="2092809" y="2291221"/>
              <a:ext cx="104206" cy="7379"/>
            </a:xfrm>
            <a:custGeom>
              <a:gdLst>
                <a:gd name="T0" fmla="*/ 243 w 244"/>
                <a:gd name="T1" fmla="*/ 0 h 17"/>
                <a:gd name="T2" fmla="*/ 1 w 244"/>
                <a:gd name="T3" fmla="*/ 17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7"/>
                  </a:cubicBezTo>
                  <a:cubicBezTo>
                    <a:pt x="1" y="17"/>
                    <a:pt x="0" y="17"/>
                    <a:pt x="0" y="17"/>
                  </a:cubicBezTo>
                  <a:cubicBezTo>
                    <a:pt x="0" y="17"/>
                    <a:pt x="0" y="17"/>
                    <a:pt x="0" y="17"/>
                  </a:cubicBezTo>
                  <a:cubicBezTo>
                    <a:pt x="88" y="4"/>
                    <a:pt x="172" y="0"/>
                    <a:pt x="244" y="0"/>
                  </a:cubicBezTo>
                  <a:cubicBezTo>
                    <a:pt x="243" y="0"/>
                    <a:pt x="243" y="0"/>
                    <a:pt x="243"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70" name="Freeform 11"/>
            <p:cNvSpPr>
              <a:spLocks noEditPoints="1"/>
            </p:cNvSpPr>
            <p:nvPr/>
          </p:nvSpPr>
          <p:spPr bwMode="auto">
            <a:xfrm>
              <a:off x="2089929" y="2297700"/>
              <a:ext cx="213450" cy="900"/>
            </a:xfrm>
            <a:custGeom>
              <a:gdLst>
                <a:gd name="T0" fmla="*/ 3 w 500"/>
                <a:gd name="T1" fmla="*/ 0 h 2"/>
                <a:gd name="T2" fmla="*/ 0 w 500"/>
                <a:gd name="T3" fmla="*/ 1 h 2"/>
                <a:gd name="T4" fmla="*/ 2 w 500"/>
                <a:gd name="T5" fmla="*/ 2 h 2"/>
                <a:gd name="T6" fmla="*/ 3 w 500"/>
                <a:gd name="T7" fmla="*/ 0 h 2"/>
                <a:gd name="T8" fmla="*/ 3 w 500"/>
                <a:gd name="T9" fmla="*/ 0 h 2"/>
                <a:gd name="T10" fmla="*/ 498 w 500"/>
                <a:gd name="T11" fmla="*/ 0 h 2"/>
                <a:gd name="T12" fmla="*/ 498 w 500"/>
                <a:gd name="T13" fmla="*/ 0 h 2"/>
                <a:gd name="T14" fmla="*/ 499 w 500"/>
                <a:gd name="T15" fmla="*/ 1 h 2"/>
                <a:gd name="T16" fmla="*/ 500 w 500"/>
                <a:gd name="T17" fmla="*/ 1 h 2"/>
                <a:gd name="T18" fmla="*/ 498 w 500"/>
                <a:gd name="T19" fmla="*/ 0 h 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2">
                  <a:moveTo>
                    <a:pt x="3" y="0"/>
                  </a:moveTo>
                  <a:cubicBezTo>
                    <a:pt x="0" y="1"/>
                    <a:pt x="0" y="1"/>
                    <a:pt x="0" y="1"/>
                  </a:cubicBezTo>
                  <a:cubicBezTo>
                    <a:pt x="2" y="2"/>
                    <a:pt x="2" y="2"/>
                    <a:pt x="2" y="2"/>
                  </a:cubicBezTo>
                  <a:cubicBezTo>
                    <a:pt x="3" y="0"/>
                    <a:pt x="3" y="0"/>
                    <a:pt x="3" y="0"/>
                  </a:cubicBezTo>
                  <a:cubicBezTo>
                    <a:pt x="3" y="0"/>
                    <a:pt x="3" y="0"/>
                    <a:pt x="3" y="0"/>
                  </a:cubicBezTo>
                  <a:moveTo>
                    <a:pt x="498" y="0"/>
                  </a:moveTo>
                  <a:cubicBezTo>
                    <a:pt x="498" y="0"/>
                    <a:pt x="498" y="0"/>
                    <a:pt x="498" y="0"/>
                  </a:cubicBezTo>
                  <a:cubicBezTo>
                    <a:pt x="499" y="1"/>
                    <a:pt x="499" y="1"/>
                    <a:pt x="499" y="1"/>
                  </a:cubicBezTo>
                  <a:cubicBezTo>
                    <a:pt x="500" y="1"/>
                    <a:pt x="500" y="1"/>
                    <a:pt x="500" y="1"/>
                  </a:cubicBezTo>
                  <a:cubicBezTo>
                    <a:pt x="498" y="0"/>
                    <a:pt x="498" y="0"/>
                    <a:pt x="498"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71" name="Freeform 12"/>
            <p:cNvSpPr/>
            <p:nvPr/>
          </p:nvSpPr>
          <p:spPr bwMode="auto">
            <a:xfrm>
              <a:off x="2092449" y="2290501"/>
              <a:ext cx="104566" cy="7199"/>
            </a:xfrm>
            <a:custGeom>
              <a:gdLst>
                <a:gd name="T0" fmla="*/ 244 w 245"/>
                <a:gd name="T1" fmla="*/ 0 h 17"/>
                <a:gd name="T2" fmla="*/ 0 w 245"/>
                <a:gd name="T3" fmla="*/ 17 h 17"/>
                <a:gd name="T4" fmla="*/ 0 w 245"/>
                <a:gd name="T5" fmla="*/ 17 h 17"/>
                <a:gd name="T6" fmla="*/ 245 w 245"/>
                <a:gd name="T7" fmla="*/ 0 h 17"/>
                <a:gd name="T8" fmla="*/ 244 w 245"/>
                <a:gd name="T9" fmla="*/ 0 h 17"/>
              </a:gdLst>
              <a:cxnLst>
                <a:cxn ang="0">
                  <a:pos x="T0" y="T1"/>
                </a:cxn>
                <a:cxn ang="0">
                  <a:pos x="T2" y="T3"/>
                </a:cxn>
                <a:cxn ang="0">
                  <a:pos x="T4" y="T5"/>
                </a:cxn>
                <a:cxn ang="0">
                  <a:pos x="T6" y="T7"/>
                </a:cxn>
                <a:cxn ang="0">
                  <a:pos x="T8" y="T9"/>
                </a:cxn>
              </a:cxnLst>
              <a:rect l="0" t="0" r="r" b="b"/>
              <a:pathLst>
                <a:path w="245" h="17">
                  <a:moveTo>
                    <a:pt x="244" y="0"/>
                  </a:moveTo>
                  <a:cubicBezTo>
                    <a:pt x="112" y="0"/>
                    <a:pt x="18" y="14"/>
                    <a:pt x="0" y="17"/>
                  </a:cubicBezTo>
                  <a:cubicBezTo>
                    <a:pt x="0" y="17"/>
                    <a:pt x="0" y="17"/>
                    <a:pt x="0" y="17"/>
                  </a:cubicBezTo>
                  <a:cubicBezTo>
                    <a:pt x="89" y="4"/>
                    <a:pt x="172" y="0"/>
                    <a:pt x="245" y="0"/>
                  </a:cubicBezTo>
                  <a:cubicBezTo>
                    <a:pt x="244" y="0"/>
                    <a:pt x="244" y="0"/>
                    <a:pt x="244"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72" name="Freeform 13"/>
            <p:cNvSpPr/>
            <p:nvPr/>
          </p:nvSpPr>
          <p:spPr bwMode="auto">
            <a:xfrm>
              <a:off x="2090829" y="2290501"/>
              <a:ext cx="212011" cy="8099"/>
            </a:xfrm>
            <a:custGeom>
              <a:gdLst>
                <a:gd name="T0" fmla="*/ 249 w 497"/>
                <a:gd name="T1" fmla="*/ 0 h 19"/>
                <a:gd name="T2" fmla="*/ 4 w 497"/>
                <a:gd name="T3" fmla="*/ 17 h 19"/>
                <a:gd name="T4" fmla="*/ 4 w 497"/>
                <a:gd name="T5" fmla="*/ 17 h 19"/>
                <a:gd name="T6" fmla="*/ 1 w 497"/>
                <a:gd name="T7" fmla="*/ 17 h 19"/>
                <a:gd name="T8" fmla="*/ 1 w 497"/>
                <a:gd name="T9" fmla="*/ 17 h 19"/>
                <a:gd name="T10" fmla="*/ 1 w 497"/>
                <a:gd name="T11" fmla="*/ 17 h 19"/>
                <a:gd name="T12" fmla="*/ 0 w 497"/>
                <a:gd name="T13" fmla="*/ 19 h 19"/>
                <a:gd name="T14" fmla="*/ 1 w 497"/>
                <a:gd name="T15" fmla="*/ 19 h 19"/>
                <a:gd name="T16" fmla="*/ 2 w 497"/>
                <a:gd name="T17" fmla="*/ 18 h 19"/>
                <a:gd name="T18" fmla="*/ 1 w 497"/>
                <a:gd name="T19" fmla="*/ 19 h 19"/>
                <a:gd name="T20" fmla="*/ 1 w 497"/>
                <a:gd name="T21" fmla="*/ 19 h 19"/>
                <a:gd name="T22" fmla="*/ 2 w 497"/>
                <a:gd name="T23" fmla="*/ 19 h 19"/>
                <a:gd name="T24" fmla="*/ 5 w 497"/>
                <a:gd name="T25" fmla="*/ 19 h 19"/>
                <a:gd name="T26" fmla="*/ 5 w 497"/>
                <a:gd name="T27" fmla="*/ 19 h 19"/>
                <a:gd name="T28" fmla="*/ 6 w 497"/>
                <a:gd name="T29" fmla="*/ 19 h 19"/>
                <a:gd name="T30" fmla="*/ 248 w 497"/>
                <a:gd name="T31" fmla="*/ 2 h 19"/>
                <a:gd name="T32" fmla="*/ 249 w 497"/>
                <a:gd name="T33" fmla="*/ 2 h 19"/>
                <a:gd name="T34" fmla="*/ 249 w 497"/>
                <a:gd name="T35" fmla="*/ 2 h 19"/>
                <a:gd name="T36" fmla="*/ 427 w 497"/>
                <a:gd name="T37" fmla="*/ 11 h 19"/>
                <a:gd name="T38" fmla="*/ 478 w 497"/>
                <a:gd name="T39" fmla="*/ 17 h 19"/>
                <a:gd name="T40" fmla="*/ 491 w 497"/>
                <a:gd name="T41" fmla="*/ 19 h 19"/>
                <a:gd name="T42" fmla="*/ 495 w 497"/>
                <a:gd name="T43" fmla="*/ 19 h 19"/>
                <a:gd name="T44" fmla="*/ 496 w 497"/>
                <a:gd name="T45" fmla="*/ 19 h 19"/>
                <a:gd name="T46" fmla="*/ 496 w 497"/>
                <a:gd name="T47" fmla="*/ 19 h 19"/>
                <a:gd name="T48" fmla="*/ 497 w 497"/>
                <a:gd name="T49" fmla="*/ 18 h 19"/>
                <a:gd name="T50" fmla="*/ 496 w 497"/>
                <a:gd name="T51" fmla="*/ 17 h 19"/>
                <a:gd name="T52" fmla="*/ 496 w 497"/>
                <a:gd name="T53" fmla="*/ 17 h 19"/>
                <a:gd name="T54" fmla="*/ 496 w 497"/>
                <a:gd name="T55" fmla="*/ 17 h 19"/>
                <a:gd name="T56" fmla="*/ 249 w 497"/>
                <a:gd name="T57"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19">
                  <a:moveTo>
                    <a:pt x="249" y="0"/>
                  </a:moveTo>
                  <a:cubicBezTo>
                    <a:pt x="176" y="0"/>
                    <a:pt x="93" y="4"/>
                    <a:pt x="4" y="17"/>
                  </a:cubicBezTo>
                  <a:cubicBezTo>
                    <a:pt x="4" y="17"/>
                    <a:pt x="4" y="17"/>
                    <a:pt x="4" y="17"/>
                  </a:cubicBezTo>
                  <a:cubicBezTo>
                    <a:pt x="2" y="17"/>
                    <a:pt x="1" y="17"/>
                    <a:pt x="1" y="17"/>
                  </a:cubicBezTo>
                  <a:cubicBezTo>
                    <a:pt x="1" y="17"/>
                    <a:pt x="1" y="17"/>
                    <a:pt x="1" y="17"/>
                  </a:cubicBezTo>
                  <a:cubicBezTo>
                    <a:pt x="1" y="17"/>
                    <a:pt x="1" y="17"/>
                    <a:pt x="1" y="17"/>
                  </a:cubicBezTo>
                  <a:cubicBezTo>
                    <a:pt x="0" y="19"/>
                    <a:pt x="0" y="19"/>
                    <a:pt x="0" y="19"/>
                  </a:cubicBezTo>
                  <a:cubicBezTo>
                    <a:pt x="1" y="19"/>
                    <a:pt x="1" y="19"/>
                    <a:pt x="1" y="19"/>
                  </a:cubicBezTo>
                  <a:cubicBezTo>
                    <a:pt x="2" y="18"/>
                    <a:pt x="2" y="18"/>
                    <a:pt x="2" y="18"/>
                  </a:cubicBezTo>
                  <a:cubicBezTo>
                    <a:pt x="1" y="19"/>
                    <a:pt x="1" y="19"/>
                    <a:pt x="1" y="19"/>
                  </a:cubicBezTo>
                  <a:cubicBezTo>
                    <a:pt x="1" y="19"/>
                    <a:pt x="1" y="19"/>
                    <a:pt x="1" y="19"/>
                  </a:cubicBezTo>
                  <a:cubicBezTo>
                    <a:pt x="2" y="19"/>
                    <a:pt x="2" y="19"/>
                    <a:pt x="2" y="19"/>
                  </a:cubicBezTo>
                  <a:cubicBezTo>
                    <a:pt x="3" y="19"/>
                    <a:pt x="4" y="19"/>
                    <a:pt x="5" y="19"/>
                  </a:cubicBezTo>
                  <a:cubicBezTo>
                    <a:pt x="5" y="19"/>
                    <a:pt x="5" y="19"/>
                    <a:pt x="5" y="19"/>
                  </a:cubicBezTo>
                  <a:cubicBezTo>
                    <a:pt x="5" y="19"/>
                    <a:pt x="6" y="19"/>
                    <a:pt x="6" y="19"/>
                  </a:cubicBezTo>
                  <a:cubicBezTo>
                    <a:pt x="27" y="15"/>
                    <a:pt x="120" y="2"/>
                    <a:pt x="248" y="2"/>
                  </a:cubicBezTo>
                  <a:cubicBezTo>
                    <a:pt x="248" y="2"/>
                    <a:pt x="248" y="2"/>
                    <a:pt x="249" y="2"/>
                  </a:cubicBezTo>
                  <a:cubicBezTo>
                    <a:pt x="249" y="2"/>
                    <a:pt x="249" y="2"/>
                    <a:pt x="249" y="2"/>
                  </a:cubicBezTo>
                  <a:cubicBezTo>
                    <a:pt x="323" y="2"/>
                    <a:pt x="384" y="6"/>
                    <a:pt x="427" y="11"/>
                  </a:cubicBezTo>
                  <a:cubicBezTo>
                    <a:pt x="449" y="13"/>
                    <a:pt x="466" y="15"/>
                    <a:pt x="478" y="17"/>
                  </a:cubicBezTo>
                  <a:cubicBezTo>
                    <a:pt x="483" y="17"/>
                    <a:pt x="488" y="18"/>
                    <a:pt x="491" y="19"/>
                  </a:cubicBezTo>
                  <a:cubicBezTo>
                    <a:pt x="494" y="19"/>
                    <a:pt x="495" y="19"/>
                    <a:pt x="495" y="19"/>
                  </a:cubicBezTo>
                  <a:cubicBezTo>
                    <a:pt x="496" y="19"/>
                    <a:pt x="496" y="19"/>
                    <a:pt x="496" y="19"/>
                  </a:cubicBezTo>
                  <a:cubicBezTo>
                    <a:pt x="496" y="19"/>
                    <a:pt x="496" y="19"/>
                    <a:pt x="496" y="19"/>
                  </a:cubicBezTo>
                  <a:cubicBezTo>
                    <a:pt x="497" y="18"/>
                    <a:pt x="497" y="18"/>
                    <a:pt x="497" y="18"/>
                  </a:cubicBezTo>
                  <a:cubicBezTo>
                    <a:pt x="496" y="17"/>
                    <a:pt x="496" y="17"/>
                    <a:pt x="496" y="17"/>
                  </a:cubicBezTo>
                  <a:cubicBezTo>
                    <a:pt x="496" y="17"/>
                    <a:pt x="496" y="17"/>
                    <a:pt x="496" y="17"/>
                  </a:cubicBezTo>
                  <a:cubicBezTo>
                    <a:pt x="496" y="17"/>
                    <a:pt x="496" y="17"/>
                    <a:pt x="496" y="17"/>
                  </a:cubicBezTo>
                  <a:cubicBezTo>
                    <a:pt x="406" y="4"/>
                    <a:pt x="322" y="0"/>
                    <a:pt x="249"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73" name="Freeform 14"/>
            <p:cNvSpPr>
              <a:spLocks noEditPoints="1"/>
            </p:cNvSpPr>
            <p:nvPr/>
          </p:nvSpPr>
          <p:spPr bwMode="auto">
            <a:xfrm>
              <a:off x="2091189" y="2291221"/>
              <a:ext cx="212551" cy="40494"/>
            </a:xfrm>
            <a:custGeom>
              <a:gdLst>
                <a:gd name="T0" fmla="*/ 496 w 498"/>
                <a:gd name="T1" fmla="*/ 93 h 95"/>
                <a:gd name="T2" fmla="*/ 495 w 498"/>
                <a:gd name="T3" fmla="*/ 94 h 95"/>
                <a:gd name="T4" fmla="*/ 495 w 498"/>
                <a:gd name="T5" fmla="*/ 94 h 95"/>
                <a:gd name="T6" fmla="*/ 498 w 498"/>
                <a:gd name="T7" fmla="*/ 95 h 95"/>
                <a:gd name="T8" fmla="*/ 496 w 498"/>
                <a:gd name="T9" fmla="*/ 93 h 95"/>
                <a:gd name="T10" fmla="*/ 4 w 498"/>
                <a:gd name="T11" fmla="*/ 17 h 95"/>
                <a:gd name="T12" fmla="*/ 1 w 498"/>
                <a:gd name="T13" fmla="*/ 17 h 95"/>
                <a:gd name="T14" fmla="*/ 0 w 498"/>
                <a:gd name="T15" fmla="*/ 17 h 95"/>
                <a:gd name="T16" fmla="*/ 31 w 498"/>
                <a:gd name="T17" fmla="*/ 36 h 95"/>
                <a:gd name="T18" fmla="*/ 39 w 498"/>
                <a:gd name="T19" fmla="*/ 53 h 95"/>
                <a:gd name="T20" fmla="*/ 33 w 498"/>
                <a:gd name="T21" fmla="*/ 68 h 95"/>
                <a:gd name="T22" fmla="*/ 13 w 498"/>
                <a:gd name="T23" fmla="*/ 86 h 95"/>
                <a:gd name="T24" fmla="*/ 4 w 498"/>
                <a:gd name="T25" fmla="*/ 91 h 95"/>
                <a:gd name="T26" fmla="*/ 0 w 498"/>
                <a:gd name="T27" fmla="*/ 92 h 95"/>
                <a:gd name="T28" fmla="*/ 0 w 498"/>
                <a:gd name="T29" fmla="*/ 92 h 95"/>
                <a:gd name="T30" fmla="*/ 7 w 498"/>
                <a:gd name="T31" fmla="*/ 91 h 95"/>
                <a:gd name="T32" fmla="*/ 21 w 498"/>
                <a:gd name="T33" fmla="*/ 83 h 95"/>
                <a:gd name="T34" fmla="*/ 35 w 498"/>
                <a:gd name="T35" fmla="*/ 70 h 95"/>
                <a:gd name="T36" fmla="*/ 41 w 498"/>
                <a:gd name="T37" fmla="*/ 53 h 95"/>
                <a:gd name="T38" fmla="*/ 32 w 498"/>
                <a:gd name="T39" fmla="*/ 35 h 95"/>
                <a:gd name="T40" fmla="*/ 4 w 498"/>
                <a:gd name="T41" fmla="*/ 17 h 95"/>
                <a:gd name="T42" fmla="*/ 248 w 498"/>
                <a:gd name="T43" fmla="*/ 0 h 95"/>
                <a:gd name="T44" fmla="*/ 248 w 498"/>
                <a:gd name="T45" fmla="*/ 0 h 95"/>
                <a:gd name="T46" fmla="*/ 492 w 498"/>
                <a:gd name="T47" fmla="*/ 17 h 95"/>
                <a:gd name="T48" fmla="*/ 474 w 498"/>
                <a:gd name="T49" fmla="*/ 56 h 95"/>
                <a:gd name="T50" fmla="*/ 491 w 498"/>
                <a:gd name="T51" fmla="*/ 92 h 95"/>
                <a:gd name="T52" fmla="*/ 248 w 498"/>
                <a:gd name="T53" fmla="*/ 75 h 95"/>
                <a:gd name="T54" fmla="*/ 248 w 498"/>
                <a:gd name="T55" fmla="*/ 75 h 95"/>
                <a:gd name="T56" fmla="*/ 495 w 498"/>
                <a:gd name="T57" fmla="*/ 92 h 95"/>
                <a:gd name="T58" fmla="*/ 495 w 498"/>
                <a:gd name="T59" fmla="*/ 92 h 95"/>
                <a:gd name="T60" fmla="*/ 476 w 498"/>
                <a:gd name="T61" fmla="*/ 56 h 95"/>
                <a:gd name="T62" fmla="*/ 485 w 498"/>
                <a:gd name="T63" fmla="*/ 28 h 95"/>
                <a:gd name="T64" fmla="*/ 492 w 498"/>
                <a:gd name="T65" fmla="*/ 20 h 95"/>
                <a:gd name="T66" fmla="*/ 494 w 498"/>
                <a:gd name="T67" fmla="*/ 18 h 95"/>
                <a:gd name="T68" fmla="*/ 495 w 498"/>
                <a:gd name="T69" fmla="*/ 17 h 95"/>
                <a:gd name="T70" fmla="*/ 494 w 498"/>
                <a:gd name="T71" fmla="*/ 17 h 95"/>
                <a:gd name="T72" fmla="*/ 490 w 498"/>
                <a:gd name="T73" fmla="*/ 17 h 95"/>
                <a:gd name="T74" fmla="*/ 477 w 498"/>
                <a:gd name="T75" fmla="*/ 15 h 95"/>
                <a:gd name="T76" fmla="*/ 426 w 498"/>
                <a:gd name="T77" fmla="*/ 9 h 95"/>
                <a:gd name="T78" fmla="*/ 248 w 498"/>
                <a:gd name="T7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8" h="95">
                  <a:moveTo>
                    <a:pt x="496" y="93"/>
                  </a:moveTo>
                  <a:cubicBezTo>
                    <a:pt x="495" y="94"/>
                    <a:pt x="495" y="94"/>
                    <a:pt x="495" y="94"/>
                  </a:cubicBezTo>
                  <a:cubicBezTo>
                    <a:pt x="495" y="94"/>
                    <a:pt x="495" y="94"/>
                    <a:pt x="495" y="94"/>
                  </a:cubicBezTo>
                  <a:cubicBezTo>
                    <a:pt x="498" y="95"/>
                    <a:pt x="498" y="95"/>
                    <a:pt x="498" y="95"/>
                  </a:cubicBezTo>
                  <a:cubicBezTo>
                    <a:pt x="496" y="93"/>
                    <a:pt x="496" y="93"/>
                    <a:pt x="496" y="93"/>
                  </a:cubicBezTo>
                  <a:moveTo>
                    <a:pt x="4" y="17"/>
                  </a:moveTo>
                  <a:cubicBezTo>
                    <a:pt x="3" y="17"/>
                    <a:pt x="2" y="17"/>
                    <a:pt x="1" y="17"/>
                  </a:cubicBezTo>
                  <a:cubicBezTo>
                    <a:pt x="0" y="17"/>
                    <a:pt x="0" y="17"/>
                    <a:pt x="0" y="17"/>
                  </a:cubicBezTo>
                  <a:cubicBezTo>
                    <a:pt x="15" y="24"/>
                    <a:pt x="25" y="30"/>
                    <a:pt x="31" y="36"/>
                  </a:cubicBezTo>
                  <a:cubicBezTo>
                    <a:pt x="37" y="42"/>
                    <a:pt x="39" y="48"/>
                    <a:pt x="39" y="53"/>
                  </a:cubicBezTo>
                  <a:cubicBezTo>
                    <a:pt x="39" y="59"/>
                    <a:pt x="37" y="64"/>
                    <a:pt x="33" y="68"/>
                  </a:cubicBezTo>
                  <a:cubicBezTo>
                    <a:pt x="28" y="76"/>
                    <a:pt x="20" y="81"/>
                    <a:pt x="13" y="86"/>
                  </a:cubicBezTo>
                  <a:cubicBezTo>
                    <a:pt x="9" y="88"/>
                    <a:pt x="6" y="89"/>
                    <a:pt x="4" y="91"/>
                  </a:cubicBezTo>
                  <a:cubicBezTo>
                    <a:pt x="2" y="91"/>
                    <a:pt x="1" y="92"/>
                    <a:pt x="0" y="92"/>
                  </a:cubicBezTo>
                  <a:cubicBezTo>
                    <a:pt x="0" y="92"/>
                    <a:pt x="0" y="92"/>
                    <a:pt x="0" y="92"/>
                  </a:cubicBezTo>
                  <a:cubicBezTo>
                    <a:pt x="0" y="92"/>
                    <a:pt x="3" y="92"/>
                    <a:pt x="7" y="91"/>
                  </a:cubicBezTo>
                  <a:cubicBezTo>
                    <a:pt x="11" y="89"/>
                    <a:pt x="16" y="86"/>
                    <a:pt x="21" y="83"/>
                  </a:cubicBezTo>
                  <a:cubicBezTo>
                    <a:pt x="26" y="79"/>
                    <a:pt x="31" y="75"/>
                    <a:pt x="35" y="70"/>
                  </a:cubicBezTo>
                  <a:cubicBezTo>
                    <a:pt x="39" y="65"/>
                    <a:pt x="41" y="59"/>
                    <a:pt x="41" y="53"/>
                  </a:cubicBezTo>
                  <a:cubicBezTo>
                    <a:pt x="41" y="47"/>
                    <a:pt x="39" y="41"/>
                    <a:pt x="32" y="35"/>
                  </a:cubicBezTo>
                  <a:cubicBezTo>
                    <a:pt x="27" y="29"/>
                    <a:pt x="17" y="23"/>
                    <a:pt x="4" y="17"/>
                  </a:cubicBezTo>
                  <a:moveTo>
                    <a:pt x="248" y="0"/>
                  </a:moveTo>
                  <a:cubicBezTo>
                    <a:pt x="248" y="0"/>
                    <a:pt x="248" y="0"/>
                    <a:pt x="248" y="0"/>
                  </a:cubicBezTo>
                  <a:cubicBezTo>
                    <a:pt x="320" y="0"/>
                    <a:pt x="404" y="4"/>
                    <a:pt x="492" y="17"/>
                  </a:cubicBezTo>
                  <a:cubicBezTo>
                    <a:pt x="488" y="22"/>
                    <a:pt x="474" y="37"/>
                    <a:pt x="474" y="56"/>
                  </a:cubicBezTo>
                  <a:cubicBezTo>
                    <a:pt x="474" y="67"/>
                    <a:pt x="478" y="79"/>
                    <a:pt x="491" y="92"/>
                  </a:cubicBezTo>
                  <a:cubicBezTo>
                    <a:pt x="473" y="89"/>
                    <a:pt x="379" y="75"/>
                    <a:pt x="248" y="75"/>
                  </a:cubicBezTo>
                  <a:cubicBezTo>
                    <a:pt x="248" y="75"/>
                    <a:pt x="248" y="75"/>
                    <a:pt x="248" y="75"/>
                  </a:cubicBezTo>
                  <a:cubicBezTo>
                    <a:pt x="321" y="75"/>
                    <a:pt x="405" y="79"/>
                    <a:pt x="495" y="92"/>
                  </a:cubicBezTo>
                  <a:cubicBezTo>
                    <a:pt x="495" y="92"/>
                    <a:pt x="495" y="92"/>
                    <a:pt x="495" y="92"/>
                  </a:cubicBezTo>
                  <a:cubicBezTo>
                    <a:pt x="480" y="80"/>
                    <a:pt x="476" y="67"/>
                    <a:pt x="476" y="56"/>
                  </a:cubicBezTo>
                  <a:cubicBezTo>
                    <a:pt x="476" y="45"/>
                    <a:pt x="481" y="35"/>
                    <a:pt x="485" y="28"/>
                  </a:cubicBezTo>
                  <a:cubicBezTo>
                    <a:pt x="488" y="25"/>
                    <a:pt x="490" y="22"/>
                    <a:pt x="492" y="20"/>
                  </a:cubicBezTo>
                  <a:cubicBezTo>
                    <a:pt x="493" y="19"/>
                    <a:pt x="494" y="18"/>
                    <a:pt x="494" y="18"/>
                  </a:cubicBezTo>
                  <a:cubicBezTo>
                    <a:pt x="495" y="18"/>
                    <a:pt x="495" y="17"/>
                    <a:pt x="495" y="17"/>
                  </a:cubicBezTo>
                  <a:cubicBezTo>
                    <a:pt x="494" y="17"/>
                    <a:pt x="494" y="17"/>
                    <a:pt x="494" y="17"/>
                  </a:cubicBezTo>
                  <a:cubicBezTo>
                    <a:pt x="494" y="17"/>
                    <a:pt x="493" y="17"/>
                    <a:pt x="490" y="17"/>
                  </a:cubicBezTo>
                  <a:cubicBezTo>
                    <a:pt x="487" y="16"/>
                    <a:pt x="482" y="15"/>
                    <a:pt x="477" y="15"/>
                  </a:cubicBezTo>
                  <a:cubicBezTo>
                    <a:pt x="465" y="13"/>
                    <a:pt x="448" y="11"/>
                    <a:pt x="426" y="9"/>
                  </a:cubicBezTo>
                  <a:cubicBezTo>
                    <a:pt x="383" y="4"/>
                    <a:pt x="322" y="0"/>
                    <a:pt x="248"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74" name="Freeform 15"/>
            <p:cNvSpPr/>
            <p:nvPr/>
          </p:nvSpPr>
          <p:spPr bwMode="auto">
            <a:xfrm>
              <a:off x="2092809" y="2324156"/>
              <a:ext cx="208411" cy="38695"/>
            </a:xfrm>
            <a:custGeom>
              <a:gdLst>
                <a:gd name="T0" fmla="*/ 244 w 488"/>
                <a:gd name="T1" fmla="*/ 0 h 91"/>
                <a:gd name="T2" fmla="*/ 0 w 488"/>
                <a:gd name="T3" fmla="*/ 17 h 91"/>
                <a:gd name="T4" fmla="*/ 28 w 488"/>
                <a:gd name="T5" fmla="*/ 34 h 91"/>
                <a:gd name="T6" fmla="*/ 37 w 488"/>
                <a:gd name="T7" fmla="*/ 53 h 91"/>
                <a:gd name="T8" fmla="*/ 31 w 488"/>
                <a:gd name="T9" fmla="*/ 70 h 91"/>
                <a:gd name="T10" fmla="*/ 17 w 488"/>
                <a:gd name="T11" fmla="*/ 82 h 91"/>
                <a:gd name="T12" fmla="*/ 3 w 488"/>
                <a:gd name="T13" fmla="*/ 91 h 91"/>
                <a:gd name="T14" fmla="*/ 244 w 488"/>
                <a:gd name="T15" fmla="*/ 75 h 91"/>
                <a:gd name="T16" fmla="*/ 487 w 488"/>
                <a:gd name="T17" fmla="*/ 91 h 91"/>
                <a:gd name="T18" fmla="*/ 470 w 488"/>
                <a:gd name="T19" fmla="*/ 56 h 91"/>
                <a:gd name="T20" fmla="*/ 488 w 488"/>
                <a:gd name="T21" fmla="*/ 17 h 91"/>
                <a:gd name="T22" fmla="*/ 244 w 488"/>
                <a:gd name="T23" fmla="*/ 0 h 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8" h="91">
                  <a:moveTo>
                    <a:pt x="244" y="0"/>
                  </a:moveTo>
                  <a:cubicBezTo>
                    <a:pt x="172" y="0"/>
                    <a:pt x="88" y="4"/>
                    <a:pt x="0" y="17"/>
                  </a:cubicBezTo>
                  <a:cubicBezTo>
                    <a:pt x="13" y="23"/>
                    <a:pt x="23" y="29"/>
                    <a:pt x="28" y="34"/>
                  </a:cubicBezTo>
                  <a:cubicBezTo>
                    <a:pt x="35" y="41"/>
                    <a:pt x="37" y="47"/>
                    <a:pt x="37" y="53"/>
                  </a:cubicBezTo>
                  <a:cubicBezTo>
                    <a:pt x="37" y="59"/>
                    <a:pt x="35" y="65"/>
                    <a:pt x="31" y="70"/>
                  </a:cubicBezTo>
                  <a:cubicBezTo>
                    <a:pt x="27" y="75"/>
                    <a:pt x="22" y="79"/>
                    <a:pt x="17" y="82"/>
                  </a:cubicBezTo>
                  <a:cubicBezTo>
                    <a:pt x="12" y="86"/>
                    <a:pt x="7" y="89"/>
                    <a:pt x="3" y="91"/>
                  </a:cubicBezTo>
                  <a:cubicBezTo>
                    <a:pt x="90" y="79"/>
                    <a:pt x="173" y="75"/>
                    <a:pt x="244" y="75"/>
                  </a:cubicBezTo>
                  <a:cubicBezTo>
                    <a:pt x="375" y="75"/>
                    <a:pt x="469" y="89"/>
                    <a:pt x="487" y="91"/>
                  </a:cubicBezTo>
                  <a:cubicBezTo>
                    <a:pt x="474" y="79"/>
                    <a:pt x="470" y="67"/>
                    <a:pt x="470" y="56"/>
                  </a:cubicBezTo>
                  <a:cubicBezTo>
                    <a:pt x="470" y="37"/>
                    <a:pt x="484" y="21"/>
                    <a:pt x="488" y="17"/>
                  </a:cubicBezTo>
                  <a:cubicBezTo>
                    <a:pt x="400" y="4"/>
                    <a:pt x="316" y="0"/>
                    <a:pt x="244"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75" name="Freeform 16"/>
            <p:cNvSpPr/>
            <p:nvPr/>
          </p:nvSpPr>
          <p:spPr bwMode="auto">
            <a:xfrm>
              <a:off x="2092809" y="2324156"/>
              <a:ext cx="104206" cy="7199"/>
            </a:xfrm>
            <a:custGeom>
              <a:gdLst>
                <a:gd name="T0" fmla="*/ 243 w 244"/>
                <a:gd name="T1" fmla="*/ 0 h 17"/>
                <a:gd name="T2" fmla="*/ 1 w 244"/>
                <a:gd name="T3" fmla="*/ 16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6"/>
                  </a:cubicBezTo>
                  <a:cubicBezTo>
                    <a:pt x="1" y="16"/>
                    <a:pt x="0" y="17"/>
                    <a:pt x="0" y="17"/>
                  </a:cubicBezTo>
                  <a:cubicBezTo>
                    <a:pt x="0" y="17"/>
                    <a:pt x="0" y="17"/>
                    <a:pt x="0" y="17"/>
                  </a:cubicBezTo>
                  <a:cubicBezTo>
                    <a:pt x="88" y="4"/>
                    <a:pt x="172" y="0"/>
                    <a:pt x="244" y="0"/>
                  </a:cubicBezTo>
                  <a:cubicBezTo>
                    <a:pt x="243" y="0"/>
                    <a:pt x="243" y="0"/>
                    <a:pt x="243"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76" name="Freeform 17"/>
            <p:cNvSpPr>
              <a:spLocks noEditPoints="1"/>
            </p:cNvSpPr>
            <p:nvPr/>
          </p:nvSpPr>
          <p:spPr bwMode="auto">
            <a:xfrm>
              <a:off x="2089929" y="2324156"/>
              <a:ext cx="213810" cy="40315"/>
            </a:xfrm>
            <a:custGeom>
              <a:gdLst>
                <a:gd name="T0" fmla="*/ 498 w 501"/>
                <a:gd name="T1" fmla="*/ 15 h 95"/>
                <a:gd name="T2" fmla="*/ 498 w 501"/>
                <a:gd name="T3" fmla="*/ 15 h 95"/>
                <a:gd name="T4" fmla="*/ 499 w 501"/>
                <a:gd name="T5" fmla="*/ 16 h 95"/>
                <a:gd name="T6" fmla="*/ 500 w 501"/>
                <a:gd name="T7" fmla="*/ 15 h 95"/>
                <a:gd name="T8" fmla="*/ 498 w 501"/>
                <a:gd name="T9" fmla="*/ 15 h 95"/>
                <a:gd name="T10" fmla="*/ 3 w 501"/>
                <a:gd name="T11" fmla="*/ 15 h 95"/>
                <a:gd name="T12" fmla="*/ 0 w 501"/>
                <a:gd name="T13" fmla="*/ 16 h 95"/>
                <a:gd name="T14" fmla="*/ 3 w 501"/>
                <a:gd name="T15" fmla="*/ 17 h 95"/>
                <a:gd name="T16" fmla="*/ 3 w 501"/>
                <a:gd name="T17" fmla="*/ 16 h 95"/>
                <a:gd name="T18" fmla="*/ 3 w 501"/>
                <a:gd name="T19" fmla="*/ 15 h 95"/>
                <a:gd name="T20" fmla="*/ 3 w 501"/>
                <a:gd name="T21" fmla="*/ 15 h 95"/>
                <a:gd name="T22" fmla="*/ 251 w 501"/>
                <a:gd name="T23" fmla="*/ 0 h 95"/>
                <a:gd name="T24" fmla="*/ 251 w 501"/>
                <a:gd name="T25" fmla="*/ 0 h 95"/>
                <a:gd name="T26" fmla="*/ 495 w 501"/>
                <a:gd name="T27" fmla="*/ 17 h 95"/>
                <a:gd name="T28" fmla="*/ 477 w 501"/>
                <a:gd name="T29" fmla="*/ 56 h 95"/>
                <a:gd name="T30" fmla="*/ 494 w 501"/>
                <a:gd name="T31" fmla="*/ 91 h 95"/>
                <a:gd name="T32" fmla="*/ 251 w 501"/>
                <a:gd name="T33" fmla="*/ 75 h 95"/>
                <a:gd name="T34" fmla="*/ 10 w 501"/>
                <a:gd name="T35" fmla="*/ 91 h 95"/>
                <a:gd name="T36" fmla="*/ 24 w 501"/>
                <a:gd name="T37" fmla="*/ 82 h 95"/>
                <a:gd name="T38" fmla="*/ 38 w 501"/>
                <a:gd name="T39" fmla="*/ 70 h 95"/>
                <a:gd name="T40" fmla="*/ 44 w 501"/>
                <a:gd name="T41" fmla="*/ 53 h 95"/>
                <a:gd name="T42" fmla="*/ 35 w 501"/>
                <a:gd name="T43" fmla="*/ 34 h 95"/>
                <a:gd name="T44" fmla="*/ 7 w 501"/>
                <a:gd name="T45" fmla="*/ 17 h 95"/>
                <a:gd name="T46" fmla="*/ 4 w 501"/>
                <a:gd name="T47" fmla="*/ 17 h 95"/>
                <a:gd name="T48" fmla="*/ 3 w 501"/>
                <a:gd name="T49" fmla="*/ 16 h 95"/>
                <a:gd name="T50" fmla="*/ 3 w 501"/>
                <a:gd name="T51" fmla="*/ 17 h 95"/>
                <a:gd name="T52" fmla="*/ 34 w 501"/>
                <a:gd name="T53" fmla="*/ 36 h 95"/>
                <a:gd name="T54" fmla="*/ 42 w 501"/>
                <a:gd name="T55" fmla="*/ 53 h 95"/>
                <a:gd name="T56" fmla="*/ 36 w 501"/>
                <a:gd name="T57" fmla="*/ 68 h 95"/>
                <a:gd name="T58" fmla="*/ 16 w 501"/>
                <a:gd name="T59" fmla="*/ 86 h 95"/>
                <a:gd name="T60" fmla="*/ 7 w 501"/>
                <a:gd name="T61" fmla="*/ 90 h 95"/>
                <a:gd name="T62" fmla="*/ 3 w 501"/>
                <a:gd name="T63" fmla="*/ 92 h 95"/>
                <a:gd name="T64" fmla="*/ 4 w 501"/>
                <a:gd name="T65" fmla="*/ 94 h 95"/>
                <a:gd name="T66" fmla="*/ 251 w 501"/>
                <a:gd name="T67" fmla="*/ 77 h 95"/>
                <a:gd name="T68" fmla="*/ 429 w 501"/>
                <a:gd name="T69" fmla="*/ 85 h 95"/>
                <a:gd name="T70" fmla="*/ 480 w 501"/>
                <a:gd name="T71" fmla="*/ 91 h 95"/>
                <a:gd name="T72" fmla="*/ 493 w 501"/>
                <a:gd name="T73" fmla="*/ 93 h 95"/>
                <a:gd name="T74" fmla="*/ 497 w 501"/>
                <a:gd name="T75" fmla="*/ 94 h 95"/>
                <a:gd name="T76" fmla="*/ 501 w 501"/>
                <a:gd name="T77" fmla="*/ 95 h 95"/>
                <a:gd name="T78" fmla="*/ 498 w 501"/>
                <a:gd name="T79" fmla="*/ 92 h 95"/>
                <a:gd name="T80" fmla="*/ 479 w 501"/>
                <a:gd name="T81" fmla="*/ 56 h 95"/>
                <a:gd name="T82" fmla="*/ 488 w 501"/>
                <a:gd name="T83" fmla="*/ 28 h 95"/>
                <a:gd name="T84" fmla="*/ 495 w 501"/>
                <a:gd name="T85" fmla="*/ 20 h 95"/>
                <a:gd name="T86" fmla="*/ 497 w 501"/>
                <a:gd name="T87" fmla="*/ 18 h 95"/>
                <a:gd name="T88" fmla="*/ 498 w 501"/>
                <a:gd name="T89" fmla="*/ 17 h 95"/>
                <a:gd name="T90" fmla="*/ 497 w 501"/>
                <a:gd name="T91" fmla="*/ 17 h 95"/>
                <a:gd name="T92" fmla="*/ 493 w 501"/>
                <a:gd name="T93" fmla="*/ 16 h 95"/>
                <a:gd name="T94" fmla="*/ 480 w 501"/>
                <a:gd name="T95" fmla="*/ 14 h 95"/>
                <a:gd name="T96" fmla="*/ 429 w 501"/>
                <a:gd name="T97" fmla="*/ 9 h 95"/>
                <a:gd name="T98" fmla="*/ 251 w 501"/>
                <a:gd name="T9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5">
                  <a:moveTo>
                    <a:pt x="498" y="15"/>
                  </a:moveTo>
                  <a:cubicBezTo>
                    <a:pt x="498" y="15"/>
                    <a:pt x="498" y="15"/>
                    <a:pt x="498" y="15"/>
                  </a:cubicBezTo>
                  <a:cubicBezTo>
                    <a:pt x="499" y="16"/>
                    <a:pt x="499" y="16"/>
                    <a:pt x="499" y="16"/>
                  </a:cubicBezTo>
                  <a:cubicBezTo>
                    <a:pt x="500" y="15"/>
                    <a:pt x="500" y="15"/>
                    <a:pt x="500" y="15"/>
                  </a:cubicBezTo>
                  <a:cubicBezTo>
                    <a:pt x="498" y="15"/>
                    <a:pt x="498" y="15"/>
                    <a:pt x="498" y="15"/>
                  </a:cubicBezTo>
                  <a:moveTo>
                    <a:pt x="3" y="15"/>
                  </a:moveTo>
                  <a:cubicBezTo>
                    <a:pt x="0" y="16"/>
                    <a:pt x="0" y="16"/>
                    <a:pt x="0" y="16"/>
                  </a:cubicBezTo>
                  <a:cubicBezTo>
                    <a:pt x="3" y="17"/>
                    <a:pt x="3" y="17"/>
                    <a:pt x="3" y="17"/>
                  </a:cubicBezTo>
                  <a:cubicBezTo>
                    <a:pt x="3" y="16"/>
                    <a:pt x="3" y="16"/>
                    <a:pt x="3" y="16"/>
                  </a:cubicBezTo>
                  <a:cubicBezTo>
                    <a:pt x="3" y="15"/>
                    <a:pt x="3" y="15"/>
                    <a:pt x="3" y="15"/>
                  </a:cubicBezTo>
                  <a:cubicBezTo>
                    <a:pt x="3" y="15"/>
                    <a:pt x="3" y="15"/>
                    <a:pt x="3" y="15"/>
                  </a:cubicBezTo>
                  <a:moveTo>
                    <a:pt x="251" y="0"/>
                  </a:moveTo>
                  <a:cubicBezTo>
                    <a:pt x="251" y="0"/>
                    <a:pt x="251" y="0"/>
                    <a:pt x="251" y="0"/>
                  </a:cubicBezTo>
                  <a:cubicBezTo>
                    <a:pt x="323" y="0"/>
                    <a:pt x="407" y="4"/>
                    <a:pt x="495" y="17"/>
                  </a:cubicBezTo>
                  <a:cubicBezTo>
                    <a:pt x="491" y="21"/>
                    <a:pt x="477" y="37"/>
                    <a:pt x="477" y="56"/>
                  </a:cubicBezTo>
                  <a:cubicBezTo>
                    <a:pt x="477" y="67"/>
                    <a:pt x="481" y="79"/>
                    <a:pt x="494" y="91"/>
                  </a:cubicBezTo>
                  <a:cubicBezTo>
                    <a:pt x="476" y="89"/>
                    <a:pt x="382" y="75"/>
                    <a:pt x="251" y="75"/>
                  </a:cubicBezTo>
                  <a:cubicBezTo>
                    <a:pt x="180" y="75"/>
                    <a:pt x="97" y="79"/>
                    <a:pt x="10" y="91"/>
                  </a:cubicBezTo>
                  <a:cubicBezTo>
                    <a:pt x="14" y="89"/>
                    <a:pt x="19" y="86"/>
                    <a:pt x="24" y="82"/>
                  </a:cubicBezTo>
                  <a:cubicBezTo>
                    <a:pt x="29" y="79"/>
                    <a:pt x="34" y="75"/>
                    <a:pt x="38" y="70"/>
                  </a:cubicBezTo>
                  <a:cubicBezTo>
                    <a:pt x="42" y="65"/>
                    <a:pt x="44" y="59"/>
                    <a:pt x="44" y="53"/>
                  </a:cubicBezTo>
                  <a:cubicBezTo>
                    <a:pt x="44" y="47"/>
                    <a:pt x="42" y="41"/>
                    <a:pt x="35" y="34"/>
                  </a:cubicBezTo>
                  <a:cubicBezTo>
                    <a:pt x="30" y="29"/>
                    <a:pt x="20" y="23"/>
                    <a:pt x="7" y="17"/>
                  </a:cubicBezTo>
                  <a:cubicBezTo>
                    <a:pt x="6" y="17"/>
                    <a:pt x="5" y="17"/>
                    <a:pt x="4" y="17"/>
                  </a:cubicBezTo>
                  <a:cubicBezTo>
                    <a:pt x="3" y="16"/>
                    <a:pt x="3" y="16"/>
                    <a:pt x="3" y="16"/>
                  </a:cubicBezTo>
                  <a:cubicBezTo>
                    <a:pt x="3" y="17"/>
                    <a:pt x="3" y="17"/>
                    <a:pt x="3" y="17"/>
                  </a:cubicBezTo>
                  <a:cubicBezTo>
                    <a:pt x="18" y="23"/>
                    <a:pt x="28" y="30"/>
                    <a:pt x="34" y="36"/>
                  </a:cubicBezTo>
                  <a:cubicBezTo>
                    <a:pt x="40" y="42"/>
                    <a:pt x="42" y="48"/>
                    <a:pt x="42" y="53"/>
                  </a:cubicBezTo>
                  <a:cubicBezTo>
                    <a:pt x="42" y="59"/>
                    <a:pt x="40" y="64"/>
                    <a:pt x="36" y="68"/>
                  </a:cubicBezTo>
                  <a:cubicBezTo>
                    <a:pt x="31" y="75"/>
                    <a:pt x="23" y="81"/>
                    <a:pt x="16" y="86"/>
                  </a:cubicBezTo>
                  <a:cubicBezTo>
                    <a:pt x="12" y="88"/>
                    <a:pt x="9" y="89"/>
                    <a:pt x="7" y="90"/>
                  </a:cubicBezTo>
                  <a:cubicBezTo>
                    <a:pt x="4" y="91"/>
                    <a:pt x="3" y="92"/>
                    <a:pt x="3" y="92"/>
                  </a:cubicBezTo>
                  <a:cubicBezTo>
                    <a:pt x="4" y="94"/>
                    <a:pt x="4" y="94"/>
                    <a:pt x="4" y="94"/>
                  </a:cubicBezTo>
                  <a:cubicBezTo>
                    <a:pt x="93" y="81"/>
                    <a:pt x="178" y="77"/>
                    <a:pt x="251" y="77"/>
                  </a:cubicBezTo>
                  <a:cubicBezTo>
                    <a:pt x="325" y="77"/>
                    <a:pt x="386" y="81"/>
                    <a:pt x="429" y="85"/>
                  </a:cubicBezTo>
                  <a:cubicBezTo>
                    <a:pt x="451" y="88"/>
                    <a:pt x="468" y="90"/>
                    <a:pt x="480" y="91"/>
                  </a:cubicBezTo>
                  <a:cubicBezTo>
                    <a:pt x="485" y="92"/>
                    <a:pt x="490" y="93"/>
                    <a:pt x="493" y="93"/>
                  </a:cubicBezTo>
                  <a:cubicBezTo>
                    <a:pt x="496" y="94"/>
                    <a:pt x="497" y="94"/>
                    <a:pt x="497" y="94"/>
                  </a:cubicBezTo>
                  <a:cubicBezTo>
                    <a:pt x="501" y="95"/>
                    <a:pt x="501" y="95"/>
                    <a:pt x="501" y="95"/>
                  </a:cubicBezTo>
                  <a:cubicBezTo>
                    <a:pt x="498" y="92"/>
                    <a:pt x="498" y="92"/>
                    <a:pt x="498" y="92"/>
                  </a:cubicBezTo>
                  <a:cubicBezTo>
                    <a:pt x="483" y="80"/>
                    <a:pt x="479" y="67"/>
                    <a:pt x="479" y="56"/>
                  </a:cubicBezTo>
                  <a:cubicBezTo>
                    <a:pt x="479" y="45"/>
                    <a:pt x="484" y="35"/>
                    <a:pt x="488" y="28"/>
                  </a:cubicBezTo>
                  <a:cubicBezTo>
                    <a:pt x="491" y="25"/>
                    <a:pt x="493" y="22"/>
                    <a:pt x="495" y="20"/>
                  </a:cubicBezTo>
                  <a:cubicBezTo>
                    <a:pt x="496" y="19"/>
                    <a:pt x="497" y="18"/>
                    <a:pt x="497" y="18"/>
                  </a:cubicBezTo>
                  <a:cubicBezTo>
                    <a:pt x="498" y="17"/>
                    <a:pt x="498" y="17"/>
                    <a:pt x="498" y="17"/>
                  </a:cubicBezTo>
                  <a:cubicBezTo>
                    <a:pt x="497" y="17"/>
                    <a:pt x="497" y="17"/>
                    <a:pt x="497" y="17"/>
                  </a:cubicBezTo>
                  <a:cubicBezTo>
                    <a:pt x="497" y="17"/>
                    <a:pt x="496" y="17"/>
                    <a:pt x="493" y="16"/>
                  </a:cubicBezTo>
                  <a:cubicBezTo>
                    <a:pt x="490" y="16"/>
                    <a:pt x="485" y="15"/>
                    <a:pt x="480" y="14"/>
                  </a:cubicBezTo>
                  <a:cubicBezTo>
                    <a:pt x="468" y="13"/>
                    <a:pt x="451" y="11"/>
                    <a:pt x="429" y="9"/>
                  </a:cubicBezTo>
                  <a:cubicBezTo>
                    <a:pt x="386" y="4"/>
                    <a:pt x="325" y="0"/>
                    <a:pt x="251"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77" name="Freeform 18"/>
            <p:cNvSpPr/>
            <p:nvPr/>
          </p:nvSpPr>
          <p:spPr bwMode="auto">
            <a:xfrm>
              <a:off x="2094248" y="2323256"/>
              <a:ext cx="102766" cy="6839"/>
            </a:xfrm>
            <a:custGeom>
              <a:gdLst>
                <a:gd name="T0" fmla="*/ 240 w 241"/>
                <a:gd name="T1" fmla="*/ 0 h 16"/>
                <a:gd name="T2" fmla="*/ 0 w 241"/>
                <a:gd name="T3" fmla="*/ 16 h 16"/>
                <a:gd name="T4" fmla="*/ 0 w 241"/>
                <a:gd name="T5" fmla="*/ 16 h 16"/>
                <a:gd name="T6" fmla="*/ 241 w 241"/>
                <a:gd name="T7" fmla="*/ 0 h 16"/>
                <a:gd name="T8" fmla="*/ 240 w 241"/>
                <a:gd name="T9" fmla="*/ 0 h 16"/>
              </a:gdLst>
              <a:cxnLst>
                <a:cxn ang="0">
                  <a:pos x="T0" y="T1"/>
                </a:cxn>
                <a:cxn ang="0">
                  <a:pos x="T2" y="T3"/>
                </a:cxn>
                <a:cxn ang="0">
                  <a:pos x="T4" y="T5"/>
                </a:cxn>
                <a:cxn ang="0">
                  <a:pos x="T6" y="T7"/>
                </a:cxn>
                <a:cxn ang="0">
                  <a:pos x="T8" y="T9"/>
                </a:cxn>
              </a:cxnLst>
              <a:rect l="0" t="0" r="r" b="b"/>
              <a:pathLst>
                <a:path w="241" h="16">
                  <a:moveTo>
                    <a:pt x="240" y="0"/>
                  </a:moveTo>
                  <a:cubicBezTo>
                    <a:pt x="115" y="0"/>
                    <a:pt x="25" y="12"/>
                    <a:pt x="0" y="16"/>
                  </a:cubicBezTo>
                  <a:cubicBezTo>
                    <a:pt x="0" y="16"/>
                    <a:pt x="0" y="16"/>
                    <a:pt x="0" y="16"/>
                  </a:cubicBezTo>
                  <a:cubicBezTo>
                    <a:pt x="87" y="4"/>
                    <a:pt x="169" y="0"/>
                    <a:pt x="241" y="0"/>
                  </a:cubicBezTo>
                  <a:cubicBezTo>
                    <a:pt x="240" y="0"/>
                    <a:pt x="240" y="0"/>
                    <a:pt x="240"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78" name="Freeform 19"/>
            <p:cNvSpPr/>
            <p:nvPr/>
          </p:nvSpPr>
          <p:spPr bwMode="auto">
            <a:xfrm>
              <a:off x="2091189" y="2323256"/>
              <a:ext cx="211651" cy="8099"/>
            </a:xfrm>
            <a:custGeom>
              <a:gdLst>
                <a:gd name="T0" fmla="*/ 248 w 496"/>
                <a:gd name="T1" fmla="*/ 0 h 19"/>
                <a:gd name="T2" fmla="*/ 7 w 496"/>
                <a:gd name="T3" fmla="*/ 16 h 19"/>
                <a:gd name="T4" fmla="*/ 7 w 496"/>
                <a:gd name="T5" fmla="*/ 16 h 19"/>
                <a:gd name="T6" fmla="*/ 0 w 496"/>
                <a:gd name="T7" fmla="*/ 17 h 19"/>
                <a:gd name="T8" fmla="*/ 0 w 496"/>
                <a:gd name="T9" fmla="*/ 17 h 19"/>
                <a:gd name="T10" fmla="*/ 0 w 496"/>
                <a:gd name="T11" fmla="*/ 17 h 19"/>
                <a:gd name="T12" fmla="*/ 0 w 496"/>
                <a:gd name="T13" fmla="*/ 18 h 19"/>
                <a:gd name="T14" fmla="*/ 1 w 496"/>
                <a:gd name="T15" fmla="*/ 18 h 19"/>
                <a:gd name="T16" fmla="*/ 0 w 496"/>
                <a:gd name="T17" fmla="*/ 18 h 19"/>
                <a:gd name="T18" fmla="*/ 1 w 496"/>
                <a:gd name="T19" fmla="*/ 19 h 19"/>
                <a:gd name="T20" fmla="*/ 4 w 496"/>
                <a:gd name="T21" fmla="*/ 19 h 19"/>
                <a:gd name="T22" fmla="*/ 4 w 496"/>
                <a:gd name="T23" fmla="*/ 19 h 19"/>
                <a:gd name="T24" fmla="*/ 5 w 496"/>
                <a:gd name="T25" fmla="*/ 18 h 19"/>
                <a:gd name="T26" fmla="*/ 247 w 496"/>
                <a:gd name="T27" fmla="*/ 2 h 19"/>
                <a:gd name="T28" fmla="*/ 248 w 496"/>
                <a:gd name="T29" fmla="*/ 2 h 19"/>
                <a:gd name="T30" fmla="*/ 248 w 496"/>
                <a:gd name="T31" fmla="*/ 2 h 19"/>
                <a:gd name="T32" fmla="*/ 426 w 496"/>
                <a:gd name="T33" fmla="*/ 11 h 19"/>
                <a:gd name="T34" fmla="*/ 477 w 496"/>
                <a:gd name="T35" fmla="*/ 16 h 19"/>
                <a:gd name="T36" fmla="*/ 490 w 496"/>
                <a:gd name="T37" fmla="*/ 18 h 19"/>
                <a:gd name="T38" fmla="*/ 494 w 496"/>
                <a:gd name="T39" fmla="*/ 19 h 19"/>
                <a:gd name="T40" fmla="*/ 495 w 496"/>
                <a:gd name="T41" fmla="*/ 19 h 19"/>
                <a:gd name="T42" fmla="*/ 495 w 496"/>
                <a:gd name="T43" fmla="*/ 19 h 19"/>
                <a:gd name="T44" fmla="*/ 496 w 496"/>
                <a:gd name="T45" fmla="*/ 18 h 19"/>
                <a:gd name="T46" fmla="*/ 495 w 496"/>
                <a:gd name="T47" fmla="*/ 17 h 19"/>
                <a:gd name="T48" fmla="*/ 495 w 496"/>
                <a:gd name="T49" fmla="*/ 17 h 19"/>
                <a:gd name="T50" fmla="*/ 495 w 496"/>
                <a:gd name="T51" fmla="*/ 17 h 19"/>
                <a:gd name="T52" fmla="*/ 248 w 496"/>
                <a:gd name="T53"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6" h="19">
                  <a:moveTo>
                    <a:pt x="248" y="0"/>
                  </a:moveTo>
                  <a:cubicBezTo>
                    <a:pt x="176" y="0"/>
                    <a:pt x="94" y="4"/>
                    <a:pt x="7" y="16"/>
                  </a:cubicBezTo>
                  <a:cubicBezTo>
                    <a:pt x="7" y="16"/>
                    <a:pt x="7" y="16"/>
                    <a:pt x="7" y="16"/>
                  </a:cubicBezTo>
                  <a:cubicBezTo>
                    <a:pt x="3" y="17"/>
                    <a:pt x="0" y="17"/>
                    <a:pt x="0" y="17"/>
                  </a:cubicBezTo>
                  <a:cubicBezTo>
                    <a:pt x="0" y="17"/>
                    <a:pt x="0" y="17"/>
                    <a:pt x="0" y="17"/>
                  </a:cubicBezTo>
                  <a:cubicBezTo>
                    <a:pt x="0" y="17"/>
                    <a:pt x="0" y="17"/>
                    <a:pt x="0" y="17"/>
                  </a:cubicBezTo>
                  <a:cubicBezTo>
                    <a:pt x="0" y="18"/>
                    <a:pt x="0" y="18"/>
                    <a:pt x="0" y="18"/>
                  </a:cubicBezTo>
                  <a:cubicBezTo>
                    <a:pt x="1" y="18"/>
                    <a:pt x="1" y="18"/>
                    <a:pt x="1" y="18"/>
                  </a:cubicBezTo>
                  <a:cubicBezTo>
                    <a:pt x="0" y="18"/>
                    <a:pt x="0" y="18"/>
                    <a:pt x="0" y="18"/>
                  </a:cubicBezTo>
                  <a:cubicBezTo>
                    <a:pt x="1" y="19"/>
                    <a:pt x="1" y="19"/>
                    <a:pt x="1" y="19"/>
                  </a:cubicBezTo>
                  <a:cubicBezTo>
                    <a:pt x="2" y="19"/>
                    <a:pt x="3" y="19"/>
                    <a:pt x="4" y="19"/>
                  </a:cubicBezTo>
                  <a:cubicBezTo>
                    <a:pt x="4" y="19"/>
                    <a:pt x="4" y="19"/>
                    <a:pt x="4" y="19"/>
                  </a:cubicBezTo>
                  <a:cubicBezTo>
                    <a:pt x="4" y="19"/>
                    <a:pt x="5" y="18"/>
                    <a:pt x="5" y="18"/>
                  </a:cubicBezTo>
                  <a:cubicBezTo>
                    <a:pt x="26" y="15"/>
                    <a:pt x="119" y="2"/>
                    <a:pt x="247" y="2"/>
                  </a:cubicBezTo>
                  <a:cubicBezTo>
                    <a:pt x="247" y="2"/>
                    <a:pt x="247" y="2"/>
                    <a:pt x="248" y="2"/>
                  </a:cubicBezTo>
                  <a:cubicBezTo>
                    <a:pt x="248" y="2"/>
                    <a:pt x="248" y="2"/>
                    <a:pt x="248" y="2"/>
                  </a:cubicBezTo>
                  <a:cubicBezTo>
                    <a:pt x="322" y="2"/>
                    <a:pt x="383" y="6"/>
                    <a:pt x="426" y="11"/>
                  </a:cubicBezTo>
                  <a:cubicBezTo>
                    <a:pt x="448" y="13"/>
                    <a:pt x="465" y="15"/>
                    <a:pt x="477" y="16"/>
                  </a:cubicBezTo>
                  <a:cubicBezTo>
                    <a:pt x="482" y="17"/>
                    <a:pt x="487" y="18"/>
                    <a:pt x="490" y="18"/>
                  </a:cubicBezTo>
                  <a:cubicBezTo>
                    <a:pt x="493" y="19"/>
                    <a:pt x="494" y="19"/>
                    <a:pt x="494" y="19"/>
                  </a:cubicBezTo>
                  <a:cubicBezTo>
                    <a:pt x="495" y="19"/>
                    <a:pt x="495" y="19"/>
                    <a:pt x="495" y="19"/>
                  </a:cubicBezTo>
                  <a:cubicBezTo>
                    <a:pt x="495" y="19"/>
                    <a:pt x="495" y="19"/>
                    <a:pt x="495" y="19"/>
                  </a:cubicBezTo>
                  <a:cubicBezTo>
                    <a:pt x="496" y="18"/>
                    <a:pt x="496" y="18"/>
                    <a:pt x="496" y="18"/>
                  </a:cubicBezTo>
                  <a:cubicBezTo>
                    <a:pt x="495" y="17"/>
                    <a:pt x="495" y="17"/>
                    <a:pt x="495" y="17"/>
                  </a:cubicBezTo>
                  <a:cubicBezTo>
                    <a:pt x="495" y="17"/>
                    <a:pt x="495" y="17"/>
                    <a:pt x="495" y="17"/>
                  </a:cubicBezTo>
                  <a:cubicBezTo>
                    <a:pt x="495" y="17"/>
                    <a:pt x="495" y="17"/>
                    <a:pt x="495" y="17"/>
                  </a:cubicBezTo>
                  <a:cubicBezTo>
                    <a:pt x="405" y="4"/>
                    <a:pt x="321" y="0"/>
                    <a:pt x="248"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79" name="Freeform 20"/>
            <p:cNvSpPr/>
            <p:nvPr/>
          </p:nvSpPr>
          <p:spPr bwMode="auto">
            <a:xfrm>
              <a:off x="2091548" y="2347553"/>
              <a:ext cx="210931" cy="48953"/>
            </a:xfrm>
            <a:custGeom>
              <a:gdLst>
                <a:gd name="T0" fmla="*/ 0 w 494"/>
                <a:gd name="T1" fmla="*/ 38 h 115"/>
                <a:gd name="T2" fmla="*/ 494 w 494"/>
                <a:gd name="T3" fmla="*/ 38 h 115"/>
                <a:gd name="T4" fmla="*/ 494 w 494"/>
                <a:gd name="T5" fmla="*/ 115 h 115"/>
                <a:gd name="T6" fmla="*/ 0 w 494"/>
                <a:gd name="T7" fmla="*/ 115 h 115"/>
                <a:gd name="T8" fmla="*/ 0 w 494"/>
                <a:gd name="T9" fmla="*/ 38 h 115"/>
              </a:gdLst>
              <a:cxnLst>
                <a:cxn ang="0">
                  <a:pos x="T0" y="T1"/>
                </a:cxn>
                <a:cxn ang="0">
                  <a:pos x="T2" y="T3"/>
                </a:cxn>
                <a:cxn ang="0">
                  <a:pos x="T4" y="T5"/>
                </a:cxn>
                <a:cxn ang="0">
                  <a:pos x="T6" y="T7"/>
                </a:cxn>
                <a:cxn ang="0">
                  <a:pos x="T8" y="T9"/>
                </a:cxn>
              </a:cxnLst>
              <a:rect l="0" t="0" r="r" b="b"/>
              <a:pathLst>
                <a:path w="493" h="115">
                  <a:moveTo>
                    <a:pt x="0" y="38"/>
                  </a:moveTo>
                  <a:cubicBezTo>
                    <a:pt x="0" y="38"/>
                    <a:pt x="224" y="0"/>
                    <a:pt x="494" y="38"/>
                  </a:cubicBezTo>
                  <a:cubicBezTo>
                    <a:pt x="494" y="38"/>
                    <a:pt x="449" y="76"/>
                    <a:pt x="494" y="115"/>
                  </a:cubicBezTo>
                  <a:cubicBezTo>
                    <a:pt x="494" y="115"/>
                    <a:pt x="269" y="76"/>
                    <a:pt x="0" y="115"/>
                  </a:cubicBezTo>
                  <a:cubicBezTo>
                    <a:pt x="0" y="115"/>
                    <a:pt x="89" y="76"/>
                    <a:pt x="0" y="38"/>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80" name="Freeform 21"/>
            <p:cNvSpPr/>
            <p:nvPr/>
          </p:nvSpPr>
          <p:spPr bwMode="auto">
            <a:xfrm>
              <a:off x="2089929" y="2356012"/>
              <a:ext cx="213810" cy="4085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20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8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70"/>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2"/>
                    <a:pt x="24" y="84"/>
                  </a:cubicBezTo>
                  <a:cubicBezTo>
                    <a:pt x="29" y="81"/>
                    <a:pt x="34" y="76"/>
                    <a:pt x="38" y="71"/>
                  </a:cubicBezTo>
                  <a:cubicBezTo>
                    <a:pt x="42" y="67"/>
                    <a:pt x="44" y="61"/>
                    <a:pt x="44" y="55"/>
                  </a:cubicBezTo>
                  <a:cubicBezTo>
                    <a:pt x="44" y="49"/>
                    <a:pt x="42" y="43"/>
                    <a:pt x="35" y="36"/>
                  </a:cubicBezTo>
                  <a:cubicBezTo>
                    <a:pt x="29" y="30"/>
                    <a:pt x="19" y="24"/>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6"/>
                    <a:pt x="36" y="70"/>
                  </a:cubicBezTo>
                  <a:cubicBezTo>
                    <a:pt x="31" y="77"/>
                    <a:pt x="23" y="83"/>
                    <a:pt x="16" y="87"/>
                  </a:cubicBezTo>
                  <a:cubicBezTo>
                    <a:pt x="12" y="90"/>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2"/>
                    <a:pt x="480" y="93"/>
                  </a:cubicBezTo>
                  <a:cubicBezTo>
                    <a:pt x="485" y="94"/>
                    <a:pt x="490" y="95"/>
                    <a:pt x="493" y="95"/>
                  </a:cubicBezTo>
                  <a:cubicBezTo>
                    <a:pt x="496" y="96"/>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20"/>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8"/>
                    <a:pt x="0" y="18"/>
                    <a:pt x="0" y="18"/>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81" name="Freeform 22"/>
            <p:cNvSpPr/>
            <p:nvPr/>
          </p:nvSpPr>
          <p:spPr bwMode="auto">
            <a:xfrm>
              <a:off x="2091548" y="2379949"/>
              <a:ext cx="210931" cy="49313"/>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82" name="Freeform 23"/>
            <p:cNvSpPr/>
            <p:nvPr/>
          </p:nvSpPr>
          <p:spPr bwMode="auto">
            <a:xfrm>
              <a:off x="2089929" y="2388767"/>
              <a:ext cx="213810" cy="4085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1"/>
                    <a:pt x="34" y="76"/>
                    <a:pt x="38" y="71"/>
                  </a:cubicBezTo>
                  <a:cubicBezTo>
                    <a:pt x="42" y="66"/>
                    <a:pt x="44" y="61"/>
                    <a:pt x="44" y="55"/>
                  </a:cubicBezTo>
                  <a:cubicBezTo>
                    <a:pt x="44" y="49"/>
                    <a:pt x="42" y="43"/>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5"/>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83" name="Freeform 24"/>
            <p:cNvSpPr/>
            <p:nvPr/>
          </p:nvSpPr>
          <p:spPr bwMode="auto">
            <a:xfrm>
              <a:off x="2091548" y="2412704"/>
              <a:ext cx="210931" cy="49313"/>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84" name="Freeform 25"/>
            <p:cNvSpPr/>
            <p:nvPr/>
          </p:nvSpPr>
          <p:spPr bwMode="auto">
            <a:xfrm>
              <a:off x="2089929" y="2421523"/>
              <a:ext cx="213810" cy="4103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5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1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2"/>
                    <a:pt x="497" y="95"/>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8"/>
                  </a:cubicBezTo>
                  <a:cubicBezTo>
                    <a:pt x="40" y="44"/>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4"/>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3"/>
                    <a:pt x="495" y="21"/>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85" name="Freeform 26"/>
            <p:cNvSpPr/>
            <p:nvPr/>
          </p:nvSpPr>
          <p:spPr bwMode="auto">
            <a:xfrm>
              <a:off x="2091548" y="2445460"/>
              <a:ext cx="210931" cy="49313"/>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86" name="Freeform 27"/>
            <p:cNvSpPr/>
            <p:nvPr/>
          </p:nvSpPr>
          <p:spPr bwMode="auto">
            <a:xfrm>
              <a:off x="2089929" y="2454458"/>
              <a:ext cx="213810" cy="4085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7 h 96"/>
                <a:gd name="T16" fmla="*/ 497 w 501"/>
                <a:gd name="T17" fmla="*/ 95 h 96"/>
                <a:gd name="T18" fmla="*/ 498 w 501"/>
                <a:gd name="T19" fmla="*/ 95 h 96"/>
                <a:gd name="T20" fmla="*/ 498 w 501"/>
                <a:gd name="T21" fmla="*/ 94 h 96"/>
                <a:gd name="T22" fmla="*/ 251 w 501"/>
                <a:gd name="T23" fmla="*/ 76 h 96"/>
                <a:gd name="T24" fmla="*/ 3 w 501"/>
                <a:gd name="T25" fmla="*/ 94 h 96"/>
                <a:gd name="T26" fmla="*/ 4 w 501"/>
                <a:gd name="T27" fmla="*/ 95 h 96"/>
                <a:gd name="T28" fmla="*/ 4 w 501"/>
                <a:gd name="T29" fmla="*/ 95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7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8 h 96"/>
                <a:gd name="T64" fmla="*/ 429 w 501"/>
                <a:gd name="T65" fmla="*/ 87 h 96"/>
                <a:gd name="T66" fmla="*/ 480 w 501"/>
                <a:gd name="T67" fmla="*/ 93 h 96"/>
                <a:gd name="T68" fmla="*/ 493 w 501"/>
                <a:gd name="T69" fmla="*/ 95 h 96"/>
                <a:gd name="T70" fmla="*/ 497 w 501"/>
                <a:gd name="T71" fmla="*/ 95 h 96"/>
                <a:gd name="T72" fmla="*/ 501 w 501"/>
                <a:gd name="T73" fmla="*/ 96 h 96"/>
                <a:gd name="T74" fmla="*/ 498 w 501"/>
                <a:gd name="T75" fmla="*/ 94 h 96"/>
                <a:gd name="T76" fmla="*/ 479 w 501"/>
                <a:gd name="T77" fmla="*/ 57 h 96"/>
                <a:gd name="T78" fmla="*/ 488 w 501"/>
                <a:gd name="T79" fmla="*/ 30 h 96"/>
                <a:gd name="T80" fmla="*/ 495 w 501"/>
                <a:gd name="T81" fmla="*/ 21 h 96"/>
                <a:gd name="T82" fmla="*/ 497 w 501"/>
                <a:gd name="T83" fmla="*/ 19 h 96"/>
                <a:gd name="T84" fmla="*/ 498 w 501"/>
                <a:gd name="T85" fmla="*/ 18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7"/>
                  </a:cubicBezTo>
                  <a:cubicBezTo>
                    <a:pt x="477" y="69"/>
                    <a:pt x="482" y="82"/>
                    <a:pt x="497" y="95"/>
                  </a:cubicBezTo>
                  <a:cubicBezTo>
                    <a:pt x="498" y="95"/>
                    <a:pt x="498" y="95"/>
                    <a:pt x="498" y="95"/>
                  </a:cubicBezTo>
                  <a:cubicBezTo>
                    <a:pt x="498" y="94"/>
                    <a:pt x="498" y="94"/>
                    <a:pt x="498" y="94"/>
                  </a:cubicBezTo>
                  <a:cubicBezTo>
                    <a:pt x="498" y="94"/>
                    <a:pt x="398" y="76"/>
                    <a:pt x="251" y="76"/>
                  </a:cubicBezTo>
                  <a:cubicBezTo>
                    <a:pt x="178" y="76"/>
                    <a:pt x="93" y="81"/>
                    <a:pt x="3" y="94"/>
                  </a:cubicBezTo>
                  <a:cubicBezTo>
                    <a:pt x="4" y="95"/>
                    <a:pt x="4" y="95"/>
                    <a:pt x="4" y="95"/>
                  </a:cubicBezTo>
                  <a:cubicBezTo>
                    <a:pt x="4" y="95"/>
                    <a:pt x="4" y="95"/>
                    <a:pt x="4" y="95"/>
                  </a:cubicBezTo>
                  <a:cubicBezTo>
                    <a:pt x="4" y="95"/>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7"/>
                  </a:cubicBezTo>
                  <a:cubicBezTo>
                    <a:pt x="40" y="43"/>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8"/>
                    <a:pt x="251" y="78"/>
                  </a:cubicBezTo>
                  <a:cubicBezTo>
                    <a:pt x="325" y="78"/>
                    <a:pt x="386" y="83"/>
                    <a:pt x="429" y="87"/>
                  </a:cubicBezTo>
                  <a:cubicBezTo>
                    <a:pt x="451" y="89"/>
                    <a:pt x="468" y="91"/>
                    <a:pt x="480" y="93"/>
                  </a:cubicBezTo>
                  <a:cubicBezTo>
                    <a:pt x="485" y="94"/>
                    <a:pt x="490" y="94"/>
                    <a:pt x="493" y="95"/>
                  </a:cubicBezTo>
                  <a:cubicBezTo>
                    <a:pt x="496" y="95"/>
                    <a:pt x="497" y="95"/>
                    <a:pt x="497" y="95"/>
                  </a:cubicBezTo>
                  <a:cubicBezTo>
                    <a:pt x="501" y="96"/>
                    <a:pt x="501" y="96"/>
                    <a:pt x="501" y="96"/>
                  </a:cubicBezTo>
                  <a:cubicBezTo>
                    <a:pt x="498" y="94"/>
                    <a:pt x="498" y="94"/>
                    <a:pt x="498" y="94"/>
                  </a:cubicBezTo>
                  <a:cubicBezTo>
                    <a:pt x="483" y="81"/>
                    <a:pt x="479" y="69"/>
                    <a:pt x="479" y="57"/>
                  </a:cubicBezTo>
                  <a:cubicBezTo>
                    <a:pt x="479" y="46"/>
                    <a:pt x="484" y="37"/>
                    <a:pt x="488" y="30"/>
                  </a:cubicBezTo>
                  <a:cubicBezTo>
                    <a:pt x="491" y="26"/>
                    <a:pt x="493" y="23"/>
                    <a:pt x="495" y="21"/>
                  </a:cubicBezTo>
                  <a:cubicBezTo>
                    <a:pt x="496" y="20"/>
                    <a:pt x="497" y="20"/>
                    <a:pt x="497" y="19"/>
                  </a:cubicBezTo>
                  <a:cubicBezTo>
                    <a:pt x="498" y="19"/>
                    <a:pt x="498" y="18"/>
                    <a:pt x="498" y="18"/>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87" name="Freeform 28"/>
            <p:cNvSpPr/>
            <p:nvPr/>
          </p:nvSpPr>
          <p:spPr bwMode="auto">
            <a:xfrm>
              <a:off x="2091548" y="2478215"/>
              <a:ext cx="230188" cy="65691"/>
            </a:xfrm>
            <a:custGeom>
              <a:gdLst>
                <a:gd name="T0" fmla="*/ 0 w 539"/>
                <a:gd name="T1" fmla="*/ 39 h 154"/>
                <a:gd name="T2" fmla="*/ 494 w 539"/>
                <a:gd name="T3" fmla="*/ 39 h 154"/>
                <a:gd name="T4" fmla="*/ 539 w 539"/>
                <a:gd name="T5" fmla="*/ 115 h 154"/>
                <a:gd name="T6" fmla="*/ 0 w 539"/>
                <a:gd name="T7" fmla="*/ 115 h 154"/>
                <a:gd name="T8" fmla="*/ 0 w 539"/>
                <a:gd name="T9" fmla="*/ 39 h 154"/>
              </a:gdLst>
              <a:cxnLst>
                <a:cxn ang="0">
                  <a:pos x="T0" y="T1"/>
                </a:cxn>
                <a:cxn ang="0">
                  <a:pos x="T2" y="T3"/>
                </a:cxn>
                <a:cxn ang="0">
                  <a:pos x="T4" y="T5"/>
                </a:cxn>
                <a:cxn ang="0">
                  <a:pos x="T6" y="T7"/>
                </a:cxn>
                <a:cxn ang="0">
                  <a:pos x="T8" y="T9"/>
                </a:cxn>
              </a:cxnLst>
              <a:rect l="0" t="0" r="r" b="b"/>
              <a:pathLst>
                <a:path w="539" h="154">
                  <a:moveTo>
                    <a:pt x="0" y="39"/>
                  </a:moveTo>
                  <a:cubicBezTo>
                    <a:pt x="0" y="39"/>
                    <a:pt x="179" y="0"/>
                    <a:pt x="494" y="39"/>
                  </a:cubicBezTo>
                  <a:cubicBezTo>
                    <a:pt x="494" y="39"/>
                    <a:pt x="449" y="115"/>
                    <a:pt x="539" y="115"/>
                  </a:cubicBezTo>
                  <a:cubicBezTo>
                    <a:pt x="539" y="115"/>
                    <a:pt x="359" y="154"/>
                    <a:pt x="0" y="115"/>
                  </a:cubicBezTo>
                  <a:cubicBezTo>
                    <a:pt x="0" y="115"/>
                    <a:pt x="44" y="77"/>
                    <a:pt x="0" y="39"/>
                  </a:cubicBezTo>
                  <a:close/>
                </a:path>
              </a:pathLst>
            </a:custGeom>
            <a:noFill/>
            <a:ln w="952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88" name="Freeform 29"/>
            <p:cNvSpPr/>
            <p:nvPr/>
          </p:nvSpPr>
          <p:spPr bwMode="auto">
            <a:xfrm>
              <a:off x="2090289" y="2486674"/>
              <a:ext cx="231448" cy="48233"/>
            </a:xfrm>
            <a:custGeom>
              <a:gdLst>
                <a:gd name="T0" fmla="*/ 3 w 542"/>
                <a:gd name="T1" fmla="*/ 19 h 113"/>
                <a:gd name="T2" fmla="*/ 3 w 542"/>
                <a:gd name="T3" fmla="*/ 19 h 113"/>
                <a:gd name="T4" fmla="*/ 6 w 542"/>
                <a:gd name="T5" fmla="*/ 19 h 113"/>
                <a:gd name="T6" fmla="*/ 229 w 542"/>
                <a:gd name="T7" fmla="*/ 2 h 113"/>
                <a:gd name="T8" fmla="*/ 497 w 542"/>
                <a:gd name="T9" fmla="*/ 20 h 113"/>
                <a:gd name="T10" fmla="*/ 497 w 542"/>
                <a:gd name="T11" fmla="*/ 19 h 113"/>
                <a:gd name="T12" fmla="*/ 496 w 542"/>
                <a:gd name="T13" fmla="*/ 18 h 113"/>
                <a:gd name="T14" fmla="*/ 484 w 542"/>
                <a:gd name="T15" fmla="*/ 57 h 113"/>
                <a:gd name="T16" fmla="*/ 496 w 542"/>
                <a:gd name="T17" fmla="*/ 84 h 113"/>
                <a:gd name="T18" fmla="*/ 542 w 542"/>
                <a:gd name="T19" fmla="*/ 96 h 113"/>
                <a:gd name="T20" fmla="*/ 542 w 542"/>
                <a:gd name="T21" fmla="*/ 95 h 113"/>
                <a:gd name="T22" fmla="*/ 541 w 542"/>
                <a:gd name="T23" fmla="*/ 94 h 113"/>
                <a:gd name="T24" fmla="*/ 538 w 542"/>
                <a:gd name="T25" fmla="*/ 95 h 113"/>
                <a:gd name="T26" fmla="*/ 302 w 542"/>
                <a:gd name="T27" fmla="*/ 111 h 113"/>
                <a:gd name="T28" fmla="*/ 3 w 542"/>
                <a:gd name="T29" fmla="*/ 94 h 113"/>
                <a:gd name="T30" fmla="*/ 3 w 542"/>
                <a:gd name="T31" fmla="*/ 95 h 113"/>
                <a:gd name="T32" fmla="*/ 3 w 542"/>
                <a:gd name="T33" fmla="*/ 96 h 113"/>
                <a:gd name="T34" fmla="*/ 23 w 542"/>
                <a:gd name="T35" fmla="*/ 56 h 113"/>
                <a:gd name="T36" fmla="*/ 3 w 542"/>
                <a:gd name="T37" fmla="*/ 18 h 113"/>
                <a:gd name="T38" fmla="*/ 3 w 542"/>
                <a:gd name="T39" fmla="*/ 19 h 113"/>
                <a:gd name="T40" fmla="*/ 3 w 542"/>
                <a:gd name="T41" fmla="*/ 19 h 113"/>
                <a:gd name="T42" fmla="*/ 3 w 542"/>
                <a:gd name="T43" fmla="*/ 19 h 113"/>
                <a:gd name="T44" fmla="*/ 2 w 542"/>
                <a:gd name="T45" fmla="*/ 19 h 113"/>
                <a:gd name="T46" fmla="*/ 21 w 542"/>
                <a:gd name="T47" fmla="*/ 56 h 113"/>
                <a:gd name="T48" fmla="*/ 12 w 542"/>
                <a:gd name="T49" fmla="*/ 83 h 113"/>
                <a:gd name="T50" fmla="*/ 5 w 542"/>
                <a:gd name="T51" fmla="*/ 92 h 113"/>
                <a:gd name="T52" fmla="*/ 3 w 542"/>
                <a:gd name="T53" fmla="*/ 94 h 113"/>
                <a:gd name="T54" fmla="*/ 2 w 542"/>
                <a:gd name="T55" fmla="*/ 95 h 113"/>
                <a:gd name="T56" fmla="*/ 0 w 542"/>
                <a:gd name="T57" fmla="*/ 96 h 113"/>
                <a:gd name="T58" fmla="*/ 2 w 542"/>
                <a:gd name="T59" fmla="*/ 96 h 113"/>
                <a:gd name="T60" fmla="*/ 302 w 542"/>
                <a:gd name="T61" fmla="*/ 113 h 113"/>
                <a:gd name="T62" fmla="*/ 542 w 542"/>
                <a:gd name="T63" fmla="*/ 96 h 113"/>
                <a:gd name="T64" fmla="*/ 542 w 542"/>
                <a:gd name="T65" fmla="*/ 94 h 113"/>
                <a:gd name="T66" fmla="*/ 497 w 542"/>
                <a:gd name="T67" fmla="*/ 83 h 113"/>
                <a:gd name="T68" fmla="*/ 486 w 542"/>
                <a:gd name="T69" fmla="*/ 57 h 113"/>
                <a:gd name="T70" fmla="*/ 492 w 542"/>
                <a:gd name="T71" fmla="*/ 31 h 113"/>
                <a:gd name="T72" fmla="*/ 496 w 542"/>
                <a:gd name="T73" fmla="*/ 22 h 113"/>
                <a:gd name="T74" fmla="*/ 497 w 542"/>
                <a:gd name="T75" fmla="*/ 20 h 113"/>
                <a:gd name="T76" fmla="*/ 497 w 542"/>
                <a:gd name="T77" fmla="*/ 19 h 113"/>
                <a:gd name="T78" fmla="*/ 498 w 542"/>
                <a:gd name="T79" fmla="*/ 18 h 113"/>
                <a:gd name="T80" fmla="*/ 497 w 542"/>
                <a:gd name="T81" fmla="*/ 18 h 113"/>
                <a:gd name="T82" fmla="*/ 229 w 542"/>
                <a:gd name="T83" fmla="*/ 0 h 113"/>
                <a:gd name="T84" fmla="*/ 2 w 542"/>
                <a:gd name="T85" fmla="*/ 18 h 113"/>
                <a:gd name="T86" fmla="*/ 0 w 542"/>
                <a:gd name="T87" fmla="*/ 18 h 113"/>
                <a:gd name="T88" fmla="*/ 2 w 542"/>
                <a:gd name="T89" fmla="*/ 19 h 113"/>
                <a:gd name="T90" fmla="*/ 3 w 542"/>
                <a:gd name="T91" fmla="*/ 19 h 1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2" h="113">
                  <a:moveTo>
                    <a:pt x="3" y="19"/>
                  </a:moveTo>
                  <a:cubicBezTo>
                    <a:pt x="3" y="19"/>
                    <a:pt x="3" y="19"/>
                    <a:pt x="3" y="19"/>
                  </a:cubicBezTo>
                  <a:cubicBezTo>
                    <a:pt x="3" y="19"/>
                    <a:pt x="4" y="19"/>
                    <a:pt x="6" y="19"/>
                  </a:cubicBezTo>
                  <a:cubicBezTo>
                    <a:pt x="24" y="16"/>
                    <a:pt x="101" y="2"/>
                    <a:pt x="229" y="2"/>
                  </a:cubicBezTo>
                  <a:cubicBezTo>
                    <a:pt x="302" y="2"/>
                    <a:pt x="392" y="7"/>
                    <a:pt x="497" y="20"/>
                  </a:cubicBezTo>
                  <a:cubicBezTo>
                    <a:pt x="497" y="19"/>
                    <a:pt x="497" y="19"/>
                    <a:pt x="497" y="19"/>
                  </a:cubicBezTo>
                  <a:cubicBezTo>
                    <a:pt x="496" y="18"/>
                    <a:pt x="496" y="18"/>
                    <a:pt x="496" y="18"/>
                  </a:cubicBezTo>
                  <a:cubicBezTo>
                    <a:pt x="496" y="18"/>
                    <a:pt x="484" y="37"/>
                    <a:pt x="484" y="57"/>
                  </a:cubicBezTo>
                  <a:cubicBezTo>
                    <a:pt x="484" y="67"/>
                    <a:pt x="487" y="77"/>
                    <a:pt x="496" y="84"/>
                  </a:cubicBezTo>
                  <a:cubicBezTo>
                    <a:pt x="505" y="92"/>
                    <a:pt x="519" y="96"/>
                    <a:pt x="542" y="96"/>
                  </a:cubicBezTo>
                  <a:cubicBezTo>
                    <a:pt x="542" y="95"/>
                    <a:pt x="542" y="95"/>
                    <a:pt x="542" y="95"/>
                  </a:cubicBezTo>
                  <a:cubicBezTo>
                    <a:pt x="541" y="94"/>
                    <a:pt x="541" y="94"/>
                    <a:pt x="541" y="94"/>
                  </a:cubicBezTo>
                  <a:cubicBezTo>
                    <a:pt x="541" y="94"/>
                    <a:pt x="540" y="95"/>
                    <a:pt x="538" y="95"/>
                  </a:cubicBezTo>
                  <a:cubicBezTo>
                    <a:pt x="520" y="98"/>
                    <a:pt x="442" y="111"/>
                    <a:pt x="302" y="111"/>
                  </a:cubicBezTo>
                  <a:cubicBezTo>
                    <a:pt x="222" y="111"/>
                    <a:pt x="122" y="107"/>
                    <a:pt x="3" y="94"/>
                  </a:cubicBezTo>
                  <a:cubicBezTo>
                    <a:pt x="3" y="95"/>
                    <a:pt x="3" y="95"/>
                    <a:pt x="3" y="95"/>
                  </a:cubicBezTo>
                  <a:cubicBezTo>
                    <a:pt x="3" y="96"/>
                    <a:pt x="3" y="96"/>
                    <a:pt x="3" y="96"/>
                  </a:cubicBezTo>
                  <a:cubicBezTo>
                    <a:pt x="3" y="96"/>
                    <a:pt x="23" y="79"/>
                    <a:pt x="23" y="56"/>
                  </a:cubicBezTo>
                  <a:cubicBezTo>
                    <a:pt x="23" y="44"/>
                    <a:pt x="18" y="31"/>
                    <a:pt x="3" y="18"/>
                  </a:cubicBezTo>
                  <a:cubicBezTo>
                    <a:pt x="3" y="19"/>
                    <a:pt x="3" y="19"/>
                    <a:pt x="3" y="19"/>
                  </a:cubicBezTo>
                  <a:cubicBezTo>
                    <a:pt x="3" y="19"/>
                    <a:pt x="3" y="19"/>
                    <a:pt x="3" y="19"/>
                  </a:cubicBezTo>
                  <a:cubicBezTo>
                    <a:pt x="3" y="19"/>
                    <a:pt x="3" y="19"/>
                    <a:pt x="3" y="19"/>
                  </a:cubicBezTo>
                  <a:cubicBezTo>
                    <a:pt x="2" y="19"/>
                    <a:pt x="2" y="19"/>
                    <a:pt x="2" y="19"/>
                  </a:cubicBezTo>
                  <a:cubicBezTo>
                    <a:pt x="17" y="32"/>
                    <a:pt x="21" y="44"/>
                    <a:pt x="21" y="56"/>
                  </a:cubicBezTo>
                  <a:cubicBezTo>
                    <a:pt x="21" y="67"/>
                    <a:pt x="17" y="76"/>
                    <a:pt x="12" y="83"/>
                  </a:cubicBezTo>
                  <a:cubicBezTo>
                    <a:pt x="9" y="87"/>
                    <a:pt x="7" y="90"/>
                    <a:pt x="5" y="92"/>
                  </a:cubicBezTo>
                  <a:cubicBezTo>
                    <a:pt x="4" y="93"/>
                    <a:pt x="3" y="93"/>
                    <a:pt x="3" y="94"/>
                  </a:cubicBezTo>
                  <a:cubicBezTo>
                    <a:pt x="2" y="94"/>
                    <a:pt x="2" y="95"/>
                    <a:pt x="2" y="95"/>
                  </a:cubicBezTo>
                  <a:cubicBezTo>
                    <a:pt x="0" y="96"/>
                    <a:pt x="0" y="96"/>
                    <a:pt x="0" y="96"/>
                  </a:cubicBezTo>
                  <a:cubicBezTo>
                    <a:pt x="2" y="96"/>
                    <a:pt x="2" y="96"/>
                    <a:pt x="2" y="96"/>
                  </a:cubicBezTo>
                  <a:cubicBezTo>
                    <a:pt x="122" y="109"/>
                    <a:pt x="222" y="113"/>
                    <a:pt x="302" y="113"/>
                  </a:cubicBezTo>
                  <a:cubicBezTo>
                    <a:pt x="462" y="113"/>
                    <a:pt x="542" y="96"/>
                    <a:pt x="542" y="96"/>
                  </a:cubicBezTo>
                  <a:cubicBezTo>
                    <a:pt x="542" y="94"/>
                    <a:pt x="542" y="94"/>
                    <a:pt x="542" y="94"/>
                  </a:cubicBezTo>
                  <a:cubicBezTo>
                    <a:pt x="519" y="94"/>
                    <a:pt x="505" y="90"/>
                    <a:pt x="497" y="83"/>
                  </a:cubicBezTo>
                  <a:cubicBezTo>
                    <a:pt x="489" y="76"/>
                    <a:pt x="486" y="66"/>
                    <a:pt x="486" y="57"/>
                  </a:cubicBezTo>
                  <a:cubicBezTo>
                    <a:pt x="486" y="48"/>
                    <a:pt x="489" y="38"/>
                    <a:pt x="492" y="31"/>
                  </a:cubicBezTo>
                  <a:cubicBezTo>
                    <a:pt x="493" y="27"/>
                    <a:pt x="495" y="24"/>
                    <a:pt x="496" y="22"/>
                  </a:cubicBezTo>
                  <a:cubicBezTo>
                    <a:pt x="496" y="21"/>
                    <a:pt x="497" y="20"/>
                    <a:pt x="497" y="20"/>
                  </a:cubicBezTo>
                  <a:cubicBezTo>
                    <a:pt x="497" y="19"/>
                    <a:pt x="497" y="19"/>
                    <a:pt x="497" y="19"/>
                  </a:cubicBezTo>
                  <a:cubicBezTo>
                    <a:pt x="498" y="18"/>
                    <a:pt x="498" y="18"/>
                    <a:pt x="498" y="18"/>
                  </a:cubicBezTo>
                  <a:cubicBezTo>
                    <a:pt x="497" y="18"/>
                    <a:pt x="497" y="18"/>
                    <a:pt x="497" y="18"/>
                  </a:cubicBezTo>
                  <a:cubicBezTo>
                    <a:pt x="392" y="5"/>
                    <a:pt x="302" y="0"/>
                    <a:pt x="229" y="0"/>
                  </a:cubicBezTo>
                  <a:cubicBezTo>
                    <a:pt x="82" y="0"/>
                    <a:pt x="2" y="18"/>
                    <a:pt x="2" y="18"/>
                  </a:cubicBezTo>
                  <a:cubicBezTo>
                    <a:pt x="0" y="18"/>
                    <a:pt x="0" y="18"/>
                    <a:pt x="0" y="18"/>
                  </a:cubicBezTo>
                  <a:cubicBezTo>
                    <a:pt x="2" y="19"/>
                    <a:pt x="2" y="19"/>
                    <a:pt x="2" y="19"/>
                  </a:cubicBezTo>
                  <a:lnTo>
                    <a:pt x="3" y="19"/>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89" name="Freeform 30"/>
            <p:cNvSpPr/>
            <p:nvPr/>
          </p:nvSpPr>
          <p:spPr bwMode="auto">
            <a:xfrm>
              <a:off x="2072471" y="2525009"/>
              <a:ext cx="249266" cy="21417"/>
            </a:xfrm>
            <a:custGeom>
              <a:gdLst>
                <a:gd name="T0" fmla="*/ 45 w 584"/>
                <a:gd name="T1" fmla="*/ 0 h 50"/>
                <a:gd name="T2" fmla="*/ 0 w 584"/>
                <a:gd name="T3" fmla="*/ 12 h 50"/>
                <a:gd name="T4" fmla="*/ 584 w 584"/>
                <a:gd name="T5" fmla="*/ 7 h 50"/>
                <a:gd name="T6" fmla="*/ 550 w 584"/>
                <a:gd name="T7" fmla="*/ 0 h 50"/>
                <a:gd name="T8" fmla="*/ 45 w 584"/>
                <a:gd name="T9" fmla="*/ 0 h 50"/>
              </a:gdLst>
              <a:cxnLst>
                <a:cxn ang="0">
                  <a:pos x="T0" y="T1"/>
                </a:cxn>
                <a:cxn ang="0">
                  <a:pos x="T2" y="T3"/>
                </a:cxn>
                <a:cxn ang="0">
                  <a:pos x="T4" y="T5"/>
                </a:cxn>
                <a:cxn ang="0">
                  <a:pos x="T6" y="T7"/>
                </a:cxn>
                <a:cxn ang="0">
                  <a:pos x="T8" y="T9"/>
                </a:cxn>
              </a:cxnLst>
              <a:rect l="0" t="0" r="r" b="b"/>
              <a:pathLst>
                <a:path w="584" h="50">
                  <a:moveTo>
                    <a:pt x="45" y="0"/>
                  </a:moveTo>
                  <a:cubicBezTo>
                    <a:pt x="36" y="8"/>
                    <a:pt x="0" y="12"/>
                    <a:pt x="0" y="12"/>
                  </a:cubicBezTo>
                  <a:cubicBezTo>
                    <a:pt x="449" y="50"/>
                    <a:pt x="584" y="7"/>
                    <a:pt x="584" y="7"/>
                  </a:cubicBezTo>
                  <a:cubicBezTo>
                    <a:pt x="569" y="7"/>
                    <a:pt x="558" y="4"/>
                    <a:pt x="550" y="0"/>
                  </a:cubicBezTo>
                  <a:cubicBezTo>
                    <a:pt x="481" y="14"/>
                    <a:pt x="290" y="27"/>
                    <a:pt x="45" y="0"/>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90" name="Freeform 31"/>
            <p:cNvSpPr/>
            <p:nvPr/>
          </p:nvSpPr>
          <p:spPr bwMode="auto">
            <a:xfrm>
              <a:off x="2071931" y="2524648"/>
              <a:ext cx="249806" cy="12778"/>
            </a:xfrm>
            <a:custGeom>
              <a:gdLst>
                <a:gd name="T0" fmla="*/ 46 w 585"/>
                <a:gd name="T1" fmla="*/ 1 h 30"/>
                <a:gd name="T2" fmla="*/ 45 w 585"/>
                <a:gd name="T3" fmla="*/ 0 h 30"/>
                <a:gd name="T4" fmla="*/ 35 w 585"/>
                <a:gd name="T5" fmla="*/ 5 h 30"/>
                <a:gd name="T6" fmla="*/ 12 w 585"/>
                <a:gd name="T7" fmla="*/ 10 h 30"/>
                <a:gd name="T8" fmla="*/ 4 w 585"/>
                <a:gd name="T9" fmla="*/ 12 h 30"/>
                <a:gd name="T10" fmla="*/ 0 w 585"/>
                <a:gd name="T11" fmla="*/ 12 h 30"/>
                <a:gd name="T12" fmla="*/ 0 w 585"/>
                <a:gd name="T13" fmla="*/ 14 h 30"/>
                <a:gd name="T14" fmla="*/ 328 w 585"/>
                <a:gd name="T15" fmla="*/ 30 h 30"/>
                <a:gd name="T16" fmla="*/ 585 w 585"/>
                <a:gd name="T17" fmla="*/ 9 h 30"/>
                <a:gd name="T18" fmla="*/ 585 w 585"/>
                <a:gd name="T19" fmla="*/ 7 h 30"/>
                <a:gd name="T20" fmla="*/ 552 w 585"/>
                <a:gd name="T21" fmla="*/ 0 h 30"/>
                <a:gd name="T22" fmla="*/ 552 w 585"/>
                <a:gd name="T23" fmla="*/ 0 h 30"/>
                <a:gd name="T24" fmla="*/ 551 w 585"/>
                <a:gd name="T25" fmla="*/ 0 h 30"/>
                <a:gd name="T26" fmla="*/ 323 w 585"/>
                <a:gd name="T27" fmla="*/ 16 h 30"/>
                <a:gd name="T28" fmla="*/ 46 w 585"/>
                <a:gd name="T29" fmla="*/ 0 h 30"/>
                <a:gd name="T30" fmla="*/ 45 w 585"/>
                <a:gd name="T31" fmla="*/ 0 h 30"/>
                <a:gd name="T32" fmla="*/ 45 w 585"/>
                <a:gd name="T33" fmla="*/ 0 h 30"/>
                <a:gd name="T34" fmla="*/ 46 w 585"/>
                <a:gd name="T35" fmla="*/ 1 h 30"/>
                <a:gd name="T36" fmla="*/ 45 w 585"/>
                <a:gd name="T37" fmla="*/ 2 h 30"/>
                <a:gd name="T38" fmla="*/ 323 w 585"/>
                <a:gd name="T39" fmla="*/ 18 h 30"/>
                <a:gd name="T40" fmla="*/ 552 w 585"/>
                <a:gd name="T41" fmla="*/ 2 h 30"/>
                <a:gd name="T42" fmla="*/ 551 w 585"/>
                <a:gd name="T43" fmla="*/ 1 h 30"/>
                <a:gd name="T44" fmla="*/ 551 w 585"/>
                <a:gd name="T45" fmla="*/ 2 h 30"/>
                <a:gd name="T46" fmla="*/ 585 w 585"/>
                <a:gd name="T47" fmla="*/ 9 h 30"/>
                <a:gd name="T48" fmla="*/ 585 w 585"/>
                <a:gd name="T49" fmla="*/ 8 h 30"/>
                <a:gd name="T50" fmla="*/ 584 w 585"/>
                <a:gd name="T51" fmla="*/ 7 h 30"/>
                <a:gd name="T52" fmla="*/ 581 w 585"/>
                <a:gd name="T53" fmla="*/ 8 h 30"/>
                <a:gd name="T54" fmla="*/ 328 w 585"/>
                <a:gd name="T55" fmla="*/ 28 h 30"/>
                <a:gd name="T56" fmla="*/ 1 w 585"/>
                <a:gd name="T57" fmla="*/ 12 h 30"/>
                <a:gd name="T58" fmla="*/ 1 w 585"/>
                <a:gd name="T59" fmla="*/ 13 h 30"/>
                <a:gd name="T60" fmla="*/ 1 w 585"/>
                <a:gd name="T61" fmla="*/ 14 h 30"/>
                <a:gd name="T62" fmla="*/ 20 w 585"/>
                <a:gd name="T63" fmla="*/ 11 h 30"/>
                <a:gd name="T64" fmla="*/ 35 w 585"/>
                <a:gd name="T65" fmla="*/ 7 h 30"/>
                <a:gd name="T66" fmla="*/ 46 w 585"/>
                <a:gd name="T67" fmla="*/ 2 h 30"/>
                <a:gd name="T68" fmla="*/ 46 w 585"/>
                <a:gd name="T69" fmla="*/ 1 h 30"/>
                <a:gd name="T70" fmla="*/ 45 w 585"/>
                <a:gd name="T71" fmla="*/ 2 h 30"/>
                <a:gd name="T72" fmla="*/ 46 w 585"/>
                <a:gd name="T73" fmla="*/ 1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5" h="30">
                  <a:moveTo>
                    <a:pt x="46" y="1"/>
                  </a:moveTo>
                  <a:cubicBezTo>
                    <a:pt x="45" y="0"/>
                    <a:pt x="45" y="0"/>
                    <a:pt x="45" y="0"/>
                  </a:cubicBezTo>
                  <a:cubicBezTo>
                    <a:pt x="43" y="2"/>
                    <a:pt x="39" y="4"/>
                    <a:pt x="35" y="5"/>
                  </a:cubicBezTo>
                  <a:cubicBezTo>
                    <a:pt x="28" y="7"/>
                    <a:pt x="19" y="9"/>
                    <a:pt x="12" y="10"/>
                  </a:cubicBezTo>
                  <a:cubicBezTo>
                    <a:pt x="9" y="11"/>
                    <a:pt x="6" y="11"/>
                    <a:pt x="4" y="12"/>
                  </a:cubicBezTo>
                  <a:cubicBezTo>
                    <a:pt x="2" y="12"/>
                    <a:pt x="0" y="12"/>
                    <a:pt x="0" y="12"/>
                  </a:cubicBezTo>
                  <a:cubicBezTo>
                    <a:pt x="0" y="14"/>
                    <a:pt x="0" y="14"/>
                    <a:pt x="0" y="14"/>
                  </a:cubicBezTo>
                  <a:cubicBezTo>
                    <a:pt x="137" y="26"/>
                    <a:pt x="245" y="30"/>
                    <a:pt x="328" y="30"/>
                  </a:cubicBezTo>
                  <a:cubicBezTo>
                    <a:pt x="519" y="30"/>
                    <a:pt x="585" y="9"/>
                    <a:pt x="585" y="9"/>
                  </a:cubicBezTo>
                  <a:cubicBezTo>
                    <a:pt x="585" y="7"/>
                    <a:pt x="585" y="7"/>
                    <a:pt x="585" y="7"/>
                  </a:cubicBezTo>
                  <a:cubicBezTo>
                    <a:pt x="570" y="7"/>
                    <a:pt x="560" y="4"/>
                    <a:pt x="552" y="0"/>
                  </a:cubicBezTo>
                  <a:cubicBezTo>
                    <a:pt x="552" y="0"/>
                    <a:pt x="552" y="0"/>
                    <a:pt x="552" y="0"/>
                  </a:cubicBezTo>
                  <a:cubicBezTo>
                    <a:pt x="551" y="0"/>
                    <a:pt x="551" y="0"/>
                    <a:pt x="551" y="0"/>
                  </a:cubicBezTo>
                  <a:cubicBezTo>
                    <a:pt x="511" y="8"/>
                    <a:pt x="431" y="16"/>
                    <a:pt x="323" y="16"/>
                  </a:cubicBezTo>
                  <a:cubicBezTo>
                    <a:pt x="244" y="16"/>
                    <a:pt x="150" y="12"/>
                    <a:pt x="46" y="0"/>
                  </a:cubicBezTo>
                  <a:cubicBezTo>
                    <a:pt x="45" y="0"/>
                    <a:pt x="45" y="0"/>
                    <a:pt x="45" y="0"/>
                  </a:cubicBezTo>
                  <a:cubicBezTo>
                    <a:pt x="45" y="0"/>
                    <a:pt x="45" y="0"/>
                    <a:pt x="45" y="0"/>
                  </a:cubicBezTo>
                  <a:cubicBezTo>
                    <a:pt x="46" y="1"/>
                    <a:pt x="46" y="1"/>
                    <a:pt x="46" y="1"/>
                  </a:cubicBezTo>
                  <a:cubicBezTo>
                    <a:pt x="45" y="2"/>
                    <a:pt x="45" y="2"/>
                    <a:pt x="45" y="2"/>
                  </a:cubicBezTo>
                  <a:cubicBezTo>
                    <a:pt x="149" y="14"/>
                    <a:pt x="244" y="18"/>
                    <a:pt x="323" y="18"/>
                  </a:cubicBezTo>
                  <a:cubicBezTo>
                    <a:pt x="431" y="18"/>
                    <a:pt x="511" y="10"/>
                    <a:pt x="552" y="2"/>
                  </a:cubicBezTo>
                  <a:cubicBezTo>
                    <a:pt x="551" y="1"/>
                    <a:pt x="551" y="1"/>
                    <a:pt x="551" y="1"/>
                  </a:cubicBezTo>
                  <a:cubicBezTo>
                    <a:pt x="551" y="2"/>
                    <a:pt x="551" y="2"/>
                    <a:pt x="551" y="2"/>
                  </a:cubicBezTo>
                  <a:cubicBezTo>
                    <a:pt x="559" y="6"/>
                    <a:pt x="570" y="9"/>
                    <a:pt x="585" y="9"/>
                  </a:cubicBezTo>
                  <a:cubicBezTo>
                    <a:pt x="585" y="8"/>
                    <a:pt x="585" y="8"/>
                    <a:pt x="585" y="8"/>
                  </a:cubicBezTo>
                  <a:cubicBezTo>
                    <a:pt x="584" y="7"/>
                    <a:pt x="584" y="7"/>
                    <a:pt x="584" y="7"/>
                  </a:cubicBezTo>
                  <a:cubicBezTo>
                    <a:pt x="584" y="7"/>
                    <a:pt x="583" y="7"/>
                    <a:pt x="581" y="8"/>
                  </a:cubicBezTo>
                  <a:cubicBezTo>
                    <a:pt x="566" y="12"/>
                    <a:pt x="495" y="28"/>
                    <a:pt x="328" y="28"/>
                  </a:cubicBezTo>
                  <a:cubicBezTo>
                    <a:pt x="245" y="28"/>
                    <a:pt x="137" y="24"/>
                    <a:pt x="1" y="12"/>
                  </a:cubicBezTo>
                  <a:cubicBezTo>
                    <a:pt x="1" y="13"/>
                    <a:pt x="1" y="13"/>
                    <a:pt x="1" y="13"/>
                  </a:cubicBezTo>
                  <a:cubicBezTo>
                    <a:pt x="1" y="14"/>
                    <a:pt x="1" y="14"/>
                    <a:pt x="1" y="14"/>
                  </a:cubicBezTo>
                  <a:cubicBezTo>
                    <a:pt x="1" y="14"/>
                    <a:pt x="10" y="13"/>
                    <a:pt x="20" y="11"/>
                  </a:cubicBezTo>
                  <a:cubicBezTo>
                    <a:pt x="25" y="10"/>
                    <a:pt x="30" y="9"/>
                    <a:pt x="35" y="7"/>
                  </a:cubicBezTo>
                  <a:cubicBezTo>
                    <a:pt x="40" y="6"/>
                    <a:pt x="44" y="4"/>
                    <a:pt x="46" y="2"/>
                  </a:cubicBezTo>
                  <a:cubicBezTo>
                    <a:pt x="46" y="1"/>
                    <a:pt x="46" y="1"/>
                    <a:pt x="46" y="1"/>
                  </a:cubicBezTo>
                  <a:cubicBezTo>
                    <a:pt x="45" y="2"/>
                    <a:pt x="45" y="2"/>
                    <a:pt x="45" y="2"/>
                  </a:cubicBezTo>
                  <a:lnTo>
                    <a:pt x="46" y="1"/>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91" name="任意多边形 190"/>
            <p:cNvSpPr>
              <a:spLocks noChangeArrowheads="1"/>
            </p:cNvSpPr>
            <p:nvPr/>
          </p:nvSpPr>
          <p:spPr bwMode="auto">
            <a:xfrm>
              <a:off x="2186395" y="2538327"/>
              <a:ext cx="26096" cy="172776"/>
            </a:xfrm>
            <a:custGeom>
              <a:gdLst>
                <a:gd name="connsiteX0" fmla="*/ 70545 w 112406"/>
                <a:gd name="connsiteY0" fmla="*/ 722495 h 744201"/>
                <a:gd name="connsiteX1" fmla="*/ 80623 w 112406"/>
                <a:gd name="connsiteY1" fmla="*/ 733348 h 744201"/>
                <a:gd name="connsiteX2" fmla="*/ 70545 w 112406"/>
                <a:gd name="connsiteY2" fmla="*/ 744201 h 744201"/>
                <a:gd name="connsiteX3" fmla="*/ 60467 w 112406"/>
                <a:gd name="connsiteY3" fmla="*/ 733348 h 744201"/>
                <a:gd name="connsiteX4" fmla="*/ 70545 w 112406"/>
                <a:gd name="connsiteY4" fmla="*/ 722495 h 744201"/>
                <a:gd name="connsiteX5" fmla="*/ 39536 w 112406"/>
                <a:gd name="connsiteY5" fmla="*/ 722495 h 744201"/>
                <a:gd name="connsiteX6" fmla="*/ 49614 w 112406"/>
                <a:gd name="connsiteY6" fmla="*/ 733348 h 744201"/>
                <a:gd name="connsiteX7" fmla="*/ 39536 w 112406"/>
                <a:gd name="connsiteY7" fmla="*/ 744201 h 744201"/>
                <a:gd name="connsiteX8" fmla="*/ 29458 w 112406"/>
                <a:gd name="connsiteY8" fmla="*/ 733348 h 744201"/>
                <a:gd name="connsiteX9" fmla="*/ 39536 w 112406"/>
                <a:gd name="connsiteY9" fmla="*/ 722495 h 744201"/>
                <a:gd name="connsiteX10" fmla="*/ 70545 w 112406"/>
                <a:gd name="connsiteY10" fmla="*/ 689161 h 744201"/>
                <a:gd name="connsiteX11" fmla="*/ 80623 w 112406"/>
                <a:gd name="connsiteY11" fmla="*/ 700402 h 744201"/>
                <a:gd name="connsiteX12" fmla="*/ 70545 w 112406"/>
                <a:gd name="connsiteY12" fmla="*/ 711643 h 744201"/>
                <a:gd name="connsiteX13" fmla="*/ 60467 w 112406"/>
                <a:gd name="connsiteY13" fmla="*/ 700402 h 744201"/>
                <a:gd name="connsiteX14" fmla="*/ 70545 w 112406"/>
                <a:gd name="connsiteY14" fmla="*/ 689161 h 744201"/>
                <a:gd name="connsiteX15" fmla="*/ 39536 w 112406"/>
                <a:gd name="connsiteY15" fmla="*/ 689161 h 744201"/>
                <a:gd name="connsiteX16" fmla="*/ 49614 w 112406"/>
                <a:gd name="connsiteY16" fmla="*/ 700402 h 744201"/>
                <a:gd name="connsiteX17" fmla="*/ 39536 w 112406"/>
                <a:gd name="connsiteY17" fmla="*/ 711643 h 744201"/>
                <a:gd name="connsiteX18" fmla="*/ 29458 w 112406"/>
                <a:gd name="connsiteY18" fmla="*/ 700402 h 744201"/>
                <a:gd name="connsiteX19" fmla="*/ 39536 w 112406"/>
                <a:gd name="connsiteY19" fmla="*/ 689161 h 744201"/>
                <a:gd name="connsiteX20" fmla="*/ 70545 w 112406"/>
                <a:gd name="connsiteY20" fmla="*/ 654277 h 744201"/>
                <a:gd name="connsiteX21" fmla="*/ 80623 w 112406"/>
                <a:gd name="connsiteY21" fmla="*/ 665518 h 744201"/>
                <a:gd name="connsiteX22" fmla="*/ 70545 w 112406"/>
                <a:gd name="connsiteY22" fmla="*/ 676759 h 744201"/>
                <a:gd name="connsiteX23" fmla="*/ 60467 w 112406"/>
                <a:gd name="connsiteY23" fmla="*/ 665518 h 744201"/>
                <a:gd name="connsiteX24" fmla="*/ 70545 w 112406"/>
                <a:gd name="connsiteY24" fmla="*/ 654277 h 744201"/>
                <a:gd name="connsiteX25" fmla="*/ 39536 w 112406"/>
                <a:gd name="connsiteY25" fmla="*/ 654277 h 744201"/>
                <a:gd name="connsiteX26" fmla="*/ 49614 w 112406"/>
                <a:gd name="connsiteY26" fmla="*/ 665518 h 744201"/>
                <a:gd name="connsiteX27" fmla="*/ 39536 w 112406"/>
                <a:gd name="connsiteY27" fmla="*/ 676759 h 744201"/>
                <a:gd name="connsiteX28" fmla="*/ 29458 w 112406"/>
                <a:gd name="connsiteY28" fmla="*/ 665518 h 744201"/>
                <a:gd name="connsiteX29" fmla="*/ 39536 w 112406"/>
                <a:gd name="connsiteY29" fmla="*/ 654277 h 744201"/>
                <a:gd name="connsiteX30" fmla="*/ 70545 w 112406"/>
                <a:gd name="connsiteY30" fmla="*/ 621718 h 744201"/>
                <a:gd name="connsiteX31" fmla="*/ 80623 w 112406"/>
                <a:gd name="connsiteY31" fmla="*/ 632571 h 744201"/>
                <a:gd name="connsiteX32" fmla="*/ 70545 w 112406"/>
                <a:gd name="connsiteY32" fmla="*/ 643424 h 744201"/>
                <a:gd name="connsiteX33" fmla="*/ 60467 w 112406"/>
                <a:gd name="connsiteY33" fmla="*/ 632571 h 744201"/>
                <a:gd name="connsiteX34" fmla="*/ 70545 w 112406"/>
                <a:gd name="connsiteY34" fmla="*/ 621718 h 744201"/>
                <a:gd name="connsiteX35" fmla="*/ 39536 w 112406"/>
                <a:gd name="connsiteY35" fmla="*/ 621718 h 744201"/>
                <a:gd name="connsiteX36" fmla="*/ 49614 w 112406"/>
                <a:gd name="connsiteY36" fmla="*/ 632571 h 744201"/>
                <a:gd name="connsiteX37" fmla="*/ 39536 w 112406"/>
                <a:gd name="connsiteY37" fmla="*/ 643424 h 744201"/>
                <a:gd name="connsiteX38" fmla="*/ 29458 w 112406"/>
                <a:gd name="connsiteY38" fmla="*/ 632571 h 744201"/>
                <a:gd name="connsiteX39" fmla="*/ 39536 w 112406"/>
                <a:gd name="connsiteY39" fmla="*/ 621718 h 744201"/>
                <a:gd name="connsiteX40" fmla="*/ 70545 w 112406"/>
                <a:gd name="connsiteY40" fmla="*/ 588384 h 744201"/>
                <a:gd name="connsiteX41" fmla="*/ 80623 w 112406"/>
                <a:gd name="connsiteY41" fmla="*/ 599625 h 744201"/>
                <a:gd name="connsiteX42" fmla="*/ 70545 w 112406"/>
                <a:gd name="connsiteY42" fmla="*/ 610866 h 744201"/>
                <a:gd name="connsiteX43" fmla="*/ 60467 w 112406"/>
                <a:gd name="connsiteY43" fmla="*/ 599625 h 744201"/>
                <a:gd name="connsiteX44" fmla="*/ 70545 w 112406"/>
                <a:gd name="connsiteY44" fmla="*/ 588384 h 744201"/>
                <a:gd name="connsiteX45" fmla="*/ 39536 w 112406"/>
                <a:gd name="connsiteY45" fmla="*/ 588384 h 744201"/>
                <a:gd name="connsiteX46" fmla="*/ 49614 w 112406"/>
                <a:gd name="connsiteY46" fmla="*/ 599625 h 744201"/>
                <a:gd name="connsiteX47" fmla="*/ 39536 w 112406"/>
                <a:gd name="connsiteY47" fmla="*/ 610866 h 744201"/>
                <a:gd name="connsiteX48" fmla="*/ 29458 w 112406"/>
                <a:gd name="connsiteY48" fmla="*/ 599625 h 744201"/>
                <a:gd name="connsiteX49" fmla="*/ 39536 w 112406"/>
                <a:gd name="connsiteY49" fmla="*/ 588384 h 744201"/>
                <a:gd name="connsiteX50" fmla="*/ 102328 w 112406"/>
                <a:gd name="connsiteY50" fmla="*/ 558926 h 744201"/>
                <a:gd name="connsiteX51" fmla="*/ 112406 w 112406"/>
                <a:gd name="connsiteY51" fmla="*/ 570167 h 744201"/>
                <a:gd name="connsiteX52" fmla="*/ 102328 w 112406"/>
                <a:gd name="connsiteY52" fmla="*/ 581408 h 744201"/>
                <a:gd name="connsiteX53" fmla="*/ 92250 w 112406"/>
                <a:gd name="connsiteY53" fmla="*/ 570167 h 744201"/>
                <a:gd name="connsiteX54" fmla="*/ 102328 w 112406"/>
                <a:gd name="connsiteY54" fmla="*/ 558926 h 744201"/>
                <a:gd name="connsiteX55" fmla="*/ 70545 w 112406"/>
                <a:gd name="connsiteY55" fmla="*/ 558926 h 744201"/>
                <a:gd name="connsiteX56" fmla="*/ 80623 w 112406"/>
                <a:gd name="connsiteY56" fmla="*/ 570167 h 744201"/>
                <a:gd name="connsiteX57" fmla="*/ 70545 w 112406"/>
                <a:gd name="connsiteY57" fmla="*/ 581408 h 744201"/>
                <a:gd name="connsiteX58" fmla="*/ 60467 w 112406"/>
                <a:gd name="connsiteY58" fmla="*/ 570167 h 744201"/>
                <a:gd name="connsiteX59" fmla="*/ 70545 w 112406"/>
                <a:gd name="connsiteY59" fmla="*/ 558926 h 744201"/>
                <a:gd name="connsiteX60" fmla="*/ 39536 w 112406"/>
                <a:gd name="connsiteY60" fmla="*/ 558926 h 744201"/>
                <a:gd name="connsiteX61" fmla="*/ 49614 w 112406"/>
                <a:gd name="connsiteY61" fmla="*/ 570167 h 744201"/>
                <a:gd name="connsiteX62" fmla="*/ 39536 w 112406"/>
                <a:gd name="connsiteY62" fmla="*/ 581408 h 744201"/>
                <a:gd name="connsiteX63" fmla="*/ 29458 w 112406"/>
                <a:gd name="connsiteY63" fmla="*/ 570167 h 744201"/>
                <a:gd name="connsiteX64" fmla="*/ 39536 w 112406"/>
                <a:gd name="connsiteY64" fmla="*/ 558926 h 744201"/>
                <a:gd name="connsiteX65" fmla="*/ 10078 w 112406"/>
                <a:gd name="connsiteY65" fmla="*/ 558926 h 744201"/>
                <a:gd name="connsiteX66" fmla="*/ 20156 w 112406"/>
                <a:gd name="connsiteY66" fmla="*/ 570167 h 744201"/>
                <a:gd name="connsiteX67" fmla="*/ 10078 w 112406"/>
                <a:gd name="connsiteY67" fmla="*/ 581408 h 744201"/>
                <a:gd name="connsiteX68" fmla="*/ 0 w 112406"/>
                <a:gd name="connsiteY68" fmla="*/ 570167 h 744201"/>
                <a:gd name="connsiteX69" fmla="*/ 10078 w 112406"/>
                <a:gd name="connsiteY69" fmla="*/ 558926 h 744201"/>
                <a:gd name="connsiteX70" fmla="*/ 102328 w 112406"/>
                <a:gd name="connsiteY70" fmla="*/ 526367 h 744201"/>
                <a:gd name="connsiteX71" fmla="*/ 112406 w 112406"/>
                <a:gd name="connsiteY71" fmla="*/ 537220 h 744201"/>
                <a:gd name="connsiteX72" fmla="*/ 102328 w 112406"/>
                <a:gd name="connsiteY72" fmla="*/ 548073 h 744201"/>
                <a:gd name="connsiteX73" fmla="*/ 92250 w 112406"/>
                <a:gd name="connsiteY73" fmla="*/ 537220 h 744201"/>
                <a:gd name="connsiteX74" fmla="*/ 102328 w 112406"/>
                <a:gd name="connsiteY74" fmla="*/ 526367 h 744201"/>
                <a:gd name="connsiteX75" fmla="*/ 70545 w 112406"/>
                <a:gd name="connsiteY75" fmla="*/ 526367 h 744201"/>
                <a:gd name="connsiteX76" fmla="*/ 80623 w 112406"/>
                <a:gd name="connsiteY76" fmla="*/ 537220 h 744201"/>
                <a:gd name="connsiteX77" fmla="*/ 70545 w 112406"/>
                <a:gd name="connsiteY77" fmla="*/ 548073 h 744201"/>
                <a:gd name="connsiteX78" fmla="*/ 60467 w 112406"/>
                <a:gd name="connsiteY78" fmla="*/ 537220 h 744201"/>
                <a:gd name="connsiteX79" fmla="*/ 70545 w 112406"/>
                <a:gd name="connsiteY79" fmla="*/ 526367 h 744201"/>
                <a:gd name="connsiteX80" fmla="*/ 39536 w 112406"/>
                <a:gd name="connsiteY80" fmla="*/ 526367 h 744201"/>
                <a:gd name="connsiteX81" fmla="*/ 49614 w 112406"/>
                <a:gd name="connsiteY81" fmla="*/ 537220 h 744201"/>
                <a:gd name="connsiteX82" fmla="*/ 39536 w 112406"/>
                <a:gd name="connsiteY82" fmla="*/ 548073 h 744201"/>
                <a:gd name="connsiteX83" fmla="*/ 29458 w 112406"/>
                <a:gd name="connsiteY83" fmla="*/ 537220 h 744201"/>
                <a:gd name="connsiteX84" fmla="*/ 39536 w 112406"/>
                <a:gd name="connsiteY84" fmla="*/ 526367 h 744201"/>
                <a:gd name="connsiteX85" fmla="*/ 10078 w 112406"/>
                <a:gd name="connsiteY85" fmla="*/ 526367 h 744201"/>
                <a:gd name="connsiteX86" fmla="*/ 20156 w 112406"/>
                <a:gd name="connsiteY86" fmla="*/ 537220 h 744201"/>
                <a:gd name="connsiteX87" fmla="*/ 10078 w 112406"/>
                <a:gd name="connsiteY87" fmla="*/ 548073 h 744201"/>
                <a:gd name="connsiteX88" fmla="*/ 0 w 112406"/>
                <a:gd name="connsiteY88" fmla="*/ 537220 h 744201"/>
                <a:gd name="connsiteX89" fmla="*/ 10078 w 112406"/>
                <a:gd name="connsiteY89" fmla="*/ 526367 h 744201"/>
                <a:gd name="connsiteX90" fmla="*/ 102328 w 112406"/>
                <a:gd name="connsiteY90" fmla="*/ 491483 h 744201"/>
                <a:gd name="connsiteX91" fmla="*/ 112406 w 112406"/>
                <a:gd name="connsiteY91" fmla="*/ 503499 h 744201"/>
                <a:gd name="connsiteX92" fmla="*/ 102328 w 112406"/>
                <a:gd name="connsiteY92" fmla="*/ 515515 h 744201"/>
                <a:gd name="connsiteX93" fmla="*/ 92250 w 112406"/>
                <a:gd name="connsiteY93" fmla="*/ 503499 h 744201"/>
                <a:gd name="connsiteX94" fmla="*/ 102328 w 112406"/>
                <a:gd name="connsiteY94" fmla="*/ 491483 h 744201"/>
                <a:gd name="connsiteX95" fmla="*/ 70545 w 112406"/>
                <a:gd name="connsiteY95" fmla="*/ 491483 h 744201"/>
                <a:gd name="connsiteX96" fmla="*/ 80623 w 112406"/>
                <a:gd name="connsiteY96" fmla="*/ 503499 h 744201"/>
                <a:gd name="connsiteX97" fmla="*/ 70545 w 112406"/>
                <a:gd name="connsiteY97" fmla="*/ 515515 h 744201"/>
                <a:gd name="connsiteX98" fmla="*/ 60467 w 112406"/>
                <a:gd name="connsiteY98" fmla="*/ 503499 h 744201"/>
                <a:gd name="connsiteX99" fmla="*/ 70545 w 112406"/>
                <a:gd name="connsiteY99" fmla="*/ 491483 h 744201"/>
                <a:gd name="connsiteX100" fmla="*/ 39536 w 112406"/>
                <a:gd name="connsiteY100" fmla="*/ 491483 h 744201"/>
                <a:gd name="connsiteX101" fmla="*/ 49614 w 112406"/>
                <a:gd name="connsiteY101" fmla="*/ 503499 h 744201"/>
                <a:gd name="connsiteX102" fmla="*/ 39536 w 112406"/>
                <a:gd name="connsiteY102" fmla="*/ 515515 h 744201"/>
                <a:gd name="connsiteX103" fmla="*/ 29458 w 112406"/>
                <a:gd name="connsiteY103" fmla="*/ 503499 h 744201"/>
                <a:gd name="connsiteX104" fmla="*/ 39536 w 112406"/>
                <a:gd name="connsiteY104" fmla="*/ 491483 h 744201"/>
                <a:gd name="connsiteX105" fmla="*/ 10078 w 112406"/>
                <a:gd name="connsiteY105" fmla="*/ 491483 h 744201"/>
                <a:gd name="connsiteX106" fmla="*/ 20156 w 112406"/>
                <a:gd name="connsiteY106" fmla="*/ 503499 h 744201"/>
                <a:gd name="connsiteX107" fmla="*/ 10078 w 112406"/>
                <a:gd name="connsiteY107" fmla="*/ 515515 h 744201"/>
                <a:gd name="connsiteX108" fmla="*/ 0 w 112406"/>
                <a:gd name="connsiteY108" fmla="*/ 503499 h 744201"/>
                <a:gd name="connsiteX109" fmla="*/ 10078 w 112406"/>
                <a:gd name="connsiteY109" fmla="*/ 491483 h 744201"/>
                <a:gd name="connsiteX110" fmla="*/ 102328 w 112406"/>
                <a:gd name="connsiteY110" fmla="*/ 458149 h 744201"/>
                <a:gd name="connsiteX111" fmla="*/ 112406 w 112406"/>
                <a:gd name="connsiteY111" fmla="*/ 469390 h 744201"/>
                <a:gd name="connsiteX112" fmla="*/ 102328 w 112406"/>
                <a:gd name="connsiteY112" fmla="*/ 480631 h 744201"/>
                <a:gd name="connsiteX113" fmla="*/ 92250 w 112406"/>
                <a:gd name="connsiteY113" fmla="*/ 469390 h 744201"/>
                <a:gd name="connsiteX114" fmla="*/ 102328 w 112406"/>
                <a:gd name="connsiteY114" fmla="*/ 458149 h 744201"/>
                <a:gd name="connsiteX115" fmla="*/ 70545 w 112406"/>
                <a:gd name="connsiteY115" fmla="*/ 458149 h 744201"/>
                <a:gd name="connsiteX116" fmla="*/ 80623 w 112406"/>
                <a:gd name="connsiteY116" fmla="*/ 469390 h 744201"/>
                <a:gd name="connsiteX117" fmla="*/ 70545 w 112406"/>
                <a:gd name="connsiteY117" fmla="*/ 480631 h 744201"/>
                <a:gd name="connsiteX118" fmla="*/ 60467 w 112406"/>
                <a:gd name="connsiteY118" fmla="*/ 469390 h 744201"/>
                <a:gd name="connsiteX119" fmla="*/ 70545 w 112406"/>
                <a:gd name="connsiteY119" fmla="*/ 458149 h 744201"/>
                <a:gd name="connsiteX120" fmla="*/ 39536 w 112406"/>
                <a:gd name="connsiteY120" fmla="*/ 458149 h 744201"/>
                <a:gd name="connsiteX121" fmla="*/ 49614 w 112406"/>
                <a:gd name="connsiteY121" fmla="*/ 469390 h 744201"/>
                <a:gd name="connsiteX122" fmla="*/ 39536 w 112406"/>
                <a:gd name="connsiteY122" fmla="*/ 480631 h 744201"/>
                <a:gd name="connsiteX123" fmla="*/ 29458 w 112406"/>
                <a:gd name="connsiteY123" fmla="*/ 469390 h 744201"/>
                <a:gd name="connsiteX124" fmla="*/ 39536 w 112406"/>
                <a:gd name="connsiteY124" fmla="*/ 458149 h 744201"/>
                <a:gd name="connsiteX125" fmla="*/ 10078 w 112406"/>
                <a:gd name="connsiteY125" fmla="*/ 458149 h 744201"/>
                <a:gd name="connsiteX126" fmla="*/ 20156 w 112406"/>
                <a:gd name="connsiteY126" fmla="*/ 469390 h 744201"/>
                <a:gd name="connsiteX127" fmla="*/ 10078 w 112406"/>
                <a:gd name="connsiteY127" fmla="*/ 480631 h 744201"/>
                <a:gd name="connsiteX128" fmla="*/ 0 w 112406"/>
                <a:gd name="connsiteY128" fmla="*/ 469390 h 744201"/>
                <a:gd name="connsiteX129" fmla="*/ 10078 w 112406"/>
                <a:gd name="connsiteY129" fmla="*/ 458149 h 744201"/>
                <a:gd name="connsiteX130" fmla="*/ 102328 w 112406"/>
                <a:gd name="connsiteY130" fmla="*/ 425590 h 744201"/>
                <a:gd name="connsiteX131" fmla="*/ 112406 w 112406"/>
                <a:gd name="connsiteY131" fmla="*/ 436443 h 744201"/>
                <a:gd name="connsiteX132" fmla="*/ 102328 w 112406"/>
                <a:gd name="connsiteY132" fmla="*/ 447296 h 744201"/>
                <a:gd name="connsiteX133" fmla="*/ 92250 w 112406"/>
                <a:gd name="connsiteY133" fmla="*/ 436443 h 744201"/>
                <a:gd name="connsiteX134" fmla="*/ 102328 w 112406"/>
                <a:gd name="connsiteY134" fmla="*/ 425590 h 744201"/>
                <a:gd name="connsiteX135" fmla="*/ 70545 w 112406"/>
                <a:gd name="connsiteY135" fmla="*/ 425590 h 744201"/>
                <a:gd name="connsiteX136" fmla="*/ 80623 w 112406"/>
                <a:gd name="connsiteY136" fmla="*/ 436443 h 744201"/>
                <a:gd name="connsiteX137" fmla="*/ 70545 w 112406"/>
                <a:gd name="connsiteY137" fmla="*/ 447296 h 744201"/>
                <a:gd name="connsiteX138" fmla="*/ 60467 w 112406"/>
                <a:gd name="connsiteY138" fmla="*/ 436443 h 744201"/>
                <a:gd name="connsiteX139" fmla="*/ 70545 w 112406"/>
                <a:gd name="connsiteY139" fmla="*/ 425590 h 744201"/>
                <a:gd name="connsiteX140" fmla="*/ 39536 w 112406"/>
                <a:gd name="connsiteY140" fmla="*/ 425590 h 744201"/>
                <a:gd name="connsiteX141" fmla="*/ 49614 w 112406"/>
                <a:gd name="connsiteY141" fmla="*/ 436443 h 744201"/>
                <a:gd name="connsiteX142" fmla="*/ 39536 w 112406"/>
                <a:gd name="connsiteY142" fmla="*/ 447296 h 744201"/>
                <a:gd name="connsiteX143" fmla="*/ 29458 w 112406"/>
                <a:gd name="connsiteY143" fmla="*/ 436443 h 744201"/>
                <a:gd name="connsiteX144" fmla="*/ 39536 w 112406"/>
                <a:gd name="connsiteY144" fmla="*/ 425590 h 744201"/>
                <a:gd name="connsiteX145" fmla="*/ 10078 w 112406"/>
                <a:gd name="connsiteY145" fmla="*/ 425590 h 744201"/>
                <a:gd name="connsiteX146" fmla="*/ 20156 w 112406"/>
                <a:gd name="connsiteY146" fmla="*/ 436443 h 744201"/>
                <a:gd name="connsiteX147" fmla="*/ 10078 w 112406"/>
                <a:gd name="connsiteY147" fmla="*/ 447296 h 744201"/>
                <a:gd name="connsiteX148" fmla="*/ 0 w 112406"/>
                <a:gd name="connsiteY148" fmla="*/ 436443 h 744201"/>
                <a:gd name="connsiteX149" fmla="*/ 10078 w 112406"/>
                <a:gd name="connsiteY149" fmla="*/ 425590 h 744201"/>
                <a:gd name="connsiteX150" fmla="*/ 102328 w 112406"/>
                <a:gd name="connsiteY150" fmla="*/ 392256 h 744201"/>
                <a:gd name="connsiteX151" fmla="*/ 112406 w 112406"/>
                <a:gd name="connsiteY151" fmla="*/ 403109 h 744201"/>
                <a:gd name="connsiteX152" fmla="*/ 102328 w 112406"/>
                <a:gd name="connsiteY152" fmla="*/ 413962 h 744201"/>
                <a:gd name="connsiteX153" fmla="*/ 92250 w 112406"/>
                <a:gd name="connsiteY153" fmla="*/ 403109 h 744201"/>
                <a:gd name="connsiteX154" fmla="*/ 102328 w 112406"/>
                <a:gd name="connsiteY154" fmla="*/ 392256 h 744201"/>
                <a:gd name="connsiteX155" fmla="*/ 70545 w 112406"/>
                <a:gd name="connsiteY155" fmla="*/ 392256 h 744201"/>
                <a:gd name="connsiteX156" fmla="*/ 80623 w 112406"/>
                <a:gd name="connsiteY156" fmla="*/ 403109 h 744201"/>
                <a:gd name="connsiteX157" fmla="*/ 70545 w 112406"/>
                <a:gd name="connsiteY157" fmla="*/ 413962 h 744201"/>
                <a:gd name="connsiteX158" fmla="*/ 60467 w 112406"/>
                <a:gd name="connsiteY158" fmla="*/ 403109 h 744201"/>
                <a:gd name="connsiteX159" fmla="*/ 70545 w 112406"/>
                <a:gd name="connsiteY159" fmla="*/ 392256 h 744201"/>
                <a:gd name="connsiteX160" fmla="*/ 39536 w 112406"/>
                <a:gd name="connsiteY160" fmla="*/ 392256 h 744201"/>
                <a:gd name="connsiteX161" fmla="*/ 49614 w 112406"/>
                <a:gd name="connsiteY161" fmla="*/ 403109 h 744201"/>
                <a:gd name="connsiteX162" fmla="*/ 39536 w 112406"/>
                <a:gd name="connsiteY162" fmla="*/ 413962 h 744201"/>
                <a:gd name="connsiteX163" fmla="*/ 29458 w 112406"/>
                <a:gd name="connsiteY163" fmla="*/ 403109 h 744201"/>
                <a:gd name="connsiteX164" fmla="*/ 39536 w 112406"/>
                <a:gd name="connsiteY164" fmla="*/ 392256 h 744201"/>
                <a:gd name="connsiteX165" fmla="*/ 10078 w 112406"/>
                <a:gd name="connsiteY165" fmla="*/ 392256 h 744201"/>
                <a:gd name="connsiteX166" fmla="*/ 20156 w 112406"/>
                <a:gd name="connsiteY166" fmla="*/ 403109 h 744201"/>
                <a:gd name="connsiteX167" fmla="*/ 10078 w 112406"/>
                <a:gd name="connsiteY167" fmla="*/ 413962 h 744201"/>
                <a:gd name="connsiteX168" fmla="*/ 0 w 112406"/>
                <a:gd name="connsiteY168" fmla="*/ 403109 h 744201"/>
                <a:gd name="connsiteX169" fmla="*/ 10078 w 112406"/>
                <a:gd name="connsiteY169" fmla="*/ 392256 h 744201"/>
                <a:gd name="connsiteX170" fmla="*/ 102328 w 112406"/>
                <a:gd name="connsiteY170" fmla="*/ 358922 h 744201"/>
                <a:gd name="connsiteX171" fmla="*/ 112406 w 112406"/>
                <a:gd name="connsiteY171" fmla="*/ 370163 h 744201"/>
                <a:gd name="connsiteX172" fmla="*/ 102328 w 112406"/>
                <a:gd name="connsiteY172" fmla="*/ 381404 h 744201"/>
                <a:gd name="connsiteX173" fmla="*/ 92250 w 112406"/>
                <a:gd name="connsiteY173" fmla="*/ 370163 h 744201"/>
                <a:gd name="connsiteX174" fmla="*/ 102328 w 112406"/>
                <a:gd name="connsiteY174" fmla="*/ 358922 h 744201"/>
                <a:gd name="connsiteX175" fmla="*/ 70545 w 112406"/>
                <a:gd name="connsiteY175" fmla="*/ 358922 h 744201"/>
                <a:gd name="connsiteX176" fmla="*/ 80623 w 112406"/>
                <a:gd name="connsiteY176" fmla="*/ 370163 h 744201"/>
                <a:gd name="connsiteX177" fmla="*/ 70545 w 112406"/>
                <a:gd name="connsiteY177" fmla="*/ 381404 h 744201"/>
                <a:gd name="connsiteX178" fmla="*/ 60467 w 112406"/>
                <a:gd name="connsiteY178" fmla="*/ 370163 h 744201"/>
                <a:gd name="connsiteX179" fmla="*/ 70545 w 112406"/>
                <a:gd name="connsiteY179" fmla="*/ 358922 h 744201"/>
                <a:gd name="connsiteX180" fmla="*/ 39536 w 112406"/>
                <a:gd name="connsiteY180" fmla="*/ 358922 h 744201"/>
                <a:gd name="connsiteX181" fmla="*/ 49614 w 112406"/>
                <a:gd name="connsiteY181" fmla="*/ 370163 h 744201"/>
                <a:gd name="connsiteX182" fmla="*/ 39536 w 112406"/>
                <a:gd name="connsiteY182" fmla="*/ 381404 h 744201"/>
                <a:gd name="connsiteX183" fmla="*/ 29458 w 112406"/>
                <a:gd name="connsiteY183" fmla="*/ 370163 h 744201"/>
                <a:gd name="connsiteX184" fmla="*/ 39536 w 112406"/>
                <a:gd name="connsiteY184" fmla="*/ 358922 h 744201"/>
                <a:gd name="connsiteX185" fmla="*/ 10078 w 112406"/>
                <a:gd name="connsiteY185" fmla="*/ 358922 h 744201"/>
                <a:gd name="connsiteX186" fmla="*/ 20156 w 112406"/>
                <a:gd name="connsiteY186" fmla="*/ 370163 h 744201"/>
                <a:gd name="connsiteX187" fmla="*/ 10078 w 112406"/>
                <a:gd name="connsiteY187" fmla="*/ 381404 h 744201"/>
                <a:gd name="connsiteX188" fmla="*/ 0 w 112406"/>
                <a:gd name="connsiteY188" fmla="*/ 370163 h 744201"/>
                <a:gd name="connsiteX189" fmla="*/ 10078 w 112406"/>
                <a:gd name="connsiteY189" fmla="*/ 358922 h 744201"/>
                <a:gd name="connsiteX190" fmla="*/ 102328 w 112406"/>
                <a:gd name="connsiteY190" fmla="*/ 324813 h 744201"/>
                <a:gd name="connsiteX191" fmla="*/ 112406 w 112406"/>
                <a:gd name="connsiteY191" fmla="*/ 335666 h 744201"/>
                <a:gd name="connsiteX192" fmla="*/ 102328 w 112406"/>
                <a:gd name="connsiteY192" fmla="*/ 346519 h 744201"/>
                <a:gd name="connsiteX193" fmla="*/ 92250 w 112406"/>
                <a:gd name="connsiteY193" fmla="*/ 335666 h 744201"/>
                <a:gd name="connsiteX194" fmla="*/ 102328 w 112406"/>
                <a:gd name="connsiteY194" fmla="*/ 324813 h 744201"/>
                <a:gd name="connsiteX195" fmla="*/ 70545 w 112406"/>
                <a:gd name="connsiteY195" fmla="*/ 324813 h 744201"/>
                <a:gd name="connsiteX196" fmla="*/ 80623 w 112406"/>
                <a:gd name="connsiteY196" fmla="*/ 335666 h 744201"/>
                <a:gd name="connsiteX197" fmla="*/ 70545 w 112406"/>
                <a:gd name="connsiteY197" fmla="*/ 346519 h 744201"/>
                <a:gd name="connsiteX198" fmla="*/ 60467 w 112406"/>
                <a:gd name="connsiteY198" fmla="*/ 335666 h 744201"/>
                <a:gd name="connsiteX199" fmla="*/ 70545 w 112406"/>
                <a:gd name="connsiteY199" fmla="*/ 324813 h 744201"/>
                <a:gd name="connsiteX200" fmla="*/ 39536 w 112406"/>
                <a:gd name="connsiteY200" fmla="*/ 324813 h 744201"/>
                <a:gd name="connsiteX201" fmla="*/ 49614 w 112406"/>
                <a:gd name="connsiteY201" fmla="*/ 335666 h 744201"/>
                <a:gd name="connsiteX202" fmla="*/ 39536 w 112406"/>
                <a:gd name="connsiteY202" fmla="*/ 346519 h 744201"/>
                <a:gd name="connsiteX203" fmla="*/ 29458 w 112406"/>
                <a:gd name="connsiteY203" fmla="*/ 335666 h 744201"/>
                <a:gd name="connsiteX204" fmla="*/ 39536 w 112406"/>
                <a:gd name="connsiteY204" fmla="*/ 324813 h 744201"/>
                <a:gd name="connsiteX205" fmla="*/ 10078 w 112406"/>
                <a:gd name="connsiteY205" fmla="*/ 324813 h 744201"/>
                <a:gd name="connsiteX206" fmla="*/ 20156 w 112406"/>
                <a:gd name="connsiteY206" fmla="*/ 335666 h 744201"/>
                <a:gd name="connsiteX207" fmla="*/ 10078 w 112406"/>
                <a:gd name="connsiteY207" fmla="*/ 346519 h 744201"/>
                <a:gd name="connsiteX208" fmla="*/ 0 w 112406"/>
                <a:gd name="connsiteY208" fmla="*/ 335666 h 744201"/>
                <a:gd name="connsiteX209" fmla="*/ 10078 w 112406"/>
                <a:gd name="connsiteY209" fmla="*/ 324813 h 744201"/>
                <a:gd name="connsiteX210" fmla="*/ 102328 w 112406"/>
                <a:gd name="connsiteY210" fmla="*/ 291479 h 744201"/>
                <a:gd name="connsiteX211" fmla="*/ 112406 w 112406"/>
                <a:gd name="connsiteY211" fmla="*/ 302332 h 744201"/>
                <a:gd name="connsiteX212" fmla="*/ 102328 w 112406"/>
                <a:gd name="connsiteY212" fmla="*/ 313185 h 744201"/>
                <a:gd name="connsiteX213" fmla="*/ 92250 w 112406"/>
                <a:gd name="connsiteY213" fmla="*/ 302332 h 744201"/>
                <a:gd name="connsiteX214" fmla="*/ 102328 w 112406"/>
                <a:gd name="connsiteY214" fmla="*/ 291479 h 744201"/>
                <a:gd name="connsiteX215" fmla="*/ 70545 w 112406"/>
                <a:gd name="connsiteY215" fmla="*/ 291479 h 744201"/>
                <a:gd name="connsiteX216" fmla="*/ 80623 w 112406"/>
                <a:gd name="connsiteY216" fmla="*/ 302332 h 744201"/>
                <a:gd name="connsiteX217" fmla="*/ 70545 w 112406"/>
                <a:gd name="connsiteY217" fmla="*/ 313185 h 744201"/>
                <a:gd name="connsiteX218" fmla="*/ 60467 w 112406"/>
                <a:gd name="connsiteY218" fmla="*/ 302332 h 744201"/>
                <a:gd name="connsiteX219" fmla="*/ 70545 w 112406"/>
                <a:gd name="connsiteY219" fmla="*/ 291479 h 744201"/>
                <a:gd name="connsiteX220" fmla="*/ 39536 w 112406"/>
                <a:gd name="connsiteY220" fmla="*/ 291479 h 744201"/>
                <a:gd name="connsiteX221" fmla="*/ 49614 w 112406"/>
                <a:gd name="connsiteY221" fmla="*/ 302332 h 744201"/>
                <a:gd name="connsiteX222" fmla="*/ 39536 w 112406"/>
                <a:gd name="connsiteY222" fmla="*/ 313185 h 744201"/>
                <a:gd name="connsiteX223" fmla="*/ 29458 w 112406"/>
                <a:gd name="connsiteY223" fmla="*/ 302332 h 744201"/>
                <a:gd name="connsiteX224" fmla="*/ 39536 w 112406"/>
                <a:gd name="connsiteY224" fmla="*/ 291479 h 744201"/>
                <a:gd name="connsiteX225" fmla="*/ 10078 w 112406"/>
                <a:gd name="connsiteY225" fmla="*/ 291479 h 744201"/>
                <a:gd name="connsiteX226" fmla="*/ 20156 w 112406"/>
                <a:gd name="connsiteY226" fmla="*/ 302332 h 744201"/>
                <a:gd name="connsiteX227" fmla="*/ 10078 w 112406"/>
                <a:gd name="connsiteY227" fmla="*/ 313185 h 744201"/>
                <a:gd name="connsiteX228" fmla="*/ 0 w 112406"/>
                <a:gd name="connsiteY228" fmla="*/ 302332 h 744201"/>
                <a:gd name="connsiteX229" fmla="*/ 10078 w 112406"/>
                <a:gd name="connsiteY229" fmla="*/ 291479 h 744201"/>
                <a:gd name="connsiteX230" fmla="*/ 102328 w 112406"/>
                <a:gd name="connsiteY230" fmla="*/ 258145 h 744201"/>
                <a:gd name="connsiteX231" fmla="*/ 112406 w 112406"/>
                <a:gd name="connsiteY231" fmla="*/ 269386 h 744201"/>
                <a:gd name="connsiteX232" fmla="*/ 102328 w 112406"/>
                <a:gd name="connsiteY232" fmla="*/ 280627 h 744201"/>
                <a:gd name="connsiteX233" fmla="*/ 92250 w 112406"/>
                <a:gd name="connsiteY233" fmla="*/ 269386 h 744201"/>
                <a:gd name="connsiteX234" fmla="*/ 102328 w 112406"/>
                <a:gd name="connsiteY234" fmla="*/ 258145 h 744201"/>
                <a:gd name="connsiteX235" fmla="*/ 70545 w 112406"/>
                <a:gd name="connsiteY235" fmla="*/ 258145 h 744201"/>
                <a:gd name="connsiteX236" fmla="*/ 80623 w 112406"/>
                <a:gd name="connsiteY236" fmla="*/ 269386 h 744201"/>
                <a:gd name="connsiteX237" fmla="*/ 70545 w 112406"/>
                <a:gd name="connsiteY237" fmla="*/ 280627 h 744201"/>
                <a:gd name="connsiteX238" fmla="*/ 60467 w 112406"/>
                <a:gd name="connsiteY238" fmla="*/ 269386 h 744201"/>
                <a:gd name="connsiteX239" fmla="*/ 70545 w 112406"/>
                <a:gd name="connsiteY239" fmla="*/ 258145 h 744201"/>
                <a:gd name="connsiteX240" fmla="*/ 39536 w 112406"/>
                <a:gd name="connsiteY240" fmla="*/ 258145 h 744201"/>
                <a:gd name="connsiteX241" fmla="*/ 49614 w 112406"/>
                <a:gd name="connsiteY241" fmla="*/ 269386 h 744201"/>
                <a:gd name="connsiteX242" fmla="*/ 39536 w 112406"/>
                <a:gd name="connsiteY242" fmla="*/ 280627 h 744201"/>
                <a:gd name="connsiteX243" fmla="*/ 29458 w 112406"/>
                <a:gd name="connsiteY243" fmla="*/ 269386 h 744201"/>
                <a:gd name="connsiteX244" fmla="*/ 39536 w 112406"/>
                <a:gd name="connsiteY244" fmla="*/ 258145 h 744201"/>
                <a:gd name="connsiteX245" fmla="*/ 10078 w 112406"/>
                <a:gd name="connsiteY245" fmla="*/ 258145 h 744201"/>
                <a:gd name="connsiteX246" fmla="*/ 20156 w 112406"/>
                <a:gd name="connsiteY246" fmla="*/ 269386 h 744201"/>
                <a:gd name="connsiteX247" fmla="*/ 10078 w 112406"/>
                <a:gd name="connsiteY247" fmla="*/ 280627 h 744201"/>
                <a:gd name="connsiteX248" fmla="*/ 0 w 112406"/>
                <a:gd name="connsiteY248" fmla="*/ 269386 h 744201"/>
                <a:gd name="connsiteX249" fmla="*/ 10078 w 112406"/>
                <a:gd name="connsiteY249" fmla="*/ 258145 h 744201"/>
                <a:gd name="connsiteX250" fmla="*/ 102328 w 112406"/>
                <a:gd name="connsiteY250" fmla="*/ 225586 h 744201"/>
                <a:gd name="connsiteX251" fmla="*/ 112406 w 112406"/>
                <a:gd name="connsiteY251" fmla="*/ 236439 h 744201"/>
                <a:gd name="connsiteX252" fmla="*/ 102328 w 112406"/>
                <a:gd name="connsiteY252" fmla="*/ 247292 h 744201"/>
                <a:gd name="connsiteX253" fmla="*/ 92250 w 112406"/>
                <a:gd name="connsiteY253" fmla="*/ 236439 h 744201"/>
                <a:gd name="connsiteX254" fmla="*/ 102328 w 112406"/>
                <a:gd name="connsiteY254" fmla="*/ 225586 h 744201"/>
                <a:gd name="connsiteX255" fmla="*/ 70545 w 112406"/>
                <a:gd name="connsiteY255" fmla="*/ 225586 h 744201"/>
                <a:gd name="connsiteX256" fmla="*/ 80623 w 112406"/>
                <a:gd name="connsiteY256" fmla="*/ 236439 h 744201"/>
                <a:gd name="connsiteX257" fmla="*/ 70545 w 112406"/>
                <a:gd name="connsiteY257" fmla="*/ 247292 h 744201"/>
                <a:gd name="connsiteX258" fmla="*/ 60467 w 112406"/>
                <a:gd name="connsiteY258" fmla="*/ 236439 h 744201"/>
                <a:gd name="connsiteX259" fmla="*/ 70545 w 112406"/>
                <a:gd name="connsiteY259" fmla="*/ 225586 h 744201"/>
                <a:gd name="connsiteX260" fmla="*/ 39536 w 112406"/>
                <a:gd name="connsiteY260" fmla="*/ 225586 h 744201"/>
                <a:gd name="connsiteX261" fmla="*/ 49614 w 112406"/>
                <a:gd name="connsiteY261" fmla="*/ 236439 h 744201"/>
                <a:gd name="connsiteX262" fmla="*/ 39536 w 112406"/>
                <a:gd name="connsiteY262" fmla="*/ 247292 h 744201"/>
                <a:gd name="connsiteX263" fmla="*/ 29458 w 112406"/>
                <a:gd name="connsiteY263" fmla="*/ 236439 h 744201"/>
                <a:gd name="connsiteX264" fmla="*/ 39536 w 112406"/>
                <a:gd name="connsiteY264" fmla="*/ 225586 h 744201"/>
                <a:gd name="connsiteX265" fmla="*/ 10078 w 112406"/>
                <a:gd name="connsiteY265" fmla="*/ 225586 h 744201"/>
                <a:gd name="connsiteX266" fmla="*/ 20156 w 112406"/>
                <a:gd name="connsiteY266" fmla="*/ 236439 h 744201"/>
                <a:gd name="connsiteX267" fmla="*/ 10078 w 112406"/>
                <a:gd name="connsiteY267" fmla="*/ 247292 h 744201"/>
                <a:gd name="connsiteX268" fmla="*/ 0 w 112406"/>
                <a:gd name="connsiteY268" fmla="*/ 236439 h 744201"/>
                <a:gd name="connsiteX269" fmla="*/ 10078 w 112406"/>
                <a:gd name="connsiteY269" fmla="*/ 225586 h 744201"/>
                <a:gd name="connsiteX270" fmla="*/ 102328 w 112406"/>
                <a:gd name="connsiteY270" fmla="*/ 190702 h 744201"/>
                <a:gd name="connsiteX271" fmla="*/ 112406 w 112406"/>
                <a:gd name="connsiteY271" fmla="*/ 202718 h 744201"/>
                <a:gd name="connsiteX272" fmla="*/ 102328 w 112406"/>
                <a:gd name="connsiteY272" fmla="*/ 214734 h 744201"/>
                <a:gd name="connsiteX273" fmla="*/ 92250 w 112406"/>
                <a:gd name="connsiteY273" fmla="*/ 202718 h 744201"/>
                <a:gd name="connsiteX274" fmla="*/ 102328 w 112406"/>
                <a:gd name="connsiteY274" fmla="*/ 190702 h 744201"/>
                <a:gd name="connsiteX275" fmla="*/ 70545 w 112406"/>
                <a:gd name="connsiteY275" fmla="*/ 190702 h 744201"/>
                <a:gd name="connsiteX276" fmla="*/ 80623 w 112406"/>
                <a:gd name="connsiteY276" fmla="*/ 202718 h 744201"/>
                <a:gd name="connsiteX277" fmla="*/ 70545 w 112406"/>
                <a:gd name="connsiteY277" fmla="*/ 214734 h 744201"/>
                <a:gd name="connsiteX278" fmla="*/ 60467 w 112406"/>
                <a:gd name="connsiteY278" fmla="*/ 202718 h 744201"/>
                <a:gd name="connsiteX279" fmla="*/ 70545 w 112406"/>
                <a:gd name="connsiteY279" fmla="*/ 190702 h 744201"/>
                <a:gd name="connsiteX280" fmla="*/ 39536 w 112406"/>
                <a:gd name="connsiteY280" fmla="*/ 190702 h 744201"/>
                <a:gd name="connsiteX281" fmla="*/ 49614 w 112406"/>
                <a:gd name="connsiteY281" fmla="*/ 202718 h 744201"/>
                <a:gd name="connsiteX282" fmla="*/ 39536 w 112406"/>
                <a:gd name="connsiteY282" fmla="*/ 214734 h 744201"/>
                <a:gd name="connsiteX283" fmla="*/ 29458 w 112406"/>
                <a:gd name="connsiteY283" fmla="*/ 202718 h 744201"/>
                <a:gd name="connsiteX284" fmla="*/ 39536 w 112406"/>
                <a:gd name="connsiteY284" fmla="*/ 190702 h 744201"/>
                <a:gd name="connsiteX285" fmla="*/ 10078 w 112406"/>
                <a:gd name="connsiteY285" fmla="*/ 190702 h 744201"/>
                <a:gd name="connsiteX286" fmla="*/ 20156 w 112406"/>
                <a:gd name="connsiteY286" fmla="*/ 202718 h 744201"/>
                <a:gd name="connsiteX287" fmla="*/ 10078 w 112406"/>
                <a:gd name="connsiteY287" fmla="*/ 214734 h 744201"/>
                <a:gd name="connsiteX288" fmla="*/ 0 w 112406"/>
                <a:gd name="connsiteY288" fmla="*/ 202718 h 744201"/>
                <a:gd name="connsiteX289" fmla="*/ 10078 w 112406"/>
                <a:gd name="connsiteY289" fmla="*/ 190702 h 744201"/>
                <a:gd name="connsiteX290" fmla="*/ 102328 w 112406"/>
                <a:gd name="connsiteY290" fmla="*/ 157368 h 744201"/>
                <a:gd name="connsiteX291" fmla="*/ 112406 w 112406"/>
                <a:gd name="connsiteY291" fmla="*/ 168609 h 744201"/>
                <a:gd name="connsiteX292" fmla="*/ 102328 w 112406"/>
                <a:gd name="connsiteY292" fmla="*/ 179850 h 744201"/>
                <a:gd name="connsiteX293" fmla="*/ 92250 w 112406"/>
                <a:gd name="connsiteY293" fmla="*/ 168609 h 744201"/>
                <a:gd name="connsiteX294" fmla="*/ 102328 w 112406"/>
                <a:gd name="connsiteY294" fmla="*/ 157368 h 744201"/>
                <a:gd name="connsiteX295" fmla="*/ 70545 w 112406"/>
                <a:gd name="connsiteY295" fmla="*/ 157368 h 744201"/>
                <a:gd name="connsiteX296" fmla="*/ 80623 w 112406"/>
                <a:gd name="connsiteY296" fmla="*/ 168609 h 744201"/>
                <a:gd name="connsiteX297" fmla="*/ 70545 w 112406"/>
                <a:gd name="connsiteY297" fmla="*/ 179850 h 744201"/>
                <a:gd name="connsiteX298" fmla="*/ 60467 w 112406"/>
                <a:gd name="connsiteY298" fmla="*/ 168609 h 744201"/>
                <a:gd name="connsiteX299" fmla="*/ 70545 w 112406"/>
                <a:gd name="connsiteY299" fmla="*/ 157368 h 744201"/>
                <a:gd name="connsiteX300" fmla="*/ 39536 w 112406"/>
                <a:gd name="connsiteY300" fmla="*/ 157368 h 744201"/>
                <a:gd name="connsiteX301" fmla="*/ 49614 w 112406"/>
                <a:gd name="connsiteY301" fmla="*/ 168609 h 744201"/>
                <a:gd name="connsiteX302" fmla="*/ 39536 w 112406"/>
                <a:gd name="connsiteY302" fmla="*/ 179850 h 744201"/>
                <a:gd name="connsiteX303" fmla="*/ 29458 w 112406"/>
                <a:gd name="connsiteY303" fmla="*/ 168609 h 744201"/>
                <a:gd name="connsiteX304" fmla="*/ 39536 w 112406"/>
                <a:gd name="connsiteY304" fmla="*/ 157368 h 744201"/>
                <a:gd name="connsiteX305" fmla="*/ 10078 w 112406"/>
                <a:gd name="connsiteY305" fmla="*/ 157368 h 744201"/>
                <a:gd name="connsiteX306" fmla="*/ 20156 w 112406"/>
                <a:gd name="connsiteY306" fmla="*/ 168609 h 744201"/>
                <a:gd name="connsiteX307" fmla="*/ 10078 w 112406"/>
                <a:gd name="connsiteY307" fmla="*/ 179850 h 744201"/>
                <a:gd name="connsiteX308" fmla="*/ 0 w 112406"/>
                <a:gd name="connsiteY308" fmla="*/ 168609 h 744201"/>
                <a:gd name="connsiteX309" fmla="*/ 10078 w 112406"/>
                <a:gd name="connsiteY309" fmla="*/ 157368 h 744201"/>
                <a:gd name="connsiteX310" fmla="*/ 102328 w 112406"/>
                <a:gd name="connsiteY310" fmla="*/ 124809 h 744201"/>
                <a:gd name="connsiteX311" fmla="*/ 112406 w 112406"/>
                <a:gd name="connsiteY311" fmla="*/ 135662 h 744201"/>
                <a:gd name="connsiteX312" fmla="*/ 102328 w 112406"/>
                <a:gd name="connsiteY312" fmla="*/ 146515 h 744201"/>
                <a:gd name="connsiteX313" fmla="*/ 92250 w 112406"/>
                <a:gd name="connsiteY313" fmla="*/ 135662 h 744201"/>
                <a:gd name="connsiteX314" fmla="*/ 102328 w 112406"/>
                <a:gd name="connsiteY314" fmla="*/ 124809 h 744201"/>
                <a:gd name="connsiteX315" fmla="*/ 70545 w 112406"/>
                <a:gd name="connsiteY315" fmla="*/ 124809 h 744201"/>
                <a:gd name="connsiteX316" fmla="*/ 80623 w 112406"/>
                <a:gd name="connsiteY316" fmla="*/ 135662 h 744201"/>
                <a:gd name="connsiteX317" fmla="*/ 70545 w 112406"/>
                <a:gd name="connsiteY317" fmla="*/ 146515 h 744201"/>
                <a:gd name="connsiteX318" fmla="*/ 60467 w 112406"/>
                <a:gd name="connsiteY318" fmla="*/ 135662 h 744201"/>
                <a:gd name="connsiteX319" fmla="*/ 70545 w 112406"/>
                <a:gd name="connsiteY319" fmla="*/ 124809 h 744201"/>
                <a:gd name="connsiteX320" fmla="*/ 39536 w 112406"/>
                <a:gd name="connsiteY320" fmla="*/ 124809 h 744201"/>
                <a:gd name="connsiteX321" fmla="*/ 49614 w 112406"/>
                <a:gd name="connsiteY321" fmla="*/ 135662 h 744201"/>
                <a:gd name="connsiteX322" fmla="*/ 39536 w 112406"/>
                <a:gd name="connsiteY322" fmla="*/ 146515 h 744201"/>
                <a:gd name="connsiteX323" fmla="*/ 29458 w 112406"/>
                <a:gd name="connsiteY323" fmla="*/ 135662 h 744201"/>
                <a:gd name="connsiteX324" fmla="*/ 39536 w 112406"/>
                <a:gd name="connsiteY324" fmla="*/ 124809 h 744201"/>
                <a:gd name="connsiteX325" fmla="*/ 10078 w 112406"/>
                <a:gd name="connsiteY325" fmla="*/ 124809 h 744201"/>
                <a:gd name="connsiteX326" fmla="*/ 20156 w 112406"/>
                <a:gd name="connsiteY326" fmla="*/ 135662 h 744201"/>
                <a:gd name="connsiteX327" fmla="*/ 10078 w 112406"/>
                <a:gd name="connsiteY327" fmla="*/ 146515 h 744201"/>
                <a:gd name="connsiteX328" fmla="*/ 0 w 112406"/>
                <a:gd name="connsiteY328" fmla="*/ 135662 h 744201"/>
                <a:gd name="connsiteX329" fmla="*/ 10078 w 112406"/>
                <a:gd name="connsiteY329" fmla="*/ 124809 h 744201"/>
                <a:gd name="connsiteX330" fmla="*/ 0 w 112406"/>
                <a:gd name="connsiteY330" fmla="*/ 0 h 744201"/>
                <a:gd name="connsiteX331" fmla="*/ 112405 w 112406"/>
                <a:gd name="connsiteY331" fmla="*/ 0 h 744201"/>
                <a:gd name="connsiteX332" fmla="*/ 112405 w 112406"/>
                <a:gd name="connsiteY332" fmla="*/ 122483 h 744201"/>
                <a:gd name="connsiteX333" fmla="*/ 0 w 112406"/>
                <a:gd name="connsiteY333" fmla="*/ 122483 h 7442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112405" h="744201">
                  <a:moveTo>
                    <a:pt x="70545" y="722495"/>
                  </a:moveTo>
                  <a:cubicBezTo>
                    <a:pt x="76111" y="722495"/>
                    <a:pt x="80623" y="727354"/>
                    <a:pt x="80623" y="733348"/>
                  </a:cubicBezTo>
                  <a:cubicBezTo>
                    <a:pt x="80623" y="739342"/>
                    <a:pt x="76111" y="744201"/>
                    <a:pt x="70545" y="744201"/>
                  </a:cubicBezTo>
                  <a:cubicBezTo>
                    <a:pt x="64979" y="744201"/>
                    <a:pt x="60467" y="739342"/>
                    <a:pt x="60467" y="733348"/>
                  </a:cubicBezTo>
                  <a:cubicBezTo>
                    <a:pt x="60467" y="727354"/>
                    <a:pt x="64979" y="722495"/>
                    <a:pt x="70545" y="722495"/>
                  </a:cubicBezTo>
                  <a:close/>
                  <a:moveTo>
                    <a:pt x="39536" y="722495"/>
                  </a:moveTo>
                  <a:cubicBezTo>
                    <a:pt x="45102" y="722495"/>
                    <a:pt x="49614" y="727354"/>
                    <a:pt x="49614" y="733348"/>
                  </a:cubicBezTo>
                  <a:cubicBezTo>
                    <a:pt x="49614" y="739342"/>
                    <a:pt x="45102" y="744201"/>
                    <a:pt x="39536" y="744201"/>
                  </a:cubicBezTo>
                  <a:cubicBezTo>
                    <a:pt x="33970" y="744201"/>
                    <a:pt x="29458" y="739342"/>
                    <a:pt x="29458" y="733348"/>
                  </a:cubicBezTo>
                  <a:cubicBezTo>
                    <a:pt x="29458" y="727354"/>
                    <a:pt x="33970" y="722495"/>
                    <a:pt x="39536" y="722495"/>
                  </a:cubicBezTo>
                  <a:close/>
                  <a:moveTo>
                    <a:pt x="70545" y="689161"/>
                  </a:moveTo>
                  <a:cubicBezTo>
                    <a:pt x="76111" y="689161"/>
                    <a:pt x="80623" y="694194"/>
                    <a:pt x="80623" y="700402"/>
                  </a:cubicBezTo>
                  <a:cubicBezTo>
                    <a:pt x="80623" y="706610"/>
                    <a:pt x="76111" y="711643"/>
                    <a:pt x="70545" y="711643"/>
                  </a:cubicBezTo>
                  <a:cubicBezTo>
                    <a:pt x="64979" y="711643"/>
                    <a:pt x="60467" y="706610"/>
                    <a:pt x="60467" y="700402"/>
                  </a:cubicBezTo>
                  <a:cubicBezTo>
                    <a:pt x="60467" y="694194"/>
                    <a:pt x="64979" y="689161"/>
                    <a:pt x="70545" y="689161"/>
                  </a:cubicBezTo>
                  <a:close/>
                  <a:moveTo>
                    <a:pt x="39536" y="689161"/>
                  </a:moveTo>
                  <a:cubicBezTo>
                    <a:pt x="45102" y="689161"/>
                    <a:pt x="49614" y="694194"/>
                    <a:pt x="49614" y="700402"/>
                  </a:cubicBezTo>
                  <a:cubicBezTo>
                    <a:pt x="49614" y="706610"/>
                    <a:pt x="45102" y="711643"/>
                    <a:pt x="39536" y="711643"/>
                  </a:cubicBezTo>
                  <a:cubicBezTo>
                    <a:pt x="33970" y="711643"/>
                    <a:pt x="29458" y="706610"/>
                    <a:pt x="29458" y="700402"/>
                  </a:cubicBezTo>
                  <a:cubicBezTo>
                    <a:pt x="29458" y="694194"/>
                    <a:pt x="33970" y="689161"/>
                    <a:pt x="39536" y="689161"/>
                  </a:cubicBezTo>
                  <a:close/>
                  <a:moveTo>
                    <a:pt x="70545" y="654277"/>
                  </a:moveTo>
                  <a:cubicBezTo>
                    <a:pt x="76111" y="654277"/>
                    <a:pt x="80623" y="659310"/>
                    <a:pt x="80623" y="665518"/>
                  </a:cubicBezTo>
                  <a:cubicBezTo>
                    <a:pt x="80623" y="671726"/>
                    <a:pt x="76111" y="676759"/>
                    <a:pt x="70545" y="676759"/>
                  </a:cubicBezTo>
                  <a:cubicBezTo>
                    <a:pt x="64979" y="676759"/>
                    <a:pt x="60467" y="671726"/>
                    <a:pt x="60467" y="665518"/>
                  </a:cubicBezTo>
                  <a:cubicBezTo>
                    <a:pt x="60467" y="659310"/>
                    <a:pt x="64979" y="654277"/>
                    <a:pt x="70545" y="654277"/>
                  </a:cubicBezTo>
                  <a:close/>
                  <a:moveTo>
                    <a:pt x="39536" y="654277"/>
                  </a:moveTo>
                  <a:cubicBezTo>
                    <a:pt x="45102" y="654277"/>
                    <a:pt x="49614" y="659310"/>
                    <a:pt x="49614" y="665518"/>
                  </a:cubicBezTo>
                  <a:cubicBezTo>
                    <a:pt x="49614" y="671726"/>
                    <a:pt x="45102" y="676759"/>
                    <a:pt x="39536" y="676759"/>
                  </a:cubicBezTo>
                  <a:cubicBezTo>
                    <a:pt x="33970" y="676759"/>
                    <a:pt x="29458" y="671726"/>
                    <a:pt x="29458" y="665518"/>
                  </a:cubicBezTo>
                  <a:cubicBezTo>
                    <a:pt x="29458" y="659310"/>
                    <a:pt x="33970" y="654277"/>
                    <a:pt x="39536" y="654277"/>
                  </a:cubicBezTo>
                  <a:close/>
                  <a:moveTo>
                    <a:pt x="70545" y="621718"/>
                  </a:moveTo>
                  <a:cubicBezTo>
                    <a:pt x="76111" y="621718"/>
                    <a:pt x="80623" y="626577"/>
                    <a:pt x="80623" y="632571"/>
                  </a:cubicBezTo>
                  <a:cubicBezTo>
                    <a:pt x="80623" y="638565"/>
                    <a:pt x="76111" y="643424"/>
                    <a:pt x="70545" y="643424"/>
                  </a:cubicBezTo>
                  <a:cubicBezTo>
                    <a:pt x="64979" y="643424"/>
                    <a:pt x="60467" y="638565"/>
                    <a:pt x="60467" y="632571"/>
                  </a:cubicBezTo>
                  <a:cubicBezTo>
                    <a:pt x="60467" y="626577"/>
                    <a:pt x="64979" y="621718"/>
                    <a:pt x="70545" y="621718"/>
                  </a:cubicBezTo>
                  <a:close/>
                  <a:moveTo>
                    <a:pt x="39536" y="621718"/>
                  </a:moveTo>
                  <a:cubicBezTo>
                    <a:pt x="45102" y="621718"/>
                    <a:pt x="49614" y="626577"/>
                    <a:pt x="49614" y="632571"/>
                  </a:cubicBezTo>
                  <a:cubicBezTo>
                    <a:pt x="49614" y="638565"/>
                    <a:pt x="45102" y="643424"/>
                    <a:pt x="39536" y="643424"/>
                  </a:cubicBezTo>
                  <a:cubicBezTo>
                    <a:pt x="33970" y="643424"/>
                    <a:pt x="29458" y="638565"/>
                    <a:pt x="29458" y="632571"/>
                  </a:cubicBezTo>
                  <a:cubicBezTo>
                    <a:pt x="29458" y="626577"/>
                    <a:pt x="33970" y="621718"/>
                    <a:pt x="39536" y="621718"/>
                  </a:cubicBezTo>
                  <a:close/>
                  <a:moveTo>
                    <a:pt x="70545" y="588384"/>
                  </a:moveTo>
                  <a:cubicBezTo>
                    <a:pt x="76111" y="588384"/>
                    <a:pt x="80623" y="593417"/>
                    <a:pt x="80623" y="599625"/>
                  </a:cubicBezTo>
                  <a:cubicBezTo>
                    <a:pt x="80623" y="605833"/>
                    <a:pt x="76111" y="610866"/>
                    <a:pt x="70545" y="610866"/>
                  </a:cubicBezTo>
                  <a:cubicBezTo>
                    <a:pt x="64979" y="610866"/>
                    <a:pt x="60467" y="605833"/>
                    <a:pt x="60467" y="599625"/>
                  </a:cubicBezTo>
                  <a:cubicBezTo>
                    <a:pt x="60467" y="593417"/>
                    <a:pt x="64979" y="588384"/>
                    <a:pt x="70545" y="588384"/>
                  </a:cubicBezTo>
                  <a:close/>
                  <a:moveTo>
                    <a:pt x="39536" y="588384"/>
                  </a:moveTo>
                  <a:cubicBezTo>
                    <a:pt x="45102" y="588384"/>
                    <a:pt x="49614" y="593417"/>
                    <a:pt x="49614" y="599625"/>
                  </a:cubicBezTo>
                  <a:cubicBezTo>
                    <a:pt x="49614" y="605833"/>
                    <a:pt x="45102" y="610866"/>
                    <a:pt x="39536" y="610866"/>
                  </a:cubicBezTo>
                  <a:cubicBezTo>
                    <a:pt x="33970" y="610866"/>
                    <a:pt x="29458" y="605833"/>
                    <a:pt x="29458" y="599625"/>
                  </a:cubicBezTo>
                  <a:cubicBezTo>
                    <a:pt x="29458" y="593417"/>
                    <a:pt x="33970" y="588384"/>
                    <a:pt x="39536" y="588384"/>
                  </a:cubicBezTo>
                  <a:close/>
                  <a:moveTo>
                    <a:pt x="102328" y="558926"/>
                  </a:moveTo>
                  <a:cubicBezTo>
                    <a:pt x="107894" y="558926"/>
                    <a:pt x="112406" y="563959"/>
                    <a:pt x="112406" y="570167"/>
                  </a:cubicBezTo>
                  <a:cubicBezTo>
                    <a:pt x="112406" y="576375"/>
                    <a:pt x="107894" y="581408"/>
                    <a:pt x="102328" y="581408"/>
                  </a:cubicBezTo>
                  <a:cubicBezTo>
                    <a:pt x="96762" y="581408"/>
                    <a:pt x="92250" y="576375"/>
                    <a:pt x="92250" y="570167"/>
                  </a:cubicBezTo>
                  <a:cubicBezTo>
                    <a:pt x="92250" y="563959"/>
                    <a:pt x="96762" y="558926"/>
                    <a:pt x="102328" y="558926"/>
                  </a:cubicBezTo>
                  <a:close/>
                  <a:moveTo>
                    <a:pt x="70545" y="558926"/>
                  </a:moveTo>
                  <a:cubicBezTo>
                    <a:pt x="76111" y="558926"/>
                    <a:pt x="80623" y="563959"/>
                    <a:pt x="80623" y="570167"/>
                  </a:cubicBezTo>
                  <a:cubicBezTo>
                    <a:pt x="80623" y="576375"/>
                    <a:pt x="76111" y="581408"/>
                    <a:pt x="70545" y="581408"/>
                  </a:cubicBezTo>
                  <a:cubicBezTo>
                    <a:pt x="64979" y="581408"/>
                    <a:pt x="60467" y="576375"/>
                    <a:pt x="60467" y="570167"/>
                  </a:cubicBezTo>
                  <a:cubicBezTo>
                    <a:pt x="60467" y="563959"/>
                    <a:pt x="64979" y="558926"/>
                    <a:pt x="70545" y="558926"/>
                  </a:cubicBezTo>
                  <a:close/>
                  <a:moveTo>
                    <a:pt x="39536" y="558926"/>
                  </a:moveTo>
                  <a:cubicBezTo>
                    <a:pt x="45102" y="558926"/>
                    <a:pt x="49614" y="563959"/>
                    <a:pt x="49614" y="570167"/>
                  </a:cubicBezTo>
                  <a:cubicBezTo>
                    <a:pt x="49614" y="576375"/>
                    <a:pt x="45102" y="581408"/>
                    <a:pt x="39536" y="581408"/>
                  </a:cubicBezTo>
                  <a:cubicBezTo>
                    <a:pt x="33970" y="581408"/>
                    <a:pt x="29458" y="576375"/>
                    <a:pt x="29458" y="570167"/>
                  </a:cubicBezTo>
                  <a:cubicBezTo>
                    <a:pt x="29458" y="563959"/>
                    <a:pt x="33970" y="558926"/>
                    <a:pt x="39536" y="558926"/>
                  </a:cubicBezTo>
                  <a:close/>
                  <a:moveTo>
                    <a:pt x="10078" y="558926"/>
                  </a:moveTo>
                  <a:cubicBezTo>
                    <a:pt x="15644" y="558926"/>
                    <a:pt x="20156" y="563959"/>
                    <a:pt x="20156" y="570167"/>
                  </a:cubicBezTo>
                  <a:cubicBezTo>
                    <a:pt x="20156" y="576375"/>
                    <a:pt x="15644" y="581408"/>
                    <a:pt x="10078" y="581408"/>
                  </a:cubicBezTo>
                  <a:cubicBezTo>
                    <a:pt x="4512" y="581408"/>
                    <a:pt x="0" y="576375"/>
                    <a:pt x="0" y="570167"/>
                  </a:cubicBezTo>
                  <a:cubicBezTo>
                    <a:pt x="0" y="563959"/>
                    <a:pt x="4512" y="558926"/>
                    <a:pt x="10078" y="558926"/>
                  </a:cubicBezTo>
                  <a:close/>
                  <a:moveTo>
                    <a:pt x="102328" y="526367"/>
                  </a:moveTo>
                  <a:cubicBezTo>
                    <a:pt x="107894" y="526367"/>
                    <a:pt x="112406" y="531226"/>
                    <a:pt x="112406" y="537220"/>
                  </a:cubicBezTo>
                  <a:cubicBezTo>
                    <a:pt x="112406" y="543214"/>
                    <a:pt x="107894" y="548073"/>
                    <a:pt x="102328" y="548073"/>
                  </a:cubicBezTo>
                  <a:cubicBezTo>
                    <a:pt x="96762" y="548073"/>
                    <a:pt x="92250" y="543214"/>
                    <a:pt x="92250" y="537220"/>
                  </a:cubicBezTo>
                  <a:cubicBezTo>
                    <a:pt x="92250" y="531226"/>
                    <a:pt x="96762" y="526367"/>
                    <a:pt x="102328" y="526367"/>
                  </a:cubicBezTo>
                  <a:close/>
                  <a:moveTo>
                    <a:pt x="70545" y="526367"/>
                  </a:moveTo>
                  <a:cubicBezTo>
                    <a:pt x="76111" y="526367"/>
                    <a:pt x="80623" y="531226"/>
                    <a:pt x="80623" y="537220"/>
                  </a:cubicBezTo>
                  <a:cubicBezTo>
                    <a:pt x="80623" y="543214"/>
                    <a:pt x="76111" y="548073"/>
                    <a:pt x="70545" y="548073"/>
                  </a:cubicBezTo>
                  <a:cubicBezTo>
                    <a:pt x="64979" y="548073"/>
                    <a:pt x="60467" y="543214"/>
                    <a:pt x="60467" y="537220"/>
                  </a:cubicBezTo>
                  <a:cubicBezTo>
                    <a:pt x="60467" y="531226"/>
                    <a:pt x="64979" y="526367"/>
                    <a:pt x="70545" y="526367"/>
                  </a:cubicBezTo>
                  <a:close/>
                  <a:moveTo>
                    <a:pt x="39536" y="526367"/>
                  </a:moveTo>
                  <a:cubicBezTo>
                    <a:pt x="45102" y="526367"/>
                    <a:pt x="49614" y="531226"/>
                    <a:pt x="49614" y="537220"/>
                  </a:cubicBezTo>
                  <a:cubicBezTo>
                    <a:pt x="49614" y="543214"/>
                    <a:pt x="45102" y="548073"/>
                    <a:pt x="39536" y="548073"/>
                  </a:cubicBezTo>
                  <a:cubicBezTo>
                    <a:pt x="33970" y="548073"/>
                    <a:pt x="29458" y="543214"/>
                    <a:pt x="29458" y="537220"/>
                  </a:cubicBezTo>
                  <a:cubicBezTo>
                    <a:pt x="29458" y="531226"/>
                    <a:pt x="33970" y="526367"/>
                    <a:pt x="39536" y="526367"/>
                  </a:cubicBezTo>
                  <a:close/>
                  <a:moveTo>
                    <a:pt x="10078" y="526367"/>
                  </a:moveTo>
                  <a:cubicBezTo>
                    <a:pt x="15644" y="526367"/>
                    <a:pt x="20156" y="531226"/>
                    <a:pt x="20156" y="537220"/>
                  </a:cubicBezTo>
                  <a:cubicBezTo>
                    <a:pt x="20156" y="543214"/>
                    <a:pt x="15644" y="548073"/>
                    <a:pt x="10078" y="548073"/>
                  </a:cubicBezTo>
                  <a:cubicBezTo>
                    <a:pt x="4512" y="548073"/>
                    <a:pt x="0" y="543214"/>
                    <a:pt x="0" y="537220"/>
                  </a:cubicBezTo>
                  <a:cubicBezTo>
                    <a:pt x="0" y="531226"/>
                    <a:pt x="4512" y="526367"/>
                    <a:pt x="10078" y="526367"/>
                  </a:cubicBezTo>
                  <a:close/>
                  <a:moveTo>
                    <a:pt x="102328" y="491483"/>
                  </a:moveTo>
                  <a:cubicBezTo>
                    <a:pt x="107894" y="491483"/>
                    <a:pt x="112406" y="496863"/>
                    <a:pt x="112406" y="503499"/>
                  </a:cubicBezTo>
                  <a:cubicBezTo>
                    <a:pt x="112406" y="510135"/>
                    <a:pt x="107894" y="515515"/>
                    <a:pt x="102328" y="515515"/>
                  </a:cubicBezTo>
                  <a:cubicBezTo>
                    <a:pt x="96762" y="515515"/>
                    <a:pt x="92250" y="510135"/>
                    <a:pt x="92250" y="503499"/>
                  </a:cubicBezTo>
                  <a:cubicBezTo>
                    <a:pt x="92250" y="496863"/>
                    <a:pt x="96762" y="491483"/>
                    <a:pt x="102328" y="491483"/>
                  </a:cubicBezTo>
                  <a:close/>
                  <a:moveTo>
                    <a:pt x="70545" y="491483"/>
                  </a:moveTo>
                  <a:cubicBezTo>
                    <a:pt x="76111" y="491483"/>
                    <a:pt x="80623" y="496863"/>
                    <a:pt x="80623" y="503499"/>
                  </a:cubicBezTo>
                  <a:cubicBezTo>
                    <a:pt x="80623" y="510135"/>
                    <a:pt x="76111" y="515515"/>
                    <a:pt x="70545" y="515515"/>
                  </a:cubicBezTo>
                  <a:cubicBezTo>
                    <a:pt x="64979" y="515515"/>
                    <a:pt x="60467" y="510135"/>
                    <a:pt x="60467" y="503499"/>
                  </a:cubicBezTo>
                  <a:cubicBezTo>
                    <a:pt x="60467" y="496863"/>
                    <a:pt x="64979" y="491483"/>
                    <a:pt x="70545" y="491483"/>
                  </a:cubicBezTo>
                  <a:close/>
                  <a:moveTo>
                    <a:pt x="39536" y="491483"/>
                  </a:moveTo>
                  <a:cubicBezTo>
                    <a:pt x="45102" y="491483"/>
                    <a:pt x="49614" y="496863"/>
                    <a:pt x="49614" y="503499"/>
                  </a:cubicBezTo>
                  <a:cubicBezTo>
                    <a:pt x="49614" y="510135"/>
                    <a:pt x="45102" y="515515"/>
                    <a:pt x="39536" y="515515"/>
                  </a:cubicBezTo>
                  <a:cubicBezTo>
                    <a:pt x="33970" y="515515"/>
                    <a:pt x="29458" y="510135"/>
                    <a:pt x="29458" y="503499"/>
                  </a:cubicBezTo>
                  <a:cubicBezTo>
                    <a:pt x="29458" y="496863"/>
                    <a:pt x="33970" y="491483"/>
                    <a:pt x="39536" y="491483"/>
                  </a:cubicBezTo>
                  <a:close/>
                  <a:moveTo>
                    <a:pt x="10078" y="491483"/>
                  </a:moveTo>
                  <a:cubicBezTo>
                    <a:pt x="15644" y="491483"/>
                    <a:pt x="20156" y="496863"/>
                    <a:pt x="20156" y="503499"/>
                  </a:cubicBezTo>
                  <a:cubicBezTo>
                    <a:pt x="20156" y="510135"/>
                    <a:pt x="15644" y="515515"/>
                    <a:pt x="10078" y="515515"/>
                  </a:cubicBezTo>
                  <a:cubicBezTo>
                    <a:pt x="4512" y="515515"/>
                    <a:pt x="0" y="510135"/>
                    <a:pt x="0" y="503499"/>
                  </a:cubicBezTo>
                  <a:cubicBezTo>
                    <a:pt x="0" y="496863"/>
                    <a:pt x="4512" y="491483"/>
                    <a:pt x="10078" y="491483"/>
                  </a:cubicBezTo>
                  <a:close/>
                  <a:moveTo>
                    <a:pt x="102328" y="458149"/>
                  </a:moveTo>
                  <a:cubicBezTo>
                    <a:pt x="107894" y="458149"/>
                    <a:pt x="112406" y="463182"/>
                    <a:pt x="112406" y="469390"/>
                  </a:cubicBezTo>
                  <a:cubicBezTo>
                    <a:pt x="112406" y="475598"/>
                    <a:pt x="107894" y="480631"/>
                    <a:pt x="102328" y="480631"/>
                  </a:cubicBezTo>
                  <a:cubicBezTo>
                    <a:pt x="96762" y="480631"/>
                    <a:pt x="92250" y="475598"/>
                    <a:pt x="92250" y="469390"/>
                  </a:cubicBezTo>
                  <a:cubicBezTo>
                    <a:pt x="92250" y="463182"/>
                    <a:pt x="96762" y="458149"/>
                    <a:pt x="102328" y="458149"/>
                  </a:cubicBezTo>
                  <a:close/>
                  <a:moveTo>
                    <a:pt x="70545" y="458149"/>
                  </a:moveTo>
                  <a:cubicBezTo>
                    <a:pt x="76111" y="458149"/>
                    <a:pt x="80623" y="463182"/>
                    <a:pt x="80623" y="469390"/>
                  </a:cubicBezTo>
                  <a:cubicBezTo>
                    <a:pt x="80623" y="475598"/>
                    <a:pt x="76111" y="480631"/>
                    <a:pt x="70545" y="480631"/>
                  </a:cubicBezTo>
                  <a:cubicBezTo>
                    <a:pt x="64979" y="480631"/>
                    <a:pt x="60467" y="475598"/>
                    <a:pt x="60467" y="469390"/>
                  </a:cubicBezTo>
                  <a:cubicBezTo>
                    <a:pt x="60467" y="463182"/>
                    <a:pt x="64979" y="458149"/>
                    <a:pt x="70545" y="458149"/>
                  </a:cubicBezTo>
                  <a:close/>
                  <a:moveTo>
                    <a:pt x="39536" y="458149"/>
                  </a:moveTo>
                  <a:cubicBezTo>
                    <a:pt x="45102" y="458149"/>
                    <a:pt x="49614" y="463182"/>
                    <a:pt x="49614" y="469390"/>
                  </a:cubicBezTo>
                  <a:cubicBezTo>
                    <a:pt x="49614" y="475598"/>
                    <a:pt x="45102" y="480631"/>
                    <a:pt x="39536" y="480631"/>
                  </a:cubicBezTo>
                  <a:cubicBezTo>
                    <a:pt x="33970" y="480631"/>
                    <a:pt x="29458" y="475598"/>
                    <a:pt x="29458" y="469390"/>
                  </a:cubicBezTo>
                  <a:cubicBezTo>
                    <a:pt x="29458" y="463182"/>
                    <a:pt x="33970" y="458149"/>
                    <a:pt x="39536" y="458149"/>
                  </a:cubicBezTo>
                  <a:close/>
                  <a:moveTo>
                    <a:pt x="10078" y="458149"/>
                  </a:moveTo>
                  <a:cubicBezTo>
                    <a:pt x="15644" y="458149"/>
                    <a:pt x="20156" y="463182"/>
                    <a:pt x="20156" y="469390"/>
                  </a:cubicBezTo>
                  <a:cubicBezTo>
                    <a:pt x="20156" y="475598"/>
                    <a:pt x="15644" y="480631"/>
                    <a:pt x="10078" y="480631"/>
                  </a:cubicBezTo>
                  <a:cubicBezTo>
                    <a:pt x="4512" y="480631"/>
                    <a:pt x="0" y="475598"/>
                    <a:pt x="0" y="469390"/>
                  </a:cubicBezTo>
                  <a:cubicBezTo>
                    <a:pt x="0" y="463182"/>
                    <a:pt x="4512" y="458149"/>
                    <a:pt x="10078" y="458149"/>
                  </a:cubicBezTo>
                  <a:close/>
                  <a:moveTo>
                    <a:pt x="102328" y="425590"/>
                  </a:moveTo>
                  <a:cubicBezTo>
                    <a:pt x="107894" y="425590"/>
                    <a:pt x="112406" y="430449"/>
                    <a:pt x="112406" y="436443"/>
                  </a:cubicBezTo>
                  <a:cubicBezTo>
                    <a:pt x="112406" y="442437"/>
                    <a:pt x="107894" y="447296"/>
                    <a:pt x="102328" y="447296"/>
                  </a:cubicBezTo>
                  <a:cubicBezTo>
                    <a:pt x="96762" y="447296"/>
                    <a:pt x="92250" y="442437"/>
                    <a:pt x="92250" y="436443"/>
                  </a:cubicBezTo>
                  <a:cubicBezTo>
                    <a:pt x="92250" y="430449"/>
                    <a:pt x="96762" y="425590"/>
                    <a:pt x="102328" y="425590"/>
                  </a:cubicBezTo>
                  <a:close/>
                  <a:moveTo>
                    <a:pt x="70545" y="425590"/>
                  </a:moveTo>
                  <a:cubicBezTo>
                    <a:pt x="76111" y="425590"/>
                    <a:pt x="80623" y="430449"/>
                    <a:pt x="80623" y="436443"/>
                  </a:cubicBezTo>
                  <a:cubicBezTo>
                    <a:pt x="80623" y="442437"/>
                    <a:pt x="76111" y="447296"/>
                    <a:pt x="70545" y="447296"/>
                  </a:cubicBezTo>
                  <a:cubicBezTo>
                    <a:pt x="64979" y="447296"/>
                    <a:pt x="60467" y="442437"/>
                    <a:pt x="60467" y="436443"/>
                  </a:cubicBezTo>
                  <a:cubicBezTo>
                    <a:pt x="60467" y="430449"/>
                    <a:pt x="64979" y="425590"/>
                    <a:pt x="70545" y="425590"/>
                  </a:cubicBezTo>
                  <a:close/>
                  <a:moveTo>
                    <a:pt x="39536" y="425590"/>
                  </a:moveTo>
                  <a:cubicBezTo>
                    <a:pt x="45102" y="425590"/>
                    <a:pt x="49614" y="430449"/>
                    <a:pt x="49614" y="436443"/>
                  </a:cubicBezTo>
                  <a:cubicBezTo>
                    <a:pt x="49614" y="442437"/>
                    <a:pt x="45102" y="447296"/>
                    <a:pt x="39536" y="447296"/>
                  </a:cubicBezTo>
                  <a:cubicBezTo>
                    <a:pt x="33970" y="447296"/>
                    <a:pt x="29458" y="442437"/>
                    <a:pt x="29458" y="436443"/>
                  </a:cubicBezTo>
                  <a:cubicBezTo>
                    <a:pt x="29458" y="430449"/>
                    <a:pt x="33970" y="425590"/>
                    <a:pt x="39536" y="425590"/>
                  </a:cubicBezTo>
                  <a:close/>
                  <a:moveTo>
                    <a:pt x="10078" y="425590"/>
                  </a:moveTo>
                  <a:cubicBezTo>
                    <a:pt x="15644" y="425590"/>
                    <a:pt x="20156" y="430449"/>
                    <a:pt x="20156" y="436443"/>
                  </a:cubicBezTo>
                  <a:cubicBezTo>
                    <a:pt x="20156" y="442437"/>
                    <a:pt x="15644" y="447296"/>
                    <a:pt x="10078" y="447296"/>
                  </a:cubicBezTo>
                  <a:cubicBezTo>
                    <a:pt x="4512" y="447296"/>
                    <a:pt x="0" y="442437"/>
                    <a:pt x="0" y="436443"/>
                  </a:cubicBezTo>
                  <a:cubicBezTo>
                    <a:pt x="0" y="430449"/>
                    <a:pt x="4512" y="425590"/>
                    <a:pt x="10078" y="425590"/>
                  </a:cubicBezTo>
                  <a:close/>
                  <a:moveTo>
                    <a:pt x="102328" y="392256"/>
                  </a:moveTo>
                  <a:cubicBezTo>
                    <a:pt x="107894" y="392256"/>
                    <a:pt x="112406" y="397115"/>
                    <a:pt x="112406" y="403109"/>
                  </a:cubicBezTo>
                  <a:cubicBezTo>
                    <a:pt x="112406" y="409103"/>
                    <a:pt x="107894" y="413962"/>
                    <a:pt x="102328" y="413962"/>
                  </a:cubicBezTo>
                  <a:cubicBezTo>
                    <a:pt x="96762" y="413962"/>
                    <a:pt x="92250" y="409103"/>
                    <a:pt x="92250" y="403109"/>
                  </a:cubicBezTo>
                  <a:cubicBezTo>
                    <a:pt x="92250" y="397115"/>
                    <a:pt x="96762" y="392256"/>
                    <a:pt x="102328" y="392256"/>
                  </a:cubicBezTo>
                  <a:close/>
                  <a:moveTo>
                    <a:pt x="70545" y="392256"/>
                  </a:moveTo>
                  <a:cubicBezTo>
                    <a:pt x="76111" y="392256"/>
                    <a:pt x="80623" y="397115"/>
                    <a:pt x="80623" y="403109"/>
                  </a:cubicBezTo>
                  <a:cubicBezTo>
                    <a:pt x="80623" y="409103"/>
                    <a:pt x="76111" y="413962"/>
                    <a:pt x="70545" y="413962"/>
                  </a:cubicBezTo>
                  <a:cubicBezTo>
                    <a:pt x="64979" y="413962"/>
                    <a:pt x="60467" y="409103"/>
                    <a:pt x="60467" y="403109"/>
                  </a:cubicBezTo>
                  <a:cubicBezTo>
                    <a:pt x="60467" y="397115"/>
                    <a:pt x="64979" y="392256"/>
                    <a:pt x="70545" y="392256"/>
                  </a:cubicBezTo>
                  <a:close/>
                  <a:moveTo>
                    <a:pt x="39536" y="392256"/>
                  </a:moveTo>
                  <a:cubicBezTo>
                    <a:pt x="45102" y="392256"/>
                    <a:pt x="49614" y="397115"/>
                    <a:pt x="49614" y="403109"/>
                  </a:cubicBezTo>
                  <a:cubicBezTo>
                    <a:pt x="49614" y="409103"/>
                    <a:pt x="45102" y="413962"/>
                    <a:pt x="39536" y="413962"/>
                  </a:cubicBezTo>
                  <a:cubicBezTo>
                    <a:pt x="33970" y="413962"/>
                    <a:pt x="29458" y="409103"/>
                    <a:pt x="29458" y="403109"/>
                  </a:cubicBezTo>
                  <a:cubicBezTo>
                    <a:pt x="29458" y="397115"/>
                    <a:pt x="33970" y="392256"/>
                    <a:pt x="39536" y="392256"/>
                  </a:cubicBezTo>
                  <a:close/>
                  <a:moveTo>
                    <a:pt x="10078" y="392256"/>
                  </a:moveTo>
                  <a:cubicBezTo>
                    <a:pt x="15644" y="392256"/>
                    <a:pt x="20156" y="397115"/>
                    <a:pt x="20156" y="403109"/>
                  </a:cubicBezTo>
                  <a:cubicBezTo>
                    <a:pt x="20156" y="409103"/>
                    <a:pt x="15644" y="413962"/>
                    <a:pt x="10078" y="413962"/>
                  </a:cubicBezTo>
                  <a:cubicBezTo>
                    <a:pt x="4512" y="413962"/>
                    <a:pt x="0" y="409103"/>
                    <a:pt x="0" y="403109"/>
                  </a:cubicBezTo>
                  <a:cubicBezTo>
                    <a:pt x="0" y="397115"/>
                    <a:pt x="4512" y="392256"/>
                    <a:pt x="10078" y="392256"/>
                  </a:cubicBezTo>
                  <a:close/>
                  <a:moveTo>
                    <a:pt x="102328" y="358922"/>
                  </a:moveTo>
                  <a:cubicBezTo>
                    <a:pt x="107894" y="358922"/>
                    <a:pt x="112406" y="363955"/>
                    <a:pt x="112406" y="370163"/>
                  </a:cubicBezTo>
                  <a:cubicBezTo>
                    <a:pt x="112406" y="376371"/>
                    <a:pt x="107894" y="381404"/>
                    <a:pt x="102328" y="381404"/>
                  </a:cubicBezTo>
                  <a:cubicBezTo>
                    <a:pt x="96762" y="381404"/>
                    <a:pt x="92250" y="376371"/>
                    <a:pt x="92250" y="370163"/>
                  </a:cubicBezTo>
                  <a:cubicBezTo>
                    <a:pt x="92250" y="363955"/>
                    <a:pt x="96762" y="358922"/>
                    <a:pt x="102328" y="358922"/>
                  </a:cubicBezTo>
                  <a:close/>
                  <a:moveTo>
                    <a:pt x="70545" y="358922"/>
                  </a:moveTo>
                  <a:cubicBezTo>
                    <a:pt x="76111" y="358922"/>
                    <a:pt x="80623" y="363955"/>
                    <a:pt x="80623" y="370163"/>
                  </a:cubicBezTo>
                  <a:cubicBezTo>
                    <a:pt x="80623" y="376371"/>
                    <a:pt x="76111" y="381404"/>
                    <a:pt x="70545" y="381404"/>
                  </a:cubicBezTo>
                  <a:cubicBezTo>
                    <a:pt x="64979" y="381404"/>
                    <a:pt x="60467" y="376371"/>
                    <a:pt x="60467" y="370163"/>
                  </a:cubicBezTo>
                  <a:cubicBezTo>
                    <a:pt x="60467" y="363955"/>
                    <a:pt x="64979" y="358922"/>
                    <a:pt x="70545" y="358922"/>
                  </a:cubicBezTo>
                  <a:close/>
                  <a:moveTo>
                    <a:pt x="39536" y="358922"/>
                  </a:moveTo>
                  <a:cubicBezTo>
                    <a:pt x="45102" y="358922"/>
                    <a:pt x="49614" y="363955"/>
                    <a:pt x="49614" y="370163"/>
                  </a:cubicBezTo>
                  <a:cubicBezTo>
                    <a:pt x="49614" y="376371"/>
                    <a:pt x="45102" y="381404"/>
                    <a:pt x="39536" y="381404"/>
                  </a:cubicBezTo>
                  <a:cubicBezTo>
                    <a:pt x="33970" y="381404"/>
                    <a:pt x="29458" y="376371"/>
                    <a:pt x="29458" y="370163"/>
                  </a:cubicBezTo>
                  <a:cubicBezTo>
                    <a:pt x="29458" y="363955"/>
                    <a:pt x="33970" y="358922"/>
                    <a:pt x="39536" y="358922"/>
                  </a:cubicBezTo>
                  <a:close/>
                  <a:moveTo>
                    <a:pt x="10078" y="358922"/>
                  </a:moveTo>
                  <a:cubicBezTo>
                    <a:pt x="15644" y="358922"/>
                    <a:pt x="20156" y="363955"/>
                    <a:pt x="20156" y="370163"/>
                  </a:cubicBezTo>
                  <a:cubicBezTo>
                    <a:pt x="20156" y="376371"/>
                    <a:pt x="15644" y="381404"/>
                    <a:pt x="10078" y="381404"/>
                  </a:cubicBezTo>
                  <a:cubicBezTo>
                    <a:pt x="4512" y="381404"/>
                    <a:pt x="0" y="376371"/>
                    <a:pt x="0" y="370163"/>
                  </a:cubicBezTo>
                  <a:cubicBezTo>
                    <a:pt x="0" y="363955"/>
                    <a:pt x="4512" y="358922"/>
                    <a:pt x="10078" y="358922"/>
                  </a:cubicBezTo>
                  <a:close/>
                  <a:moveTo>
                    <a:pt x="102328" y="324813"/>
                  </a:moveTo>
                  <a:cubicBezTo>
                    <a:pt x="107894" y="324813"/>
                    <a:pt x="112406" y="329672"/>
                    <a:pt x="112406" y="335666"/>
                  </a:cubicBezTo>
                  <a:cubicBezTo>
                    <a:pt x="112406" y="341660"/>
                    <a:pt x="107894" y="346519"/>
                    <a:pt x="102328" y="346519"/>
                  </a:cubicBezTo>
                  <a:cubicBezTo>
                    <a:pt x="96762" y="346519"/>
                    <a:pt x="92250" y="341660"/>
                    <a:pt x="92250" y="335666"/>
                  </a:cubicBezTo>
                  <a:cubicBezTo>
                    <a:pt x="92250" y="329672"/>
                    <a:pt x="96762" y="324813"/>
                    <a:pt x="102328" y="324813"/>
                  </a:cubicBezTo>
                  <a:close/>
                  <a:moveTo>
                    <a:pt x="70545" y="324813"/>
                  </a:moveTo>
                  <a:cubicBezTo>
                    <a:pt x="76111" y="324813"/>
                    <a:pt x="80623" y="329672"/>
                    <a:pt x="80623" y="335666"/>
                  </a:cubicBezTo>
                  <a:cubicBezTo>
                    <a:pt x="80623" y="341660"/>
                    <a:pt x="76111" y="346519"/>
                    <a:pt x="70545" y="346519"/>
                  </a:cubicBezTo>
                  <a:cubicBezTo>
                    <a:pt x="64979" y="346519"/>
                    <a:pt x="60467" y="341660"/>
                    <a:pt x="60467" y="335666"/>
                  </a:cubicBezTo>
                  <a:cubicBezTo>
                    <a:pt x="60467" y="329672"/>
                    <a:pt x="64979" y="324813"/>
                    <a:pt x="70545" y="324813"/>
                  </a:cubicBezTo>
                  <a:close/>
                  <a:moveTo>
                    <a:pt x="39536" y="324813"/>
                  </a:moveTo>
                  <a:cubicBezTo>
                    <a:pt x="45102" y="324813"/>
                    <a:pt x="49614" y="329672"/>
                    <a:pt x="49614" y="335666"/>
                  </a:cubicBezTo>
                  <a:cubicBezTo>
                    <a:pt x="49614" y="341660"/>
                    <a:pt x="45102" y="346519"/>
                    <a:pt x="39536" y="346519"/>
                  </a:cubicBezTo>
                  <a:cubicBezTo>
                    <a:pt x="33970" y="346519"/>
                    <a:pt x="29458" y="341660"/>
                    <a:pt x="29458" y="335666"/>
                  </a:cubicBezTo>
                  <a:cubicBezTo>
                    <a:pt x="29458" y="329672"/>
                    <a:pt x="33970" y="324813"/>
                    <a:pt x="39536" y="324813"/>
                  </a:cubicBezTo>
                  <a:close/>
                  <a:moveTo>
                    <a:pt x="10078" y="324813"/>
                  </a:moveTo>
                  <a:cubicBezTo>
                    <a:pt x="15644" y="324813"/>
                    <a:pt x="20156" y="329672"/>
                    <a:pt x="20156" y="335666"/>
                  </a:cubicBezTo>
                  <a:cubicBezTo>
                    <a:pt x="20156" y="341660"/>
                    <a:pt x="15644" y="346519"/>
                    <a:pt x="10078" y="346519"/>
                  </a:cubicBezTo>
                  <a:cubicBezTo>
                    <a:pt x="4512" y="346519"/>
                    <a:pt x="0" y="341660"/>
                    <a:pt x="0" y="335666"/>
                  </a:cubicBezTo>
                  <a:cubicBezTo>
                    <a:pt x="0" y="329672"/>
                    <a:pt x="4512" y="324813"/>
                    <a:pt x="10078" y="324813"/>
                  </a:cubicBezTo>
                  <a:close/>
                  <a:moveTo>
                    <a:pt x="102328" y="291479"/>
                  </a:moveTo>
                  <a:cubicBezTo>
                    <a:pt x="107894" y="291479"/>
                    <a:pt x="112406" y="296338"/>
                    <a:pt x="112406" y="302332"/>
                  </a:cubicBezTo>
                  <a:cubicBezTo>
                    <a:pt x="112406" y="308326"/>
                    <a:pt x="107894" y="313185"/>
                    <a:pt x="102328" y="313185"/>
                  </a:cubicBezTo>
                  <a:cubicBezTo>
                    <a:pt x="96762" y="313185"/>
                    <a:pt x="92250" y="308326"/>
                    <a:pt x="92250" y="302332"/>
                  </a:cubicBezTo>
                  <a:cubicBezTo>
                    <a:pt x="92250" y="296338"/>
                    <a:pt x="96762" y="291479"/>
                    <a:pt x="102328" y="291479"/>
                  </a:cubicBezTo>
                  <a:close/>
                  <a:moveTo>
                    <a:pt x="70545" y="291479"/>
                  </a:moveTo>
                  <a:cubicBezTo>
                    <a:pt x="76111" y="291479"/>
                    <a:pt x="80623" y="296338"/>
                    <a:pt x="80623" y="302332"/>
                  </a:cubicBezTo>
                  <a:cubicBezTo>
                    <a:pt x="80623" y="308326"/>
                    <a:pt x="76111" y="313185"/>
                    <a:pt x="70545" y="313185"/>
                  </a:cubicBezTo>
                  <a:cubicBezTo>
                    <a:pt x="64979" y="313185"/>
                    <a:pt x="60467" y="308326"/>
                    <a:pt x="60467" y="302332"/>
                  </a:cubicBezTo>
                  <a:cubicBezTo>
                    <a:pt x="60467" y="296338"/>
                    <a:pt x="64979" y="291479"/>
                    <a:pt x="70545" y="291479"/>
                  </a:cubicBezTo>
                  <a:close/>
                  <a:moveTo>
                    <a:pt x="39536" y="291479"/>
                  </a:moveTo>
                  <a:cubicBezTo>
                    <a:pt x="45102" y="291479"/>
                    <a:pt x="49614" y="296338"/>
                    <a:pt x="49614" y="302332"/>
                  </a:cubicBezTo>
                  <a:cubicBezTo>
                    <a:pt x="49614" y="308326"/>
                    <a:pt x="45102" y="313185"/>
                    <a:pt x="39536" y="313185"/>
                  </a:cubicBezTo>
                  <a:cubicBezTo>
                    <a:pt x="33970" y="313185"/>
                    <a:pt x="29458" y="308326"/>
                    <a:pt x="29458" y="302332"/>
                  </a:cubicBezTo>
                  <a:cubicBezTo>
                    <a:pt x="29458" y="296338"/>
                    <a:pt x="33970" y="291479"/>
                    <a:pt x="39536" y="291479"/>
                  </a:cubicBezTo>
                  <a:close/>
                  <a:moveTo>
                    <a:pt x="10078" y="291479"/>
                  </a:moveTo>
                  <a:cubicBezTo>
                    <a:pt x="15644" y="291479"/>
                    <a:pt x="20156" y="296338"/>
                    <a:pt x="20156" y="302332"/>
                  </a:cubicBezTo>
                  <a:cubicBezTo>
                    <a:pt x="20156" y="308326"/>
                    <a:pt x="15644" y="313185"/>
                    <a:pt x="10078" y="313185"/>
                  </a:cubicBezTo>
                  <a:cubicBezTo>
                    <a:pt x="4512" y="313185"/>
                    <a:pt x="0" y="308326"/>
                    <a:pt x="0" y="302332"/>
                  </a:cubicBezTo>
                  <a:cubicBezTo>
                    <a:pt x="0" y="296338"/>
                    <a:pt x="4512" y="291479"/>
                    <a:pt x="10078" y="291479"/>
                  </a:cubicBezTo>
                  <a:close/>
                  <a:moveTo>
                    <a:pt x="102328" y="258145"/>
                  </a:moveTo>
                  <a:cubicBezTo>
                    <a:pt x="107894" y="258145"/>
                    <a:pt x="112406" y="263178"/>
                    <a:pt x="112406" y="269386"/>
                  </a:cubicBezTo>
                  <a:cubicBezTo>
                    <a:pt x="112406" y="275594"/>
                    <a:pt x="107894" y="280627"/>
                    <a:pt x="102328" y="280627"/>
                  </a:cubicBezTo>
                  <a:cubicBezTo>
                    <a:pt x="96762" y="280627"/>
                    <a:pt x="92250" y="275594"/>
                    <a:pt x="92250" y="269386"/>
                  </a:cubicBezTo>
                  <a:cubicBezTo>
                    <a:pt x="92250" y="263178"/>
                    <a:pt x="96762" y="258145"/>
                    <a:pt x="102328" y="258145"/>
                  </a:cubicBezTo>
                  <a:close/>
                  <a:moveTo>
                    <a:pt x="70545" y="258145"/>
                  </a:moveTo>
                  <a:cubicBezTo>
                    <a:pt x="76111" y="258145"/>
                    <a:pt x="80623" y="263178"/>
                    <a:pt x="80623" y="269386"/>
                  </a:cubicBezTo>
                  <a:cubicBezTo>
                    <a:pt x="80623" y="275594"/>
                    <a:pt x="76111" y="280627"/>
                    <a:pt x="70545" y="280627"/>
                  </a:cubicBezTo>
                  <a:cubicBezTo>
                    <a:pt x="64979" y="280627"/>
                    <a:pt x="60467" y="275594"/>
                    <a:pt x="60467" y="269386"/>
                  </a:cubicBezTo>
                  <a:cubicBezTo>
                    <a:pt x="60467" y="263178"/>
                    <a:pt x="64979" y="258145"/>
                    <a:pt x="70545" y="258145"/>
                  </a:cubicBezTo>
                  <a:close/>
                  <a:moveTo>
                    <a:pt x="39536" y="258145"/>
                  </a:moveTo>
                  <a:cubicBezTo>
                    <a:pt x="45102" y="258145"/>
                    <a:pt x="49614" y="263178"/>
                    <a:pt x="49614" y="269386"/>
                  </a:cubicBezTo>
                  <a:cubicBezTo>
                    <a:pt x="49614" y="275594"/>
                    <a:pt x="45102" y="280627"/>
                    <a:pt x="39536" y="280627"/>
                  </a:cubicBezTo>
                  <a:cubicBezTo>
                    <a:pt x="33970" y="280627"/>
                    <a:pt x="29458" y="275594"/>
                    <a:pt x="29458" y="269386"/>
                  </a:cubicBezTo>
                  <a:cubicBezTo>
                    <a:pt x="29458" y="263178"/>
                    <a:pt x="33970" y="258145"/>
                    <a:pt x="39536" y="258145"/>
                  </a:cubicBezTo>
                  <a:close/>
                  <a:moveTo>
                    <a:pt x="10078" y="258145"/>
                  </a:moveTo>
                  <a:cubicBezTo>
                    <a:pt x="15644" y="258145"/>
                    <a:pt x="20156" y="263178"/>
                    <a:pt x="20156" y="269386"/>
                  </a:cubicBezTo>
                  <a:cubicBezTo>
                    <a:pt x="20156" y="275594"/>
                    <a:pt x="15644" y="280627"/>
                    <a:pt x="10078" y="280627"/>
                  </a:cubicBezTo>
                  <a:cubicBezTo>
                    <a:pt x="4512" y="280627"/>
                    <a:pt x="0" y="275594"/>
                    <a:pt x="0" y="269386"/>
                  </a:cubicBezTo>
                  <a:cubicBezTo>
                    <a:pt x="0" y="263178"/>
                    <a:pt x="4512" y="258145"/>
                    <a:pt x="10078" y="258145"/>
                  </a:cubicBezTo>
                  <a:close/>
                  <a:moveTo>
                    <a:pt x="102328" y="225586"/>
                  </a:moveTo>
                  <a:cubicBezTo>
                    <a:pt x="107894" y="225586"/>
                    <a:pt x="112406" y="230445"/>
                    <a:pt x="112406" y="236439"/>
                  </a:cubicBezTo>
                  <a:cubicBezTo>
                    <a:pt x="112406" y="242433"/>
                    <a:pt x="107894" y="247292"/>
                    <a:pt x="102328" y="247292"/>
                  </a:cubicBezTo>
                  <a:cubicBezTo>
                    <a:pt x="96762" y="247292"/>
                    <a:pt x="92250" y="242433"/>
                    <a:pt x="92250" y="236439"/>
                  </a:cubicBezTo>
                  <a:cubicBezTo>
                    <a:pt x="92250" y="230445"/>
                    <a:pt x="96762" y="225586"/>
                    <a:pt x="102328" y="225586"/>
                  </a:cubicBezTo>
                  <a:close/>
                  <a:moveTo>
                    <a:pt x="70545" y="225586"/>
                  </a:moveTo>
                  <a:cubicBezTo>
                    <a:pt x="76111" y="225586"/>
                    <a:pt x="80623" y="230445"/>
                    <a:pt x="80623" y="236439"/>
                  </a:cubicBezTo>
                  <a:cubicBezTo>
                    <a:pt x="80623" y="242433"/>
                    <a:pt x="76111" y="247292"/>
                    <a:pt x="70545" y="247292"/>
                  </a:cubicBezTo>
                  <a:cubicBezTo>
                    <a:pt x="64979" y="247292"/>
                    <a:pt x="60467" y="242433"/>
                    <a:pt x="60467" y="236439"/>
                  </a:cubicBezTo>
                  <a:cubicBezTo>
                    <a:pt x="60467" y="230445"/>
                    <a:pt x="64979" y="225586"/>
                    <a:pt x="70545" y="225586"/>
                  </a:cubicBezTo>
                  <a:close/>
                  <a:moveTo>
                    <a:pt x="39536" y="225586"/>
                  </a:moveTo>
                  <a:cubicBezTo>
                    <a:pt x="45102" y="225586"/>
                    <a:pt x="49614" y="230445"/>
                    <a:pt x="49614" y="236439"/>
                  </a:cubicBezTo>
                  <a:cubicBezTo>
                    <a:pt x="49614" y="242433"/>
                    <a:pt x="45102" y="247292"/>
                    <a:pt x="39536" y="247292"/>
                  </a:cubicBezTo>
                  <a:cubicBezTo>
                    <a:pt x="33970" y="247292"/>
                    <a:pt x="29458" y="242433"/>
                    <a:pt x="29458" y="236439"/>
                  </a:cubicBezTo>
                  <a:cubicBezTo>
                    <a:pt x="29458" y="230445"/>
                    <a:pt x="33970" y="225586"/>
                    <a:pt x="39536" y="225586"/>
                  </a:cubicBezTo>
                  <a:close/>
                  <a:moveTo>
                    <a:pt x="10078" y="225586"/>
                  </a:moveTo>
                  <a:cubicBezTo>
                    <a:pt x="15644" y="225586"/>
                    <a:pt x="20156" y="230445"/>
                    <a:pt x="20156" y="236439"/>
                  </a:cubicBezTo>
                  <a:cubicBezTo>
                    <a:pt x="20156" y="242433"/>
                    <a:pt x="15644" y="247292"/>
                    <a:pt x="10078" y="247292"/>
                  </a:cubicBezTo>
                  <a:cubicBezTo>
                    <a:pt x="4512" y="247292"/>
                    <a:pt x="0" y="242433"/>
                    <a:pt x="0" y="236439"/>
                  </a:cubicBezTo>
                  <a:cubicBezTo>
                    <a:pt x="0" y="230445"/>
                    <a:pt x="4512" y="225586"/>
                    <a:pt x="10078" y="225586"/>
                  </a:cubicBezTo>
                  <a:close/>
                  <a:moveTo>
                    <a:pt x="102328" y="190702"/>
                  </a:moveTo>
                  <a:cubicBezTo>
                    <a:pt x="107894" y="190702"/>
                    <a:pt x="112406" y="196082"/>
                    <a:pt x="112406" y="202718"/>
                  </a:cubicBezTo>
                  <a:cubicBezTo>
                    <a:pt x="112406" y="209354"/>
                    <a:pt x="107894" y="214734"/>
                    <a:pt x="102328" y="214734"/>
                  </a:cubicBezTo>
                  <a:cubicBezTo>
                    <a:pt x="96762" y="214734"/>
                    <a:pt x="92250" y="209354"/>
                    <a:pt x="92250" y="202718"/>
                  </a:cubicBezTo>
                  <a:cubicBezTo>
                    <a:pt x="92250" y="196082"/>
                    <a:pt x="96762" y="190702"/>
                    <a:pt x="102328" y="190702"/>
                  </a:cubicBezTo>
                  <a:close/>
                  <a:moveTo>
                    <a:pt x="70545" y="190702"/>
                  </a:moveTo>
                  <a:cubicBezTo>
                    <a:pt x="76111" y="190702"/>
                    <a:pt x="80623" y="196082"/>
                    <a:pt x="80623" y="202718"/>
                  </a:cubicBezTo>
                  <a:cubicBezTo>
                    <a:pt x="80623" y="209354"/>
                    <a:pt x="76111" y="214734"/>
                    <a:pt x="70545" y="214734"/>
                  </a:cubicBezTo>
                  <a:cubicBezTo>
                    <a:pt x="64979" y="214734"/>
                    <a:pt x="60467" y="209354"/>
                    <a:pt x="60467" y="202718"/>
                  </a:cubicBezTo>
                  <a:cubicBezTo>
                    <a:pt x="60467" y="196082"/>
                    <a:pt x="64979" y="190702"/>
                    <a:pt x="70545" y="190702"/>
                  </a:cubicBezTo>
                  <a:close/>
                  <a:moveTo>
                    <a:pt x="39536" y="190702"/>
                  </a:moveTo>
                  <a:cubicBezTo>
                    <a:pt x="45102" y="190702"/>
                    <a:pt x="49614" y="196082"/>
                    <a:pt x="49614" y="202718"/>
                  </a:cubicBezTo>
                  <a:cubicBezTo>
                    <a:pt x="49614" y="209354"/>
                    <a:pt x="45102" y="214734"/>
                    <a:pt x="39536" y="214734"/>
                  </a:cubicBezTo>
                  <a:cubicBezTo>
                    <a:pt x="33970" y="214734"/>
                    <a:pt x="29458" y="209354"/>
                    <a:pt x="29458" y="202718"/>
                  </a:cubicBezTo>
                  <a:cubicBezTo>
                    <a:pt x="29458" y="196082"/>
                    <a:pt x="33970" y="190702"/>
                    <a:pt x="39536" y="190702"/>
                  </a:cubicBezTo>
                  <a:close/>
                  <a:moveTo>
                    <a:pt x="10078" y="190702"/>
                  </a:moveTo>
                  <a:cubicBezTo>
                    <a:pt x="15644" y="190702"/>
                    <a:pt x="20156" y="196082"/>
                    <a:pt x="20156" y="202718"/>
                  </a:cubicBezTo>
                  <a:cubicBezTo>
                    <a:pt x="20156" y="209354"/>
                    <a:pt x="15644" y="214734"/>
                    <a:pt x="10078" y="214734"/>
                  </a:cubicBezTo>
                  <a:cubicBezTo>
                    <a:pt x="4512" y="214734"/>
                    <a:pt x="0" y="209354"/>
                    <a:pt x="0" y="202718"/>
                  </a:cubicBezTo>
                  <a:cubicBezTo>
                    <a:pt x="0" y="196082"/>
                    <a:pt x="4512" y="190702"/>
                    <a:pt x="10078" y="190702"/>
                  </a:cubicBezTo>
                  <a:close/>
                  <a:moveTo>
                    <a:pt x="102328" y="157368"/>
                  </a:moveTo>
                  <a:cubicBezTo>
                    <a:pt x="107894" y="157368"/>
                    <a:pt x="112406" y="162401"/>
                    <a:pt x="112406" y="168609"/>
                  </a:cubicBezTo>
                  <a:cubicBezTo>
                    <a:pt x="112406" y="174817"/>
                    <a:pt x="107894" y="179850"/>
                    <a:pt x="102328" y="179850"/>
                  </a:cubicBezTo>
                  <a:cubicBezTo>
                    <a:pt x="96762" y="179850"/>
                    <a:pt x="92250" y="174817"/>
                    <a:pt x="92250" y="168609"/>
                  </a:cubicBezTo>
                  <a:cubicBezTo>
                    <a:pt x="92250" y="162401"/>
                    <a:pt x="96762" y="157368"/>
                    <a:pt x="102328" y="157368"/>
                  </a:cubicBezTo>
                  <a:close/>
                  <a:moveTo>
                    <a:pt x="70545" y="157368"/>
                  </a:moveTo>
                  <a:cubicBezTo>
                    <a:pt x="76111" y="157368"/>
                    <a:pt x="80623" y="162401"/>
                    <a:pt x="80623" y="168609"/>
                  </a:cubicBezTo>
                  <a:cubicBezTo>
                    <a:pt x="80623" y="174817"/>
                    <a:pt x="76111" y="179850"/>
                    <a:pt x="70545" y="179850"/>
                  </a:cubicBezTo>
                  <a:cubicBezTo>
                    <a:pt x="64979" y="179850"/>
                    <a:pt x="60467" y="174817"/>
                    <a:pt x="60467" y="168609"/>
                  </a:cubicBezTo>
                  <a:cubicBezTo>
                    <a:pt x="60467" y="162401"/>
                    <a:pt x="64979" y="157368"/>
                    <a:pt x="70545" y="157368"/>
                  </a:cubicBezTo>
                  <a:close/>
                  <a:moveTo>
                    <a:pt x="39536" y="157368"/>
                  </a:moveTo>
                  <a:cubicBezTo>
                    <a:pt x="45102" y="157368"/>
                    <a:pt x="49614" y="162401"/>
                    <a:pt x="49614" y="168609"/>
                  </a:cubicBezTo>
                  <a:cubicBezTo>
                    <a:pt x="49614" y="174817"/>
                    <a:pt x="45102" y="179850"/>
                    <a:pt x="39536" y="179850"/>
                  </a:cubicBezTo>
                  <a:cubicBezTo>
                    <a:pt x="33970" y="179850"/>
                    <a:pt x="29458" y="174817"/>
                    <a:pt x="29458" y="168609"/>
                  </a:cubicBezTo>
                  <a:cubicBezTo>
                    <a:pt x="29458" y="162401"/>
                    <a:pt x="33970" y="157368"/>
                    <a:pt x="39536" y="157368"/>
                  </a:cubicBezTo>
                  <a:close/>
                  <a:moveTo>
                    <a:pt x="10078" y="157368"/>
                  </a:moveTo>
                  <a:cubicBezTo>
                    <a:pt x="15644" y="157368"/>
                    <a:pt x="20156" y="162401"/>
                    <a:pt x="20156" y="168609"/>
                  </a:cubicBezTo>
                  <a:cubicBezTo>
                    <a:pt x="20156" y="174817"/>
                    <a:pt x="15644" y="179850"/>
                    <a:pt x="10078" y="179850"/>
                  </a:cubicBezTo>
                  <a:cubicBezTo>
                    <a:pt x="4512" y="179850"/>
                    <a:pt x="0" y="174817"/>
                    <a:pt x="0" y="168609"/>
                  </a:cubicBezTo>
                  <a:cubicBezTo>
                    <a:pt x="0" y="162401"/>
                    <a:pt x="4512" y="157368"/>
                    <a:pt x="10078" y="157368"/>
                  </a:cubicBezTo>
                  <a:close/>
                  <a:moveTo>
                    <a:pt x="102328" y="124809"/>
                  </a:moveTo>
                  <a:cubicBezTo>
                    <a:pt x="107894" y="124809"/>
                    <a:pt x="112406" y="129668"/>
                    <a:pt x="112406" y="135662"/>
                  </a:cubicBezTo>
                  <a:cubicBezTo>
                    <a:pt x="112406" y="141656"/>
                    <a:pt x="107894" y="146515"/>
                    <a:pt x="102328" y="146515"/>
                  </a:cubicBezTo>
                  <a:cubicBezTo>
                    <a:pt x="96762" y="146515"/>
                    <a:pt x="92250" y="141656"/>
                    <a:pt x="92250" y="135662"/>
                  </a:cubicBezTo>
                  <a:cubicBezTo>
                    <a:pt x="92250" y="129668"/>
                    <a:pt x="96762" y="124809"/>
                    <a:pt x="102328" y="124809"/>
                  </a:cubicBezTo>
                  <a:close/>
                  <a:moveTo>
                    <a:pt x="70545" y="124809"/>
                  </a:moveTo>
                  <a:cubicBezTo>
                    <a:pt x="76111" y="124809"/>
                    <a:pt x="80623" y="129668"/>
                    <a:pt x="80623" y="135662"/>
                  </a:cubicBezTo>
                  <a:cubicBezTo>
                    <a:pt x="80623" y="141656"/>
                    <a:pt x="76111" y="146515"/>
                    <a:pt x="70545" y="146515"/>
                  </a:cubicBezTo>
                  <a:cubicBezTo>
                    <a:pt x="64979" y="146515"/>
                    <a:pt x="60467" y="141656"/>
                    <a:pt x="60467" y="135662"/>
                  </a:cubicBezTo>
                  <a:cubicBezTo>
                    <a:pt x="60467" y="129668"/>
                    <a:pt x="64979" y="124809"/>
                    <a:pt x="70545" y="124809"/>
                  </a:cubicBezTo>
                  <a:close/>
                  <a:moveTo>
                    <a:pt x="39536" y="124809"/>
                  </a:moveTo>
                  <a:cubicBezTo>
                    <a:pt x="45102" y="124809"/>
                    <a:pt x="49614" y="129668"/>
                    <a:pt x="49614" y="135662"/>
                  </a:cubicBezTo>
                  <a:cubicBezTo>
                    <a:pt x="49614" y="141656"/>
                    <a:pt x="45102" y="146515"/>
                    <a:pt x="39536" y="146515"/>
                  </a:cubicBezTo>
                  <a:cubicBezTo>
                    <a:pt x="33970" y="146515"/>
                    <a:pt x="29458" y="141656"/>
                    <a:pt x="29458" y="135662"/>
                  </a:cubicBezTo>
                  <a:cubicBezTo>
                    <a:pt x="29458" y="129668"/>
                    <a:pt x="33970" y="124809"/>
                    <a:pt x="39536" y="124809"/>
                  </a:cubicBezTo>
                  <a:close/>
                  <a:moveTo>
                    <a:pt x="10078" y="124809"/>
                  </a:moveTo>
                  <a:cubicBezTo>
                    <a:pt x="15644" y="124809"/>
                    <a:pt x="20156" y="129668"/>
                    <a:pt x="20156" y="135662"/>
                  </a:cubicBezTo>
                  <a:cubicBezTo>
                    <a:pt x="20156" y="141656"/>
                    <a:pt x="15644" y="146515"/>
                    <a:pt x="10078" y="146515"/>
                  </a:cubicBezTo>
                  <a:cubicBezTo>
                    <a:pt x="4512" y="146515"/>
                    <a:pt x="0" y="141656"/>
                    <a:pt x="0" y="135662"/>
                  </a:cubicBezTo>
                  <a:cubicBezTo>
                    <a:pt x="0" y="129668"/>
                    <a:pt x="4512" y="124809"/>
                    <a:pt x="10078" y="124809"/>
                  </a:cubicBezTo>
                  <a:close/>
                  <a:moveTo>
                    <a:pt x="0" y="0"/>
                  </a:moveTo>
                  <a:lnTo>
                    <a:pt x="112405" y="0"/>
                  </a:lnTo>
                  <a:lnTo>
                    <a:pt x="112405" y="122483"/>
                  </a:lnTo>
                  <a:lnTo>
                    <a:pt x="0" y="122483"/>
                  </a:lnTo>
                  <a:close/>
                </a:path>
              </a:pathLst>
            </a:custGeom>
            <a:solidFill>
              <a:srgbClr val="9FBBDA"/>
            </a:solidFill>
            <a:ln>
              <a:solidFill>
                <a:schemeClr val="bg1">
                  <a:lumMod val="75000"/>
                </a:schemeClr>
              </a:solidFill>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92" name="任意多边形 191"/>
            <p:cNvSpPr/>
            <p:nvPr/>
          </p:nvSpPr>
          <p:spPr bwMode="auto">
            <a:xfrm>
              <a:off x="2183336" y="2071843"/>
              <a:ext cx="26457" cy="187646"/>
            </a:xfrm>
            <a:custGeom>
              <a:gdLst>
                <a:gd name="connsiteX0" fmla="*/ 24688 w 65984"/>
                <a:gd name="connsiteY0" fmla="*/ 0 h 812900"/>
                <a:gd name="connsiteX1" fmla="*/ 28952 w 65984"/>
                <a:gd name="connsiteY1" fmla="*/ 673 h 812900"/>
                <a:gd name="connsiteX2" fmla="*/ 33217 w 65984"/>
                <a:gd name="connsiteY2" fmla="*/ 0 h 812900"/>
                <a:gd name="connsiteX3" fmla="*/ 65984 w 65984"/>
                <a:gd name="connsiteY3" fmla="*/ 810655 h 812900"/>
                <a:gd name="connsiteX4" fmla="*/ 57456 w 65984"/>
                <a:gd name="connsiteY4" fmla="*/ 811553 h 812900"/>
                <a:gd name="connsiteX5" fmla="*/ 29555 w 65984"/>
                <a:gd name="connsiteY5" fmla="*/ 121691 h 812900"/>
                <a:gd name="connsiteX6" fmla="*/ 8528 w 65984"/>
                <a:gd name="connsiteY6" fmla="*/ 812900 h 812900"/>
                <a:gd name="connsiteX7" fmla="*/ 0 w 65984"/>
                <a:gd name="connsiteY7" fmla="*/ 811554 h 8129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84" h="812900">
                  <a:moveTo>
                    <a:pt x="24688" y="0"/>
                  </a:moveTo>
                  <a:lnTo>
                    <a:pt x="28952" y="673"/>
                  </a:lnTo>
                  <a:lnTo>
                    <a:pt x="33217" y="0"/>
                  </a:lnTo>
                  <a:lnTo>
                    <a:pt x="65984" y="810655"/>
                  </a:lnTo>
                  <a:lnTo>
                    <a:pt x="57456" y="811553"/>
                  </a:lnTo>
                  <a:lnTo>
                    <a:pt x="29555" y="121691"/>
                  </a:lnTo>
                  <a:lnTo>
                    <a:pt x="8528" y="812900"/>
                  </a:lnTo>
                  <a:lnTo>
                    <a:pt x="0" y="811554"/>
                  </a:lnTo>
                  <a:close/>
                </a:path>
              </a:pathLst>
            </a:custGeom>
            <a:solidFill>
              <a:srgbClr val="9FBBDA"/>
            </a:solidFill>
            <a:ln>
              <a:solidFill>
                <a:schemeClr val="bg1">
                  <a:lumMod val="75000"/>
                </a:schemeClr>
              </a:solidFill>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grpSp>
      <p:grpSp>
        <p:nvGrpSpPr>
          <p:cNvPr id="193" name="组合 192"/>
          <p:cNvGrpSpPr/>
          <p:nvPr/>
        </p:nvGrpSpPr>
        <p:grpSpPr>
          <a:xfrm>
            <a:off x="4214348" y="1380792"/>
            <a:ext cx="140763" cy="326785"/>
            <a:chOff x="2059513" y="2071843"/>
            <a:chExt cx="275362" cy="639260"/>
          </a:xfrm>
        </p:grpSpPr>
        <p:sp>
          <p:nvSpPr>
            <p:cNvPr id="194" name="Freeform 5"/>
            <p:cNvSpPr/>
            <p:nvPr/>
          </p:nvSpPr>
          <p:spPr bwMode="auto">
            <a:xfrm>
              <a:off x="2073731" y="2258466"/>
              <a:ext cx="246206" cy="39234"/>
            </a:xfrm>
            <a:custGeom>
              <a:gdLst>
                <a:gd name="T0" fmla="*/ 309 w 577"/>
                <a:gd name="T1" fmla="*/ 0 h 92"/>
                <a:gd name="T2" fmla="*/ 3 w 577"/>
                <a:gd name="T3" fmla="*/ 17 h 92"/>
                <a:gd name="T4" fmla="*/ 0 w 577"/>
                <a:gd name="T5" fmla="*/ 17 h 92"/>
                <a:gd name="T6" fmla="*/ 42 w 577"/>
                <a:gd name="T7" fmla="*/ 44 h 92"/>
                <a:gd name="T8" fmla="*/ 54 w 577"/>
                <a:gd name="T9" fmla="*/ 69 h 92"/>
                <a:gd name="T10" fmla="*/ 44 w 577"/>
                <a:gd name="T11" fmla="*/ 92 h 92"/>
                <a:gd name="T12" fmla="*/ 288 w 577"/>
                <a:gd name="T13" fmla="*/ 75 h 92"/>
                <a:gd name="T14" fmla="*/ 289 w 577"/>
                <a:gd name="T15" fmla="*/ 75 h 92"/>
                <a:gd name="T16" fmla="*/ 289 w 577"/>
                <a:gd name="T17" fmla="*/ 75 h 92"/>
                <a:gd name="T18" fmla="*/ 532 w 577"/>
                <a:gd name="T19" fmla="*/ 92 h 92"/>
                <a:gd name="T20" fmla="*/ 522 w 577"/>
                <a:gd name="T21" fmla="*/ 70 h 92"/>
                <a:gd name="T22" fmla="*/ 531 w 577"/>
                <a:gd name="T23" fmla="*/ 49 h 92"/>
                <a:gd name="T24" fmla="*/ 551 w 577"/>
                <a:gd name="T25" fmla="*/ 32 h 92"/>
                <a:gd name="T26" fmla="*/ 577 w 577"/>
                <a:gd name="T27" fmla="*/ 17 h 92"/>
                <a:gd name="T28" fmla="*/ 309 w 577"/>
                <a:gd name="T29"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7" h="92">
                  <a:moveTo>
                    <a:pt x="309" y="0"/>
                  </a:moveTo>
                  <a:cubicBezTo>
                    <a:pt x="158" y="0"/>
                    <a:pt x="32" y="13"/>
                    <a:pt x="3" y="17"/>
                  </a:cubicBezTo>
                  <a:cubicBezTo>
                    <a:pt x="2" y="17"/>
                    <a:pt x="1" y="17"/>
                    <a:pt x="0" y="17"/>
                  </a:cubicBezTo>
                  <a:cubicBezTo>
                    <a:pt x="21" y="26"/>
                    <a:pt x="34" y="35"/>
                    <a:pt x="42" y="44"/>
                  </a:cubicBezTo>
                  <a:cubicBezTo>
                    <a:pt x="51" y="53"/>
                    <a:pt x="54" y="62"/>
                    <a:pt x="54" y="69"/>
                  </a:cubicBezTo>
                  <a:cubicBezTo>
                    <a:pt x="54" y="80"/>
                    <a:pt x="48" y="88"/>
                    <a:pt x="44" y="92"/>
                  </a:cubicBezTo>
                  <a:cubicBezTo>
                    <a:pt x="62" y="89"/>
                    <a:pt x="156" y="75"/>
                    <a:pt x="288" y="75"/>
                  </a:cubicBezTo>
                  <a:cubicBezTo>
                    <a:pt x="288" y="75"/>
                    <a:pt x="288" y="75"/>
                    <a:pt x="289" y="75"/>
                  </a:cubicBezTo>
                  <a:cubicBezTo>
                    <a:pt x="289" y="75"/>
                    <a:pt x="289" y="75"/>
                    <a:pt x="289" y="75"/>
                  </a:cubicBezTo>
                  <a:cubicBezTo>
                    <a:pt x="420" y="75"/>
                    <a:pt x="514" y="89"/>
                    <a:pt x="532" y="92"/>
                  </a:cubicBezTo>
                  <a:cubicBezTo>
                    <a:pt x="525" y="85"/>
                    <a:pt x="522" y="77"/>
                    <a:pt x="522" y="70"/>
                  </a:cubicBezTo>
                  <a:cubicBezTo>
                    <a:pt x="522" y="63"/>
                    <a:pt x="526" y="56"/>
                    <a:pt x="531" y="49"/>
                  </a:cubicBezTo>
                  <a:cubicBezTo>
                    <a:pt x="537" y="42"/>
                    <a:pt x="544" y="36"/>
                    <a:pt x="551" y="32"/>
                  </a:cubicBezTo>
                  <a:cubicBezTo>
                    <a:pt x="562" y="24"/>
                    <a:pt x="572" y="19"/>
                    <a:pt x="577" y="17"/>
                  </a:cubicBezTo>
                  <a:cubicBezTo>
                    <a:pt x="488" y="4"/>
                    <a:pt x="395" y="0"/>
                    <a:pt x="309"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95" name="Freeform 6"/>
            <p:cNvSpPr>
              <a:spLocks noEditPoints="1"/>
            </p:cNvSpPr>
            <p:nvPr/>
          </p:nvSpPr>
          <p:spPr bwMode="auto">
            <a:xfrm>
              <a:off x="2070672" y="2257745"/>
              <a:ext cx="252325" cy="41214"/>
            </a:xfrm>
            <a:custGeom>
              <a:gdLst>
                <a:gd name="T0" fmla="*/ 49 w 591"/>
                <a:gd name="T1" fmla="*/ 95 h 97"/>
                <a:gd name="T2" fmla="*/ 48 w 591"/>
                <a:gd name="T3" fmla="*/ 96 h 97"/>
                <a:gd name="T4" fmla="*/ 47 w 591"/>
                <a:gd name="T5" fmla="*/ 96 h 97"/>
                <a:gd name="T6" fmla="*/ 45 w 591"/>
                <a:gd name="T7" fmla="*/ 97 h 97"/>
                <a:gd name="T8" fmla="*/ 48 w 591"/>
                <a:gd name="T9" fmla="*/ 96 h 97"/>
                <a:gd name="T10" fmla="*/ 48 w 591"/>
                <a:gd name="T11" fmla="*/ 96 h 97"/>
                <a:gd name="T12" fmla="*/ 49 w 591"/>
                <a:gd name="T13" fmla="*/ 95 h 97"/>
                <a:gd name="T14" fmla="*/ 544 w 591"/>
                <a:gd name="T15" fmla="*/ 95 h 97"/>
                <a:gd name="T16" fmla="*/ 543 w 591"/>
                <a:gd name="T17" fmla="*/ 96 h 97"/>
                <a:gd name="T18" fmla="*/ 543 w 591"/>
                <a:gd name="T19" fmla="*/ 96 h 97"/>
                <a:gd name="T20" fmla="*/ 546 w 591"/>
                <a:gd name="T21" fmla="*/ 97 h 97"/>
                <a:gd name="T22" fmla="*/ 544 w 591"/>
                <a:gd name="T23" fmla="*/ 95 h 97"/>
                <a:gd name="T24" fmla="*/ 316 w 591"/>
                <a:gd name="T25" fmla="*/ 0 h 97"/>
                <a:gd name="T26" fmla="*/ 3 w 591"/>
                <a:gd name="T27" fmla="*/ 17 h 97"/>
                <a:gd name="T28" fmla="*/ 0 w 591"/>
                <a:gd name="T29" fmla="*/ 18 h 97"/>
                <a:gd name="T30" fmla="*/ 3 w 591"/>
                <a:gd name="T31" fmla="*/ 19 h 97"/>
                <a:gd name="T32" fmla="*/ 4 w 591"/>
                <a:gd name="T33" fmla="*/ 18 h 97"/>
                <a:gd name="T34" fmla="*/ 3 w 591"/>
                <a:gd name="T35" fmla="*/ 19 h 97"/>
                <a:gd name="T36" fmla="*/ 48 w 591"/>
                <a:gd name="T37" fmla="*/ 47 h 97"/>
                <a:gd name="T38" fmla="*/ 59 w 591"/>
                <a:gd name="T39" fmla="*/ 71 h 97"/>
                <a:gd name="T40" fmla="*/ 53 w 591"/>
                <a:gd name="T41" fmla="*/ 88 h 97"/>
                <a:gd name="T42" fmla="*/ 50 w 591"/>
                <a:gd name="T43" fmla="*/ 93 h 97"/>
                <a:gd name="T44" fmla="*/ 48 w 591"/>
                <a:gd name="T45" fmla="*/ 94 h 97"/>
                <a:gd name="T46" fmla="*/ 48 w 591"/>
                <a:gd name="T47" fmla="*/ 94 h 97"/>
                <a:gd name="T48" fmla="*/ 48 w 591"/>
                <a:gd name="T49" fmla="*/ 94 h 97"/>
                <a:gd name="T50" fmla="*/ 51 w 591"/>
                <a:gd name="T51" fmla="*/ 94 h 97"/>
                <a:gd name="T52" fmla="*/ 61 w 591"/>
                <a:gd name="T53" fmla="*/ 71 h 97"/>
                <a:gd name="T54" fmla="*/ 49 w 591"/>
                <a:gd name="T55" fmla="*/ 46 h 97"/>
                <a:gd name="T56" fmla="*/ 7 w 591"/>
                <a:gd name="T57" fmla="*/ 19 h 97"/>
                <a:gd name="T58" fmla="*/ 10 w 591"/>
                <a:gd name="T59" fmla="*/ 19 h 97"/>
                <a:gd name="T60" fmla="*/ 316 w 591"/>
                <a:gd name="T61" fmla="*/ 2 h 97"/>
                <a:gd name="T62" fmla="*/ 584 w 591"/>
                <a:gd name="T63" fmla="*/ 19 h 97"/>
                <a:gd name="T64" fmla="*/ 558 w 591"/>
                <a:gd name="T65" fmla="*/ 34 h 97"/>
                <a:gd name="T66" fmla="*/ 538 w 591"/>
                <a:gd name="T67" fmla="*/ 51 h 97"/>
                <a:gd name="T68" fmla="*/ 529 w 591"/>
                <a:gd name="T69" fmla="*/ 72 h 97"/>
                <a:gd name="T70" fmla="*/ 539 w 591"/>
                <a:gd name="T71" fmla="*/ 94 h 97"/>
                <a:gd name="T72" fmla="*/ 296 w 591"/>
                <a:gd name="T73" fmla="*/ 77 h 97"/>
                <a:gd name="T74" fmla="*/ 296 w 591"/>
                <a:gd name="T75" fmla="*/ 77 h 97"/>
                <a:gd name="T76" fmla="*/ 543 w 591"/>
                <a:gd name="T77" fmla="*/ 94 h 97"/>
                <a:gd name="T78" fmla="*/ 543 w 591"/>
                <a:gd name="T79" fmla="*/ 94 h 97"/>
                <a:gd name="T80" fmla="*/ 531 w 591"/>
                <a:gd name="T81" fmla="*/ 72 h 97"/>
                <a:gd name="T82" fmla="*/ 540 w 591"/>
                <a:gd name="T83" fmla="*/ 52 h 97"/>
                <a:gd name="T84" fmla="*/ 570 w 591"/>
                <a:gd name="T85" fmla="*/ 29 h 97"/>
                <a:gd name="T86" fmla="*/ 583 w 591"/>
                <a:gd name="T87" fmla="*/ 22 h 97"/>
                <a:gd name="T88" fmla="*/ 588 w 591"/>
                <a:gd name="T89" fmla="*/ 19 h 97"/>
                <a:gd name="T90" fmla="*/ 591 w 591"/>
                <a:gd name="T91" fmla="*/ 18 h 97"/>
                <a:gd name="T92" fmla="*/ 588 w 591"/>
                <a:gd name="T93" fmla="*/ 17 h 97"/>
                <a:gd name="T94" fmla="*/ 316 w 591"/>
                <a:gd name="T95" fmla="*/ 0 h 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1" h="97">
                  <a:moveTo>
                    <a:pt x="49" y="95"/>
                  </a:moveTo>
                  <a:cubicBezTo>
                    <a:pt x="48" y="96"/>
                    <a:pt x="48" y="96"/>
                    <a:pt x="48" y="96"/>
                  </a:cubicBezTo>
                  <a:cubicBezTo>
                    <a:pt x="47" y="96"/>
                    <a:pt x="47" y="96"/>
                    <a:pt x="47" y="96"/>
                  </a:cubicBezTo>
                  <a:cubicBezTo>
                    <a:pt x="45" y="97"/>
                    <a:pt x="45" y="97"/>
                    <a:pt x="45" y="97"/>
                  </a:cubicBezTo>
                  <a:cubicBezTo>
                    <a:pt x="48" y="96"/>
                    <a:pt x="48" y="96"/>
                    <a:pt x="48" y="96"/>
                  </a:cubicBezTo>
                  <a:cubicBezTo>
                    <a:pt x="48" y="96"/>
                    <a:pt x="48" y="96"/>
                    <a:pt x="48" y="96"/>
                  </a:cubicBezTo>
                  <a:cubicBezTo>
                    <a:pt x="49" y="95"/>
                    <a:pt x="49" y="95"/>
                    <a:pt x="49" y="95"/>
                  </a:cubicBezTo>
                  <a:moveTo>
                    <a:pt x="544" y="95"/>
                  </a:moveTo>
                  <a:cubicBezTo>
                    <a:pt x="543" y="96"/>
                    <a:pt x="543" y="96"/>
                    <a:pt x="543" y="96"/>
                  </a:cubicBezTo>
                  <a:cubicBezTo>
                    <a:pt x="543" y="96"/>
                    <a:pt x="543" y="96"/>
                    <a:pt x="543" y="96"/>
                  </a:cubicBezTo>
                  <a:cubicBezTo>
                    <a:pt x="546" y="97"/>
                    <a:pt x="546" y="97"/>
                    <a:pt x="546" y="97"/>
                  </a:cubicBezTo>
                  <a:cubicBezTo>
                    <a:pt x="544" y="95"/>
                    <a:pt x="544" y="95"/>
                    <a:pt x="544" y="95"/>
                  </a:cubicBezTo>
                  <a:moveTo>
                    <a:pt x="316" y="0"/>
                  </a:moveTo>
                  <a:cubicBezTo>
                    <a:pt x="143" y="0"/>
                    <a:pt x="3" y="17"/>
                    <a:pt x="3" y="17"/>
                  </a:cubicBezTo>
                  <a:cubicBezTo>
                    <a:pt x="0" y="18"/>
                    <a:pt x="0" y="18"/>
                    <a:pt x="0" y="18"/>
                  </a:cubicBezTo>
                  <a:cubicBezTo>
                    <a:pt x="3" y="19"/>
                    <a:pt x="3" y="19"/>
                    <a:pt x="3" y="19"/>
                  </a:cubicBezTo>
                  <a:cubicBezTo>
                    <a:pt x="4" y="18"/>
                    <a:pt x="4" y="18"/>
                    <a:pt x="4" y="18"/>
                  </a:cubicBezTo>
                  <a:cubicBezTo>
                    <a:pt x="3" y="19"/>
                    <a:pt x="3" y="19"/>
                    <a:pt x="3" y="19"/>
                  </a:cubicBezTo>
                  <a:cubicBezTo>
                    <a:pt x="26" y="29"/>
                    <a:pt x="39" y="38"/>
                    <a:pt x="48" y="47"/>
                  </a:cubicBezTo>
                  <a:cubicBezTo>
                    <a:pt x="56" y="56"/>
                    <a:pt x="59" y="64"/>
                    <a:pt x="59" y="71"/>
                  </a:cubicBezTo>
                  <a:cubicBezTo>
                    <a:pt x="59" y="78"/>
                    <a:pt x="56" y="84"/>
                    <a:pt x="53" y="88"/>
                  </a:cubicBezTo>
                  <a:cubicBezTo>
                    <a:pt x="52" y="90"/>
                    <a:pt x="51" y="92"/>
                    <a:pt x="50" y="93"/>
                  </a:cubicBezTo>
                  <a:cubicBezTo>
                    <a:pt x="49" y="93"/>
                    <a:pt x="49" y="94"/>
                    <a:pt x="48" y="94"/>
                  </a:cubicBezTo>
                  <a:cubicBezTo>
                    <a:pt x="48" y="94"/>
                    <a:pt x="48" y="94"/>
                    <a:pt x="48" y="94"/>
                  </a:cubicBezTo>
                  <a:cubicBezTo>
                    <a:pt x="48" y="94"/>
                    <a:pt x="48" y="94"/>
                    <a:pt x="48" y="94"/>
                  </a:cubicBezTo>
                  <a:cubicBezTo>
                    <a:pt x="48" y="94"/>
                    <a:pt x="49" y="94"/>
                    <a:pt x="51" y="94"/>
                  </a:cubicBezTo>
                  <a:cubicBezTo>
                    <a:pt x="55" y="90"/>
                    <a:pt x="61" y="82"/>
                    <a:pt x="61" y="71"/>
                  </a:cubicBezTo>
                  <a:cubicBezTo>
                    <a:pt x="61" y="64"/>
                    <a:pt x="58" y="55"/>
                    <a:pt x="49" y="46"/>
                  </a:cubicBezTo>
                  <a:cubicBezTo>
                    <a:pt x="41" y="37"/>
                    <a:pt x="28" y="28"/>
                    <a:pt x="7" y="19"/>
                  </a:cubicBezTo>
                  <a:cubicBezTo>
                    <a:pt x="8" y="19"/>
                    <a:pt x="9" y="19"/>
                    <a:pt x="10" y="19"/>
                  </a:cubicBezTo>
                  <a:cubicBezTo>
                    <a:pt x="39" y="15"/>
                    <a:pt x="165" y="2"/>
                    <a:pt x="316" y="2"/>
                  </a:cubicBezTo>
                  <a:cubicBezTo>
                    <a:pt x="402" y="2"/>
                    <a:pt x="495" y="6"/>
                    <a:pt x="584" y="19"/>
                  </a:cubicBezTo>
                  <a:cubicBezTo>
                    <a:pt x="579" y="21"/>
                    <a:pt x="569" y="26"/>
                    <a:pt x="558" y="34"/>
                  </a:cubicBezTo>
                  <a:cubicBezTo>
                    <a:pt x="551" y="38"/>
                    <a:pt x="544" y="44"/>
                    <a:pt x="538" y="51"/>
                  </a:cubicBezTo>
                  <a:cubicBezTo>
                    <a:pt x="533" y="58"/>
                    <a:pt x="529" y="65"/>
                    <a:pt x="529" y="72"/>
                  </a:cubicBezTo>
                  <a:cubicBezTo>
                    <a:pt x="529" y="79"/>
                    <a:pt x="532" y="87"/>
                    <a:pt x="539" y="94"/>
                  </a:cubicBezTo>
                  <a:cubicBezTo>
                    <a:pt x="521" y="91"/>
                    <a:pt x="427" y="77"/>
                    <a:pt x="296" y="77"/>
                  </a:cubicBezTo>
                  <a:cubicBezTo>
                    <a:pt x="296" y="77"/>
                    <a:pt x="296" y="77"/>
                    <a:pt x="296" y="77"/>
                  </a:cubicBezTo>
                  <a:cubicBezTo>
                    <a:pt x="369" y="77"/>
                    <a:pt x="453" y="81"/>
                    <a:pt x="543" y="94"/>
                  </a:cubicBezTo>
                  <a:cubicBezTo>
                    <a:pt x="543" y="94"/>
                    <a:pt x="543" y="94"/>
                    <a:pt x="543" y="94"/>
                  </a:cubicBezTo>
                  <a:cubicBezTo>
                    <a:pt x="534" y="87"/>
                    <a:pt x="531" y="79"/>
                    <a:pt x="531" y="72"/>
                  </a:cubicBezTo>
                  <a:cubicBezTo>
                    <a:pt x="531" y="65"/>
                    <a:pt x="535" y="59"/>
                    <a:pt x="540" y="52"/>
                  </a:cubicBezTo>
                  <a:cubicBezTo>
                    <a:pt x="548" y="43"/>
                    <a:pt x="560" y="34"/>
                    <a:pt x="570" y="29"/>
                  </a:cubicBezTo>
                  <a:cubicBezTo>
                    <a:pt x="575" y="26"/>
                    <a:pt x="579" y="23"/>
                    <a:pt x="583" y="22"/>
                  </a:cubicBezTo>
                  <a:cubicBezTo>
                    <a:pt x="586" y="20"/>
                    <a:pt x="588" y="19"/>
                    <a:pt x="588" y="19"/>
                  </a:cubicBezTo>
                  <a:cubicBezTo>
                    <a:pt x="591" y="18"/>
                    <a:pt x="591" y="18"/>
                    <a:pt x="591" y="18"/>
                  </a:cubicBezTo>
                  <a:cubicBezTo>
                    <a:pt x="588" y="17"/>
                    <a:pt x="588" y="17"/>
                    <a:pt x="588" y="17"/>
                  </a:cubicBezTo>
                  <a:cubicBezTo>
                    <a:pt x="498" y="5"/>
                    <a:pt x="403" y="0"/>
                    <a:pt x="316"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96" name="Freeform 7"/>
            <p:cNvSpPr/>
            <p:nvPr/>
          </p:nvSpPr>
          <p:spPr bwMode="auto">
            <a:xfrm>
              <a:off x="2059513" y="2246947"/>
              <a:ext cx="273742" cy="22677"/>
            </a:xfrm>
            <a:custGeom>
              <a:gdLst>
                <a:gd name="T0" fmla="*/ 614 w 641"/>
                <a:gd name="T1" fmla="*/ 52 h 53"/>
                <a:gd name="T2" fmla="*/ 641 w 641"/>
                <a:gd name="T3" fmla="*/ 39 h 53"/>
                <a:gd name="T4" fmla="*/ 0 w 641"/>
                <a:gd name="T5" fmla="*/ 39 h 53"/>
                <a:gd name="T6" fmla="*/ 30 w 641"/>
                <a:gd name="T7" fmla="*/ 53 h 53"/>
                <a:gd name="T8" fmla="*/ 614 w 641"/>
                <a:gd name="T9" fmla="*/ 52 h 53"/>
              </a:gdLst>
              <a:cxnLst>
                <a:cxn ang="0">
                  <a:pos x="T0" y="T1"/>
                </a:cxn>
                <a:cxn ang="0">
                  <a:pos x="T2" y="T3"/>
                </a:cxn>
                <a:cxn ang="0">
                  <a:pos x="T4" y="T5"/>
                </a:cxn>
                <a:cxn ang="0">
                  <a:pos x="T6" y="T7"/>
                </a:cxn>
                <a:cxn ang="0">
                  <a:pos x="T8" y="T9"/>
                </a:cxn>
              </a:cxnLst>
              <a:rect l="0" t="0" r="r" b="b"/>
              <a:pathLst>
                <a:path w="641" h="52">
                  <a:moveTo>
                    <a:pt x="614" y="52"/>
                  </a:moveTo>
                  <a:cubicBezTo>
                    <a:pt x="628" y="44"/>
                    <a:pt x="641" y="39"/>
                    <a:pt x="641" y="39"/>
                  </a:cubicBezTo>
                  <a:cubicBezTo>
                    <a:pt x="351" y="0"/>
                    <a:pt x="0" y="39"/>
                    <a:pt x="0" y="39"/>
                  </a:cubicBezTo>
                  <a:cubicBezTo>
                    <a:pt x="12" y="43"/>
                    <a:pt x="22" y="48"/>
                    <a:pt x="30" y="53"/>
                  </a:cubicBezTo>
                  <a:cubicBezTo>
                    <a:pt x="115" y="45"/>
                    <a:pt x="381" y="26"/>
                    <a:pt x="614" y="52"/>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97" name="Freeform 8"/>
            <p:cNvSpPr/>
            <p:nvPr/>
          </p:nvSpPr>
          <p:spPr bwMode="auto">
            <a:xfrm>
              <a:off x="2059513" y="2255946"/>
              <a:ext cx="275362" cy="14038"/>
            </a:xfrm>
            <a:custGeom>
              <a:gdLst>
                <a:gd name="T0" fmla="*/ 614 w 645"/>
                <a:gd name="T1" fmla="*/ 31 h 33"/>
                <a:gd name="T2" fmla="*/ 614 w 645"/>
                <a:gd name="T3" fmla="*/ 32 h 33"/>
                <a:gd name="T4" fmla="*/ 633 w 645"/>
                <a:gd name="T5" fmla="*/ 22 h 33"/>
                <a:gd name="T6" fmla="*/ 639 w 645"/>
                <a:gd name="T7" fmla="*/ 20 h 33"/>
                <a:gd name="T8" fmla="*/ 641 w 645"/>
                <a:gd name="T9" fmla="*/ 19 h 33"/>
                <a:gd name="T10" fmla="*/ 645 w 645"/>
                <a:gd name="T11" fmla="*/ 17 h 33"/>
                <a:gd name="T12" fmla="*/ 641 w 645"/>
                <a:gd name="T13" fmla="*/ 17 h 33"/>
                <a:gd name="T14" fmla="*/ 346 w 645"/>
                <a:gd name="T15" fmla="*/ 0 h 33"/>
                <a:gd name="T16" fmla="*/ 0 w 645"/>
                <a:gd name="T17" fmla="*/ 17 h 33"/>
                <a:gd name="T18" fmla="*/ 0 w 645"/>
                <a:gd name="T19" fmla="*/ 19 h 33"/>
                <a:gd name="T20" fmla="*/ 29 w 645"/>
                <a:gd name="T21" fmla="*/ 33 h 33"/>
                <a:gd name="T22" fmla="*/ 29 w 645"/>
                <a:gd name="T23" fmla="*/ 33 h 33"/>
                <a:gd name="T24" fmla="*/ 30 w 645"/>
                <a:gd name="T25" fmla="*/ 33 h 33"/>
                <a:gd name="T26" fmla="*/ 345 w 645"/>
                <a:gd name="T27" fmla="*/ 19 h 33"/>
                <a:gd name="T28" fmla="*/ 613 w 645"/>
                <a:gd name="T29" fmla="*/ 32 h 33"/>
                <a:gd name="T30" fmla="*/ 614 w 645"/>
                <a:gd name="T31" fmla="*/ 32 h 33"/>
                <a:gd name="T32" fmla="*/ 614 w 645"/>
                <a:gd name="T33" fmla="*/ 32 h 33"/>
                <a:gd name="T34" fmla="*/ 614 w 645"/>
                <a:gd name="T35" fmla="*/ 31 h 33"/>
                <a:gd name="T36" fmla="*/ 614 w 645"/>
                <a:gd name="T37" fmla="*/ 30 h 33"/>
                <a:gd name="T38" fmla="*/ 345 w 645"/>
                <a:gd name="T39" fmla="*/ 17 h 33"/>
                <a:gd name="T40" fmla="*/ 29 w 645"/>
                <a:gd name="T41" fmla="*/ 31 h 33"/>
                <a:gd name="T42" fmla="*/ 30 w 645"/>
                <a:gd name="T43" fmla="*/ 32 h 33"/>
                <a:gd name="T44" fmla="*/ 30 w 645"/>
                <a:gd name="T45" fmla="*/ 31 h 33"/>
                <a:gd name="T46" fmla="*/ 0 w 645"/>
                <a:gd name="T47" fmla="*/ 17 h 33"/>
                <a:gd name="T48" fmla="*/ 0 w 645"/>
                <a:gd name="T49" fmla="*/ 18 h 33"/>
                <a:gd name="T50" fmla="*/ 0 w 645"/>
                <a:gd name="T51" fmla="*/ 19 h 33"/>
                <a:gd name="T52" fmla="*/ 7 w 645"/>
                <a:gd name="T53" fmla="*/ 18 h 33"/>
                <a:gd name="T54" fmla="*/ 346 w 645"/>
                <a:gd name="T55" fmla="*/ 2 h 33"/>
                <a:gd name="T56" fmla="*/ 641 w 645"/>
                <a:gd name="T57" fmla="*/ 19 h 33"/>
                <a:gd name="T58" fmla="*/ 641 w 645"/>
                <a:gd name="T59" fmla="*/ 18 h 33"/>
                <a:gd name="T60" fmla="*/ 640 w 645"/>
                <a:gd name="T61" fmla="*/ 17 h 33"/>
                <a:gd name="T62" fmla="*/ 613 w 645"/>
                <a:gd name="T63" fmla="*/ 31 h 33"/>
                <a:gd name="T64" fmla="*/ 614 w 645"/>
                <a:gd name="T65" fmla="*/ 31 h 33"/>
                <a:gd name="T66" fmla="*/ 614 w 645"/>
                <a:gd name="T67" fmla="*/ 30 h 33"/>
                <a:gd name="T68" fmla="*/ 614 w 645"/>
                <a:gd name="T69" fmla="*/ 31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33">
                  <a:moveTo>
                    <a:pt x="614" y="31"/>
                  </a:moveTo>
                  <a:cubicBezTo>
                    <a:pt x="614" y="32"/>
                    <a:pt x="614" y="32"/>
                    <a:pt x="614" y="32"/>
                  </a:cubicBezTo>
                  <a:cubicBezTo>
                    <a:pt x="621" y="28"/>
                    <a:pt x="628" y="25"/>
                    <a:pt x="633" y="22"/>
                  </a:cubicBezTo>
                  <a:cubicBezTo>
                    <a:pt x="635" y="21"/>
                    <a:pt x="637" y="20"/>
                    <a:pt x="639" y="20"/>
                  </a:cubicBezTo>
                  <a:cubicBezTo>
                    <a:pt x="640" y="19"/>
                    <a:pt x="641" y="19"/>
                    <a:pt x="641" y="19"/>
                  </a:cubicBezTo>
                  <a:cubicBezTo>
                    <a:pt x="645" y="17"/>
                    <a:pt x="645" y="17"/>
                    <a:pt x="645" y="17"/>
                  </a:cubicBezTo>
                  <a:cubicBezTo>
                    <a:pt x="641" y="17"/>
                    <a:pt x="641" y="17"/>
                    <a:pt x="641" y="17"/>
                  </a:cubicBezTo>
                  <a:cubicBezTo>
                    <a:pt x="544" y="4"/>
                    <a:pt x="441" y="0"/>
                    <a:pt x="346" y="0"/>
                  </a:cubicBezTo>
                  <a:cubicBezTo>
                    <a:pt x="156" y="0"/>
                    <a:pt x="0" y="17"/>
                    <a:pt x="0" y="17"/>
                  </a:cubicBezTo>
                  <a:cubicBezTo>
                    <a:pt x="0" y="19"/>
                    <a:pt x="0" y="19"/>
                    <a:pt x="0" y="19"/>
                  </a:cubicBezTo>
                  <a:cubicBezTo>
                    <a:pt x="12" y="23"/>
                    <a:pt x="21" y="28"/>
                    <a:pt x="29" y="33"/>
                  </a:cubicBezTo>
                  <a:cubicBezTo>
                    <a:pt x="29" y="33"/>
                    <a:pt x="29" y="33"/>
                    <a:pt x="29" y="33"/>
                  </a:cubicBezTo>
                  <a:cubicBezTo>
                    <a:pt x="30" y="33"/>
                    <a:pt x="30" y="33"/>
                    <a:pt x="30" y="33"/>
                  </a:cubicBezTo>
                  <a:cubicBezTo>
                    <a:pt x="82" y="28"/>
                    <a:pt x="204" y="19"/>
                    <a:pt x="345" y="19"/>
                  </a:cubicBezTo>
                  <a:cubicBezTo>
                    <a:pt x="431" y="19"/>
                    <a:pt x="525" y="22"/>
                    <a:pt x="613" y="32"/>
                  </a:cubicBezTo>
                  <a:cubicBezTo>
                    <a:pt x="614" y="32"/>
                    <a:pt x="614" y="32"/>
                    <a:pt x="614" y="32"/>
                  </a:cubicBezTo>
                  <a:cubicBezTo>
                    <a:pt x="614" y="32"/>
                    <a:pt x="614" y="32"/>
                    <a:pt x="614" y="32"/>
                  </a:cubicBezTo>
                  <a:cubicBezTo>
                    <a:pt x="614" y="31"/>
                    <a:pt x="614" y="31"/>
                    <a:pt x="614" y="31"/>
                  </a:cubicBezTo>
                  <a:cubicBezTo>
                    <a:pt x="614" y="30"/>
                    <a:pt x="614" y="30"/>
                    <a:pt x="614" y="30"/>
                  </a:cubicBezTo>
                  <a:cubicBezTo>
                    <a:pt x="525" y="20"/>
                    <a:pt x="432" y="17"/>
                    <a:pt x="345" y="17"/>
                  </a:cubicBezTo>
                  <a:cubicBezTo>
                    <a:pt x="204" y="17"/>
                    <a:pt x="82" y="26"/>
                    <a:pt x="29" y="31"/>
                  </a:cubicBezTo>
                  <a:cubicBezTo>
                    <a:pt x="30" y="32"/>
                    <a:pt x="30" y="32"/>
                    <a:pt x="30" y="32"/>
                  </a:cubicBezTo>
                  <a:cubicBezTo>
                    <a:pt x="30" y="31"/>
                    <a:pt x="30" y="31"/>
                    <a:pt x="30" y="31"/>
                  </a:cubicBezTo>
                  <a:cubicBezTo>
                    <a:pt x="22" y="26"/>
                    <a:pt x="12" y="21"/>
                    <a:pt x="0" y="17"/>
                  </a:cubicBezTo>
                  <a:cubicBezTo>
                    <a:pt x="0" y="18"/>
                    <a:pt x="0" y="18"/>
                    <a:pt x="0" y="18"/>
                  </a:cubicBezTo>
                  <a:cubicBezTo>
                    <a:pt x="0" y="19"/>
                    <a:pt x="0" y="19"/>
                    <a:pt x="0" y="19"/>
                  </a:cubicBezTo>
                  <a:cubicBezTo>
                    <a:pt x="0" y="19"/>
                    <a:pt x="3" y="18"/>
                    <a:pt x="7" y="18"/>
                  </a:cubicBezTo>
                  <a:cubicBezTo>
                    <a:pt x="40" y="15"/>
                    <a:pt x="180" y="2"/>
                    <a:pt x="346" y="2"/>
                  </a:cubicBezTo>
                  <a:cubicBezTo>
                    <a:pt x="441" y="2"/>
                    <a:pt x="544" y="6"/>
                    <a:pt x="641" y="19"/>
                  </a:cubicBezTo>
                  <a:cubicBezTo>
                    <a:pt x="641" y="18"/>
                    <a:pt x="641" y="18"/>
                    <a:pt x="641" y="18"/>
                  </a:cubicBezTo>
                  <a:cubicBezTo>
                    <a:pt x="640" y="17"/>
                    <a:pt x="640" y="17"/>
                    <a:pt x="640" y="17"/>
                  </a:cubicBezTo>
                  <a:cubicBezTo>
                    <a:pt x="640" y="17"/>
                    <a:pt x="627" y="22"/>
                    <a:pt x="613" y="31"/>
                  </a:cubicBezTo>
                  <a:cubicBezTo>
                    <a:pt x="614" y="31"/>
                    <a:pt x="614" y="31"/>
                    <a:pt x="614" y="31"/>
                  </a:cubicBezTo>
                  <a:cubicBezTo>
                    <a:pt x="614" y="30"/>
                    <a:pt x="614" y="30"/>
                    <a:pt x="614" y="30"/>
                  </a:cubicBezTo>
                  <a:lnTo>
                    <a:pt x="614" y="31"/>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98" name="Freeform 9"/>
            <p:cNvSpPr/>
            <p:nvPr/>
          </p:nvSpPr>
          <p:spPr bwMode="auto">
            <a:xfrm>
              <a:off x="2092809" y="2291221"/>
              <a:ext cx="208411" cy="39234"/>
            </a:xfrm>
            <a:custGeom>
              <a:gdLst>
                <a:gd name="T0" fmla="*/ 244 w 488"/>
                <a:gd name="T1" fmla="*/ 0 h 92"/>
                <a:gd name="T2" fmla="*/ 0 w 488"/>
                <a:gd name="T3" fmla="*/ 17 h 92"/>
                <a:gd name="T4" fmla="*/ 28 w 488"/>
                <a:gd name="T5" fmla="*/ 35 h 92"/>
                <a:gd name="T6" fmla="*/ 37 w 488"/>
                <a:gd name="T7" fmla="*/ 53 h 92"/>
                <a:gd name="T8" fmla="*/ 31 w 488"/>
                <a:gd name="T9" fmla="*/ 70 h 92"/>
                <a:gd name="T10" fmla="*/ 17 w 488"/>
                <a:gd name="T11" fmla="*/ 83 h 92"/>
                <a:gd name="T12" fmla="*/ 3 w 488"/>
                <a:gd name="T13" fmla="*/ 91 h 92"/>
                <a:gd name="T14" fmla="*/ 243 w 488"/>
                <a:gd name="T15" fmla="*/ 75 h 92"/>
                <a:gd name="T16" fmla="*/ 244 w 488"/>
                <a:gd name="T17" fmla="*/ 75 h 92"/>
                <a:gd name="T18" fmla="*/ 244 w 488"/>
                <a:gd name="T19" fmla="*/ 75 h 92"/>
                <a:gd name="T20" fmla="*/ 487 w 488"/>
                <a:gd name="T21" fmla="*/ 92 h 92"/>
                <a:gd name="T22" fmla="*/ 470 w 488"/>
                <a:gd name="T23" fmla="*/ 56 h 92"/>
                <a:gd name="T24" fmla="*/ 488 w 488"/>
                <a:gd name="T25" fmla="*/ 17 h 92"/>
                <a:gd name="T26" fmla="*/ 244 w 488"/>
                <a:gd name="T27"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92">
                  <a:moveTo>
                    <a:pt x="244" y="0"/>
                  </a:moveTo>
                  <a:cubicBezTo>
                    <a:pt x="172" y="0"/>
                    <a:pt x="88" y="4"/>
                    <a:pt x="0" y="17"/>
                  </a:cubicBezTo>
                  <a:cubicBezTo>
                    <a:pt x="13" y="23"/>
                    <a:pt x="23" y="29"/>
                    <a:pt x="28" y="35"/>
                  </a:cubicBezTo>
                  <a:cubicBezTo>
                    <a:pt x="35" y="41"/>
                    <a:pt x="37" y="47"/>
                    <a:pt x="37" y="53"/>
                  </a:cubicBezTo>
                  <a:cubicBezTo>
                    <a:pt x="37" y="59"/>
                    <a:pt x="35" y="65"/>
                    <a:pt x="31" y="70"/>
                  </a:cubicBezTo>
                  <a:cubicBezTo>
                    <a:pt x="27" y="75"/>
                    <a:pt x="22" y="79"/>
                    <a:pt x="17" y="83"/>
                  </a:cubicBezTo>
                  <a:cubicBezTo>
                    <a:pt x="12" y="86"/>
                    <a:pt x="7" y="89"/>
                    <a:pt x="3" y="91"/>
                  </a:cubicBezTo>
                  <a:cubicBezTo>
                    <a:pt x="28" y="87"/>
                    <a:pt x="118" y="75"/>
                    <a:pt x="243" y="75"/>
                  </a:cubicBezTo>
                  <a:cubicBezTo>
                    <a:pt x="243" y="75"/>
                    <a:pt x="243" y="75"/>
                    <a:pt x="244" y="75"/>
                  </a:cubicBezTo>
                  <a:cubicBezTo>
                    <a:pt x="244" y="75"/>
                    <a:pt x="244" y="75"/>
                    <a:pt x="244" y="75"/>
                  </a:cubicBezTo>
                  <a:cubicBezTo>
                    <a:pt x="375" y="75"/>
                    <a:pt x="469" y="89"/>
                    <a:pt x="487" y="92"/>
                  </a:cubicBezTo>
                  <a:cubicBezTo>
                    <a:pt x="474" y="79"/>
                    <a:pt x="470" y="67"/>
                    <a:pt x="470" y="56"/>
                  </a:cubicBezTo>
                  <a:cubicBezTo>
                    <a:pt x="470" y="37"/>
                    <a:pt x="484" y="22"/>
                    <a:pt x="488" y="17"/>
                  </a:cubicBezTo>
                  <a:cubicBezTo>
                    <a:pt x="400" y="4"/>
                    <a:pt x="316" y="0"/>
                    <a:pt x="244"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199" name="Freeform 10"/>
            <p:cNvSpPr/>
            <p:nvPr/>
          </p:nvSpPr>
          <p:spPr bwMode="auto">
            <a:xfrm>
              <a:off x="2092809" y="2291221"/>
              <a:ext cx="104206" cy="7379"/>
            </a:xfrm>
            <a:custGeom>
              <a:gdLst>
                <a:gd name="T0" fmla="*/ 243 w 244"/>
                <a:gd name="T1" fmla="*/ 0 h 17"/>
                <a:gd name="T2" fmla="*/ 1 w 244"/>
                <a:gd name="T3" fmla="*/ 17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7"/>
                  </a:cubicBezTo>
                  <a:cubicBezTo>
                    <a:pt x="1" y="17"/>
                    <a:pt x="0" y="17"/>
                    <a:pt x="0" y="17"/>
                  </a:cubicBezTo>
                  <a:cubicBezTo>
                    <a:pt x="0" y="17"/>
                    <a:pt x="0" y="17"/>
                    <a:pt x="0" y="17"/>
                  </a:cubicBezTo>
                  <a:cubicBezTo>
                    <a:pt x="88" y="4"/>
                    <a:pt x="172" y="0"/>
                    <a:pt x="244" y="0"/>
                  </a:cubicBezTo>
                  <a:cubicBezTo>
                    <a:pt x="243" y="0"/>
                    <a:pt x="243" y="0"/>
                    <a:pt x="243"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00" name="Freeform 11"/>
            <p:cNvSpPr>
              <a:spLocks noEditPoints="1"/>
            </p:cNvSpPr>
            <p:nvPr/>
          </p:nvSpPr>
          <p:spPr bwMode="auto">
            <a:xfrm>
              <a:off x="2089929" y="2297700"/>
              <a:ext cx="213450" cy="900"/>
            </a:xfrm>
            <a:custGeom>
              <a:gdLst>
                <a:gd name="T0" fmla="*/ 3 w 500"/>
                <a:gd name="T1" fmla="*/ 0 h 2"/>
                <a:gd name="T2" fmla="*/ 0 w 500"/>
                <a:gd name="T3" fmla="*/ 1 h 2"/>
                <a:gd name="T4" fmla="*/ 2 w 500"/>
                <a:gd name="T5" fmla="*/ 2 h 2"/>
                <a:gd name="T6" fmla="*/ 3 w 500"/>
                <a:gd name="T7" fmla="*/ 0 h 2"/>
                <a:gd name="T8" fmla="*/ 3 w 500"/>
                <a:gd name="T9" fmla="*/ 0 h 2"/>
                <a:gd name="T10" fmla="*/ 498 w 500"/>
                <a:gd name="T11" fmla="*/ 0 h 2"/>
                <a:gd name="T12" fmla="*/ 498 w 500"/>
                <a:gd name="T13" fmla="*/ 0 h 2"/>
                <a:gd name="T14" fmla="*/ 499 w 500"/>
                <a:gd name="T15" fmla="*/ 1 h 2"/>
                <a:gd name="T16" fmla="*/ 500 w 500"/>
                <a:gd name="T17" fmla="*/ 1 h 2"/>
                <a:gd name="T18" fmla="*/ 498 w 500"/>
                <a:gd name="T19" fmla="*/ 0 h 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2">
                  <a:moveTo>
                    <a:pt x="3" y="0"/>
                  </a:moveTo>
                  <a:cubicBezTo>
                    <a:pt x="0" y="1"/>
                    <a:pt x="0" y="1"/>
                    <a:pt x="0" y="1"/>
                  </a:cubicBezTo>
                  <a:cubicBezTo>
                    <a:pt x="2" y="2"/>
                    <a:pt x="2" y="2"/>
                    <a:pt x="2" y="2"/>
                  </a:cubicBezTo>
                  <a:cubicBezTo>
                    <a:pt x="3" y="0"/>
                    <a:pt x="3" y="0"/>
                    <a:pt x="3" y="0"/>
                  </a:cubicBezTo>
                  <a:cubicBezTo>
                    <a:pt x="3" y="0"/>
                    <a:pt x="3" y="0"/>
                    <a:pt x="3" y="0"/>
                  </a:cubicBezTo>
                  <a:moveTo>
                    <a:pt x="498" y="0"/>
                  </a:moveTo>
                  <a:cubicBezTo>
                    <a:pt x="498" y="0"/>
                    <a:pt x="498" y="0"/>
                    <a:pt x="498" y="0"/>
                  </a:cubicBezTo>
                  <a:cubicBezTo>
                    <a:pt x="499" y="1"/>
                    <a:pt x="499" y="1"/>
                    <a:pt x="499" y="1"/>
                  </a:cubicBezTo>
                  <a:cubicBezTo>
                    <a:pt x="500" y="1"/>
                    <a:pt x="500" y="1"/>
                    <a:pt x="500" y="1"/>
                  </a:cubicBezTo>
                  <a:cubicBezTo>
                    <a:pt x="498" y="0"/>
                    <a:pt x="498" y="0"/>
                    <a:pt x="498"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01" name="Freeform 12"/>
            <p:cNvSpPr/>
            <p:nvPr/>
          </p:nvSpPr>
          <p:spPr bwMode="auto">
            <a:xfrm>
              <a:off x="2092449" y="2290501"/>
              <a:ext cx="104566" cy="7199"/>
            </a:xfrm>
            <a:custGeom>
              <a:gdLst>
                <a:gd name="T0" fmla="*/ 244 w 245"/>
                <a:gd name="T1" fmla="*/ 0 h 17"/>
                <a:gd name="T2" fmla="*/ 0 w 245"/>
                <a:gd name="T3" fmla="*/ 17 h 17"/>
                <a:gd name="T4" fmla="*/ 0 w 245"/>
                <a:gd name="T5" fmla="*/ 17 h 17"/>
                <a:gd name="T6" fmla="*/ 245 w 245"/>
                <a:gd name="T7" fmla="*/ 0 h 17"/>
                <a:gd name="T8" fmla="*/ 244 w 245"/>
                <a:gd name="T9" fmla="*/ 0 h 17"/>
              </a:gdLst>
              <a:cxnLst>
                <a:cxn ang="0">
                  <a:pos x="T0" y="T1"/>
                </a:cxn>
                <a:cxn ang="0">
                  <a:pos x="T2" y="T3"/>
                </a:cxn>
                <a:cxn ang="0">
                  <a:pos x="T4" y="T5"/>
                </a:cxn>
                <a:cxn ang="0">
                  <a:pos x="T6" y="T7"/>
                </a:cxn>
                <a:cxn ang="0">
                  <a:pos x="T8" y="T9"/>
                </a:cxn>
              </a:cxnLst>
              <a:rect l="0" t="0" r="r" b="b"/>
              <a:pathLst>
                <a:path w="245" h="17">
                  <a:moveTo>
                    <a:pt x="244" y="0"/>
                  </a:moveTo>
                  <a:cubicBezTo>
                    <a:pt x="112" y="0"/>
                    <a:pt x="18" y="14"/>
                    <a:pt x="0" y="17"/>
                  </a:cubicBezTo>
                  <a:cubicBezTo>
                    <a:pt x="0" y="17"/>
                    <a:pt x="0" y="17"/>
                    <a:pt x="0" y="17"/>
                  </a:cubicBezTo>
                  <a:cubicBezTo>
                    <a:pt x="89" y="4"/>
                    <a:pt x="172" y="0"/>
                    <a:pt x="245" y="0"/>
                  </a:cubicBezTo>
                  <a:cubicBezTo>
                    <a:pt x="244" y="0"/>
                    <a:pt x="244" y="0"/>
                    <a:pt x="244"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02" name="Freeform 13"/>
            <p:cNvSpPr/>
            <p:nvPr/>
          </p:nvSpPr>
          <p:spPr bwMode="auto">
            <a:xfrm>
              <a:off x="2090829" y="2290501"/>
              <a:ext cx="212011" cy="8099"/>
            </a:xfrm>
            <a:custGeom>
              <a:gdLst>
                <a:gd name="T0" fmla="*/ 249 w 497"/>
                <a:gd name="T1" fmla="*/ 0 h 19"/>
                <a:gd name="T2" fmla="*/ 4 w 497"/>
                <a:gd name="T3" fmla="*/ 17 h 19"/>
                <a:gd name="T4" fmla="*/ 4 w 497"/>
                <a:gd name="T5" fmla="*/ 17 h 19"/>
                <a:gd name="T6" fmla="*/ 1 w 497"/>
                <a:gd name="T7" fmla="*/ 17 h 19"/>
                <a:gd name="T8" fmla="*/ 1 w 497"/>
                <a:gd name="T9" fmla="*/ 17 h 19"/>
                <a:gd name="T10" fmla="*/ 1 w 497"/>
                <a:gd name="T11" fmla="*/ 17 h 19"/>
                <a:gd name="T12" fmla="*/ 0 w 497"/>
                <a:gd name="T13" fmla="*/ 19 h 19"/>
                <a:gd name="T14" fmla="*/ 1 w 497"/>
                <a:gd name="T15" fmla="*/ 19 h 19"/>
                <a:gd name="T16" fmla="*/ 2 w 497"/>
                <a:gd name="T17" fmla="*/ 18 h 19"/>
                <a:gd name="T18" fmla="*/ 1 w 497"/>
                <a:gd name="T19" fmla="*/ 19 h 19"/>
                <a:gd name="T20" fmla="*/ 1 w 497"/>
                <a:gd name="T21" fmla="*/ 19 h 19"/>
                <a:gd name="T22" fmla="*/ 2 w 497"/>
                <a:gd name="T23" fmla="*/ 19 h 19"/>
                <a:gd name="T24" fmla="*/ 5 w 497"/>
                <a:gd name="T25" fmla="*/ 19 h 19"/>
                <a:gd name="T26" fmla="*/ 5 w 497"/>
                <a:gd name="T27" fmla="*/ 19 h 19"/>
                <a:gd name="T28" fmla="*/ 6 w 497"/>
                <a:gd name="T29" fmla="*/ 19 h 19"/>
                <a:gd name="T30" fmla="*/ 248 w 497"/>
                <a:gd name="T31" fmla="*/ 2 h 19"/>
                <a:gd name="T32" fmla="*/ 249 w 497"/>
                <a:gd name="T33" fmla="*/ 2 h 19"/>
                <a:gd name="T34" fmla="*/ 249 w 497"/>
                <a:gd name="T35" fmla="*/ 2 h 19"/>
                <a:gd name="T36" fmla="*/ 427 w 497"/>
                <a:gd name="T37" fmla="*/ 11 h 19"/>
                <a:gd name="T38" fmla="*/ 478 w 497"/>
                <a:gd name="T39" fmla="*/ 17 h 19"/>
                <a:gd name="T40" fmla="*/ 491 w 497"/>
                <a:gd name="T41" fmla="*/ 19 h 19"/>
                <a:gd name="T42" fmla="*/ 495 w 497"/>
                <a:gd name="T43" fmla="*/ 19 h 19"/>
                <a:gd name="T44" fmla="*/ 496 w 497"/>
                <a:gd name="T45" fmla="*/ 19 h 19"/>
                <a:gd name="T46" fmla="*/ 496 w 497"/>
                <a:gd name="T47" fmla="*/ 19 h 19"/>
                <a:gd name="T48" fmla="*/ 497 w 497"/>
                <a:gd name="T49" fmla="*/ 18 h 19"/>
                <a:gd name="T50" fmla="*/ 496 w 497"/>
                <a:gd name="T51" fmla="*/ 17 h 19"/>
                <a:gd name="T52" fmla="*/ 496 w 497"/>
                <a:gd name="T53" fmla="*/ 17 h 19"/>
                <a:gd name="T54" fmla="*/ 496 w 497"/>
                <a:gd name="T55" fmla="*/ 17 h 19"/>
                <a:gd name="T56" fmla="*/ 249 w 497"/>
                <a:gd name="T57"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19">
                  <a:moveTo>
                    <a:pt x="249" y="0"/>
                  </a:moveTo>
                  <a:cubicBezTo>
                    <a:pt x="176" y="0"/>
                    <a:pt x="93" y="4"/>
                    <a:pt x="4" y="17"/>
                  </a:cubicBezTo>
                  <a:cubicBezTo>
                    <a:pt x="4" y="17"/>
                    <a:pt x="4" y="17"/>
                    <a:pt x="4" y="17"/>
                  </a:cubicBezTo>
                  <a:cubicBezTo>
                    <a:pt x="2" y="17"/>
                    <a:pt x="1" y="17"/>
                    <a:pt x="1" y="17"/>
                  </a:cubicBezTo>
                  <a:cubicBezTo>
                    <a:pt x="1" y="17"/>
                    <a:pt x="1" y="17"/>
                    <a:pt x="1" y="17"/>
                  </a:cubicBezTo>
                  <a:cubicBezTo>
                    <a:pt x="1" y="17"/>
                    <a:pt x="1" y="17"/>
                    <a:pt x="1" y="17"/>
                  </a:cubicBezTo>
                  <a:cubicBezTo>
                    <a:pt x="0" y="19"/>
                    <a:pt x="0" y="19"/>
                    <a:pt x="0" y="19"/>
                  </a:cubicBezTo>
                  <a:cubicBezTo>
                    <a:pt x="1" y="19"/>
                    <a:pt x="1" y="19"/>
                    <a:pt x="1" y="19"/>
                  </a:cubicBezTo>
                  <a:cubicBezTo>
                    <a:pt x="2" y="18"/>
                    <a:pt x="2" y="18"/>
                    <a:pt x="2" y="18"/>
                  </a:cubicBezTo>
                  <a:cubicBezTo>
                    <a:pt x="1" y="19"/>
                    <a:pt x="1" y="19"/>
                    <a:pt x="1" y="19"/>
                  </a:cubicBezTo>
                  <a:cubicBezTo>
                    <a:pt x="1" y="19"/>
                    <a:pt x="1" y="19"/>
                    <a:pt x="1" y="19"/>
                  </a:cubicBezTo>
                  <a:cubicBezTo>
                    <a:pt x="2" y="19"/>
                    <a:pt x="2" y="19"/>
                    <a:pt x="2" y="19"/>
                  </a:cubicBezTo>
                  <a:cubicBezTo>
                    <a:pt x="3" y="19"/>
                    <a:pt x="4" y="19"/>
                    <a:pt x="5" y="19"/>
                  </a:cubicBezTo>
                  <a:cubicBezTo>
                    <a:pt x="5" y="19"/>
                    <a:pt x="5" y="19"/>
                    <a:pt x="5" y="19"/>
                  </a:cubicBezTo>
                  <a:cubicBezTo>
                    <a:pt x="5" y="19"/>
                    <a:pt x="6" y="19"/>
                    <a:pt x="6" y="19"/>
                  </a:cubicBezTo>
                  <a:cubicBezTo>
                    <a:pt x="27" y="15"/>
                    <a:pt x="120" y="2"/>
                    <a:pt x="248" y="2"/>
                  </a:cubicBezTo>
                  <a:cubicBezTo>
                    <a:pt x="248" y="2"/>
                    <a:pt x="248" y="2"/>
                    <a:pt x="249" y="2"/>
                  </a:cubicBezTo>
                  <a:cubicBezTo>
                    <a:pt x="249" y="2"/>
                    <a:pt x="249" y="2"/>
                    <a:pt x="249" y="2"/>
                  </a:cubicBezTo>
                  <a:cubicBezTo>
                    <a:pt x="323" y="2"/>
                    <a:pt x="384" y="6"/>
                    <a:pt x="427" y="11"/>
                  </a:cubicBezTo>
                  <a:cubicBezTo>
                    <a:pt x="449" y="13"/>
                    <a:pt x="466" y="15"/>
                    <a:pt x="478" y="17"/>
                  </a:cubicBezTo>
                  <a:cubicBezTo>
                    <a:pt x="483" y="17"/>
                    <a:pt x="488" y="18"/>
                    <a:pt x="491" y="19"/>
                  </a:cubicBezTo>
                  <a:cubicBezTo>
                    <a:pt x="494" y="19"/>
                    <a:pt x="495" y="19"/>
                    <a:pt x="495" y="19"/>
                  </a:cubicBezTo>
                  <a:cubicBezTo>
                    <a:pt x="496" y="19"/>
                    <a:pt x="496" y="19"/>
                    <a:pt x="496" y="19"/>
                  </a:cubicBezTo>
                  <a:cubicBezTo>
                    <a:pt x="496" y="19"/>
                    <a:pt x="496" y="19"/>
                    <a:pt x="496" y="19"/>
                  </a:cubicBezTo>
                  <a:cubicBezTo>
                    <a:pt x="497" y="18"/>
                    <a:pt x="497" y="18"/>
                    <a:pt x="497" y="18"/>
                  </a:cubicBezTo>
                  <a:cubicBezTo>
                    <a:pt x="496" y="17"/>
                    <a:pt x="496" y="17"/>
                    <a:pt x="496" y="17"/>
                  </a:cubicBezTo>
                  <a:cubicBezTo>
                    <a:pt x="496" y="17"/>
                    <a:pt x="496" y="17"/>
                    <a:pt x="496" y="17"/>
                  </a:cubicBezTo>
                  <a:cubicBezTo>
                    <a:pt x="496" y="17"/>
                    <a:pt x="496" y="17"/>
                    <a:pt x="496" y="17"/>
                  </a:cubicBezTo>
                  <a:cubicBezTo>
                    <a:pt x="406" y="4"/>
                    <a:pt x="322" y="0"/>
                    <a:pt x="249"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03" name="Freeform 14"/>
            <p:cNvSpPr>
              <a:spLocks noEditPoints="1"/>
            </p:cNvSpPr>
            <p:nvPr/>
          </p:nvSpPr>
          <p:spPr bwMode="auto">
            <a:xfrm>
              <a:off x="2091189" y="2291221"/>
              <a:ext cx="212551" cy="40494"/>
            </a:xfrm>
            <a:custGeom>
              <a:gdLst>
                <a:gd name="T0" fmla="*/ 496 w 498"/>
                <a:gd name="T1" fmla="*/ 93 h 95"/>
                <a:gd name="T2" fmla="*/ 495 w 498"/>
                <a:gd name="T3" fmla="*/ 94 h 95"/>
                <a:gd name="T4" fmla="*/ 495 w 498"/>
                <a:gd name="T5" fmla="*/ 94 h 95"/>
                <a:gd name="T6" fmla="*/ 498 w 498"/>
                <a:gd name="T7" fmla="*/ 95 h 95"/>
                <a:gd name="T8" fmla="*/ 496 w 498"/>
                <a:gd name="T9" fmla="*/ 93 h 95"/>
                <a:gd name="T10" fmla="*/ 4 w 498"/>
                <a:gd name="T11" fmla="*/ 17 h 95"/>
                <a:gd name="T12" fmla="*/ 1 w 498"/>
                <a:gd name="T13" fmla="*/ 17 h 95"/>
                <a:gd name="T14" fmla="*/ 0 w 498"/>
                <a:gd name="T15" fmla="*/ 17 h 95"/>
                <a:gd name="T16" fmla="*/ 31 w 498"/>
                <a:gd name="T17" fmla="*/ 36 h 95"/>
                <a:gd name="T18" fmla="*/ 39 w 498"/>
                <a:gd name="T19" fmla="*/ 53 h 95"/>
                <a:gd name="T20" fmla="*/ 33 w 498"/>
                <a:gd name="T21" fmla="*/ 68 h 95"/>
                <a:gd name="T22" fmla="*/ 13 w 498"/>
                <a:gd name="T23" fmla="*/ 86 h 95"/>
                <a:gd name="T24" fmla="*/ 4 w 498"/>
                <a:gd name="T25" fmla="*/ 91 h 95"/>
                <a:gd name="T26" fmla="*/ 0 w 498"/>
                <a:gd name="T27" fmla="*/ 92 h 95"/>
                <a:gd name="T28" fmla="*/ 0 w 498"/>
                <a:gd name="T29" fmla="*/ 92 h 95"/>
                <a:gd name="T30" fmla="*/ 7 w 498"/>
                <a:gd name="T31" fmla="*/ 91 h 95"/>
                <a:gd name="T32" fmla="*/ 21 w 498"/>
                <a:gd name="T33" fmla="*/ 83 h 95"/>
                <a:gd name="T34" fmla="*/ 35 w 498"/>
                <a:gd name="T35" fmla="*/ 70 h 95"/>
                <a:gd name="T36" fmla="*/ 41 w 498"/>
                <a:gd name="T37" fmla="*/ 53 h 95"/>
                <a:gd name="T38" fmla="*/ 32 w 498"/>
                <a:gd name="T39" fmla="*/ 35 h 95"/>
                <a:gd name="T40" fmla="*/ 4 w 498"/>
                <a:gd name="T41" fmla="*/ 17 h 95"/>
                <a:gd name="T42" fmla="*/ 248 w 498"/>
                <a:gd name="T43" fmla="*/ 0 h 95"/>
                <a:gd name="T44" fmla="*/ 248 w 498"/>
                <a:gd name="T45" fmla="*/ 0 h 95"/>
                <a:gd name="T46" fmla="*/ 492 w 498"/>
                <a:gd name="T47" fmla="*/ 17 h 95"/>
                <a:gd name="T48" fmla="*/ 474 w 498"/>
                <a:gd name="T49" fmla="*/ 56 h 95"/>
                <a:gd name="T50" fmla="*/ 491 w 498"/>
                <a:gd name="T51" fmla="*/ 92 h 95"/>
                <a:gd name="T52" fmla="*/ 248 w 498"/>
                <a:gd name="T53" fmla="*/ 75 h 95"/>
                <a:gd name="T54" fmla="*/ 248 w 498"/>
                <a:gd name="T55" fmla="*/ 75 h 95"/>
                <a:gd name="T56" fmla="*/ 495 w 498"/>
                <a:gd name="T57" fmla="*/ 92 h 95"/>
                <a:gd name="T58" fmla="*/ 495 w 498"/>
                <a:gd name="T59" fmla="*/ 92 h 95"/>
                <a:gd name="T60" fmla="*/ 476 w 498"/>
                <a:gd name="T61" fmla="*/ 56 h 95"/>
                <a:gd name="T62" fmla="*/ 485 w 498"/>
                <a:gd name="T63" fmla="*/ 28 h 95"/>
                <a:gd name="T64" fmla="*/ 492 w 498"/>
                <a:gd name="T65" fmla="*/ 20 h 95"/>
                <a:gd name="T66" fmla="*/ 494 w 498"/>
                <a:gd name="T67" fmla="*/ 18 h 95"/>
                <a:gd name="T68" fmla="*/ 495 w 498"/>
                <a:gd name="T69" fmla="*/ 17 h 95"/>
                <a:gd name="T70" fmla="*/ 494 w 498"/>
                <a:gd name="T71" fmla="*/ 17 h 95"/>
                <a:gd name="T72" fmla="*/ 490 w 498"/>
                <a:gd name="T73" fmla="*/ 17 h 95"/>
                <a:gd name="T74" fmla="*/ 477 w 498"/>
                <a:gd name="T75" fmla="*/ 15 h 95"/>
                <a:gd name="T76" fmla="*/ 426 w 498"/>
                <a:gd name="T77" fmla="*/ 9 h 95"/>
                <a:gd name="T78" fmla="*/ 248 w 498"/>
                <a:gd name="T7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8" h="95">
                  <a:moveTo>
                    <a:pt x="496" y="93"/>
                  </a:moveTo>
                  <a:cubicBezTo>
                    <a:pt x="495" y="94"/>
                    <a:pt x="495" y="94"/>
                    <a:pt x="495" y="94"/>
                  </a:cubicBezTo>
                  <a:cubicBezTo>
                    <a:pt x="495" y="94"/>
                    <a:pt x="495" y="94"/>
                    <a:pt x="495" y="94"/>
                  </a:cubicBezTo>
                  <a:cubicBezTo>
                    <a:pt x="498" y="95"/>
                    <a:pt x="498" y="95"/>
                    <a:pt x="498" y="95"/>
                  </a:cubicBezTo>
                  <a:cubicBezTo>
                    <a:pt x="496" y="93"/>
                    <a:pt x="496" y="93"/>
                    <a:pt x="496" y="93"/>
                  </a:cubicBezTo>
                  <a:moveTo>
                    <a:pt x="4" y="17"/>
                  </a:moveTo>
                  <a:cubicBezTo>
                    <a:pt x="3" y="17"/>
                    <a:pt x="2" y="17"/>
                    <a:pt x="1" y="17"/>
                  </a:cubicBezTo>
                  <a:cubicBezTo>
                    <a:pt x="0" y="17"/>
                    <a:pt x="0" y="17"/>
                    <a:pt x="0" y="17"/>
                  </a:cubicBezTo>
                  <a:cubicBezTo>
                    <a:pt x="15" y="24"/>
                    <a:pt x="25" y="30"/>
                    <a:pt x="31" y="36"/>
                  </a:cubicBezTo>
                  <a:cubicBezTo>
                    <a:pt x="37" y="42"/>
                    <a:pt x="39" y="48"/>
                    <a:pt x="39" y="53"/>
                  </a:cubicBezTo>
                  <a:cubicBezTo>
                    <a:pt x="39" y="59"/>
                    <a:pt x="37" y="64"/>
                    <a:pt x="33" y="68"/>
                  </a:cubicBezTo>
                  <a:cubicBezTo>
                    <a:pt x="28" y="76"/>
                    <a:pt x="20" y="81"/>
                    <a:pt x="13" y="86"/>
                  </a:cubicBezTo>
                  <a:cubicBezTo>
                    <a:pt x="9" y="88"/>
                    <a:pt x="6" y="89"/>
                    <a:pt x="4" y="91"/>
                  </a:cubicBezTo>
                  <a:cubicBezTo>
                    <a:pt x="2" y="91"/>
                    <a:pt x="1" y="92"/>
                    <a:pt x="0" y="92"/>
                  </a:cubicBezTo>
                  <a:cubicBezTo>
                    <a:pt x="0" y="92"/>
                    <a:pt x="0" y="92"/>
                    <a:pt x="0" y="92"/>
                  </a:cubicBezTo>
                  <a:cubicBezTo>
                    <a:pt x="0" y="92"/>
                    <a:pt x="3" y="92"/>
                    <a:pt x="7" y="91"/>
                  </a:cubicBezTo>
                  <a:cubicBezTo>
                    <a:pt x="11" y="89"/>
                    <a:pt x="16" y="86"/>
                    <a:pt x="21" y="83"/>
                  </a:cubicBezTo>
                  <a:cubicBezTo>
                    <a:pt x="26" y="79"/>
                    <a:pt x="31" y="75"/>
                    <a:pt x="35" y="70"/>
                  </a:cubicBezTo>
                  <a:cubicBezTo>
                    <a:pt x="39" y="65"/>
                    <a:pt x="41" y="59"/>
                    <a:pt x="41" y="53"/>
                  </a:cubicBezTo>
                  <a:cubicBezTo>
                    <a:pt x="41" y="47"/>
                    <a:pt x="39" y="41"/>
                    <a:pt x="32" y="35"/>
                  </a:cubicBezTo>
                  <a:cubicBezTo>
                    <a:pt x="27" y="29"/>
                    <a:pt x="17" y="23"/>
                    <a:pt x="4" y="17"/>
                  </a:cubicBezTo>
                  <a:moveTo>
                    <a:pt x="248" y="0"/>
                  </a:moveTo>
                  <a:cubicBezTo>
                    <a:pt x="248" y="0"/>
                    <a:pt x="248" y="0"/>
                    <a:pt x="248" y="0"/>
                  </a:cubicBezTo>
                  <a:cubicBezTo>
                    <a:pt x="320" y="0"/>
                    <a:pt x="404" y="4"/>
                    <a:pt x="492" y="17"/>
                  </a:cubicBezTo>
                  <a:cubicBezTo>
                    <a:pt x="488" y="22"/>
                    <a:pt x="474" y="37"/>
                    <a:pt x="474" y="56"/>
                  </a:cubicBezTo>
                  <a:cubicBezTo>
                    <a:pt x="474" y="67"/>
                    <a:pt x="478" y="79"/>
                    <a:pt x="491" y="92"/>
                  </a:cubicBezTo>
                  <a:cubicBezTo>
                    <a:pt x="473" y="89"/>
                    <a:pt x="379" y="75"/>
                    <a:pt x="248" y="75"/>
                  </a:cubicBezTo>
                  <a:cubicBezTo>
                    <a:pt x="248" y="75"/>
                    <a:pt x="248" y="75"/>
                    <a:pt x="248" y="75"/>
                  </a:cubicBezTo>
                  <a:cubicBezTo>
                    <a:pt x="321" y="75"/>
                    <a:pt x="405" y="79"/>
                    <a:pt x="495" y="92"/>
                  </a:cubicBezTo>
                  <a:cubicBezTo>
                    <a:pt x="495" y="92"/>
                    <a:pt x="495" y="92"/>
                    <a:pt x="495" y="92"/>
                  </a:cubicBezTo>
                  <a:cubicBezTo>
                    <a:pt x="480" y="80"/>
                    <a:pt x="476" y="67"/>
                    <a:pt x="476" y="56"/>
                  </a:cubicBezTo>
                  <a:cubicBezTo>
                    <a:pt x="476" y="45"/>
                    <a:pt x="481" y="35"/>
                    <a:pt x="485" y="28"/>
                  </a:cubicBezTo>
                  <a:cubicBezTo>
                    <a:pt x="488" y="25"/>
                    <a:pt x="490" y="22"/>
                    <a:pt x="492" y="20"/>
                  </a:cubicBezTo>
                  <a:cubicBezTo>
                    <a:pt x="493" y="19"/>
                    <a:pt x="494" y="18"/>
                    <a:pt x="494" y="18"/>
                  </a:cubicBezTo>
                  <a:cubicBezTo>
                    <a:pt x="495" y="18"/>
                    <a:pt x="495" y="17"/>
                    <a:pt x="495" y="17"/>
                  </a:cubicBezTo>
                  <a:cubicBezTo>
                    <a:pt x="494" y="17"/>
                    <a:pt x="494" y="17"/>
                    <a:pt x="494" y="17"/>
                  </a:cubicBezTo>
                  <a:cubicBezTo>
                    <a:pt x="494" y="17"/>
                    <a:pt x="493" y="17"/>
                    <a:pt x="490" y="17"/>
                  </a:cubicBezTo>
                  <a:cubicBezTo>
                    <a:pt x="487" y="16"/>
                    <a:pt x="482" y="15"/>
                    <a:pt x="477" y="15"/>
                  </a:cubicBezTo>
                  <a:cubicBezTo>
                    <a:pt x="465" y="13"/>
                    <a:pt x="448" y="11"/>
                    <a:pt x="426" y="9"/>
                  </a:cubicBezTo>
                  <a:cubicBezTo>
                    <a:pt x="383" y="4"/>
                    <a:pt x="322" y="0"/>
                    <a:pt x="248"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04" name="Freeform 15"/>
            <p:cNvSpPr/>
            <p:nvPr/>
          </p:nvSpPr>
          <p:spPr bwMode="auto">
            <a:xfrm>
              <a:off x="2092809" y="2324156"/>
              <a:ext cx="208411" cy="38695"/>
            </a:xfrm>
            <a:custGeom>
              <a:gdLst>
                <a:gd name="T0" fmla="*/ 244 w 488"/>
                <a:gd name="T1" fmla="*/ 0 h 91"/>
                <a:gd name="T2" fmla="*/ 0 w 488"/>
                <a:gd name="T3" fmla="*/ 17 h 91"/>
                <a:gd name="T4" fmla="*/ 28 w 488"/>
                <a:gd name="T5" fmla="*/ 34 h 91"/>
                <a:gd name="T6" fmla="*/ 37 w 488"/>
                <a:gd name="T7" fmla="*/ 53 h 91"/>
                <a:gd name="T8" fmla="*/ 31 w 488"/>
                <a:gd name="T9" fmla="*/ 70 h 91"/>
                <a:gd name="T10" fmla="*/ 17 w 488"/>
                <a:gd name="T11" fmla="*/ 82 h 91"/>
                <a:gd name="T12" fmla="*/ 3 w 488"/>
                <a:gd name="T13" fmla="*/ 91 h 91"/>
                <a:gd name="T14" fmla="*/ 244 w 488"/>
                <a:gd name="T15" fmla="*/ 75 h 91"/>
                <a:gd name="T16" fmla="*/ 487 w 488"/>
                <a:gd name="T17" fmla="*/ 91 h 91"/>
                <a:gd name="T18" fmla="*/ 470 w 488"/>
                <a:gd name="T19" fmla="*/ 56 h 91"/>
                <a:gd name="T20" fmla="*/ 488 w 488"/>
                <a:gd name="T21" fmla="*/ 17 h 91"/>
                <a:gd name="T22" fmla="*/ 244 w 488"/>
                <a:gd name="T23" fmla="*/ 0 h 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8" h="91">
                  <a:moveTo>
                    <a:pt x="244" y="0"/>
                  </a:moveTo>
                  <a:cubicBezTo>
                    <a:pt x="172" y="0"/>
                    <a:pt x="88" y="4"/>
                    <a:pt x="0" y="17"/>
                  </a:cubicBezTo>
                  <a:cubicBezTo>
                    <a:pt x="13" y="23"/>
                    <a:pt x="23" y="29"/>
                    <a:pt x="28" y="34"/>
                  </a:cubicBezTo>
                  <a:cubicBezTo>
                    <a:pt x="35" y="41"/>
                    <a:pt x="37" y="47"/>
                    <a:pt x="37" y="53"/>
                  </a:cubicBezTo>
                  <a:cubicBezTo>
                    <a:pt x="37" y="59"/>
                    <a:pt x="35" y="65"/>
                    <a:pt x="31" y="70"/>
                  </a:cubicBezTo>
                  <a:cubicBezTo>
                    <a:pt x="27" y="75"/>
                    <a:pt x="22" y="79"/>
                    <a:pt x="17" y="82"/>
                  </a:cubicBezTo>
                  <a:cubicBezTo>
                    <a:pt x="12" y="86"/>
                    <a:pt x="7" y="89"/>
                    <a:pt x="3" y="91"/>
                  </a:cubicBezTo>
                  <a:cubicBezTo>
                    <a:pt x="90" y="79"/>
                    <a:pt x="173" y="75"/>
                    <a:pt x="244" y="75"/>
                  </a:cubicBezTo>
                  <a:cubicBezTo>
                    <a:pt x="375" y="75"/>
                    <a:pt x="469" y="89"/>
                    <a:pt x="487" y="91"/>
                  </a:cubicBezTo>
                  <a:cubicBezTo>
                    <a:pt x="474" y="79"/>
                    <a:pt x="470" y="67"/>
                    <a:pt x="470" y="56"/>
                  </a:cubicBezTo>
                  <a:cubicBezTo>
                    <a:pt x="470" y="37"/>
                    <a:pt x="484" y="21"/>
                    <a:pt x="488" y="17"/>
                  </a:cubicBezTo>
                  <a:cubicBezTo>
                    <a:pt x="400" y="4"/>
                    <a:pt x="316" y="0"/>
                    <a:pt x="244"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05" name="Freeform 16"/>
            <p:cNvSpPr/>
            <p:nvPr/>
          </p:nvSpPr>
          <p:spPr bwMode="auto">
            <a:xfrm>
              <a:off x="2092809" y="2324156"/>
              <a:ext cx="104206" cy="7199"/>
            </a:xfrm>
            <a:custGeom>
              <a:gdLst>
                <a:gd name="T0" fmla="*/ 243 w 244"/>
                <a:gd name="T1" fmla="*/ 0 h 17"/>
                <a:gd name="T2" fmla="*/ 1 w 244"/>
                <a:gd name="T3" fmla="*/ 16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6"/>
                  </a:cubicBezTo>
                  <a:cubicBezTo>
                    <a:pt x="1" y="16"/>
                    <a:pt x="0" y="17"/>
                    <a:pt x="0" y="17"/>
                  </a:cubicBezTo>
                  <a:cubicBezTo>
                    <a:pt x="0" y="17"/>
                    <a:pt x="0" y="17"/>
                    <a:pt x="0" y="17"/>
                  </a:cubicBezTo>
                  <a:cubicBezTo>
                    <a:pt x="88" y="4"/>
                    <a:pt x="172" y="0"/>
                    <a:pt x="244" y="0"/>
                  </a:cubicBezTo>
                  <a:cubicBezTo>
                    <a:pt x="243" y="0"/>
                    <a:pt x="243" y="0"/>
                    <a:pt x="243"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06" name="Freeform 17"/>
            <p:cNvSpPr>
              <a:spLocks noEditPoints="1"/>
            </p:cNvSpPr>
            <p:nvPr/>
          </p:nvSpPr>
          <p:spPr bwMode="auto">
            <a:xfrm>
              <a:off x="2089929" y="2324156"/>
              <a:ext cx="213810" cy="40315"/>
            </a:xfrm>
            <a:custGeom>
              <a:gdLst>
                <a:gd name="T0" fmla="*/ 498 w 501"/>
                <a:gd name="T1" fmla="*/ 15 h 95"/>
                <a:gd name="T2" fmla="*/ 498 w 501"/>
                <a:gd name="T3" fmla="*/ 15 h 95"/>
                <a:gd name="T4" fmla="*/ 499 w 501"/>
                <a:gd name="T5" fmla="*/ 16 h 95"/>
                <a:gd name="T6" fmla="*/ 500 w 501"/>
                <a:gd name="T7" fmla="*/ 15 h 95"/>
                <a:gd name="T8" fmla="*/ 498 w 501"/>
                <a:gd name="T9" fmla="*/ 15 h 95"/>
                <a:gd name="T10" fmla="*/ 3 w 501"/>
                <a:gd name="T11" fmla="*/ 15 h 95"/>
                <a:gd name="T12" fmla="*/ 0 w 501"/>
                <a:gd name="T13" fmla="*/ 16 h 95"/>
                <a:gd name="T14" fmla="*/ 3 w 501"/>
                <a:gd name="T15" fmla="*/ 17 h 95"/>
                <a:gd name="T16" fmla="*/ 3 w 501"/>
                <a:gd name="T17" fmla="*/ 16 h 95"/>
                <a:gd name="T18" fmla="*/ 3 w 501"/>
                <a:gd name="T19" fmla="*/ 15 h 95"/>
                <a:gd name="T20" fmla="*/ 3 w 501"/>
                <a:gd name="T21" fmla="*/ 15 h 95"/>
                <a:gd name="T22" fmla="*/ 251 w 501"/>
                <a:gd name="T23" fmla="*/ 0 h 95"/>
                <a:gd name="T24" fmla="*/ 251 w 501"/>
                <a:gd name="T25" fmla="*/ 0 h 95"/>
                <a:gd name="T26" fmla="*/ 495 w 501"/>
                <a:gd name="T27" fmla="*/ 17 h 95"/>
                <a:gd name="T28" fmla="*/ 477 w 501"/>
                <a:gd name="T29" fmla="*/ 56 h 95"/>
                <a:gd name="T30" fmla="*/ 494 w 501"/>
                <a:gd name="T31" fmla="*/ 91 h 95"/>
                <a:gd name="T32" fmla="*/ 251 w 501"/>
                <a:gd name="T33" fmla="*/ 75 h 95"/>
                <a:gd name="T34" fmla="*/ 10 w 501"/>
                <a:gd name="T35" fmla="*/ 91 h 95"/>
                <a:gd name="T36" fmla="*/ 24 w 501"/>
                <a:gd name="T37" fmla="*/ 82 h 95"/>
                <a:gd name="T38" fmla="*/ 38 w 501"/>
                <a:gd name="T39" fmla="*/ 70 h 95"/>
                <a:gd name="T40" fmla="*/ 44 w 501"/>
                <a:gd name="T41" fmla="*/ 53 h 95"/>
                <a:gd name="T42" fmla="*/ 35 w 501"/>
                <a:gd name="T43" fmla="*/ 34 h 95"/>
                <a:gd name="T44" fmla="*/ 7 w 501"/>
                <a:gd name="T45" fmla="*/ 17 h 95"/>
                <a:gd name="T46" fmla="*/ 4 w 501"/>
                <a:gd name="T47" fmla="*/ 17 h 95"/>
                <a:gd name="T48" fmla="*/ 3 w 501"/>
                <a:gd name="T49" fmla="*/ 16 h 95"/>
                <a:gd name="T50" fmla="*/ 3 w 501"/>
                <a:gd name="T51" fmla="*/ 17 h 95"/>
                <a:gd name="T52" fmla="*/ 34 w 501"/>
                <a:gd name="T53" fmla="*/ 36 h 95"/>
                <a:gd name="T54" fmla="*/ 42 w 501"/>
                <a:gd name="T55" fmla="*/ 53 h 95"/>
                <a:gd name="T56" fmla="*/ 36 w 501"/>
                <a:gd name="T57" fmla="*/ 68 h 95"/>
                <a:gd name="T58" fmla="*/ 16 w 501"/>
                <a:gd name="T59" fmla="*/ 86 h 95"/>
                <a:gd name="T60" fmla="*/ 7 w 501"/>
                <a:gd name="T61" fmla="*/ 90 h 95"/>
                <a:gd name="T62" fmla="*/ 3 w 501"/>
                <a:gd name="T63" fmla="*/ 92 h 95"/>
                <a:gd name="T64" fmla="*/ 4 w 501"/>
                <a:gd name="T65" fmla="*/ 94 h 95"/>
                <a:gd name="T66" fmla="*/ 251 w 501"/>
                <a:gd name="T67" fmla="*/ 77 h 95"/>
                <a:gd name="T68" fmla="*/ 429 w 501"/>
                <a:gd name="T69" fmla="*/ 85 h 95"/>
                <a:gd name="T70" fmla="*/ 480 w 501"/>
                <a:gd name="T71" fmla="*/ 91 h 95"/>
                <a:gd name="T72" fmla="*/ 493 w 501"/>
                <a:gd name="T73" fmla="*/ 93 h 95"/>
                <a:gd name="T74" fmla="*/ 497 w 501"/>
                <a:gd name="T75" fmla="*/ 94 h 95"/>
                <a:gd name="T76" fmla="*/ 501 w 501"/>
                <a:gd name="T77" fmla="*/ 95 h 95"/>
                <a:gd name="T78" fmla="*/ 498 w 501"/>
                <a:gd name="T79" fmla="*/ 92 h 95"/>
                <a:gd name="T80" fmla="*/ 479 w 501"/>
                <a:gd name="T81" fmla="*/ 56 h 95"/>
                <a:gd name="T82" fmla="*/ 488 w 501"/>
                <a:gd name="T83" fmla="*/ 28 h 95"/>
                <a:gd name="T84" fmla="*/ 495 w 501"/>
                <a:gd name="T85" fmla="*/ 20 h 95"/>
                <a:gd name="T86" fmla="*/ 497 w 501"/>
                <a:gd name="T87" fmla="*/ 18 h 95"/>
                <a:gd name="T88" fmla="*/ 498 w 501"/>
                <a:gd name="T89" fmla="*/ 17 h 95"/>
                <a:gd name="T90" fmla="*/ 497 w 501"/>
                <a:gd name="T91" fmla="*/ 17 h 95"/>
                <a:gd name="T92" fmla="*/ 493 w 501"/>
                <a:gd name="T93" fmla="*/ 16 h 95"/>
                <a:gd name="T94" fmla="*/ 480 w 501"/>
                <a:gd name="T95" fmla="*/ 14 h 95"/>
                <a:gd name="T96" fmla="*/ 429 w 501"/>
                <a:gd name="T97" fmla="*/ 9 h 95"/>
                <a:gd name="T98" fmla="*/ 251 w 501"/>
                <a:gd name="T9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5">
                  <a:moveTo>
                    <a:pt x="498" y="15"/>
                  </a:moveTo>
                  <a:cubicBezTo>
                    <a:pt x="498" y="15"/>
                    <a:pt x="498" y="15"/>
                    <a:pt x="498" y="15"/>
                  </a:cubicBezTo>
                  <a:cubicBezTo>
                    <a:pt x="499" y="16"/>
                    <a:pt x="499" y="16"/>
                    <a:pt x="499" y="16"/>
                  </a:cubicBezTo>
                  <a:cubicBezTo>
                    <a:pt x="500" y="15"/>
                    <a:pt x="500" y="15"/>
                    <a:pt x="500" y="15"/>
                  </a:cubicBezTo>
                  <a:cubicBezTo>
                    <a:pt x="498" y="15"/>
                    <a:pt x="498" y="15"/>
                    <a:pt x="498" y="15"/>
                  </a:cubicBezTo>
                  <a:moveTo>
                    <a:pt x="3" y="15"/>
                  </a:moveTo>
                  <a:cubicBezTo>
                    <a:pt x="0" y="16"/>
                    <a:pt x="0" y="16"/>
                    <a:pt x="0" y="16"/>
                  </a:cubicBezTo>
                  <a:cubicBezTo>
                    <a:pt x="3" y="17"/>
                    <a:pt x="3" y="17"/>
                    <a:pt x="3" y="17"/>
                  </a:cubicBezTo>
                  <a:cubicBezTo>
                    <a:pt x="3" y="16"/>
                    <a:pt x="3" y="16"/>
                    <a:pt x="3" y="16"/>
                  </a:cubicBezTo>
                  <a:cubicBezTo>
                    <a:pt x="3" y="15"/>
                    <a:pt x="3" y="15"/>
                    <a:pt x="3" y="15"/>
                  </a:cubicBezTo>
                  <a:cubicBezTo>
                    <a:pt x="3" y="15"/>
                    <a:pt x="3" y="15"/>
                    <a:pt x="3" y="15"/>
                  </a:cubicBezTo>
                  <a:moveTo>
                    <a:pt x="251" y="0"/>
                  </a:moveTo>
                  <a:cubicBezTo>
                    <a:pt x="251" y="0"/>
                    <a:pt x="251" y="0"/>
                    <a:pt x="251" y="0"/>
                  </a:cubicBezTo>
                  <a:cubicBezTo>
                    <a:pt x="323" y="0"/>
                    <a:pt x="407" y="4"/>
                    <a:pt x="495" y="17"/>
                  </a:cubicBezTo>
                  <a:cubicBezTo>
                    <a:pt x="491" y="21"/>
                    <a:pt x="477" y="37"/>
                    <a:pt x="477" y="56"/>
                  </a:cubicBezTo>
                  <a:cubicBezTo>
                    <a:pt x="477" y="67"/>
                    <a:pt x="481" y="79"/>
                    <a:pt x="494" y="91"/>
                  </a:cubicBezTo>
                  <a:cubicBezTo>
                    <a:pt x="476" y="89"/>
                    <a:pt x="382" y="75"/>
                    <a:pt x="251" y="75"/>
                  </a:cubicBezTo>
                  <a:cubicBezTo>
                    <a:pt x="180" y="75"/>
                    <a:pt x="97" y="79"/>
                    <a:pt x="10" y="91"/>
                  </a:cubicBezTo>
                  <a:cubicBezTo>
                    <a:pt x="14" y="89"/>
                    <a:pt x="19" y="86"/>
                    <a:pt x="24" y="82"/>
                  </a:cubicBezTo>
                  <a:cubicBezTo>
                    <a:pt x="29" y="79"/>
                    <a:pt x="34" y="75"/>
                    <a:pt x="38" y="70"/>
                  </a:cubicBezTo>
                  <a:cubicBezTo>
                    <a:pt x="42" y="65"/>
                    <a:pt x="44" y="59"/>
                    <a:pt x="44" y="53"/>
                  </a:cubicBezTo>
                  <a:cubicBezTo>
                    <a:pt x="44" y="47"/>
                    <a:pt x="42" y="41"/>
                    <a:pt x="35" y="34"/>
                  </a:cubicBezTo>
                  <a:cubicBezTo>
                    <a:pt x="30" y="29"/>
                    <a:pt x="20" y="23"/>
                    <a:pt x="7" y="17"/>
                  </a:cubicBezTo>
                  <a:cubicBezTo>
                    <a:pt x="6" y="17"/>
                    <a:pt x="5" y="17"/>
                    <a:pt x="4" y="17"/>
                  </a:cubicBezTo>
                  <a:cubicBezTo>
                    <a:pt x="3" y="16"/>
                    <a:pt x="3" y="16"/>
                    <a:pt x="3" y="16"/>
                  </a:cubicBezTo>
                  <a:cubicBezTo>
                    <a:pt x="3" y="17"/>
                    <a:pt x="3" y="17"/>
                    <a:pt x="3" y="17"/>
                  </a:cubicBezTo>
                  <a:cubicBezTo>
                    <a:pt x="18" y="23"/>
                    <a:pt x="28" y="30"/>
                    <a:pt x="34" y="36"/>
                  </a:cubicBezTo>
                  <a:cubicBezTo>
                    <a:pt x="40" y="42"/>
                    <a:pt x="42" y="48"/>
                    <a:pt x="42" y="53"/>
                  </a:cubicBezTo>
                  <a:cubicBezTo>
                    <a:pt x="42" y="59"/>
                    <a:pt x="40" y="64"/>
                    <a:pt x="36" y="68"/>
                  </a:cubicBezTo>
                  <a:cubicBezTo>
                    <a:pt x="31" y="75"/>
                    <a:pt x="23" y="81"/>
                    <a:pt x="16" y="86"/>
                  </a:cubicBezTo>
                  <a:cubicBezTo>
                    <a:pt x="12" y="88"/>
                    <a:pt x="9" y="89"/>
                    <a:pt x="7" y="90"/>
                  </a:cubicBezTo>
                  <a:cubicBezTo>
                    <a:pt x="4" y="91"/>
                    <a:pt x="3" y="92"/>
                    <a:pt x="3" y="92"/>
                  </a:cubicBezTo>
                  <a:cubicBezTo>
                    <a:pt x="4" y="94"/>
                    <a:pt x="4" y="94"/>
                    <a:pt x="4" y="94"/>
                  </a:cubicBezTo>
                  <a:cubicBezTo>
                    <a:pt x="93" y="81"/>
                    <a:pt x="178" y="77"/>
                    <a:pt x="251" y="77"/>
                  </a:cubicBezTo>
                  <a:cubicBezTo>
                    <a:pt x="325" y="77"/>
                    <a:pt x="386" y="81"/>
                    <a:pt x="429" y="85"/>
                  </a:cubicBezTo>
                  <a:cubicBezTo>
                    <a:pt x="451" y="88"/>
                    <a:pt x="468" y="90"/>
                    <a:pt x="480" y="91"/>
                  </a:cubicBezTo>
                  <a:cubicBezTo>
                    <a:pt x="485" y="92"/>
                    <a:pt x="490" y="93"/>
                    <a:pt x="493" y="93"/>
                  </a:cubicBezTo>
                  <a:cubicBezTo>
                    <a:pt x="496" y="94"/>
                    <a:pt x="497" y="94"/>
                    <a:pt x="497" y="94"/>
                  </a:cubicBezTo>
                  <a:cubicBezTo>
                    <a:pt x="501" y="95"/>
                    <a:pt x="501" y="95"/>
                    <a:pt x="501" y="95"/>
                  </a:cubicBezTo>
                  <a:cubicBezTo>
                    <a:pt x="498" y="92"/>
                    <a:pt x="498" y="92"/>
                    <a:pt x="498" y="92"/>
                  </a:cubicBezTo>
                  <a:cubicBezTo>
                    <a:pt x="483" y="80"/>
                    <a:pt x="479" y="67"/>
                    <a:pt x="479" y="56"/>
                  </a:cubicBezTo>
                  <a:cubicBezTo>
                    <a:pt x="479" y="45"/>
                    <a:pt x="484" y="35"/>
                    <a:pt x="488" y="28"/>
                  </a:cubicBezTo>
                  <a:cubicBezTo>
                    <a:pt x="491" y="25"/>
                    <a:pt x="493" y="22"/>
                    <a:pt x="495" y="20"/>
                  </a:cubicBezTo>
                  <a:cubicBezTo>
                    <a:pt x="496" y="19"/>
                    <a:pt x="497" y="18"/>
                    <a:pt x="497" y="18"/>
                  </a:cubicBezTo>
                  <a:cubicBezTo>
                    <a:pt x="498" y="17"/>
                    <a:pt x="498" y="17"/>
                    <a:pt x="498" y="17"/>
                  </a:cubicBezTo>
                  <a:cubicBezTo>
                    <a:pt x="497" y="17"/>
                    <a:pt x="497" y="17"/>
                    <a:pt x="497" y="17"/>
                  </a:cubicBezTo>
                  <a:cubicBezTo>
                    <a:pt x="497" y="17"/>
                    <a:pt x="496" y="17"/>
                    <a:pt x="493" y="16"/>
                  </a:cubicBezTo>
                  <a:cubicBezTo>
                    <a:pt x="490" y="16"/>
                    <a:pt x="485" y="15"/>
                    <a:pt x="480" y="14"/>
                  </a:cubicBezTo>
                  <a:cubicBezTo>
                    <a:pt x="468" y="13"/>
                    <a:pt x="451" y="11"/>
                    <a:pt x="429" y="9"/>
                  </a:cubicBezTo>
                  <a:cubicBezTo>
                    <a:pt x="386" y="4"/>
                    <a:pt x="325" y="0"/>
                    <a:pt x="251"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07" name="Freeform 18"/>
            <p:cNvSpPr/>
            <p:nvPr/>
          </p:nvSpPr>
          <p:spPr bwMode="auto">
            <a:xfrm>
              <a:off x="2094248" y="2323256"/>
              <a:ext cx="102766" cy="6839"/>
            </a:xfrm>
            <a:custGeom>
              <a:gdLst>
                <a:gd name="T0" fmla="*/ 240 w 241"/>
                <a:gd name="T1" fmla="*/ 0 h 16"/>
                <a:gd name="T2" fmla="*/ 0 w 241"/>
                <a:gd name="T3" fmla="*/ 16 h 16"/>
                <a:gd name="T4" fmla="*/ 0 w 241"/>
                <a:gd name="T5" fmla="*/ 16 h 16"/>
                <a:gd name="T6" fmla="*/ 241 w 241"/>
                <a:gd name="T7" fmla="*/ 0 h 16"/>
                <a:gd name="T8" fmla="*/ 240 w 241"/>
                <a:gd name="T9" fmla="*/ 0 h 16"/>
              </a:gdLst>
              <a:cxnLst>
                <a:cxn ang="0">
                  <a:pos x="T0" y="T1"/>
                </a:cxn>
                <a:cxn ang="0">
                  <a:pos x="T2" y="T3"/>
                </a:cxn>
                <a:cxn ang="0">
                  <a:pos x="T4" y="T5"/>
                </a:cxn>
                <a:cxn ang="0">
                  <a:pos x="T6" y="T7"/>
                </a:cxn>
                <a:cxn ang="0">
                  <a:pos x="T8" y="T9"/>
                </a:cxn>
              </a:cxnLst>
              <a:rect l="0" t="0" r="r" b="b"/>
              <a:pathLst>
                <a:path w="241" h="16">
                  <a:moveTo>
                    <a:pt x="240" y="0"/>
                  </a:moveTo>
                  <a:cubicBezTo>
                    <a:pt x="115" y="0"/>
                    <a:pt x="25" y="12"/>
                    <a:pt x="0" y="16"/>
                  </a:cubicBezTo>
                  <a:cubicBezTo>
                    <a:pt x="0" y="16"/>
                    <a:pt x="0" y="16"/>
                    <a:pt x="0" y="16"/>
                  </a:cubicBezTo>
                  <a:cubicBezTo>
                    <a:pt x="87" y="4"/>
                    <a:pt x="169" y="0"/>
                    <a:pt x="241" y="0"/>
                  </a:cubicBezTo>
                  <a:cubicBezTo>
                    <a:pt x="240" y="0"/>
                    <a:pt x="240" y="0"/>
                    <a:pt x="240"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08" name="Freeform 19"/>
            <p:cNvSpPr/>
            <p:nvPr/>
          </p:nvSpPr>
          <p:spPr bwMode="auto">
            <a:xfrm>
              <a:off x="2091189" y="2323256"/>
              <a:ext cx="211651" cy="8099"/>
            </a:xfrm>
            <a:custGeom>
              <a:gdLst>
                <a:gd name="T0" fmla="*/ 248 w 496"/>
                <a:gd name="T1" fmla="*/ 0 h 19"/>
                <a:gd name="T2" fmla="*/ 7 w 496"/>
                <a:gd name="T3" fmla="*/ 16 h 19"/>
                <a:gd name="T4" fmla="*/ 7 w 496"/>
                <a:gd name="T5" fmla="*/ 16 h 19"/>
                <a:gd name="T6" fmla="*/ 0 w 496"/>
                <a:gd name="T7" fmla="*/ 17 h 19"/>
                <a:gd name="T8" fmla="*/ 0 w 496"/>
                <a:gd name="T9" fmla="*/ 17 h 19"/>
                <a:gd name="T10" fmla="*/ 0 w 496"/>
                <a:gd name="T11" fmla="*/ 17 h 19"/>
                <a:gd name="T12" fmla="*/ 0 w 496"/>
                <a:gd name="T13" fmla="*/ 18 h 19"/>
                <a:gd name="T14" fmla="*/ 1 w 496"/>
                <a:gd name="T15" fmla="*/ 18 h 19"/>
                <a:gd name="T16" fmla="*/ 0 w 496"/>
                <a:gd name="T17" fmla="*/ 18 h 19"/>
                <a:gd name="T18" fmla="*/ 1 w 496"/>
                <a:gd name="T19" fmla="*/ 19 h 19"/>
                <a:gd name="T20" fmla="*/ 4 w 496"/>
                <a:gd name="T21" fmla="*/ 19 h 19"/>
                <a:gd name="T22" fmla="*/ 4 w 496"/>
                <a:gd name="T23" fmla="*/ 19 h 19"/>
                <a:gd name="T24" fmla="*/ 5 w 496"/>
                <a:gd name="T25" fmla="*/ 18 h 19"/>
                <a:gd name="T26" fmla="*/ 247 w 496"/>
                <a:gd name="T27" fmla="*/ 2 h 19"/>
                <a:gd name="T28" fmla="*/ 248 w 496"/>
                <a:gd name="T29" fmla="*/ 2 h 19"/>
                <a:gd name="T30" fmla="*/ 248 w 496"/>
                <a:gd name="T31" fmla="*/ 2 h 19"/>
                <a:gd name="T32" fmla="*/ 426 w 496"/>
                <a:gd name="T33" fmla="*/ 11 h 19"/>
                <a:gd name="T34" fmla="*/ 477 w 496"/>
                <a:gd name="T35" fmla="*/ 16 h 19"/>
                <a:gd name="T36" fmla="*/ 490 w 496"/>
                <a:gd name="T37" fmla="*/ 18 h 19"/>
                <a:gd name="T38" fmla="*/ 494 w 496"/>
                <a:gd name="T39" fmla="*/ 19 h 19"/>
                <a:gd name="T40" fmla="*/ 495 w 496"/>
                <a:gd name="T41" fmla="*/ 19 h 19"/>
                <a:gd name="T42" fmla="*/ 495 w 496"/>
                <a:gd name="T43" fmla="*/ 19 h 19"/>
                <a:gd name="T44" fmla="*/ 496 w 496"/>
                <a:gd name="T45" fmla="*/ 18 h 19"/>
                <a:gd name="T46" fmla="*/ 495 w 496"/>
                <a:gd name="T47" fmla="*/ 17 h 19"/>
                <a:gd name="T48" fmla="*/ 495 w 496"/>
                <a:gd name="T49" fmla="*/ 17 h 19"/>
                <a:gd name="T50" fmla="*/ 495 w 496"/>
                <a:gd name="T51" fmla="*/ 17 h 19"/>
                <a:gd name="T52" fmla="*/ 248 w 496"/>
                <a:gd name="T53"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6" h="19">
                  <a:moveTo>
                    <a:pt x="248" y="0"/>
                  </a:moveTo>
                  <a:cubicBezTo>
                    <a:pt x="176" y="0"/>
                    <a:pt x="94" y="4"/>
                    <a:pt x="7" y="16"/>
                  </a:cubicBezTo>
                  <a:cubicBezTo>
                    <a:pt x="7" y="16"/>
                    <a:pt x="7" y="16"/>
                    <a:pt x="7" y="16"/>
                  </a:cubicBezTo>
                  <a:cubicBezTo>
                    <a:pt x="3" y="17"/>
                    <a:pt x="0" y="17"/>
                    <a:pt x="0" y="17"/>
                  </a:cubicBezTo>
                  <a:cubicBezTo>
                    <a:pt x="0" y="17"/>
                    <a:pt x="0" y="17"/>
                    <a:pt x="0" y="17"/>
                  </a:cubicBezTo>
                  <a:cubicBezTo>
                    <a:pt x="0" y="17"/>
                    <a:pt x="0" y="17"/>
                    <a:pt x="0" y="17"/>
                  </a:cubicBezTo>
                  <a:cubicBezTo>
                    <a:pt x="0" y="18"/>
                    <a:pt x="0" y="18"/>
                    <a:pt x="0" y="18"/>
                  </a:cubicBezTo>
                  <a:cubicBezTo>
                    <a:pt x="1" y="18"/>
                    <a:pt x="1" y="18"/>
                    <a:pt x="1" y="18"/>
                  </a:cubicBezTo>
                  <a:cubicBezTo>
                    <a:pt x="0" y="18"/>
                    <a:pt x="0" y="18"/>
                    <a:pt x="0" y="18"/>
                  </a:cubicBezTo>
                  <a:cubicBezTo>
                    <a:pt x="1" y="19"/>
                    <a:pt x="1" y="19"/>
                    <a:pt x="1" y="19"/>
                  </a:cubicBezTo>
                  <a:cubicBezTo>
                    <a:pt x="2" y="19"/>
                    <a:pt x="3" y="19"/>
                    <a:pt x="4" y="19"/>
                  </a:cubicBezTo>
                  <a:cubicBezTo>
                    <a:pt x="4" y="19"/>
                    <a:pt x="4" y="19"/>
                    <a:pt x="4" y="19"/>
                  </a:cubicBezTo>
                  <a:cubicBezTo>
                    <a:pt x="4" y="19"/>
                    <a:pt x="5" y="18"/>
                    <a:pt x="5" y="18"/>
                  </a:cubicBezTo>
                  <a:cubicBezTo>
                    <a:pt x="26" y="15"/>
                    <a:pt x="119" y="2"/>
                    <a:pt x="247" y="2"/>
                  </a:cubicBezTo>
                  <a:cubicBezTo>
                    <a:pt x="247" y="2"/>
                    <a:pt x="247" y="2"/>
                    <a:pt x="248" y="2"/>
                  </a:cubicBezTo>
                  <a:cubicBezTo>
                    <a:pt x="248" y="2"/>
                    <a:pt x="248" y="2"/>
                    <a:pt x="248" y="2"/>
                  </a:cubicBezTo>
                  <a:cubicBezTo>
                    <a:pt x="322" y="2"/>
                    <a:pt x="383" y="6"/>
                    <a:pt x="426" y="11"/>
                  </a:cubicBezTo>
                  <a:cubicBezTo>
                    <a:pt x="448" y="13"/>
                    <a:pt x="465" y="15"/>
                    <a:pt x="477" y="16"/>
                  </a:cubicBezTo>
                  <a:cubicBezTo>
                    <a:pt x="482" y="17"/>
                    <a:pt x="487" y="18"/>
                    <a:pt x="490" y="18"/>
                  </a:cubicBezTo>
                  <a:cubicBezTo>
                    <a:pt x="493" y="19"/>
                    <a:pt x="494" y="19"/>
                    <a:pt x="494" y="19"/>
                  </a:cubicBezTo>
                  <a:cubicBezTo>
                    <a:pt x="495" y="19"/>
                    <a:pt x="495" y="19"/>
                    <a:pt x="495" y="19"/>
                  </a:cubicBezTo>
                  <a:cubicBezTo>
                    <a:pt x="495" y="19"/>
                    <a:pt x="495" y="19"/>
                    <a:pt x="495" y="19"/>
                  </a:cubicBezTo>
                  <a:cubicBezTo>
                    <a:pt x="496" y="18"/>
                    <a:pt x="496" y="18"/>
                    <a:pt x="496" y="18"/>
                  </a:cubicBezTo>
                  <a:cubicBezTo>
                    <a:pt x="495" y="17"/>
                    <a:pt x="495" y="17"/>
                    <a:pt x="495" y="17"/>
                  </a:cubicBezTo>
                  <a:cubicBezTo>
                    <a:pt x="495" y="17"/>
                    <a:pt x="495" y="17"/>
                    <a:pt x="495" y="17"/>
                  </a:cubicBezTo>
                  <a:cubicBezTo>
                    <a:pt x="495" y="17"/>
                    <a:pt x="495" y="17"/>
                    <a:pt x="495" y="17"/>
                  </a:cubicBezTo>
                  <a:cubicBezTo>
                    <a:pt x="405" y="4"/>
                    <a:pt x="321" y="0"/>
                    <a:pt x="248" y="0"/>
                  </a:cubicBezTo>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09" name="Freeform 20"/>
            <p:cNvSpPr/>
            <p:nvPr/>
          </p:nvSpPr>
          <p:spPr bwMode="auto">
            <a:xfrm>
              <a:off x="2091548" y="2347553"/>
              <a:ext cx="210931" cy="48953"/>
            </a:xfrm>
            <a:custGeom>
              <a:gdLst>
                <a:gd name="T0" fmla="*/ 0 w 494"/>
                <a:gd name="T1" fmla="*/ 38 h 115"/>
                <a:gd name="T2" fmla="*/ 494 w 494"/>
                <a:gd name="T3" fmla="*/ 38 h 115"/>
                <a:gd name="T4" fmla="*/ 494 w 494"/>
                <a:gd name="T5" fmla="*/ 115 h 115"/>
                <a:gd name="T6" fmla="*/ 0 w 494"/>
                <a:gd name="T7" fmla="*/ 115 h 115"/>
                <a:gd name="T8" fmla="*/ 0 w 494"/>
                <a:gd name="T9" fmla="*/ 38 h 115"/>
              </a:gdLst>
              <a:cxnLst>
                <a:cxn ang="0">
                  <a:pos x="T0" y="T1"/>
                </a:cxn>
                <a:cxn ang="0">
                  <a:pos x="T2" y="T3"/>
                </a:cxn>
                <a:cxn ang="0">
                  <a:pos x="T4" y="T5"/>
                </a:cxn>
                <a:cxn ang="0">
                  <a:pos x="T6" y="T7"/>
                </a:cxn>
                <a:cxn ang="0">
                  <a:pos x="T8" y="T9"/>
                </a:cxn>
              </a:cxnLst>
              <a:rect l="0" t="0" r="r" b="b"/>
              <a:pathLst>
                <a:path w="493" h="115">
                  <a:moveTo>
                    <a:pt x="0" y="38"/>
                  </a:moveTo>
                  <a:cubicBezTo>
                    <a:pt x="0" y="38"/>
                    <a:pt x="224" y="0"/>
                    <a:pt x="494" y="38"/>
                  </a:cubicBezTo>
                  <a:cubicBezTo>
                    <a:pt x="494" y="38"/>
                    <a:pt x="449" y="76"/>
                    <a:pt x="494" y="115"/>
                  </a:cubicBezTo>
                  <a:cubicBezTo>
                    <a:pt x="494" y="115"/>
                    <a:pt x="269" y="76"/>
                    <a:pt x="0" y="115"/>
                  </a:cubicBezTo>
                  <a:cubicBezTo>
                    <a:pt x="0" y="115"/>
                    <a:pt x="89" y="76"/>
                    <a:pt x="0" y="38"/>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10" name="Freeform 21"/>
            <p:cNvSpPr/>
            <p:nvPr/>
          </p:nvSpPr>
          <p:spPr bwMode="auto">
            <a:xfrm>
              <a:off x="2089929" y="2356012"/>
              <a:ext cx="213810" cy="4085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20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8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70"/>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2"/>
                    <a:pt x="24" y="84"/>
                  </a:cubicBezTo>
                  <a:cubicBezTo>
                    <a:pt x="29" y="81"/>
                    <a:pt x="34" y="76"/>
                    <a:pt x="38" y="71"/>
                  </a:cubicBezTo>
                  <a:cubicBezTo>
                    <a:pt x="42" y="67"/>
                    <a:pt x="44" y="61"/>
                    <a:pt x="44" y="55"/>
                  </a:cubicBezTo>
                  <a:cubicBezTo>
                    <a:pt x="44" y="49"/>
                    <a:pt x="42" y="43"/>
                    <a:pt x="35" y="36"/>
                  </a:cubicBezTo>
                  <a:cubicBezTo>
                    <a:pt x="29" y="30"/>
                    <a:pt x="19" y="24"/>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6"/>
                    <a:pt x="36" y="70"/>
                  </a:cubicBezTo>
                  <a:cubicBezTo>
                    <a:pt x="31" y="77"/>
                    <a:pt x="23" y="83"/>
                    <a:pt x="16" y="87"/>
                  </a:cubicBezTo>
                  <a:cubicBezTo>
                    <a:pt x="12" y="90"/>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2"/>
                    <a:pt x="480" y="93"/>
                  </a:cubicBezTo>
                  <a:cubicBezTo>
                    <a:pt x="485" y="94"/>
                    <a:pt x="490" y="95"/>
                    <a:pt x="493" y="95"/>
                  </a:cubicBezTo>
                  <a:cubicBezTo>
                    <a:pt x="496" y="96"/>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20"/>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8"/>
                    <a:pt x="0" y="18"/>
                    <a:pt x="0" y="18"/>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11" name="Freeform 22"/>
            <p:cNvSpPr/>
            <p:nvPr/>
          </p:nvSpPr>
          <p:spPr bwMode="auto">
            <a:xfrm>
              <a:off x="2091548" y="2379949"/>
              <a:ext cx="210931" cy="49313"/>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12" name="Freeform 23"/>
            <p:cNvSpPr/>
            <p:nvPr/>
          </p:nvSpPr>
          <p:spPr bwMode="auto">
            <a:xfrm>
              <a:off x="2089929" y="2388767"/>
              <a:ext cx="213810" cy="4085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1"/>
                    <a:pt x="34" y="76"/>
                    <a:pt x="38" y="71"/>
                  </a:cubicBezTo>
                  <a:cubicBezTo>
                    <a:pt x="42" y="66"/>
                    <a:pt x="44" y="61"/>
                    <a:pt x="44" y="55"/>
                  </a:cubicBezTo>
                  <a:cubicBezTo>
                    <a:pt x="44" y="49"/>
                    <a:pt x="42" y="43"/>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5"/>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13" name="Freeform 24"/>
            <p:cNvSpPr/>
            <p:nvPr/>
          </p:nvSpPr>
          <p:spPr bwMode="auto">
            <a:xfrm>
              <a:off x="2091548" y="2412704"/>
              <a:ext cx="210931" cy="49313"/>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14" name="Freeform 25"/>
            <p:cNvSpPr/>
            <p:nvPr/>
          </p:nvSpPr>
          <p:spPr bwMode="auto">
            <a:xfrm>
              <a:off x="2089929" y="2421523"/>
              <a:ext cx="213810" cy="4103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5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1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2"/>
                    <a:pt x="497" y="95"/>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8"/>
                  </a:cubicBezTo>
                  <a:cubicBezTo>
                    <a:pt x="40" y="44"/>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4"/>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3"/>
                    <a:pt x="495" y="21"/>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15" name="Freeform 26"/>
            <p:cNvSpPr/>
            <p:nvPr/>
          </p:nvSpPr>
          <p:spPr bwMode="auto">
            <a:xfrm>
              <a:off x="2091548" y="2445460"/>
              <a:ext cx="210931" cy="49313"/>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16" name="Freeform 27"/>
            <p:cNvSpPr/>
            <p:nvPr/>
          </p:nvSpPr>
          <p:spPr bwMode="auto">
            <a:xfrm>
              <a:off x="2089929" y="2454458"/>
              <a:ext cx="213810" cy="40854"/>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7 h 96"/>
                <a:gd name="T16" fmla="*/ 497 w 501"/>
                <a:gd name="T17" fmla="*/ 95 h 96"/>
                <a:gd name="T18" fmla="*/ 498 w 501"/>
                <a:gd name="T19" fmla="*/ 95 h 96"/>
                <a:gd name="T20" fmla="*/ 498 w 501"/>
                <a:gd name="T21" fmla="*/ 94 h 96"/>
                <a:gd name="T22" fmla="*/ 251 w 501"/>
                <a:gd name="T23" fmla="*/ 76 h 96"/>
                <a:gd name="T24" fmla="*/ 3 w 501"/>
                <a:gd name="T25" fmla="*/ 94 h 96"/>
                <a:gd name="T26" fmla="*/ 4 w 501"/>
                <a:gd name="T27" fmla="*/ 95 h 96"/>
                <a:gd name="T28" fmla="*/ 4 w 501"/>
                <a:gd name="T29" fmla="*/ 95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7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8 h 96"/>
                <a:gd name="T64" fmla="*/ 429 w 501"/>
                <a:gd name="T65" fmla="*/ 87 h 96"/>
                <a:gd name="T66" fmla="*/ 480 w 501"/>
                <a:gd name="T67" fmla="*/ 93 h 96"/>
                <a:gd name="T68" fmla="*/ 493 w 501"/>
                <a:gd name="T69" fmla="*/ 95 h 96"/>
                <a:gd name="T70" fmla="*/ 497 w 501"/>
                <a:gd name="T71" fmla="*/ 95 h 96"/>
                <a:gd name="T72" fmla="*/ 501 w 501"/>
                <a:gd name="T73" fmla="*/ 96 h 96"/>
                <a:gd name="T74" fmla="*/ 498 w 501"/>
                <a:gd name="T75" fmla="*/ 94 h 96"/>
                <a:gd name="T76" fmla="*/ 479 w 501"/>
                <a:gd name="T77" fmla="*/ 57 h 96"/>
                <a:gd name="T78" fmla="*/ 488 w 501"/>
                <a:gd name="T79" fmla="*/ 30 h 96"/>
                <a:gd name="T80" fmla="*/ 495 w 501"/>
                <a:gd name="T81" fmla="*/ 21 h 96"/>
                <a:gd name="T82" fmla="*/ 497 w 501"/>
                <a:gd name="T83" fmla="*/ 19 h 96"/>
                <a:gd name="T84" fmla="*/ 498 w 501"/>
                <a:gd name="T85" fmla="*/ 18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7"/>
                  </a:cubicBezTo>
                  <a:cubicBezTo>
                    <a:pt x="477" y="69"/>
                    <a:pt x="482" y="82"/>
                    <a:pt x="497" y="95"/>
                  </a:cubicBezTo>
                  <a:cubicBezTo>
                    <a:pt x="498" y="95"/>
                    <a:pt x="498" y="95"/>
                    <a:pt x="498" y="95"/>
                  </a:cubicBezTo>
                  <a:cubicBezTo>
                    <a:pt x="498" y="94"/>
                    <a:pt x="498" y="94"/>
                    <a:pt x="498" y="94"/>
                  </a:cubicBezTo>
                  <a:cubicBezTo>
                    <a:pt x="498" y="94"/>
                    <a:pt x="398" y="76"/>
                    <a:pt x="251" y="76"/>
                  </a:cubicBezTo>
                  <a:cubicBezTo>
                    <a:pt x="178" y="76"/>
                    <a:pt x="93" y="81"/>
                    <a:pt x="3" y="94"/>
                  </a:cubicBezTo>
                  <a:cubicBezTo>
                    <a:pt x="4" y="95"/>
                    <a:pt x="4" y="95"/>
                    <a:pt x="4" y="95"/>
                  </a:cubicBezTo>
                  <a:cubicBezTo>
                    <a:pt x="4" y="95"/>
                    <a:pt x="4" y="95"/>
                    <a:pt x="4" y="95"/>
                  </a:cubicBezTo>
                  <a:cubicBezTo>
                    <a:pt x="4" y="95"/>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7"/>
                  </a:cubicBezTo>
                  <a:cubicBezTo>
                    <a:pt x="40" y="43"/>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8"/>
                    <a:pt x="251" y="78"/>
                  </a:cubicBezTo>
                  <a:cubicBezTo>
                    <a:pt x="325" y="78"/>
                    <a:pt x="386" y="83"/>
                    <a:pt x="429" y="87"/>
                  </a:cubicBezTo>
                  <a:cubicBezTo>
                    <a:pt x="451" y="89"/>
                    <a:pt x="468" y="91"/>
                    <a:pt x="480" y="93"/>
                  </a:cubicBezTo>
                  <a:cubicBezTo>
                    <a:pt x="485" y="94"/>
                    <a:pt x="490" y="94"/>
                    <a:pt x="493" y="95"/>
                  </a:cubicBezTo>
                  <a:cubicBezTo>
                    <a:pt x="496" y="95"/>
                    <a:pt x="497" y="95"/>
                    <a:pt x="497" y="95"/>
                  </a:cubicBezTo>
                  <a:cubicBezTo>
                    <a:pt x="501" y="96"/>
                    <a:pt x="501" y="96"/>
                    <a:pt x="501" y="96"/>
                  </a:cubicBezTo>
                  <a:cubicBezTo>
                    <a:pt x="498" y="94"/>
                    <a:pt x="498" y="94"/>
                    <a:pt x="498" y="94"/>
                  </a:cubicBezTo>
                  <a:cubicBezTo>
                    <a:pt x="483" y="81"/>
                    <a:pt x="479" y="69"/>
                    <a:pt x="479" y="57"/>
                  </a:cubicBezTo>
                  <a:cubicBezTo>
                    <a:pt x="479" y="46"/>
                    <a:pt x="484" y="37"/>
                    <a:pt x="488" y="30"/>
                  </a:cubicBezTo>
                  <a:cubicBezTo>
                    <a:pt x="491" y="26"/>
                    <a:pt x="493" y="23"/>
                    <a:pt x="495" y="21"/>
                  </a:cubicBezTo>
                  <a:cubicBezTo>
                    <a:pt x="496" y="20"/>
                    <a:pt x="497" y="20"/>
                    <a:pt x="497" y="19"/>
                  </a:cubicBezTo>
                  <a:cubicBezTo>
                    <a:pt x="498" y="19"/>
                    <a:pt x="498" y="18"/>
                    <a:pt x="498" y="18"/>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17" name="Freeform 28"/>
            <p:cNvSpPr/>
            <p:nvPr/>
          </p:nvSpPr>
          <p:spPr bwMode="auto">
            <a:xfrm>
              <a:off x="2091548" y="2478215"/>
              <a:ext cx="230188" cy="65691"/>
            </a:xfrm>
            <a:custGeom>
              <a:gdLst>
                <a:gd name="T0" fmla="*/ 0 w 539"/>
                <a:gd name="T1" fmla="*/ 39 h 154"/>
                <a:gd name="T2" fmla="*/ 494 w 539"/>
                <a:gd name="T3" fmla="*/ 39 h 154"/>
                <a:gd name="T4" fmla="*/ 539 w 539"/>
                <a:gd name="T5" fmla="*/ 115 h 154"/>
                <a:gd name="T6" fmla="*/ 0 w 539"/>
                <a:gd name="T7" fmla="*/ 115 h 154"/>
                <a:gd name="T8" fmla="*/ 0 w 539"/>
                <a:gd name="T9" fmla="*/ 39 h 154"/>
              </a:gdLst>
              <a:cxnLst>
                <a:cxn ang="0">
                  <a:pos x="T0" y="T1"/>
                </a:cxn>
                <a:cxn ang="0">
                  <a:pos x="T2" y="T3"/>
                </a:cxn>
                <a:cxn ang="0">
                  <a:pos x="T4" y="T5"/>
                </a:cxn>
                <a:cxn ang="0">
                  <a:pos x="T6" y="T7"/>
                </a:cxn>
                <a:cxn ang="0">
                  <a:pos x="T8" y="T9"/>
                </a:cxn>
              </a:cxnLst>
              <a:rect l="0" t="0" r="r" b="b"/>
              <a:pathLst>
                <a:path w="539" h="154">
                  <a:moveTo>
                    <a:pt x="0" y="39"/>
                  </a:moveTo>
                  <a:cubicBezTo>
                    <a:pt x="0" y="39"/>
                    <a:pt x="179" y="0"/>
                    <a:pt x="494" y="39"/>
                  </a:cubicBezTo>
                  <a:cubicBezTo>
                    <a:pt x="494" y="39"/>
                    <a:pt x="449" y="115"/>
                    <a:pt x="539" y="115"/>
                  </a:cubicBezTo>
                  <a:cubicBezTo>
                    <a:pt x="539" y="115"/>
                    <a:pt x="359" y="154"/>
                    <a:pt x="0" y="115"/>
                  </a:cubicBezTo>
                  <a:cubicBezTo>
                    <a:pt x="0" y="115"/>
                    <a:pt x="44" y="77"/>
                    <a:pt x="0" y="39"/>
                  </a:cubicBezTo>
                  <a:close/>
                </a:path>
              </a:pathLst>
            </a:custGeom>
            <a:noFill/>
            <a:ln w="952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18" name="Freeform 29"/>
            <p:cNvSpPr/>
            <p:nvPr/>
          </p:nvSpPr>
          <p:spPr bwMode="auto">
            <a:xfrm>
              <a:off x="2090289" y="2486674"/>
              <a:ext cx="231448" cy="48233"/>
            </a:xfrm>
            <a:custGeom>
              <a:gdLst>
                <a:gd name="T0" fmla="*/ 3 w 542"/>
                <a:gd name="T1" fmla="*/ 19 h 113"/>
                <a:gd name="T2" fmla="*/ 3 w 542"/>
                <a:gd name="T3" fmla="*/ 19 h 113"/>
                <a:gd name="T4" fmla="*/ 6 w 542"/>
                <a:gd name="T5" fmla="*/ 19 h 113"/>
                <a:gd name="T6" fmla="*/ 229 w 542"/>
                <a:gd name="T7" fmla="*/ 2 h 113"/>
                <a:gd name="T8" fmla="*/ 497 w 542"/>
                <a:gd name="T9" fmla="*/ 20 h 113"/>
                <a:gd name="T10" fmla="*/ 497 w 542"/>
                <a:gd name="T11" fmla="*/ 19 h 113"/>
                <a:gd name="T12" fmla="*/ 496 w 542"/>
                <a:gd name="T13" fmla="*/ 18 h 113"/>
                <a:gd name="T14" fmla="*/ 484 w 542"/>
                <a:gd name="T15" fmla="*/ 57 h 113"/>
                <a:gd name="T16" fmla="*/ 496 w 542"/>
                <a:gd name="T17" fmla="*/ 84 h 113"/>
                <a:gd name="T18" fmla="*/ 542 w 542"/>
                <a:gd name="T19" fmla="*/ 96 h 113"/>
                <a:gd name="T20" fmla="*/ 542 w 542"/>
                <a:gd name="T21" fmla="*/ 95 h 113"/>
                <a:gd name="T22" fmla="*/ 541 w 542"/>
                <a:gd name="T23" fmla="*/ 94 h 113"/>
                <a:gd name="T24" fmla="*/ 538 w 542"/>
                <a:gd name="T25" fmla="*/ 95 h 113"/>
                <a:gd name="T26" fmla="*/ 302 w 542"/>
                <a:gd name="T27" fmla="*/ 111 h 113"/>
                <a:gd name="T28" fmla="*/ 3 w 542"/>
                <a:gd name="T29" fmla="*/ 94 h 113"/>
                <a:gd name="T30" fmla="*/ 3 w 542"/>
                <a:gd name="T31" fmla="*/ 95 h 113"/>
                <a:gd name="T32" fmla="*/ 3 w 542"/>
                <a:gd name="T33" fmla="*/ 96 h 113"/>
                <a:gd name="T34" fmla="*/ 23 w 542"/>
                <a:gd name="T35" fmla="*/ 56 h 113"/>
                <a:gd name="T36" fmla="*/ 3 w 542"/>
                <a:gd name="T37" fmla="*/ 18 h 113"/>
                <a:gd name="T38" fmla="*/ 3 w 542"/>
                <a:gd name="T39" fmla="*/ 19 h 113"/>
                <a:gd name="T40" fmla="*/ 3 w 542"/>
                <a:gd name="T41" fmla="*/ 19 h 113"/>
                <a:gd name="T42" fmla="*/ 3 w 542"/>
                <a:gd name="T43" fmla="*/ 19 h 113"/>
                <a:gd name="T44" fmla="*/ 2 w 542"/>
                <a:gd name="T45" fmla="*/ 19 h 113"/>
                <a:gd name="T46" fmla="*/ 21 w 542"/>
                <a:gd name="T47" fmla="*/ 56 h 113"/>
                <a:gd name="T48" fmla="*/ 12 w 542"/>
                <a:gd name="T49" fmla="*/ 83 h 113"/>
                <a:gd name="T50" fmla="*/ 5 w 542"/>
                <a:gd name="T51" fmla="*/ 92 h 113"/>
                <a:gd name="T52" fmla="*/ 3 w 542"/>
                <a:gd name="T53" fmla="*/ 94 h 113"/>
                <a:gd name="T54" fmla="*/ 2 w 542"/>
                <a:gd name="T55" fmla="*/ 95 h 113"/>
                <a:gd name="T56" fmla="*/ 0 w 542"/>
                <a:gd name="T57" fmla="*/ 96 h 113"/>
                <a:gd name="T58" fmla="*/ 2 w 542"/>
                <a:gd name="T59" fmla="*/ 96 h 113"/>
                <a:gd name="T60" fmla="*/ 302 w 542"/>
                <a:gd name="T61" fmla="*/ 113 h 113"/>
                <a:gd name="T62" fmla="*/ 542 w 542"/>
                <a:gd name="T63" fmla="*/ 96 h 113"/>
                <a:gd name="T64" fmla="*/ 542 w 542"/>
                <a:gd name="T65" fmla="*/ 94 h 113"/>
                <a:gd name="T66" fmla="*/ 497 w 542"/>
                <a:gd name="T67" fmla="*/ 83 h 113"/>
                <a:gd name="T68" fmla="*/ 486 w 542"/>
                <a:gd name="T69" fmla="*/ 57 h 113"/>
                <a:gd name="T70" fmla="*/ 492 w 542"/>
                <a:gd name="T71" fmla="*/ 31 h 113"/>
                <a:gd name="T72" fmla="*/ 496 w 542"/>
                <a:gd name="T73" fmla="*/ 22 h 113"/>
                <a:gd name="T74" fmla="*/ 497 w 542"/>
                <a:gd name="T75" fmla="*/ 20 h 113"/>
                <a:gd name="T76" fmla="*/ 497 w 542"/>
                <a:gd name="T77" fmla="*/ 19 h 113"/>
                <a:gd name="T78" fmla="*/ 498 w 542"/>
                <a:gd name="T79" fmla="*/ 18 h 113"/>
                <a:gd name="T80" fmla="*/ 497 w 542"/>
                <a:gd name="T81" fmla="*/ 18 h 113"/>
                <a:gd name="T82" fmla="*/ 229 w 542"/>
                <a:gd name="T83" fmla="*/ 0 h 113"/>
                <a:gd name="T84" fmla="*/ 2 w 542"/>
                <a:gd name="T85" fmla="*/ 18 h 113"/>
                <a:gd name="T86" fmla="*/ 0 w 542"/>
                <a:gd name="T87" fmla="*/ 18 h 113"/>
                <a:gd name="T88" fmla="*/ 2 w 542"/>
                <a:gd name="T89" fmla="*/ 19 h 113"/>
                <a:gd name="T90" fmla="*/ 3 w 542"/>
                <a:gd name="T91" fmla="*/ 19 h 1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2" h="113">
                  <a:moveTo>
                    <a:pt x="3" y="19"/>
                  </a:moveTo>
                  <a:cubicBezTo>
                    <a:pt x="3" y="19"/>
                    <a:pt x="3" y="19"/>
                    <a:pt x="3" y="19"/>
                  </a:cubicBezTo>
                  <a:cubicBezTo>
                    <a:pt x="3" y="19"/>
                    <a:pt x="4" y="19"/>
                    <a:pt x="6" y="19"/>
                  </a:cubicBezTo>
                  <a:cubicBezTo>
                    <a:pt x="24" y="16"/>
                    <a:pt x="101" y="2"/>
                    <a:pt x="229" y="2"/>
                  </a:cubicBezTo>
                  <a:cubicBezTo>
                    <a:pt x="302" y="2"/>
                    <a:pt x="392" y="7"/>
                    <a:pt x="497" y="20"/>
                  </a:cubicBezTo>
                  <a:cubicBezTo>
                    <a:pt x="497" y="19"/>
                    <a:pt x="497" y="19"/>
                    <a:pt x="497" y="19"/>
                  </a:cubicBezTo>
                  <a:cubicBezTo>
                    <a:pt x="496" y="18"/>
                    <a:pt x="496" y="18"/>
                    <a:pt x="496" y="18"/>
                  </a:cubicBezTo>
                  <a:cubicBezTo>
                    <a:pt x="496" y="18"/>
                    <a:pt x="484" y="37"/>
                    <a:pt x="484" y="57"/>
                  </a:cubicBezTo>
                  <a:cubicBezTo>
                    <a:pt x="484" y="67"/>
                    <a:pt x="487" y="77"/>
                    <a:pt x="496" y="84"/>
                  </a:cubicBezTo>
                  <a:cubicBezTo>
                    <a:pt x="505" y="92"/>
                    <a:pt x="519" y="96"/>
                    <a:pt x="542" y="96"/>
                  </a:cubicBezTo>
                  <a:cubicBezTo>
                    <a:pt x="542" y="95"/>
                    <a:pt x="542" y="95"/>
                    <a:pt x="542" y="95"/>
                  </a:cubicBezTo>
                  <a:cubicBezTo>
                    <a:pt x="541" y="94"/>
                    <a:pt x="541" y="94"/>
                    <a:pt x="541" y="94"/>
                  </a:cubicBezTo>
                  <a:cubicBezTo>
                    <a:pt x="541" y="94"/>
                    <a:pt x="540" y="95"/>
                    <a:pt x="538" y="95"/>
                  </a:cubicBezTo>
                  <a:cubicBezTo>
                    <a:pt x="520" y="98"/>
                    <a:pt x="442" y="111"/>
                    <a:pt x="302" y="111"/>
                  </a:cubicBezTo>
                  <a:cubicBezTo>
                    <a:pt x="222" y="111"/>
                    <a:pt x="122" y="107"/>
                    <a:pt x="3" y="94"/>
                  </a:cubicBezTo>
                  <a:cubicBezTo>
                    <a:pt x="3" y="95"/>
                    <a:pt x="3" y="95"/>
                    <a:pt x="3" y="95"/>
                  </a:cubicBezTo>
                  <a:cubicBezTo>
                    <a:pt x="3" y="96"/>
                    <a:pt x="3" y="96"/>
                    <a:pt x="3" y="96"/>
                  </a:cubicBezTo>
                  <a:cubicBezTo>
                    <a:pt x="3" y="96"/>
                    <a:pt x="23" y="79"/>
                    <a:pt x="23" y="56"/>
                  </a:cubicBezTo>
                  <a:cubicBezTo>
                    <a:pt x="23" y="44"/>
                    <a:pt x="18" y="31"/>
                    <a:pt x="3" y="18"/>
                  </a:cubicBezTo>
                  <a:cubicBezTo>
                    <a:pt x="3" y="19"/>
                    <a:pt x="3" y="19"/>
                    <a:pt x="3" y="19"/>
                  </a:cubicBezTo>
                  <a:cubicBezTo>
                    <a:pt x="3" y="19"/>
                    <a:pt x="3" y="19"/>
                    <a:pt x="3" y="19"/>
                  </a:cubicBezTo>
                  <a:cubicBezTo>
                    <a:pt x="3" y="19"/>
                    <a:pt x="3" y="19"/>
                    <a:pt x="3" y="19"/>
                  </a:cubicBezTo>
                  <a:cubicBezTo>
                    <a:pt x="2" y="19"/>
                    <a:pt x="2" y="19"/>
                    <a:pt x="2" y="19"/>
                  </a:cubicBezTo>
                  <a:cubicBezTo>
                    <a:pt x="17" y="32"/>
                    <a:pt x="21" y="44"/>
                    <a:pt x="21" y="56"/>
                  </a:cubicBezTo>
                  <a:cubicBezTo>
                    <a:pt x="21" y="67"/>
                    <a:pt x="17" y="76"/>
                    <a:pt x="12" y="83"/>
                  </a:cubicBezTo>
                  <a:cubicBezTo>
                    <a:pt x="9" y="87"/>
                    <a:pt x="7" y="90"/>
                    <a:pt x="5" y="92"/>
                  </a:cubicBezTo>
                  <a:cubicBezTo>
                    <a:pt x="4" y="93"/>
                    <a:pt x="3" y="93"/>
                    <a:pt x="3" y="94"/>
                  </a:cubicBezTo>
                  <a:cubicBezTo>
                    <a:pt x="2" y="94"/>
                    <a:pt x="2" y="95"/>
                    <a:pt x="2" y="95"/>
                  </a:cubicBezTo>
                  <a:cubicBezTo>
                    <a:pt x="0" y="96"/>
                    <a:pt x="0" y="96"/>
                    <a:pt x="0" y="96"/>
                  </a:cubicBezTo>
                  <a:cubicBezTo>
                    <a:pt x="2" y="96"/>
                    <a:pt x="2" y="96"/>
                    <a:pt x="2" y="96"/>
                  </a:cubicBezTo>
                  <a:cubicBezTo>
                    <a:pt x="122" y="109"/>
                    <a:pt x="222" y="113"/>
                    <a:pt x="302" y="113"/>
                  </a:cubicBezTo>
                  <a:cubicBezTo>
                    <a:pt x="462" y="113"/>
                    <a:pt x="542" y="96"/>
                    <a:pt x="542" y="96"/>
                  </a:cubicBezTo>
                  <a:cubicBezTo>
                    <a:pt x="542" y="94"/>
                    <a:pt x="542" y="94"/>
                    <a:pt x="542" y="94"/>
                  </a:cubicBezTo>
                  <a:cubicBezTo>
                    <a:pt x="519" y="94"/>
                    <a:pt x="505" y="90"/>
                    <a:pt x="497" y="83"/>
                  </a:cubicBezTo>
                  <a:cubicBezTo>
                    <a:pt x="489" y="76"/>
                    <a:pt x="486" y="66"/>
                    <a:pt x="486" y="57"/>
                  </a:cubicBezTo>
                  <a:cubicBezTo>
                    <a:pt x="486" y="48"/>
                    <a:pt x="489" y="38"/>
                    <a:pt x="492" y="31"/>
                  </a:cubicBezTo>
                  <a:cubicBezTo>
                    <a:pt x="493" y="27"/>
                    <a:pt x="495" y="24"/>
                    <a:pt x="496" y="22"/>
                  </a:cubicBezTo>
                  <a:cubicBezTo>
                    <a:pt x="496" y="21"/>
                    <a:pt x="497" y="20"/>
                    <a:pt x="497" y="20"/>
                  </a:cubicBezTo>
                  <a:cubicBezTo>
                    <a:pt x="497" y="19"/>
                    <a:pt x="497" y="19"/>
                    <a:pt x="497" y="19"/>
                  </a:cubicBezTo>
                  <a:cubicBezTo>
                    <a:pt x="498" y="18"/>
                    <a:pt x="498" y="18"/>
                    <a:pt x="498" y="18"/>
                  </a:cubicBezTo>
                  <a:cubicBezTo>
                    <a:pt x="497" y="18"/>
                    <a:pt x="497" y="18"/>
                    <a:pt x="497" y="18"/>
                  </a:cubicBezTo>
                  <a:cubicBezTo>
                    <a:pt x="392" y="5"/>
                    <a:pt x="302" y="0"/>
                    <a:pt x="229" y="0"/>
                  </a:cubicBezTo>
                  <a:cubicBezTo>
                    <a:pt x="82" y="0"/>
                    <a:pt x="2" y="18"/>
                    <a:pt x="2" y="18"/>
                  </a:cubicBezTo>
                  <a:cubicBezTo>
                    <a:pt x="0" y="18"/>
                    <a:pt x="0" y="18"/>
                    <a:pt x="0" y="18"/>
                  </a:cubicBezTo>
                  <a:cubicBezTo>
                    <a:pt x="2" y="19"/>
                    <a:pt x="2" y="19"/>
                    <a:pt x="2" y="19"/>
                  </a:cubicBezTo>
                  <a:lnTo>
                    <a:pt x="3" y="19"/>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19" name="Freeform 30"/>
            <p:cNvSpPr/>
            <p:nvPr/>
          </p:nvSpPr>
          <p:spPr bwMode="auto">
            <a:xfrm>
              <a:off x="2072471" y="2525009"/>
              <a:ext cx="249266" cy="21417"/>
            </a:xfrm>
            <a:custGeom>
              <a:gdLst>
                <a:gd name="T0" fmla="*/ 45 w 584"/>
                <a:gd name="T1" fmla="*/ 0 h 50"/>
                <a:gd name="T2" fmla="*/ 0 w 584"/>
                <a:gd name="T3" fmla="*/ 12 h 50"/>
                <a:gd name="T4" fmla="*/ 584 w 584"/>
                <a:gd name="T5" fmla="*/ 7 h 50"/>
                <a:gd name="T6" fmla="*/ 550 w 584"/>
                <a:gd name="T7" fmla="*/ 0 h 50"/>
                <a:gd name="T8" fmla="*/ 45 w 584"/>
                <a:gd name="T9" fmla="*/ 0 h 50"/>
              </a:gdLst>
              <a:cxnLst>
                <a:cxn ang="0">
                  <a:pos x="T0" y="T1"/>
                </a:cxn>
                <a:cxn ang="0">
                  <a:pos x="T2" y="T3"/>
                </a:cxn>
                <a:cxn ang="0">
                  <a:pos x="T4" y="T5"/>
                </a:cxn>
                <a:cxn ang="0">
                  <a:pos x="T6" y="T7"/>
                </a:cxn>
                <a:cxn ang="0">
                  <a:pos x="T8" y="T9"/>
                </a:cxn>
              </a:cxnLst>
              <a:rect l="0" t="0" r="r" b="b"/>
              <a:pathLst>
                <a:path w="584" h="50">
                  <a:moveTo>
                    <a:pt x="45" y="0"/>
                  </a:moveTo>
                  <a:cubicBezTo>
                    <a:pt x="36" y="8"/>
                    <a:pt x="0" y="12"/>
                    <a:pt x="0" y="12"/>
                  </a:cubicBezTo>
                  <a:cubicBezTo>
                    <a:pt x="449" y="50"/>
                    <a:pt x="584" y="7"/>
                    <a:pt x="584" y="7"/>
                  </a:cubicBezTo>
                  <a:cubicBezTo>
                    <a:pt x="569" y="7"/>
                    <a:pt x="558" y="4"/>
                    <a:pt x="550" y="0"/>
                  </a:cubicBezTo>
                  <a:cubicBezTo>
                    <a:pt x="481" y="14"/>
                    <a:pt x="290" y="27"/>
                    <a:pt x="45" y="0"/>
                  </a:cubicBez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20" name="Freeform 31"/>
            <p:cNvSpPr/>
            <p:nvPr/>
          </p:nvSpPr>
          <p:spPr bwMode="auto">
            <a:xfrm>
              <a:off x="2071931" y="2524648"/>
              <a:ext cx="249806" cy="12778"/>
            </a:xfrm>
            <a:custGeom>
              <a:gdLst>
                <a:gd name="T0" fmla="*/ 46 w 585"/>
                <a:gd name="T1" fmla="*/ 1 h 30"/>
                <a:gd name="T2" fmla="*/ 45 w 585"/>
                <a:gd name="T3" fmla="*/ 0 h 30"/>
                <a:gd name="T4" fmla="*/ 35 w 585"/>
                <a:gd name="T5" fmla="*/ 5 h 30"/>
                <a:gd name="T6" fmla="*/ 12 w 585"/>
                <a:gd name="T7" fmla="*/ 10 h 30"/>
                <a:gd name="T8" fmla="*/ 4 w 585"/>
                <a:gd name="T9" fmla="*/ 12 h 30"/>
                <a:gd name="T10" fmla="*/ 0 w 585"/>
                <a:gd name="T11" fmla="*/ 12 h 30"/>
                <a:gd name="T12" fmla="*/ 0 w 585"/>
                <a:gd name="T13" fmla="*/ 14 h 30"/>
                <a:gd name="T14" fmla="*/ 328 w 585"/>
                <a:gd name="T15" fmla="*/ 30 h 30"/>
                <a:gd name="T16" fmla="*/ 585 w 585"/>
                <a:gd name="T17" fmla="*/ 9 h 30"/>
                <a:gd name="T18" fmla="*/ 585 w 585"/>
                <a:gd name="T19" fmla="*/ 7 h 30"/>
                <a:gd name="T20" fmla="*/ 552 w 585"/>
                <a:gd name="T21" fmla="*/ 0 h 30"/>
                <a:gd name="T22" fmla="*/ 552 w 585"/>
                <a:gd name="T23" fmla="*/ 0 h 30"/>
                <a:gd name="T24" fmla="*/ 551 w 585"/>
                <a:gd name="T25" fmla="*/ 0 h 30"/>
                <a:gd name="T26" fmla="*/ 323 w 585"/>
                <a:gd name="T27" fmla="*/ 16 h 30"/>
                <a:gd name="T28" fmla="*/ 46 w 585"/>
                <a:gd name="T29" fmla="*/ 0 h 30"/>
                <a:gd name="T30" fmla="*/ 45 w 585"/>
                <a:gd name="T31" fmla="*/ 0 h 30"/>
                <a:gd name="T32" fmla="*/ 45 w 585"/>
                <a:gd name="T33" fmla="*/ 0 h 30"/>
                <a:gd name="T34" fmla="*/ 46 w 585"/>
                <a:gd name="T35" fmla="*/ 1 h 30"/>
                <a:gd name="T36" fmla="*/ 45 w 585"/>
                <a:gd name="T37" fmla="*/ 2 h 30"/>
                <a:gd name="T38" fmla="*/ 323 w 585"/>
                <a:gd name="T39" fmla="*/ 18 h 30"/>
                <a:gd name="T40" fmla="*/ 552 w 585"/>
                <a:gd name="T41" fmla="*/ 2 h 30"/>
                <a:gd name="T42" fmla="*/ 551 w 585"/>
                <a:gd name="T43" fmla="*/ 1 h 30"/>
                <a:gd name="T44" fmla="*/ 551 w 585"/>
                <a:gd name="T45" fmla="*/ 2 h 30"/>
                <a:gd name="T46" fmla="*/ 585 w 585"/>
                <a:gd name="T47" fmla="*/ 9 h 30"/>
                <a:gd name="T48" fmla="*/ 585 w 585"/>
                <a:gd name="T49" fmla="*/ 8 h 30"/>
                <a:gd name="T50" fmla="*/ 584 w 585"/>
                <a:gd name="T51" fmla="*/ 7 h 30"/>
                <a:gd name="T52" fmla="*/ 581 w 585"/>
                <a:gd name="T53" fmla="*/ 8 h 30"/>
                <a:gd name="T54" fmla="*/ 328 w 585"/>
                <a:gd name="T55" fmla="*/ 28 h 30"/>
                <a:gd name="T56" fmla="*/ 1 w 585"/>
                <a:gd name="T57" fmla="*/ 12 h 30"/>
                <a:gd name="T58" fmla="*/ 1 w 585"/>
                <a:gd name="T59" fmla="*/ 13 h 30"/>
                <a:gd name="T60" fmla="*/ 1 w 585"/>
                <a:gd name="T61" fmla="*/ 14 h 30"/>
                <a:gd name="T62" fmla="*/ 20 w 585"/>
                <a:gd name="T63" fmla="*/ 11 h 30"/>
                <a:gd name="T64" fmla="*/ 35 w 585"/>
                <a:gd name="T65" fmla="*/ 7 h 30"/>
                <a:gd name="T66" fmla="*/ 46 w 585"/>
                <a:gd name="T67" fmla="*/ 2 h 30"/>
                <a:gd name="T68" fmla="*/ 46 w 585"/>
                <a:gd name="T69" fmla="*/ 1 h 30"/>
                <a:gd name="T70" fmla="*/ 45 w 585"/>
                <a:gd name="T71" fmla="*/ 2 h 30"/>
                <a:gd name="T72" fmla="*/ 46 w 585"/>
                <a:gd name="T73" fmla="*/ 1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5" h="30">
                  <a:moveTo>
                    <a:pt x="46" y="1"/>
                  </a:moveTo>
                  <a:cubicBezTo>
                    <a:pt x="45" y="0"/>
                    <a:pt x="45" y="0"/>
                    <a:pt x="45" y="0"/>
                  </a:cubicBezTo>
                  <a:cubicBezTo>
                    <a:pt x="43" y="2"/>
                    <a:pt x="39" y="4"/>
                    <a:pt x="35" y="5"/>
                  </a:cubicBezTo>
                  <a:cubicBezTo>
                    <a:pt x="28" y="7"/>
                    <a:pt x="19" y="9"/>
                    <a:pt x="12" y="10"/>
                  </a:cubicBezTo>
                  <a:cubicBezTo>
                    <a:pt x="9" y="11"/>
                    <a:pt x="6" y="11"/>
                    <a:pt x="4" y="12"/>
                  </a:cubicBezTo>
                  <a:cubicBezTo>
                    <a:pt x="2" y="12"/>
                    <a:pt x="0" y="12"/>
                    <a:pt x="0" y="12"/>
                  </a:cubicBezTo>
                  <a:cubicBezTo>
                    <a:pt x="0" y="14"/>
                    <a:pt x="0" y="14"/>
                    <a:pt x="0" y="14"/>
                  </a:cubicBezTo>
                  <a:cubicBezTo>
                    <a:pt x="137" y="26"/>
                    <a:pt x="245" y="30"/>
                    <a:pt x="328" y="30"/>
                  </a:cubicBezTo>
                  <a:cubicBezTo>
                    <a:pt x="519" y="30"/>
                    <a:pt x="585" y="9"/>
                    <a:pt x="585" y="9"/>
                  </a:cubicBezTo>
                  <a:cubicBezTo>
                    <a:pt x="585" y="7"/>
                    <a:pt x="585" y="7"/>
                    <a:pt x="585" y="7"/>
                  </a:cubicBezTo>
                  <a:cubicBezTo>
                    <a:pt x="570" y="7"/>
                    <a:pt x="560" y="4"/>
                    <a:pt x="552" y="0"/>
                  </a:cubicBezTo>
                  <a:cubicBezTo>
                    <a:pt x="552" y="0"/>
                    <a:pt x="552" y="0"/>
                    <a:pt x="552" y="0"/>
                  </a:cubicBezTo>
                  <a:cubicBezTo>
                    <a:pt x="551" y="0"/>
                    <a:pt x="551" y="0"/>
                    <a:pt x="551" y="0"/>
                  </a:cubicBezTo>
                  <a:cubicBezTo>
                    <a:pt x="511" y="8"/>
                    <a:pt x="431" y="16"/>
                    <a:pt x="323" y="16"/>
                  </a:cubicBezTo>
                  <a:cubicBezTo>
                    <a:pt x="244" y="16"/>
                    <a:pt x="150" y="12"/>
                    <a:pt x="46" y="0"/>
                  </a:cubicBezTo>
                  <a:cubicBezTo>
                    <a:pt x="45" y="0"/>
                    <a:pt x="45" y="0"/>
                    <a:pt x="45" y="0"/>
                  </a:cubicBezTo>
                  <a:cubicBezTo>
                    <a:pt x="45" y="0"/>
                    <a:pt x="45" y="0"/>
                    <a:pt x="45" y="0"/>
                  </a:cubicBezTo>
                  <a:cubicBezTo>
                    <a:pt x="46" y="1"/>
                    <a:pt x="46" y="1"/>
                    <a:pt x="46" y="1"/>
                  </a:cubicBezTo>
                  <a:cubicBezTo>
                    <a:pt x="45" y="2"/>
                    <a:pt x="45" y="2"/>
                    <a:pt x="45" y="2"/>
                  </a:cubicBezTo>
                  <a:cubicBezTo>
                    <a:pt x="149" y="14"/>
                    <a:pt x="244" y="18"/>
                    <a:pt x="323" y="18"/>
                  </a:cubicBezTo>
                  <a:cubicBezTo>
                    <a:pt x="431" y="18"/>
                    <a:pt x="511" y="10"/>
                    <a:pt x="552" y="2"/>
                  </a:cubicBezTo>
                  <a:cubicBezTo>
                    <a:pt x="551" y="1"/>
                    <a:pt x="551" y="1"/>
                    <a:pt x="551" y="1"/>
                  </a:cubicBezTo>
                  <a:cubicBezTo>
                    <a:pt x="551" y="2"/>
                    <a:pt x="551" y="2"/>
                    <a:pt x="551" y="2"/>
                  </a:cubicBezTo>
                  <a:cubicBezTo>
                    <a:pt x="559" y="6"/>
                    <a:pt x="570" y="9"/>
                    <a:pt x="585" y="9"/>
                  </a:cubicBezTo>
                  <a:cubicBezTo>
                    <a:pt x="585" y="8"/>
                    <a:pt x="585" y="8"/>
                    <a:pt x="585" y="8"/>
                  </a:cubicBezTo>
                  <a:cubicBezTo>
                    <a:pt x="584" y="7"/>
                    <a:pt x="584" y="7"/>
                    <a:pt x="584" y="7"/>
                  </a:cubicBezTo>
                  <a:cubicBezTo>
                    <a:pt x="584" y="7"/>
                    <a:pt x="583" y="7"/>
                    <a:pt x="581" y="8"/>
                  </a:cubicBezTo>
                  <a:cubicBezTo>
                    <a:pt x="566" y="12"/>
                    <a:pt x="495" y="28"/>
                    <a:pt x="328" y="28"/>
                  </a:cubicBezTo>
                  <a:cubicBezTo>
                    <a:pt x="245" y="28"/>
                    <a:pt x="137" y="24"/>
                    <a:pt x="1" y="12"/>
                  </a:cubicBezTo>
                  <a:cubicBezTo>
                    <a:pt x="1" y="13"/>
                    <a:pt x="1" y="13"/>
                    <a:pt x="1" y="13"/>
                  </a:cubicBezTo>
                  <a:cubicBezTo>
                    <a:pt x="1" y="14"/>
                    <a:pt x="1" y="14"/>
                    <a:pt x="1" y="14"/>
                  </a:cubicBezTo>
                  <a:cubicBezTo>
                    <a:pt x="1" y="14"/>
                    <a:pt x="10" y="13"/>
                    <a:pt x="20" y="11"/>
                  </a:cubicBezTo>
                  <a:cubicBezTo>
                    <a:pt x="25" y="10"/>
                    <a:pt x="30" y="9"/>
                    <a:pt x="35" y="7"/>
                  </a:cubicBezTo>
                  <a:cubicBezTo>
                    <a:pt x="40" y="6"/>
                    <a:pt x="44" y="4"/>
                    <a:pt x="46" y="2"/>
                  </a:cubicBezTo>
                  <a:cubicBezTo>
                    <a:pt x="46" y="1"/>
                    <a:pt x="46" y="1"/>
                    <a:pt x="46" y="1"/>
                  </a:cubicBezTo>
                  <a:cubicBezTo>
                    <a:pt x="45" y="2"/>
                    <a:pt x="45" y="2"/>
                    <a:pt x="45" y="2"/>
                  </a:cubicBezTo>
                  <a:lnTo>
                    <a:pt x="46" y="1"/>
                  </a:lnTo>
                  <a:close/>
                </a:path>
              </a:pathLst>
            </a:custGeom>
            <a:noFill/>
            <a:ln w="3175">
              <a:solidFill>
                <a:schemeClr val="bg1">
                  <a:lumMod val="7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21" name="任意多边形 220"/>
            <p:cNvSpPr>
              <a:spLocks noChangeArrowheads="1"/>
            </p:cNvSpPr>
            <p:nvPr/>
          </p:nvSpPr>
          <p:spPr bwMode="auto">
            <a:xfrm>
              <a:off x="2186395" y="2538327"/>
              <a:ext cx="26096" cy="172776"/>
            </a:xfrm>
            <a:custGeom>
              <a:gdLst>
                <a:gd name="connsiteX0" fmla="*/ 70545 w 112406"/>
                <a:gd name="connsiteY0" fmla="*/ 722495 h 744201"/>
                <a:gd name="connsiteX1" fmla="*/ 80623 w 112406"/>
                <a:gd name="connsiteY1" fmla="*/ 733348 h 744201"/>
                <a:gd name="connsiteX2" fmla="*/ 70545 w 112406"/>
                <a:gd name="connsiteY2" fmla="*/ 744201 h 744201"/>
                <a:gd name="connsiteX3" fmla="*/ 60467 w 112406"/>
                <a:gd name="connsiteY3" fmla="*/ 733348 h 744201"/>
                <a:gd name="connsiteX4" fmla="*/ 70545 w 112406"/>
                <a:gd name="connsiteY4" fmla="*/ 722495 h 744201"/>
                <a:gd name="connsiteX5" fmla="*/ 39536 w 112406"/>
                <a:gd name="connsiteY5" fmla="*/ 722495 h 744201"/>
                <a:gd name="connsiteX6" fmla="*/ 49614 w 112406"/>
                <a:gd name="connsiteY6" fmla="*/ 733348 h 744201"/>
                <a:gd name="connsiteX7" fmla="*/ 39536 w 112406"/>
                <a:gd name="connsiteY7" fmla="*/ 744201 h 744201"/>
                <a:gd name="connsiteX8" fmla="*/ 29458 w 112406"/>
                <a:gd name="connsiteY8" fmla="*/ 733348 h 744201"/>
                <a:gd name="connsiteX9" fmla="*/ 39536 w 112406"/>
                <a:gd name="connsiteY9" fmla="*/ 722495 h 744201"/>
                <a:gd name="connsiteX10" fmla="*/ 70545 w 112406"/>
                <a:gd name="connsiteY10" fmla="*/ 689161 h 744201"/>
                <a:gd name="connsiteX11" fmla="*/ 80623 w 112406"/>
                <a:gd name="connsiteY11" fmla="*/ 700402 h 744201"/>
                <a:gd name="connsiteX12" fmla="*/ 70545 w 112406"/>
                <a:gd name="connsiteY12" fmla="*/ 711643 h 744201"/>
                <a:gd name="connsiteX13" fmla="*/ 60467 w 112406"/>
                <a:gd name="connsiteY13" fmla="*/ 700402 h 744201"/>
                <a:gd name="connsiteX14" fmla="*/ 70545 w 112406"/>
                <a:gd name="connsiteY14" fmla="*/ 689161 h 744201"/>
                <a:gd name="connsiteX15" fmla="*/ 39536 w 112406"/>
                <a:gd name="connsiteY15" fmla="*/ 689161 h 744201"/>
                <a:gd name="connsiteX16" fmla="*/ 49614 w 112406"/>
                <a:gd name="connsiteY16" fmla="*/ 700402 h 744201"/>
                <a:gd name="connsiteX17" fmla="*/ 39536 w 112406"/>
                <a:gd name="connsiteY17" fmla="*/ 711643 h 744201"/>
                <a:gd name="connsiteX18" fmla="*/ 29458 w 112406"/>
                <a:gd name="connsiteY18" fmla="*/ 700402 h 744201"/>
                <a:gd name="connsiteX19" fmla="*/ 39536 w 112406"/>
                <a:gd name="connsiteY19" fmla="*/ 689161 h 744201"/>
                <a:gd name="connsiteX20" fmla="*/ 70545 w 112406"/>
                <a:gd name="connsiteY20" fmla="*/ 654277 h 744201"/>
                <a:gd name="connsiteX21" fmla="*/ 80623 w 112406"/>
                <a:gd name="connsiteY21" fmla="*/ 665518 h 744201"/>
                <a:gd name="connsiteX22" fmla="*/ 70545 w 112406"/>
                <a:gd name="connsiteY22" fmla="*/ 676759 h 744201"/>
                <a:gd name="connsiteX23" fmla="*/ 60467 w 112406"/>
                <a:gd name="connsiteY23" fmla="*/ 665518 h 744201"/>
                <a:gd name="connsiteX24" fmla="*/ 70545 w 112406"/>
                <a:gd name="connsiteY24" fmla="*/ 654277 h 744201"/>
                <a:gd name="connsiteX25" fmla="*/ 39536 w 112406"/>
                <a:gd name="connsiteY25" fmla="*/ 654277 h 744201"/>
                <a:gd name="connsiteX26" fmla="*/ 49614 w 112406"/>
                <a:gd name="connsiteY26" fmla="*/ 665518 h 744201"/>
                <a:gd name="connsiteX27" fmla="*/ 39536 w 112406"/>
                <a:gd name="connsiteY27" fmla="*/ 676759 h 744201"/>
                <a:gd name="connsiteX28" fmla="*/ 29458 w 112406"/>
                <a:gd name="connsiteY28" fmla="*/ 665518 h 744201"/>
                <a:gd name="connsiteX29" fmla="*/ 39536 w 112406"/>
                <a:gd name="connsiteY29" fmla="*/ 654277 h 744201"/>
                <a:gd name="connsiteX30" fmla="*/ 70545 w 112406"/>
                <a:gd name="connsiteY30" fmla="*/ 621718 h 744201"/>
                <a:gd name="connsiteX31" fmla="*/ 80623 w 112406"/>
                <a:gd name="connsiteY31" fmla="*/ 632571 h 744201"/>
                <a:gd name="connsiteX32" fmla="*/ 70545 w 112406"/>
                <a:gd name="connsiteY32" fmla="*/ 643424 h 744201"/>
                <a:gd name="connsiteX33" fmla="*/ 60467 w 112406"/>
                <a:gd name="connsiteY33" fmla="*/ 632571 h 744201"/>
                <a:gd name="connsiteX34" fmla="*/ 70545 w 112406"/>
                <a:gd name="connsiteY34" fmla="*/ 621718 h 744201"/>
                <a:gd name="connsiteX35" fmla="*/ 39536 w 112406"/>
                <a:gd name="connsiteY35" fmla="*/ 621718 h 744201"/>
                <a:gd name="connsiteX36" fmla="*/ 49614 w 112406"/>
                <a:gd name="connsiteY36" fmla="*/ 632571 h 744201"/>
                <a:gd name="connsiteX37" fmla="*/ 39536 w 112406"/>
                <a:gd name="connsiteY37" fmla="*/ 643424 h 744201"/>
                <a:gd name="connsiteX38" fmla="*/ 29458 w 112406"/>
                <a:gd name="connsiteY38" fmla="*/ 632571 h 744201"/>
                <a:gd name="connsiteX39" fmla="*/ 39536 w 112406"/>
                <a:gd name="connsiteY39" fmla="*/ 621718 h 744201"/>
                <a:gd name="connsiteX40" fmla="*/ 70545 w 112406"/>
                <a:gd name="connsiteY40" fmla="*/ 588384 h 744201"/>
                <a:gd name="connsiteX41" fmla="*/ 80623 w 112406"/>
                <a:gd name="connsiteY41" fmla="*/ 599625 h 744201"/>
                <a:gd name="connsiteX42" fmla="*/ 70545 w 112406"/>
                <a:gd name="connsiteY42" fmla="*/ 610866 h 744201"/>
                <a:gd name="connsiteX43" fmla="*/ 60467 w 112406"/>
                <a:gd name="connsiteY43" fmla="*/ 599625 h 744201"/>
                <a:gd name="connsiteX44" fmla="*/ 70545 w 112406"/>
                <a:gd name="connsiteY44" fmla="*/ 588384 h 744201"/>
                <a:gd name="connsiteX45" fmla="*/ 39536 w 112406"/>
                <a:gd name="connsiteY45" fmla="*/ 588384 h 744201"/>
                <a:gd name="connsiteX46" fmla="*/ 49614 w 112406"/>
                <a:gd name="connsiteY46" fmla="*/ 599625 h 744201"/>
                <a:gd name="connsiteX47" fmla="*/ 39536 w 112406"/>
                <a:gd name="connsiteY47" fmla="*/ 610866 h 744201"/>
                <a:gd name="connsiteX48" fmla="*/ 29458 w 112406"/>
                <a:gd name="connsiteY48" fmla="*/ 599625 h 744201"/>
                <a:gd name="connsiteX49" fmla="*/ 39536 w 112406"/>
                <a:gd name="connsiteY49" fmla="*/ 588384 h 744201"/>
                <a:gd name="connsiteX50" fmla="*/ 102328 w 112406"/>
                <a:gd name="connsiteY50" fmla="*/ 558926 h 744201"/>
                <a:gd name="connsiteX51" fmla="*/ 112406 w 112406"/>
                <a:gd name="connsiteY51" fmla="*/ 570167 h 744201"/>
                <a:gd name="connsiteX52" fmla="*/ 102328 w 112406"/>
                <a:gd name="connsiteY52" fmla="*/ 581408 h 744201"/>
                <a:gd name="connsiteX53" fmla="*/ 92250 w 112406"/>
                <a:gd name="connsiteY53" fmla="*/ 570167 h 744201"/>
                <a:gd name="connsiteX54" fmla="*/ 102328 w 112406"/>
                <a:gd name="connsiteY54" fmla="*/ 558926 h 744201"/>
                <a:gd name="connsiteX55" fmla="*/ 70545 w 112406"/>
                <a:gd name="connsiteY55" fmla="*/ 558926 h 744201"/>
                <a:gd name="connsiteX56" fmla="*/ 80623 w 112406"/>
                <a:gd name="connsiteY56" fmla="*/ 570167 h 744201"/>
                <a:gd name="connsiteX57" fmla="*/ 70545 w 112406"/>
                <a:gd name="connsiteY57" fmla="*/ 581408 h 744201"/>
                <a:gd name="connsiteX58" fmla="*/ 60467 w 112406"/>
                <a:gd name="connsiteY58" fmla="*/ 570167 h 744201"/>
                <a:gd name="connsiteX59" fmla="*/ 70545 w 112406"/>
                <a:gd name="connsiteY59" fmla="*/ 558926 h 744201"/>
                <a:gd name="connsiteX60" fmla="*/ 39536 w 112406"/>
                <a:gd name="connsiteY60" fmla="*/ 558926 h 744201"/>
                <a:gd name="connsiteX61" fmla="*/ 49614 w 112406"/>
                <a:gd name="connsiteY61" fmla="*/ 570167 h 744201"/>
                <a:gd name="connsiteX62" fmla="*/ 39536 w 112406"/>
                <a:gd name="connsiteY62" fmla="*/ 581408 h 744201"/>
                <a:gd name="connsiteX63" fmla="*/ 29458 w 112406"/>
                <a:gd name="connsiteY63" fmla="*/ 570167 h 744201"/>
                <a:gd name="connsiteX64" fmla="*/ 39536 w 112406"/>
                <a:gd name="connsiteY64" fmla="*/ 558926 h 744201"/>
                <a:gd name="connsiteX65" fmla="*/ 10078 w 112406"/>
                <a:gd name="connsiteY65" fmla="*/ 558926 h 744201"/>
                <a:gd name="connsiteX66" fmla="*/ 20156 w 112406"/>
                <a:gd name="connsiteY66" fmla="*/ 570167 h 744201"/>
                <a:gd name="connsiteX67" fmla="*/ 10078 w 112406"/>
                <a:gd name="connsiteY67" fmla="*/ 581408 h 744201"/>
                <a:gd name="connsiteX68" fmla="*/ 0 w 112406"/>
                <a:gd name="connsiteY68" fmla="*/ 570167 h 744201"/>
                <a:gd name="connsiteX69" fmla="*/ 10078 w 112406"/>
                <a:gd name="connsiteY69" fmla="*/ 558926 h 744201"/>
                <a:gd name="connsiteX70" fmla="*/ 102328 w 112406"/>
                <a:gd name="connsiteY70" fmla="*/ 526367 h 744201"/>
                <a:gd name="connsiteX71" fmla="*/ 112406 w 112406"/>
                <a:gd name="connsiteY71" fmla="*/ 537220 h 744201"/>
                <a:gd name="connsiteX72" fmla="*/ 102328 w 112406"/>
                <a:gd name="connsiteY72" fmla="*/ 548073 h 744201"/>
                <a:gd name="connsiteX73" fmla="*/ 92250 w 112406"/>
                <a:gd name="connsiteY73" fmla="*/ 537220 h 744201"/>
                <a:gd name="connsiteX74" fmla="*/ 102328 w 112406"/>
                <a:gd name="connsiteY74" fmla="*/ 526367 h 744201"/>
                <a:gd name="connsiteX75" fmla="*/ 70545 w 112406"/>
                <a:gd name="connsiteY75" fmla="*/ 526367 h 744201"/>
                <a:gd name="connsiteX76" fmla="*/ 80623 w 112406"/>
                <a:gd name="connsiteY76" fmla="*/ 537220 h 744201"/>
                <a:gd name="connsiteX77" fmla="*/ 70545 w 112406"/>
                <a:gd name="connsiteY77" fmla="*/ 548073 h 744201"/>
                <a:gd name="connsiteX78" fmla="*/ 60467 w 112406"/>
                <a:gd name="connsiteY78" fmla="*/ 537220 h 744201"/>
                <a:gd name="connsiteX79" fmla="*/ 70545 w 112406"/>
                <a:gd name="connsiteY79" fmla="*/ 526367 h 744201"/>
                <a:gd name="connsiteX80" fmla="*/ 39536 w 112406"/>
                <a:gd name="connsiteY80" fmla="*/ 526367 h 744201"/>
                <a:gd name="connsiteX81" fmla="*/ 49614 w 112406"/>
                <a:gd name="connsiteY81" fmla="*/ 537220 h 744201"/>
                <a:gd name="connsiteX82" fmla="*/ 39536 w 112406"/>
                <a:gd name="connsiteY82" fmla="*/ 548073 h 744201"/>
                <a:gd name="connsiteX83" fmla="*/ 29458 w 112406"/>
                <a:gd name="connsiteY83" fmla="*/ 537220 h 744201"/>
                <a:gd name="connsiteX84" fmla="*/ 39536 w 112406"/>
                <a:gd name="connsiteY84" fmla="*/ 526367 h 744201"/>
                <a:gd name="connsiteX85" fmla="*/ 10078 w 112406"/>
                <a:gd name="connsiteY85" fmla="*/ 526367 h 744201"/>
                <a:gd name="connsiteX86" fmla="*/ 20156 w 112406"/>
                <a:gd name="connsiteY86" fmla="*/ 537220 h 744201"/>
                <a:gd name="connsiteX87" fmla="*/ 10078 w 112406"/>
                <a:gd name="connsiteY87" fmla="*/ 548073 h 744201"/>
                <a:gd name="connsiteX88" fmla="*/ 0 w 112406"/>
                <a:gd name="connsiteY88" fmla="*/ 537220 h 744201"/>
                <a:gd name="connsiteX89" fmla="*/ 10078 w 112406"/>
                <a:gd name="connsiteY89" fmla="*/ 526367 h 744201"/>
                <a:gd name="connsiteX90" fmla="*/ 102328 w 112406"/>
                <a:gd name="connsiteY90" fmla="*/ 491483 h 744201"/>
                <a:gd name="connsiteX91" fmla="*/ 112406 w 112406"/>
                <a:gd name="connsiteY91" fmla="*/ 503499 h 744201"/>
                <a:gd name="connsiteX92" fmla="*/ 102328 w 112406"/>
                <a:gd name="connsiteY92" fmla="*/ 515515 h 744201"/>
                <a:gd name="connsiteX93" fmla="*/ 92250 w 112406"/>
                <a:gd name="connsiteY93" fmla="*/ 503499 h 744201"/>
                <a:gd name="connsiteX94" fmla="*/ 102328 w 112406"/>
                <a:gd name="connsiteY94" fmla="*/ 491483 h 744201"/>
                <a:gd name="connsiteX95" fmla="*/ 70545 w 112406"/>
                <a:gd name="connsiteY95" fmla="*/ 491483 h 744201"/>
                <a:gd name="connsiteX96" fmla="*/ 80623 w 112406"/>
                <a:gd name="connsiteY96" fmla="*/ 503499 h 744201"/>
                <a:gd name="connsiteX97" fmla="*/ 70545 w 112406"/>
                <a:gd name="connsiteY97" fmla="*/ 515515 h 744201"/>
                <a:gd name="connsiteX98" fmla="*/ 60467 w 112406"/>
                <a:gd name="connsiteY98" fmla="*/ 503499 h 744201"/>
                <a:gd name="connsiteX99" fmla="*/ 70545 w 112406"/>
                <a:gd name="connsiteY99" fmla="*/ 491483 h 744201"/>
                <a:gd name="connsiteX100" fmla="*/ 39536 w 112406"/>
                <a:gd name="connsiteY100" fmla="*/ 491483 h 744201"/>
                <a:gd name="connsiteX101" fmla="*/ 49614 w 112406"/>
                <a:gd name="connsiteY101" fmla="*/ 503499 h 744201"/>
                <a:gd name="connsiteX102" fmla="*/ 39536 w 112406"/>
                <a:gd name="connsiteY102" fmla="*/ 515515 h 744201"/>
                <a:gd name="connsiteX103" fmla="*/ 29458 w 112406"/>
                <a:gd name="connsiteY103" fmla="*/ 503499 h 744201"/>
                <a:gd name="connsiteX104" fmla="*/ 39536 w 112406"/>
                <a:gd name="connsiteY104" fmla="*/ 491483 h 744201"/>
                <a:gd name="connsiteX105" fmla="*/ 10078 w 112406"/>
                <a:gd name="connsiteY105" fmla="*/ 491483 h 744201"/>
                <a:gd name="connsiteX106" fmla="*/ 20156 w 112406"/>
                <a:gd name="connsiteY106" fmla="*/ 503499 h 744201"/>
                <a:gd name="connsiteX107" fmla="*/ 10078 w 112406"/>
                <a:gd name="connsiteY107" fmla="*/ 515515 h 744201"/>
                <a:gd name="connsiteX108" fmla="*/ 0 w 112406"/>
                <a:gd name="connsiteY108" fmla="*/ 503499 h 744201"/>
                <a:gd name="connsiteX109" fmla="*/ 10078 w 112406"/>
                <a:gd name="connsiteY109" fmla="*/ 491483 h 744201"/>
                <a:gd name="connsiteX110" fmla="*/ 102328 w 112406"/>
                <a:gd name="connsiteY110" fmla="*/ 458149 h 744201"/>
                <a:gd name="connsiteX111" fmla="*/ 112406 w 112406"/>
                <a:gd name="connsiteY111" fmla="*/ 469390 h 744201"/>
                <a:gd name="connsiteX112" fmla="*/ 102328 w 112406"/>
                <a:gd name="connsiteY112" fmla="*/ 480631 h 744201"/>
                <a:gd name="connsiteX113" fmla="*/ 92250 w 112406"/>
                <a:gd name="connsiteY113" fmla="*/ 469390 h 744201"/>
                <a:gd name="connsiteX114" fmla="*/ 102328 w 112406"/>
                <a:gd name="connsiteY114" fmla="*/ 458149 h 744201"/>
                <a:gd name="connsiteX115" fmla="*/ 70545 w 112406"/>
                <a:gd name="connsiteY115" fmla="*/ 458149 h 744201"/>
                <a:gd name="connsiteX116" fmla="*/ 80623 w 112406"/>
                <a:gd name="connsiteY116" fmla="*/ 469390 h 744201"/>
                <a:gd name="connsiteX117" fmla="*/ 70545 w 112406"/>
                <a:gd name="connsiteY117" fmla="*/ 480631 h 744201"/>
                <a:gd name="connsiteX118" fmla="*/ 60467 w 112406"/>
                <a:gd name="connsiteY118" fmla="*/ 469390 h 744201"/>
                <a:gd name="connsiteX119" fmla="*/ 70545 w 112406"/>
                <a:gd name="connsiteY119" fmla="*/ 458149 h 744201"/>
                <a:gd name="connsiteX120" fmla="*/ 39536 w 112406"/>
                <a:gd name="connsiteY120" fmla="*/ 458149 h 744201"/>
                <a:gd name="connsiteX121" fmla="*/ 49614 w 112406"/>
                <a:gd name="connsiteY121" fmla="*/ 469390 h 744201"/>
                <a:gd name="connsiteX122" fmla="*/ 39536 w 112406"/>
                <a:gd name="connsiteY122" fmla="*/ 480631 h 744201"/>
                <a:gd name="connsiteX123" fmla="*/ 29458 w 112406"/>
                <a:gd name="connsiteY123" fmla="*/ 469390 h 744201"/>
                <a:gd name="connsiteX124" fmla="*/ 39536 w 112406"/>
                <a:gd name="connsiteY124" fmla="*/ 458149 h 744201"/>
                <a:gd name="connsiteX125" fmla="*/ 10078 w 112406"/>
                <a:gd name="connsiteY125" fmla="*/ 458149 h 744201"/>
                <a:gd name="connsiteX126" fmla="*/ 20156 w 112406"/>
                <a:gd name="connsiteY126" fmla="*/ 469390 h 744201"/>
                <a:gd name="connsiteX127" fmla="*/ 10078 w 112406"/>
                <a:gd name="connsiteY127" fmla="*/ 480631 h 744201"/>
                <a:gd name="connsiteX128" fmla="*/ 0 w 112406"/>
                <a:gd name="connsiteY128" fmla="*/ 469390 h 744201"/>
                <a:gd name="connsiteX129" fmla="*/ 10078 w 112406"/>
                <a:gd name="connsiteY129" fmla="*/ 458149 h 744201"/>
                <a:gd name="connsiteX130" fmla="*/ 102328 w 112406"/>
                <a:gd name="connsiteY130" fmla="*/ 425590 h 744201"/>
                <a:gd name="connsiteX131" fmla="*/ 112406 w 112406"/>
                <a:gd name="connsiteY131" fmla="*/ 436443 h 744201"/>
                <a:gd name="connsiteX132" fmla="*/ 102328 w 112406"/>
                <a:gd name="connsiteY132" fmla="*/ 447296 h 744201"/>
                <a:gd name="connsiteX133" fmla="*/ 92250 w 112406"/>
                <a:gd name="connsiteY133" fmla="*/ 436443 h 744201"/>
                <a:gd name="connsiteX134" fmla="*/ 102328 w 112406"/>
                <a:gd name="connsiteY134" fmla="*/ 425590 h 744201"/>
                <a:gd name="connsiteX135" fmla="*/ 70545 w 112406"/>
                <a:gd name="connsiteY135" fmla="*/ 425590 h 744201"/>
                <a:gd name="connsiteX136" fmla="*/ 80623 w 112406"/>
                <a:gd name="connsiteY136" fmla="*/ 436443 h 744201"/>
                <a:gd name="connsiteX137" fmla="*/ 70545 w 112406"/>
                <a:gd name="connsiteY137" fmla="*/ 447296 h 744201"/>
                <a:gd name="connsiteX138" fmla="*/ 60467 w 112406"/>
                <a:gd name="connsiteY138" fmla="*/ 436443 h 744201"/>
                <a:gd name="connsiteX139" fmla="*/ 70545 w 112406"/>
                <a:gd name="connsiteY139" fmla="*/ 425590 h 744201"/>
                <a:gd name="connsiteX140" fmla="*/ 39536 w 112406"/>
                <a:gd name="connsiteY140" fmla="*/ 425590 h 744201"/>
                <a:gd name="connsiteX141" fmla="*/ 49614 w 112406"/>
                <a:gd name="connsiteY141" fmla="*/ 436443 h 744201"/>
                <a:gd name="connsiteX142" fmla="*/ 39536 w 112406"/>
                <a:gd name="connsiteY142" fmla="*/ 447296 h 744201"/>
                <a:gd name="connsiteX143" fmla="*/ 29458 w 112406"/>
                <a:gd name="connsiteY143" fmla="*/ 436443 h 744201"/>
                <a:gd name="connsiteX144" fmla="*/ 39536 w 112406"/>
                <a:gd name="connsiteY144" fmla="*/ 425590 h 744201"/>
                <a:gd name="connsiteX145" fmla="*/ 10078 w 112406"/>
                <a:gd name="connsiteY145" fmla="*/ 425590 h 744201"/>
                <a:gd name="connsiteX146" fmla="*/ 20156 w 112406"/>
                <a:gd name="connsiteY146" fmla="*/ 436443 h 744201"/>
                <a:gd name="connsiteX147" fmla="*/ 10078 w 112406"/>
                <a:gd name="connsiteY147" fmla="*/ 447296 h 744201"/>
                <a:gd name="connsiteX148" fmla="*/ 0 w 112406"/>
                <a:gd name="connsiteY148" fmla="*/ 436443 h 744201"/>
                <a:gd name="connsiteX149" fmla="*/ 10078 w 112406"/>
                <a:gd name="connsiteY149" fmla="*/ 425590 h 744201"/>
                <a:gd name="connsiteX150" fmla="*/ 102328 w 112406"/>
                <a:gd name="connsiteY150" fmla="*/ 392256 h 744201"/>
                <a:gd name="connsiteX151" fmla="*/ 112406 w 112406"/>
                <a:gd name="connsiteY151" fmla="*/ 403109 h 744201"/>
                <a:gd name="connsiteX152" fmla="*/ 102328 w 112406"/>
                <a:gd name="connsiteY152" fmla="*/ 413962 h 744201"/>
                <a:gd name="connsiteX153" fmla="*/ 92250 w 112406"/>
                <a:gd name="connsiteY153" fmla="*/ 403109 h 744201"/>
                <a:gd name="connsiteX154" fmla="*/ 102328 w 112406"/>
                <a:gd name="connsiteY154" fmla="*/ 392256 h 744201"/>
                <a:gd name="connsiteX155" fmla="*/ 70545 w 112406"/>
                <a:gd name="connsiteY155" fmla="*/ 392256 h 744201"/>
                <a:gd name="connsiteX156" fmla="*/ 80623 w 112406"/>
                <a:gd name="connsiteY156" fmla="*/ 403109 h 744201"/>
                <a:gd name="connsiteX157" fmla="*/ 70545 w 112406"/>
                <a:gd name="connsiteY157" fmla="*/ 413962 h 744201"/>
                <a:gd name="connsiteX158" fmla="*/ 60467 w 112406"/>
                <a:gd name="connsiteY158" fmla="*/ 403109 h 744201"/>
                <a:gd name="connsiteX159" fmla="*/ 70545 w 112406"/>
                <a:gd name="connsiteY159" fmla="*/ 392256 h 744201"/>
                <a:gd name="connsiteX160" fmla="*/ 39536 w 112406"/>
                <a:gd name="connsiteY160" fmla="*/ 392256 h 744201"/>
                <a:gd name="connsiteX161" fmla="*/ 49614 w 112406"/>
                <a:gd name="connsiteY161" fmla="*/ 403109 h 744201"/>
                <a:gd name="connsiteX162" fmla="*/ 39536 w 112406"/>
                <a:gd name="connsiteY162" fmla="*/ 413962 h 744201"/>
                <a:gd name="connsiteX163" fmla="*/ 29458 w 112406"/>
                <a:gd name="connsiteY163" fmla="*/ 403109 h 744201"/>
                <a:gd name="connsiteX164" fmla="*/ 39536 w 112406"/>
                <a:gd name="connsiteY164" fmla="*/ 392256 h 744201"/>
                <a:gd name="connsiteX165" fmla="*/ 10078 w 112406"/>
                <a:gd name="connsiteY165" fmla="*/ 392256 h 744201"/>
                <a:gd name="connsiteX166" fmla="*/ 20156 w 112406"/>
                <a:gd name="connsiteY166" fmla="*/ 403109 h 744201"/>
                <a:gd name="connsiteX167" fmla="*/ 10078 w 112406"/>
                <a:gd name="connsiteY167" fmla="*/ 413962 h 744201"/>
                <a:gd name="connsiteX168" fmla="*/ 0 w 112406"/>
                <a:gd name="connsiteY168" fmla="*/ 403109 h 744201"/>
                <a:gd name="connsiteX169" fmla="*/ 10078 w 112406"/>
                <a:gd name="connsiteY169" fmla="*/ 392256 h 744201"/>
                <a:gd name="connsiteX170" fmla="*/ 102328 w 112406"/>
                <a:gd name="connsiteY170" fmla="*/ 358922 h 744201"/>
                <a:gd name="connsiteX171" fmla="*/ 112406 w 112406"/>
                <a:gd name="connsiteY171" fmla="*/ 370163 h 744201"/>
                <a:gd name="connsiteX172" fmla="*/ 102328 w 112406"/>
                <a:gd name="connsiteY172" fmla="*/ 381404 h 744201"/>
                <a:gd name="connsiteX173" fmla="*/ 92250 w 112406"/>
                <a:gd name="connsiteY173" fmla="*/ 370163 h 744201"/>
                <a:gd name="connsiteX174" fmla="*/ 102328 w 112406"/>
                <a:gd name="connsiteY174" fmla="*/ 358922 h 744201"/>
                <a:gd name="connsiteX175" fmla="*/ 70545 w 112406"/>
                <a:gd name="connsiteY175" fmla="*/ 358922 h 744201"/>
                <a:gd name="connsiteX176" fmla="*/ 80623 w 112406"/>
                <a:gd name="connsiteY176" fmla="*/ 370163 h 744201"/>
                <a:gd name="connsiteX177" fmla="*/ 70545 w 112406"/>
                <a:gd name="connsiteY177" fmla="*/ 381404 h 744201"/>
                <a:gd name="connsiteX178" fmla="*/ 60467 w 112406"/>
                <a:gd name="connsiteY178" fmla="*/ 370163 h 744201"/>
                <a:gd name="connsiteX179" fmla="*/ 70545 w 112406"/>
                <a:gd name="connsiteY179" fmla="*/ 358922 h 744201"/>
                <a:gd name="connsiteX180" fmla="*/ 39536 w 112406"/>
                <a:gd name="connsiteY180" fmla="*/ 358922 h 744201"/>
                <a:gd name="connsiteX181" fmla="*/ 49614 w 112406"/>
                <a:gd name="connsiteY181" fmla="*/ 370163 h 744201"/>
                <a:gd name="connsiteX182" fmla="*/ 39536 w 112406"/>
                <a:gd name="connsiteY182" fmla="*/ 381404 h 744201"/>
                <a:gd name="connsiteX183" fmla="*/ 29458 w 112406"/>
                <a:gd name="connsiteY183" fmla="*/ 370163 h 744201"/>
                <a:gd name="connsiteX184" fmla="*/ 39536 w 112406"/>
                <a:gd name="connsiteY184" fmla="*/ 358922 h 744201"/>
                <a:gd name="connsiteX185" fmla="*/ 10078 w 112406"/>
                <a:gd name="connsiteY185" fmla="*/ 358922 h 744201"/>
                <a:gd name="connsiteX186" fmla="*/ 20156 w 112406"/>
                <a:gd name="connsiteY186" fmla="*/ 370163 h 744201"/>
                <a:gd name="connsiteX187" fmla="*/ 10078 w 112406"/>
                <a:gd name="connsiteY187" fmla="*/ 381404 h 744201"/>
                <a:gd name="connsiteX188" fmla="*/ 0 w 112406"/>
                <a:gd name="connsiteY188" fmla="*/ 370163 h 744201"/>
                <a:gd name="connsiteX189" fmla="*/ 10078 w 112406"/>
                <a:gd name="connsiteY189" fmla="*/ 358922 h 744201"/>
                <a:gd name="connsiteX190" fmla="*/ 102328 w 112406"/>
                <a:gd name="connsiteY190" fmla="*/ 324813 h 744201"/>
                <a:gd name="connsiteX191" fmla="*/ 112406 w 112406"/>
                <a:gd name="connsiteY191" fmla="*/ 335666 h 744201"/>
                <a:gd name="connsiteX192" fmla="*/ 102328 w 112406"/>
                <a:gd name="connsiteY192" fmla="*/ 346519 h 744201"/>
                <a:gd name="connsiteX193" fmla="*/ 92250 w 112406"/>
                <a:gd name="connsiteY193" fmla="*/ 335666 h 744201"/>
                <a:gd name="connsiteX194" fmla="*/ 102328 w 112406"/>
                <a:gd name="connsiteY194" fmla="*/ 324813 h 744201"/>
                <a:gd name="connsiteX195" fmla="*/ 70545 w 112406"/>
                <a:gd name="connsiteY195" fmla="*/ 324813 h 744201"/>
                <a:gd name="connsiteX196" fmla="*/ 80623 w 112406"/>
                <a:gd name="connsiteY196" fmla="*/ 335666 h 744201"/>
                <a:gd name="connsiteX197" fmla="*/ 70545 w 112406"/>
                <a:gd name="connsiteY197" fmla="*/ 346519 h 744201"/>
                <a:gd name="connsiteX198" fmla="*/ 60467 w 112406"/>
                <a:gd name="connsiteY198" fmla="*/ 335666 h 744201"/>
                <a:gd name="connsiteX199" fmla="*/ 70545 w 112406"/>
                <a:gd name="connsiteY199" fmla="*/ 324813 h 744201"/>
                <a:gd name="connsiteX200" fmla="*/ 39536 w 112406"/>
                <a:gd name="connsiteY200" fmla="*/ 324813 h 744201"/>
                <a:gd name="connsiteX201" fmla="*/ 49614 w 112406"/>
                <a:gd name="connsiteY201" fmla="*/ 335666 h 744201"/>
                <a:gd name="connsiteX202" fmla="*/ 39536 w 112406"/>
                <a:gd name="connsiteY202" fmla="*/ 346519 h 744201"/>
                <a:gd name="connsiteX203" fmla="*/ 29458 w 112406"/>
                <a:gd name="connsiteY203" fmla="*/ 335666 h 744201"/>
                <a:gd name="connsiteX204" fmla="*/ 39536 w 112406"/>
                <a:gd name="connsiteY204" fmla="*/ 324813 h 744201"/>
                <a:gd name="connsiteX205" fmla="*/ 10078 w 112406"/>
                <a:gd name="connsiteY205" fmla="*/ 324813 h 744201"/>
                <a:gd name="connsiteX206" fmla="*/ 20156 w 112406"/>
                <a:gd name="connsiteY206" fmla="*/ 335666 h 744201"/>
                <a:gd name="connsiteX207" fmla="*/ 10078 w 112406"/>
                <a:gd name="connsiteY207" fmla="*/ 346519 h 744201"/>
                <a:gd name="connsiteX208" fmla="*/ 0 w 112406"/>
                <a:gd name="connsiteY208" fmla="*/ 335666 h 744201"/>
                <a:gd name="connsiteX209" fmla="*/ 10078 w 112406"/>
                <a:gd name="connsiteY209" fmla="*/ 324813 h 744201"/>
                <a:gd name="connsiteX210" fmla="*/ 102328 w 112406"/>
                <a:gd name="connsiteY210" fmla="*/ 291479 h 744201"/>
                <a:gd name="connsiteX211" fmla="*/ 112406 w 112406"/>
                <a:gd name="connsiteY211" fmla="*/ 302332 h 744201"/>
                <a:gd name="connsiteX212" fmla="*/ 102328 w 112406"/>
                <a:gd name="connsiteY212" fmla="*/ 313185 h 744201"/>
                <a:gd name="connsiteX213" fmla="*/ 92250 w 112406"/>
                <a:gd name="connsiteY213" fmla="*/ 302332 h 744201"/>
                <a:gd name="connsiteX214" fmla="*/ 102328 w 112406"/>
                <a:gd name="connsiteY214" fmla="*/ 291479 h 744201"/>
                <a:gd name="connsiteX215" fmla="*/ 70545 w 112406"/>
                <a:gd name="connsiteY215" fmla="*/ 291479 h 744201"/>
                <a:gd name="connsiteX216" fmla="*/ 80623 w 112406"/>
                <a:gd name="connsiteY216" fmla="*/ 302332 h 744201"/>
                <a:gd name="connsiteX217" fmla="*/ 70545 w 112406"/>
                <a:gd name="connsiteY217" fmla="*/ 313185 h 744201"/>
                <a:gd name="connsiteX218" fmla="*/ 60467 w 112406"/>
                <a:gd name="connsiteY218" fmla="*/ 302332 h 744201"/>
                <a:gd name="connsiteX219" fmla="*/ 70545 w 112406"/>
                <a:gd name="connsiteY219" fmla="*/ 291479 h 744201"/>
                <a:gd name="connsiteX220" fmla="*/ 39536 w 112406"/>
                <a:gd name="connsiteY220" fmla="*/ 291479 h 744201"/>
                <a:gd name="connsiteX221" fmla="*/ 49614 w 112406"/>
                <a:gd name="connsiteY221" fmla="*/ 302332 h 744201"/>
                <a:gd name="connsiteX222" fmla="*/ 39536 w 112406"/>
                <a:gd name="connsiteY222" fmla="*/ 313185 h 744201"/>
                <a:gd name="connsiteX223" fmla="*/ 29458 w 112406"/>
                <a:gd name="connsiteY223" fmla="*/ 302332 h 744201"/>
                <a:gd name="connsiteX224" fmla="*/ 39536 w 112406"/>
                <a:gd name="connsiteY224" fmla="*/ 291479 h 744201"/>
                <a:gd name="connsiteX225" fmla="*/ 10078 w 112406"/>
                <a:gd name="connsiteY225" fmla="*/ 291479 h 744201"/>
                <a:gd name="connsiteX226" fmla="*/ 20156 w 112406"/>
                <a:gd name="connsiteY226" fmla="*/ 302332 h 744201"/>
                <a:gd name="connsiteX227" fmla="*/ 10078 w 112406"/>
                <a:gd name="connsiteY227" fmla="*/ 313185 h 744201"/>
                <a:gd name="connsiteX228" fmla="*/ 0 w 112406"/>
                <a:gd name="connsiteY228" fmla="*/ 302332 h 744201"/>
                <a:gd name="connsiteX229" fmla="*/ 10078 w 112406"/>
                <a:gd name="connsiteY229" fmla="*/ 291479 h 744201"/>
                <a:gd name="connsiteX230" fmla="*/ 102328 w 112406"/>
                <a:gd name="connsiteY230" fmla="*/ 258145 h 744201"/>
                <a:gd name="connsiteX231" fmla="*/ 112406 w 112406"/>
                <a:gd name="connsiteY231" fmla="*/ 269386 h 744201"/>
                <a:gd name="connsiteX232" fmla="*/ 102328 w 112406"/>
                <a:gd name="connsiteY232" fmla="*/ 280627 h 744201"/>
                <a:gd name="connsiteX233" fmla="*/ 92250 w 112406"/>
                <a:gd name="connsiteY233" fmla="*/ 269386 h 744201"/>
                <a:gd name="connsiteX234" fmla="*/ 102328 w 112406"/>
                <a:gd name="connsiteY234" fmla="*/ 258145 h 744201"/>
                <a:gd name="connsiteX235" fmla="*/ 70545 w 112406"/>
                <a:gd name="connsiteY235" fmla="*/ 258145 h 744201"/>
                <a:gd name="connsiteX236" fmla="*/ 80623 w 112406"/>
                <a:gd name="connsiteY236" fmla="*/ 269386 h 744201"/>
                <a:gd name="connsiteX237" fmla="*/ 70545 w 112406"/>
                <a:gd name="connsiteY237" fmla="*/ 280627 h 744201"/>
                <a:gd name="connsiteX238" fmla="*/ 60467 w 112406"/>
                <a:gd name="connsiteY238" fmla="*/ 269386 h 744201"/>
                <a:gd name="connsiteX239" fmla="*/ 70545 w 112406"/>
                <a:gd name="connsiteY239" fmla="*/ 258145 h 744201"/>
                <a:gd name="connsiteX240" fmla="*/ 39536 w 112406"/>
                <a:gd name="connsiteY240" fmla="*/ 258145 h 744201"/>
                <a:gd name="connsiteX241" fmla="*/ 49614 w 112406"/>
                <a:gd name="connsiteY241" fmla="*/ 269386 h 744201"/>
                <a:gd name="connsiteX242" fmla="*/ 39536 w 112406"/>
                <a:gd name="connsiteY242" fmla="*/ 280627 h 744201"/>
                <a:gd name="connsiteX243" fmla="*/ 29458 w 112406"/>
                <a:gd name="connsiteY243" fmla="*/ 269386 h 744201"/>
                <a:gd name="connsiteX244" fmla="*/ 39536 w 112406"/>
                <a:gd name="connsiteY244" fmla="*/ 258145 h 744201"/>
                <a:gd name="connsiteX245" fmla="*/ 10078 w 112406"/>
                <a:gd name="connsiteY245" fmla="*/ 258145 h 744201"/>
                <a:gd name="connsiteX246" fmla="*/ 20156 w 112406"/>
                <a:gd name="connsiteY246" fmla="*/ 269386 h 744201"/>
                <a:gd name="connsiteX247" fmla="*/ 10078 w 112406"/>
                <a:gd name="connsiteY247" fmla="*/ 280627 h 744201"/>
                <a:gd name="connsiteX248" fmla="*/ 0 w 112406"/>
                <a:gd name="connsiteY248" fmla="*/ 269386 h 744201"/>
                <a:gd name="connsiteX249" fmla="*/ 10078 w 112406"/>
                <a:gd name="connsiteY249" fmla="*/ 258145 h 744201"/>
                <a:gd name="connsiteX250" fmla="*/ 102328 w 112406"/>
                <a:gd name="connsiteY250" fmla="*/ 225586 h 744201"/>
                <a:gd name="connsiteX251" fmla="*/ 112406 w 112406"/>
                <a:gd name="connsiteY251" fmla="*/ 236439 h 744201"/>
                <a:gd name="connsiteX252" fmla="*/ 102328 w 112406"/>
                <a:gd name="connsiteY252" fmla="*/ 247292 h 744201"/>
                <a:gd name="connsiteX253" fmla="*/ 92250 w 112406"/>
                <a:gd name="connsiteY253" fmla="*/ 236439 h 744201"/>
                <a:gd name="connsiteX254" fmla="*/ 102328 w 112406"/>
                <a:gd name="connsiteY254" fmla="*/ 225586 h 744201"/>
                <a:gd name="connsiteX255" fmla="*/ 70545 w 112406"/>
                <a:gd name="connsiteY255" fmla="*/ 225586 h 744201"/>
                <a:gd name="connsiteX256" fmla="*/ 80623 w 112406"/>
                <a:gd name="connsiteY256" fmla="*/ 236439 h 744201"/>
                <a:gd name="connsiteX257" fmla="*/ 70545 w 112406"/>
                <a:gd name="connsiteY257" fmla="*/ 247292 h 744201"/>
                <a:gd name="connsiteX258" fmla="*/ 60467 w 112406"/>
                <a:gd name="connsiteY258" fmla="*/ 236439 h 744201"/>
                <a:gd name="connsiteX259" fmla="*/ 70545 w 112406"/>
                <a:gd name="connsiteY259" fmla="*/ 225586 h 744201"/>
                <a:gd name="connsiteX260" fmla="*/ 39536 w 112406"/>
                <a:gd name="connsiteY260" fmla="*/ 225586 h 744201"/>
                <a:gd name="connsiteX261" fmla="*/ 49614 w 112406"/>
                <a:gd name="connsiteY261" fmla="*/ 236439 h 744201"/>
                <a:gd name="connsiteX262" fmla="*/ 39536 w 112406"/>
                <a:gd name="connsiteY262" fmla="*/ 247292 h 744201"/>
                <a:gd name="connsiteX263" fmla="*/ 29458 w 112406"/>
                <a:gd name="connsiteY263" fmla="*/ 236439 h 744201"/>
                <a:gd name="connsiteX264" fmla="*/ 39536 w 112406"/>
                <a:gd name="connsiteY264" fmla="*/ 225586 h 744201"/>
                <a:gd name="connsiteX265" fmla="*/ 10078 w 112406"/>
                <a:gd name="connsiteY265" fmla="*/ 225586 h 744201"/>
                <a:gd name="connsiteX266" fmla="*/ 20156 w 112406"/>
                <a:gd name="connsiteY266" fmla="*/ 236439 h 744201"/>
                <a:gd name="connsiteX267" fmla="*/ 10078 w 112406"/>
                <a:gd name="connsiteY267" fmla="*/ 247292 h 744201"/>
                <a:gd name="connsiteX268" fmla="*/ 0 w 112406"/>
                <a:gd name="connsiteY268" fmla="*/ 236439 h 744201"/>
                <a:gd name="connsiteX269" fmla="*/ 10078 w 112406"/>
                <a:gd name="connsiteY269" fmla="*/ 225586 h 744201"/>
                <a:gd name="connsiteX270" fmla="*/ 102328 w 112406"/>
                <a:gd name="connsiteY270" fmla="*/ 190702 h 744201"/>
                <a:gd name="connsiteX271" fmla="*/ 112406 w 112406"/>
                <a:gd name="connsiteY271" fmla="*/ 202718 h 744201"/>
                <a:gd name="connsiteX272" fmla="*/ 102328 w 112406"/>
                <a:gd name="connsiteY272" fmla="*/ 214734 h 744201"/>
                <a:gd name="connsiteX273" fmla="*/ 92250 w 112406"/>
                <a:gd name="connsiteY273" fmla="*/ 202718 h 744201"/>
                <a:gd name="connsiteX274" fmla="*/ 102328 w 112406"/>
                <a:gd name="connsiteY274" fmla="*/ 190702 h 744201"/>
                <a:gd name="connsiteX275" fmla="*/ 70545 w 112406"/>
                <a:gd name="connsiteY275" fmla="*/ 190702 h 744201"/>
                <a:gd name="connsiteX276" fmla="*/ 80623 w 112406"/>
                <a:gd name="connsiteY276" fmla="*/ 202718 h 744201"/>
                <a:gd name="connsiteX277" fmla="*/ 70545 w 112406"/>
                <a:gd name="connsiteY277" fmla="*/ 214734 h 744201"/>
                <a:gd name="connsiteX278" fmla="*/ 60467 w 112406"/>
                <a:gd name="connsiteY278" fmla="*/ 202718 h 744201"/>
                <a:gd name="connsiteX279" fmla="*/ 70545 w 112406"/>
                <a:gd name="connsiteY279" fmla="*/ 190702 h 744201"/>
                <a:gd name="connsiteX280" fmla="*/ 39536 w 112406"/>
                <a:gd name="connsiteY280" fmla="*/ 190702 h 744201"/>
                <a:gd name="connsiteX281" fmla="*/ 49614 w 112406"/>
                <a:gd name="connsiteY281" fmla="*/ 202718 h 744201"/>
                <a:gd name="connsiteX282" fmla="*/ 39536 w 112406"/>
                <a:gd name="connsiteY282" fmla="*/ 214734 h 744201"/>
                <a:gd name="connsiteX283" fmla="*/ 29458 w 112406"/>
                <a:gd name="connsiteY283" fmla="*/ 202718 h 744201"/>
                <a:gd name="connsiteX284" fmla="*/ 39536 w 112406"/>
                <a:gd name="connsiteY284" fmla="*/ 190702 h 744201"/>
                <a:gd name="connsiteX285" fmla="*/ 10078 w 112406"/>
                <a:gd name="connsiteY285" fmla="*/ 190702 h 744201"/>
                <a:gd name="connsiteX286" fmla="*/ 20156 w 112406"/>
                <a:gd name="connsiteY286" fmla="*/ 202718 h 744201"/>
                <a:gd name="connsiteX287" fmla="*/ 10078 w 112406"/>
                <a:gd name="connsiteY287" fmla="*/ 214734 h 744201"/>
                <a:gd name="connsiteX288" fmla="*/ 0 w 112406"/>
                <a:gd name="connsiteY288" fmla="*/ 202718 h 744201"/>
                <a:gd name="connsiteX289" fmla="*/ 10078 w 112406"/>
                <a:gd name="connsiteY289" fmla="*/ 190702 h 744201"/>
                <a:gd name="connsiteX290" fmla="*/ 102328 w 112406"/>
                <a:gd name="connsiteY290" fmla="*/ 157368 h 744201"/>
                <a:gd name="connsiteX291" fmla="*/ 112406 w 112406"/>
                <a:gd name="connsiteY291" fmla="*/ 168609 h 744201"/>
                <a:gd name="connsiteX292" fmla="*/ 102328 w 112406"/>
                <a:gd name="connsiteY292" fmla="*/ 179850 h 744201"/>
                <a:gd name="connsiteX293" fmla="*/ 92250 w 112406"/>
                <a:gd name="connsiteY293" fmla="*/ 168609 h 744201"/>
                <a:gd name="connsiteX294" fmla="*/ 102328 w 112406"/>
                <a:gd name="connsiteY294" fmla="*/ 157368 h 744201"/>
                <a:gd name="connsiteX295" fmla="*/ 70545 w 112406"/>
                <a:gd name="connsiteY295" fmla="*/ 157368 h 744201"/>
                <a:gd name="connsiteX296" fmla="*/ 80623 w 112406"/>
                <a:gd name="connsiteY296" fmla="*/ 168609 h 744201"/>
                <a:gd name="connsiteX297" fmla="*/ 70545 w 112406"/>
                <a:gd name="connsiteY297" fmla="*/ 179850 h 744201"/>
                <a:gd name="connsiteX298" fmla="*/ 60467 w 112406"/>
                <a:gd name="connsiteY298" fmla="*/ 168609 h 744201"/>
                <a:gd name="connsiteX299" fmla="*/ 70545 w 112406"/>
                <a:gd name="connsiteY299" fmla="*/ 157368 h 744201"/>
                <a:gd name="connsiteX300" fmla="*/ 39536 w 112406"/>
                <a:gd name="connsiteY300" fmla="*/ 157368 h 744201"/>
                <a:gd name="connsiteX301" fmla="*/ 49614 w 112406"/>
                <a:gd name="connsiteY301" fmla="*/ 168609 h 744201"/>
                <a:gd name="connsiteX302" fmla="*/ 39536 w 112406"/>
                <a:gd name="connsiteY302" fmla="*/ 179850 h 744201"/>
                <a:gd name="connsiteX303" fmla="*/ 29458 w 112406"/>
                <a:gd name="connsiteY303" fmla="*/ 168609 h 744201"/>
                <a:gd name="connsiteX304" fmla="*/ 39536 w 112406"/>
                <a:gd name="connsiteY304" fmla="*/ 157368 h 744201"/>
                <a:gd name="connsiteX305" fmla="*/ 10078 w 112406"/>
                <a:gd name="connsiteY305" fmla="*/ 157368 h 744201"/>
                <a:gd name="connsiteX306" fmla="*/ 20156 w 112406"/>
                <a:gd name="connsiteY306" fmla="*/ 168609 h 744201"/>
                <a:gd name="connsiteX307" fmla="*/ 10078 w 112406"/>
                <a:gd name="connsiteY307" fmla="*/ 179850 h 744201"/>
                <a:gd name="connsiteX308" fmla="*/ 0 w 112406"/>
                <a:gd name="connsiteY308" fmla="*/ 168609 h 744201"/>
                <a:gd name="connsiteX309" fmla="*/ 10078 w 112406"/>
                <a:gd name="connsiteY309" fmla="*/ 157368 h 744201"/>
                <a:gd name="connsiteX310" fmla="*/ 102328 w 112406"/>
                <a:gd name="connsiteY310" fmla="*/ 124809 h 744201"/>
                <a:gd name="connsiteX311" fmla="*/ 112406 w 112406"/>
                <a:gd name="connsiteY311" fmla="*/ 135662 h 744201"/>
                <a:gd name="connsiteX312" fmla="*/ 102328 w 112406"/>
                <a:gd name="connsiteY312" fmla="*/ 146515 h 744201"/>
                <a:gd name="connsiteX313" fmla="*/ 92250 w 112406"/>
                <a:gd name="connsiteY313" fmla="*/ 135662 h 744201"/>
                <a:gd name="connsiteX314" fmla="*/ 102328 w 112406"/>
                <a:gd name="connsiteY314" fmla="*/ 124809 h 744201"/>
                <a:gd name="connsiteX315" fmla="*/ 70545 w 112406"/>
                <a:gd name="connsiteY315" fmla="*/ 124809 h 744201"/>
                <a:gd name="connsiteX316" fmla="*/ 80623 w 112406"/>
                <a:gd name="connsiteY316" fmla="*/ 135662 h 744201"/>
                <a:gd name="connsiteX317" fmla="*/ 70545 w 112406"/>
                <a:gd name="connsiteY317" fmla="*/ 146515 h 744201"/>
                <a:gd name="connsiteX318" fmla="*/ 60467 w 112406"/>
                <a:gd name="connsiteY318" fmla="*/ 135662 h 744201"/>
                <a:gd name="connsiteX319" fmla="*/ 70545 w 112406"/>
                <a:gd name="connsiteY319" fmla="*/ 124809 h 744201"/>
                <a:gd name="connsiteX320" fmla="*/ 39536 w 112406"/>
                <a:gd name="connsiteY320" fmla="*/ 124809 h 744201"/>
                <a:gd name="connsiteX321" fmla="*/ 49614 w 112406"/>
                <a:gd name="connsiteY321" fmla="*/ 135662 h 744201"/>
                <a:gd name="connsiteX322" fmla="*/ 39536 w 112406"/>
                <a:gd name="connsiteY322" fmla="*/ 146515 h 744201"/>
                <a:gd name="connsiteX323" fmla="*/ 29458 w 112406"/>
                <a:gd name="connsiteY323" fmla="*/ 135662 h 744201"/>
                <a:gd name="connsiteX324" fmla="*/ 39536 w 112406"/>
                <a:gd name="connsiteY324" fmla="*/ 124809 h 744201"/>
                <a:gd name="connsiteX325" fmla="*/ 10078 w 112406"/>
                <a:gd name="connsiteY325" fmla="*/ 124809 h 744201"/>
                <a:gd name="connsiteX326" fmla="*/ 20156 w 112406"/>
                <a:gd name="connsiteY326" fmla="*/ 135662 h 744201"/>
                <a:gd name="connsiteX327" fmla="*/ 10078 w 112406"/>
                <a:gd name="connsiteY327" fmla="*/ 146515 h 744201"/>
                <a:gd name="connsiteX328" fmla="*/ 0 w 112406"/>
                <a:gd name="connsiteY328" fmla="*/ 135662 h 744201"/>
                <a:gd name="connsiteX329" fmla="*/ 10078 w 112406"/>
                <a:gd name="connsiteY329" fmla="*/ 124809 h 744201"/>
                <a:gd name="connsiteX330" fmla="*/ 0 w 112406"/>
                <a:gd name="connsiteY330" fmla="*/ 0 h 744201"/>
                <a:gd name="connsiteX331" fmla="*/ 112405 w 112406"/>
                <a:gd name="connsiteY331" fmla="*/ 0 h 744201"/>
                <a:gd name="connsiteX332" fmla="*/ 112405 w 112406"/>
                <a:gd name="connsiteY332" fmla="*/ 122483 h 744201"/>
                <a:gd name="connsiteX333" fmla="*/ 0 w 112406"/>
                <a:gd name="connsiteY333" fmla="*/ 122483 h 7442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112405" h="744201">
                  <a:moveTo>
                    <a:pt x="70545" y="722495"/>
                  </a:moveTo>
                  <a:cubicBezTo>
                    <a:pt x="76111" y="722495"/>
                    <a:pt x="80623" y="727354"/>
                    <a:pt x="80623" y="733348"/>
                  </a:cubicBezTo>
                  <a:cubicBezTo>
                    <a:pt x="80623" y="739342"/>
                    <a:pt x="76111" y="744201"/>
                    <a:pt x="70545" y="744201"/>
                  </a:cubicBezTo>
                  <a:cubicBezTo>
                    <a:pt x="64979" y="744201"/>
                    <a:pt x="60467" y="739342"/>
                    <a:pt x="60467" y="733348"/>
                  </a:cubicBezTo>
                  <a:cubicBezTo>
                    <a:pt x="60467" y="727354"/>
                    <a:pt x="64979" y="722495"/>
                    <a:pt x="70545" y="722495"/>
                  </a:cubicBezTo>
                  <a:close/>
                  <a:moveTo>
                    <a:pt x="39536" y="722495"/>
                  </a:moveTo>
                  <a:cubicBezTo>
                    <a:pt x="45102" y="722495"/>
                    <a:pt x="49614" y="727354"/>
                    <a:pt x="49614" y="733348"/>
                  </a:cubicBezTo>
                  <a:cubicBezTo>
                    <a:pt x="49614" y="739342"/>
                    <a:pt x="45102" y="744201"/>
                    <a:pt x="39536" y="744201"/>
                  </a:cubicBezTo>
                  <a:cubicBezTo>
                    <a:pt x="33970" y="744201"/>
                    <a:pt x="29458" y="739342"/>
                    <a:pt x="29458" y="733348"/>
                  </a:cubicBezTo>
                  <a:cubicBezTo>
                    <a:pt x="29458" y="727354"/>
                    <a:pt x="33970" y="722495"/>
                    <a:pt x="39536" y="722495"/>
                  </a:cubicBezTo>
                  <a:close/>
                  <a:moveTo>
                    <a:pt x="70545" y="689161"/>
                  </a:moveTo>
                  <a:cubicBezTo>
                    <a:pt x="76111" y="689161"/>
                    <a:pt x="80623" y="694194"/>
                    <a:pt x="80623" y="700402"/>
                  </a:cubicBezTo>
                  <a:cubicBezTo>
                    <a:pt x="80623" y="706610"/>
                    <a:pt x="76111" y="711643"/>
                    <a:pt x="70545" y="711643"/>
                  </a:cubicBezTo>
                  <a:cubicBezTo>
                    <a:pt x="64979" y="711643"/>
                    <a:pt x="60467" y="706610"/>
                    <a:pt x="60467" y="700402"/>
                  </a:cubicBezTo>
                  <a:cubicBezTo>
                    <a:pt x="60467" y="694194"/>
                    <a:pt x="64979" y="689161"/>
                    <a:pt x="70545" y="689161"/>
                  </a:cubicBezTo>
                  <a:close/>
                  <a:moveTo>
                    <a:pt x="39536" y="689161"/>
                  </a:moveTo>
                  <a:cubicBezTo>
                    <a:pt x="45102" y="689161"/>
                    <a:pt x="49614" y="694194"/>
                    <a:pt x="49614" y="700402"/>
                  </a:cubicBezTo>
                  <a:cubicBezTo>
                    <a:pt x="49614" y="706610"/>
                    <a:pt x="45102" y="711643"/>
                    <a:pt x="39536" y="711643"/>
                  </a:cubicBezTo>
                  <a:cubicBezTo>
                    <a:pt x="33970" y="711643"/>
                    <a:pt x="29458" y="706610"/>
                    <a:pt x="29458" y="700402"/>
                  </a:cubicBezTo>
                  <a:cubicBezTo>
                    <a:pt x="29458" y="694194"/>
                    <a:pt x="33970" y="689161"/>
                    <a:pt x="39536" y="689161"/>
                  </a:cubicBezTo>
                  <a:close/>
                  <a:moveTo>
                    <a:pt x="70545" y="654277"/>
                  </a:moveTo>
                  <a:cubicBezTo>
                    <a:pt x="76111" y="654277"/>
                    <a:pt x="80623" y="659310"/>
                    <a:pt x="80623" y="665518"/>
                  </a:cubicBezTo>
                  <a:cubicBezTo>
                    <a:pt x="80623" y="671726"/>
                    <a:pt x="76111" y="676759"/>
                    <a:pt x="70545" y="676759"/>
                  </a:cubicBezTo>
                  <a:cubicBezTo>
                    <a:pt x="64979" y="676759"/>
                    <a:pt x="60467" y="671726"/>
                    <a:pt x="60467" y="665518"/>
                  </a:cubicBezTo>
                  <a:cubicBezTo>
                    <a:pt x="60467" y="659310"/>
                    <a:pt x="64979" y="654277"/>
                    <a:pt x="70545" y="654277"/>
                  </a:cubicBezTo>
                  <a:close/>
                  <a:moveTo>
                    <a:pt x="39536" y="654277"/>
                  </a:moveTo>
                  <a:cubicBezTo>
                    <a:pt x="45102" y="654277"/>
                    <a:pt x="49614" y="659310"/>
                    <a:pt x="49614" y="665518"/>
                  </a:cubicBezTo>
                  <a:cubicBezTo>
                    <a:pt x="49614" y="671726"/>
                    <a:pt x="45102" y="676759"/>
                    <a:pt x="39536" y="676759"/>
                  </a:cubicBezTo>
                  <a:cubicBezTo>
                    <a:pt x="33970" y="676759"/>
                    <a:pt x="29458" y="671726"/>
                    <a:pt x="29458" y="665518"/>
                  </a:cubicBezTo>
                  <a:cubicBezTo>
                    <a:pt x="29458" y="659310"/>
                    <a:pt x="33970" y="654277"/>
                    <a:pt x="39536" y="654277"/>
                  </a:cubicBezTo>
                  <a:close/>
                  <a:moveTo>
                    <a:pt x="70545" y="621718"/>
                  </a:moveTo>
                  <a:cubicBezTo>
                    <a:pt x="76111" y="621718"/>
                    <a:pt x="80623" y="626577"/>
                    <a:pt x="80623" y="632571"/>
                  </a:cubicBezTo>
                  <a:cubicBezTo>
                    <a:pt x="80623" y="638565"/>
                    <a:pt x="76111" y="643424"/>
                    <a:pt x="70545" y="643424"/>
                  </a:cubicBezTo>
                  <a:cubicBezTo>
                    <a:pt x="64979" y="643424"/>
                    <a:pt x="60467" y="638565"/>
                    <a:pt x="60467" y="632571"/>
                  </a:cubicBezTo>
                  <a:cubicBezTo>
                    <a:pt x="60467" y="626577"/>
                    <a:pt x="64979" y="621718"/>
                    <a:pt x="70545" y="621718"/>
                  </a:cubicBezTo>
                  <a:close/>
                  <a:moveTo>
                    <a:pt x="39536" y="621718"/>
                  </a:moveTo>
                  <a:cubicBezTo>
                    <a:pt x="45102" y="621718"/>
                    <a:pt x="49614" y="626577"/>
                    <a:pt x="49614" y="632571"/>
                  </a:cubicBezTo>
                  <a:cubicBezTo>
                    <a:pt x="49614" y="638565"/>
                    <a:pt x="45102" y="643424"/>
                    <a:pt x="39536" y="643424"/>
                  </a:cubicBezTo>
                  <a:cubicBezTo>
                    <a:pt x="33970" y="643424"/>
                    <a:pt x="29458" y="638565"/>
                    <a:pt x="29458" y="632571"/>
                  </a:cubicBezTo>
                  <a:cubicBezTo>
                    <a:pt x="29458" y="626577"/>
                    <a:pt x="33970" y="621718"/>
                    <a:pt x="39536" y="621718"/>
                  </a:cubicBezTo>
                  <a:close/>
                  <a:moveTo>
                    <a:pt x="70545" y="588384"/>
                  </a:moveTo>
                  <a:cubicBezTo>
                    <a:pt x="76111" y="588384"/>
                    <a:pt x="80623" y="593417"/>
                    <a:pt x="80623" y="599625"/>
                  </a:cubicBezTo>
                  <a:cubicBezTo>
                    <a:pt x="80623" y="605833"/>
                    <a:pt x="76111" y="610866"/>
                    <a:pt x="70545" y="610866"/>
                  </a:cubicBezTo>
                  <a:cubicBezTo>
                    <a:pt x="64979" y="610866"/>
                    <a:pt x="60467" y="605833"/>
                    <a:pt x="60467" y="599625"/>
                  </a:cubicBezTo>
                  <a:cubicBezTo>
                    <a:pt x="60467" y="593417"/>
                    <a:pt x="64979" y="588384"/>
                    <a:pt x="70545" y="588384"/>
                  </a:cubicBezTo>
                  <a:close/>
                  <a:moveTo>
                    <a:pt x="39536" y="588384"/>
                  </a:moveTo>
                  <a:cubicBezTo>
                    <a:pt x="45102" y="588384"/>
                    <a:pt x="49614" y="593417"/>
                    <a:pt x="49614" y="599625"/>
                  </a:cubicBezTo>
                  <a:cubicBezTo>
                    <a:pt x="49614" y="605833"/>
                    <a:pt x="45102" y="610866"/>
                    <a:pt x="39536" y="610866"/>
                  </a:cubicBezTo>
                  <a:cubicBezTo>
                    <a:pt x="33970" y="610866"/>
                    <a:pt x="29458" y="605833"/>
                    <a:pt x="29458" y="599625"/>
                  </a:cubicBezTo>
                  <a:cubicBezTo>
                    <a:pt x="29458" y="593417"/>
                    <a:pt x="33970" y="588384"/>
                    <a:pt x="39536" y="588384"/>
                  </a:cubicBezTo>
                  <a:close/>
                  <a:moveTo>
                    <a:pt x="102328" y="558926"/>
                  </a:moveTo>
                  <a:cubicBezTo>
                    <a:pt x="107894" y="558926"/>
                    <a:pt x="112406" y="563959"/>
                    <a:pt x="112406" y="570167"/>
                  </a:cubicBezTo>
                  <a:cubicBezTo>
                    <a:pt x="112406" y="576375"/>
                    <a:pt x="107894" y="581408"/>
                    <a:pt x="102328" y="581408"/>
                  </a:cubicBezTo>
                  <a:cubicBezTo>
                    <a:pt x="96762" y="581408"/>
                    <a:pt x="92250" y="576375"/>
                    <a:pt x="92250" y="570167"/>
                  </a:cubicBezTo>
                  <a:cubicBezTo>
                    <a:pt x="92250" y="563959"/>
                    <a:pt x="96762" y="558926"/>
                    <a:pt x="102328" y="558926"/>
                  </a:cubicBezTo>
                  <a:close/>
                  <a:moveTo>
                    <a:pt x="70545" y="558926"/>
                  </a:moveTo>
                  <a:cubicBezTo>
                    <a:pt x="76111" y="558926"/>
                    <a:pt x="80623" y="563959"/>
                    <a:pt x="80623" y="570167"/>
                  </a:cubicBezTo>
                  <a:cubicBezTo>
                    <a:pt x="80623" y="576375"/>
                    <a:pt x="76111" y="581408"/>
                    <a:pt x="70545" y="581408"/>
                  </a:cubicBezTo>
                  <a:cubicBezTo>
                    <a:pt x="64979" y="581408"/>
                    <a:pt x="60467" y="576375"/>
                    <a:pt x="60467" y="570167"/>
                  </a:cubicBezTo>
                  <a:cubicBezTo>
                    <a:pt x="60467" y="563959"/>
                    <a:pt x="64979" y="558926"/>
                    <a:pt x="70545" y="558926"/>
                  </a:cubicBezTo>
                  <a:close/>
                  <a:moveTo>
                    <a:pt x="39536" y="558926"/>
                  </a:moveTo>
                  <a:cubicBezTo>
                    <a:pt x="45102" y="558926"/>
                    <a:pt x="49614" y="563959"/>
                    <a:pt x="49614" y="570167"/>
                  </a:cubicBezTo>
                  <a:cubicBezTo>
                    <a:pt x="49614" y="576375"/>
                    <a:pt x="45102" y="581408"/>
                    <a:pt x="39536" y="581408"/>
                  </a:cubicBezTo>
                  <a:cubicBezTo>
                    <a:pt x="33970" y="581408"/>
                    <a:pt x="29458" y="576375"/>
                    <a:pt x="29458" y="570167"/>
                  </a:cubicBezTo>
                  <a:cubicBezTo>
                    <a:pt x="29458" y="563959"/>
                    <a:pt x="33970" y="558926"/>
                    <a:pt x="39536" y="558926"/>
                  </a:cubicBezTo>
                  <a:close/>
                  <a:moveTo>
                    <a:pt x="10078" y="558926"/>
                  </a:moveTo>
                  <a:cubicBezTo>
                    <a:pt x="15644" y="558926"/>
                    <a:pt x="20156" y="563959"/>
                    <a:pt x="20156" y="570167"/>
                  </a:cubicBezTo>
                  <a:cubicBezTo>
                    <a:pt x="20156" y="576375"/>
                    <a:pt x="15644" y="581408"/>
                    <a:pt x="10078" y="581408"/>
                  </a:cubicBezTo>
                  <a:cubicBezTo>
                    <a:pt x="4512" y="581408"/>
                    <a:pt x="0" y="576375"/>
                    <a:pt x="0" y="570167"/>
                  </a:cubicBezTo>
                  <a:cubicBezTo>
                    <a:pt x="0" y="563959"/>
                    <a:pt x="4512" y="558926"/>
                    <a:pt x="10078" y="558926"/>
                  </a:cubicBezTo>
                  <a:close/>
                  <a:moveTo>
                    <a:pt x="102328" y="526367"/>
                  </a:moveTo>
                  <a:cubicBezTo>
                    <a:pt x="107894" y="526367"/>
                    <a:pt x="112406" y="531226"/>
                    <a:pt x="112406" y="537220"/>
                  </a:cubicBezTo>
                  <a:cubicBezTo>
                    <a:pt x="112406" y="543214"/>
                    <a:pt x="107894" y="548073"/>
                    <a:pt x="102328" y="548073"/>
                  </a:cubicBezTo>
                  <a:cubicBezTo>
                    <a:pt x="96762" y="548073"/>
                    <a:pt x="92250" y="543214"/>
                    <a:pt x="92250" y="537220"/>
                  </a:cubicBezTo>
                  <a:cubicBezTo>
                    <a:pt x="92250" y="531226"/>
                    <a:pt x="96762" y="526367"/>
                    <a:pt x="102328" y="526367"/>
                  </a:cubicBezTo>
                  <a:close/>
                  <a:moveTo>
                    <a:pt x="70545" y="526367"/>
                  </a:moveTo>
                  <a:cubicBezTo>
                    <a:pt x="76111" y="526367"/>
                    <a:pt x="80623" y="531226"/>
                    <a:pt x="80623" y="537220"/>
                  </a:cubicBezTo>
                  <a:cubicBezTo>
                    <a:pt x="80623" y="543214"/>
                    <a:pt x="76111" y="548073"/>
                    <a:pt x="70545" y="548073"/>
                  </a:cubicBezTo>
                  <a:cubicBezTo>
                    <a:pt x="64979" y="548073"/>
                    <a:pt x="60467" y="543214"/>
                    <a:pt x="60467" y="537220"/>
                  </a:cubicBezTo>
                  <a:cubicBezTo>
                    <a:pt x="60467" y="531226"/>
                    <a:pt x="64979" y="526367"/>
                    <a:pt x="70545" y="526367"/>
                  </a:cubicBezTo>
                  <a:close/>
                  <a:moveTo>
                    <a:pt x="39536" y="526367"/>
                  </a:moveTo>
                  <a:cubicBezTo>
                    <a:pt x="45102" y="526367"/>
                    <a:pt x="49614" y="531226"/>
                    <a:pt x="49614" y="537220"/>
                  </a:cubicBezTo>
                  <a:cubicBezTo>
                    <a:pt x="49614" y="543214"/>
                    <a:pt x="45102" y="548073"/>
                    <a:pt x="39536" y="548073"/>
                  </a:cubicBezTo>
                  <a:cubicBezTo>
                    <a:pt x="33970" y="548073"/>
                    <a:pt x="29458" y="543214"/>
                    <a:pt x="29458" y="537220"/>
                  </a:cubicBezTo>
                  <a:cubicBezTo>
                    <a:pt x="29458" y="531226"/>
                    <a:pt x="33970" y="526367"/>
                    <a:pt x="39536" y="526367"/>
                  </a:cubicBezTo>
                  <a:close/>
                  <a:moveTo>
                    <a:pt x="10078" y="526367"/>
                  </a:moveTo>
                  <a:cubicBezTo>
                    <a:pt x="15644" y="526367"/>
                    <a:pt x="20156" y="531226"/>
                    <a:pt x="20156" y="537220"/>
                  </a:cubicBezTo>
                  <a:cubicBezTo>
                    <a:pt x="20156" y="543214"/>
                    <a:pt x="15644" y="548073"/>
                    <a:pt x="10078" y="548073"/>
                  </a:cubicBezTo>
                  <a:cubicBezTo>
                    <a:pt x="4512" y="548073"/>
                    <a:pt x="0" y="543214"/>
                    <a:pt x="0" y="537220"/>
                  </a:cubicBezTo>
                  <a:cubicBezTo>
                    <a:pt x="0" y="531226"/>
                    <a:pt x="4512" y="526367"/>
                    <a:pt x="10078" y="526367"/>
                  </a:cubicBezTo>
                  <a:close/>
                  <a:moveTo>
                    <a:pt x="102328" y="491483"/>
                  </a:moveTo>
                  <a:cubicBezTo>
                    <a:pt x="107894" y="491483"/>
                    <a:pt x="112406" y="496863"/>
                    <a:pt x="112406" y="503499"/>
                  </a:cubicBezTo>
                  <a:cubicBezTo>
                    <a:pt x="112406" y="510135"/>
                    <a:pt x="107894" y="515515"/>
                    <a:pt x="102328" y="515515"/>
                  </a:cubicBezTo>
                  <a:cubicBezTo>
                    <a:pt x="96762" y="515515"/>
                    <a:pt x="92250" y="510135"/>
                    <a:pt x="92250" y="503499"/>
                  </a:cubicBezTo>
                  <a:cubicBezTo>
                    <a:pt x="92250" y="496863"/>
                    <a:pt x="96762" y="491483"/>
                    <a:pt x="102328" y="491483"/>
                  </a:cubicBezTo>
                  <a:close/>
                  <a:moveTo>
                    <a:pt x="70545" y="491483"/>
                  </a:moveTo>
                  <a:cubicBezTo>
                    <a:pt x="76111" y="491483"/>
                    <a:pt x="80623" y="496863"/>
                    <a:pt x="80623" y="503499"/>
                  </a:cubicBezTo>
                  <a:cubicBezTo>
                    <a:pt x="80623" y="510135"/>
                    <a:pt x="76111" y="515515"/>
                    <a:pt x="70545" y="515515"/>
                  </a:cubicBezTo>
                  <a:cubicBezTo>
                    <a:pt x="64979" y="515515"/>
                    <a:pt x="60467" y="510135"/>
                    <a:pt x="60467" y="503499"/>
                  </a:cubicBezTo>
                  <a:cubicBezTo>
                    <a:pt x="60467" y="496863"/>
                    <a:pt x="64979" y="491483"/>
                    <a:pt x="70545" y="491483"/>
                  </a:cubicBezTo>
                  <a:close/>
                  <a:moveTo>
                    <a:pt x="39536" y="491483"/>
                  </a:moveTo>
                  <a:cubicBezTo>
                    <a:pt x="45102" y="491483"/>
                    <a:pt x="49614" y="496863"/>
                    <a:pt x="49614" y="503499"/>
                  </a:cubicBezTo>
                  <a:cubicBezTo>
                    <a:pt x="49614" y="510135"/>
                    <a:pt x="45102" y="515515"/>
                    <a:pt x="39536" y="515515"/>
                  </a:cubicBezTo>
                  <a:cubicBezTo>
                    <a:pt x="33970" y="515515"/>
                    <a:pt x="29458" y="510135"/>
                    <a:pt x="29458" y="503499"/>
                  </a:cubicBezTo>
                  <a:cubicBezTo>
                    <a:pt x="29458" y="496863"/>
                    <a:pt x="33970" y="491483"/>
                    <a:pt x="39536" y="491483"/>
                  </a:cubicBezTo>
                  <a:close/>
                  <a:moveTo>
                    <a:pt x="10078" y="491483"/>
                  </a:moveTo>
                  <a:cubicBezTo>
                    <a:pt x="15644" y="491483"/>
                    <a:pt x="20156" y="496863"/>
                    <a:pt x="20156" y="503499"/>
                  </a:cubicBezTo>
                  <a:cubicBezTo>
                    <a:pt x="20156" y="510135"/>
                    <a:pt x="15644" y="515515"/>
                    <a:pt x="10078" y="515515"/>
                  </a:cubicBezTo>
                  <a:cubicBezTo>
                    <a:pt x="4512" y="515515"/>
                    <a:pt x="0" y="510135"/>
                    <a:pt x="0" y="503499"/>
                  </a:cubicBezTo>
                  <a:cubicBezTo>
                    <a:pt x="0" y="496863"/>
                    <a:pt x="4512" y="491483"/>
                    <a:pt x="10078" y="491483"/>
                  </a:cubicBezTo>
                  <a:close/>
                  <a:moveTo>
                    <a:pt x="102328" y="458149"/>
                  </a:moveTo>
                  <a:cubicBezTo>
                    <a:pt x="107894" y="458149"/>
                    <a:pt x="112406" y="463182"/>
                    <a:pt x="112406" y="469390"/>
                  </a:cubicBezTo>
                  <a:cubicBezTo>
                    <a:pt x="112406" y="475598"/>
                    <a:pt x="107894" y="480631"/>
                    <a:pt x="102328" y="480631"/>
                  </a:cubicBezTo>
                  <a:cubicBezTo>
                    <a:pt x="96762" y="480631"/>
                    <a:pt x="92250" y="475598"/>
                    <a:pt x="92250" y="469390"/>
                  </a:cubicBezTo>
                  <a:cubicBezTo>
                    <a:pt x="92250" y="463182"/>
                    <a:pt x="96762" y="458149"/>
                    <a:pt x="102328" y="458149"/>
                  </a:cubicBezTo>
                  <a:close/>
                  <a:moveTo>
                    <a:pt x="70545" y="458149"/>
                  </a:moveTo>
                  <a:cubicBezTo>
                    <a:pt x="76111" y="458149"/>
                    <a:pt x="80623" y="463182"/>
                    <a:pt x="80623" y="469390"/>
                  </a:cubicBezTo>
                  <a:cubicBezTo>
                    <a:pt x="80623" y="475598"/>
                    <a:pt x="76111" y="480631"/>
                    <a:pt x="70545" y="480631"/>
                  </a:cubicBezTo>
                  <a:cubicBezTo>
                    <a:pt x="64979" y="480631"/>
                    <a:pt x="60467" y="475598"/>
                    <a:pt x="60467" y="469390"/>
                  </a:cubicBezTo>
                  <a:cubicBezTo>
                    <a:pt x="60467" y="463182"/>
                    <a:pt x="64979" y="458149"/>
                    <a:pt x="70545" y="458149"/>
                  </a:cubicBezTo>
                  <a:close/>
                  <a:moveTo>
                    <a:pt x="39536" y="458149"/>
                  </a:moveTo>
                  <a:cubicBezTo>
                    <a:pt x="45102" y="458149"/>
                    <a:pt x="49614" y="463182"/>
                    <a:pt x="49614" y="469390"/>
                  </a:cubicBezTo>
                  <a:cubicBezTo>
                    <a:pt x="49614" y="475598"/>
                    <a:pt x="45102" y="480631"/>
                    <a:pt x="39536" y="480631"/>
                  </a:cubicBezTo>
                  <a:cubicBezTo>
                    <a:pt x="33970" y="480631"/>
                    <a:pt x="29458" y="475598"/>
                    <a:pt x="29458" y="469390"/>
                  </a:cubicBezTo>
                  <a:cubicBezTo>
                    <a:pt x="29458" y="463182"/>
                    <a:pt x="33970" y="458149"/>
                    <a:pt x="39536" y="458149"/>
                  </a:cubicBezTo>
                  <a:close/>
                  <a:moveTo>
                    <a:pt x="10078" y="458149"/>
                  </a:moveTo>
                  <a:cubicBezTo>
                    <a:pt x="15644" y="458149"/>
                    <a:pt x="20156" y="463182"/>
                    <a:pt x="20156" y="469390"/>
                  </a:cubicBezTo>
                  <a:cubicBezTo>
                    <a:pt x="20156" y="475598"/>
                    <a:pt x="15644" y="480631"/>
                    <a:pt x="10078" y="480631"/>
                  </a:cubicBezTo>
                  <a:cubicBezTo>
                    <a:pt x="4512" y="480631"/>
                    <a:pt x="0" y="475598"/>
                    <a:pt x="0" y="469390"/>
                  </a:cubicBezTo>
                  <a:cubicBezTo>
                    <a:pt x="0" y="463182"/>
                    <a:pt x="4512" y="458149"/>
                    <a:pt x="10078" y="458149"/>
                  </a:cubicBezTo>
                  <a:close/>
                  <a:moveTo>
                    <a:pt x="102328" y="425590"/>
                  </a:moveTo>
                  <a:cubicBezTo>
                    <a:pt x="107894" y="425590"/>
                    <a:pt x="112406" y="430449"/>
                    <a:pt x="112406" y="436443"/>
                  </a:cubicBezTo>
                  <a:cubicBezTo>
                    <a:pt x="112406" y="442437"/>
                    <a:pt x="107894" y="447296"/>
                    <a:pt x="102328" y="447296"/>
                  </a:cubicBezTo>
                  <a:cubicBezTo>
                    <a:pt x="96762" y="447296"/>
                    <a:pt x="92250" y="442437"/>
                    <a:pt x="92250" y="436443"/>
                  </a:cubicBezTo>
                  <a:cubicBezTo>
                    <a:pt x="92250" y="430449"/>
                    <a:pt x="96762" y="425590"/>
                    <a:pt x="102328" y="425590"/>
                  </a:cubicBezTo>
                  <a:close/>
                  <a:moveTo>
                    <a:pt x="70545" y="425590"/>
                  </a:moveTo>
                  <a:cubicBezTo>
                    <a:pt x="76111" y="425590"/>
                    <a:pt x="80623" y="430449"/>
                    <a:pt x="80623" y="436443"/>
                  </a:cubicBezTo>
                  <a:cubicBezTo>
                    <a:pt x="80623" y="442437"/>
                    <a:pt x="76111" y="447296"/>
                    <a:pt x="70545" y="447296"/>
                  </a:cubicBezTo>
                  <a:cubicBezTo>
                    <a:pt x="64979" y="447296"/>
                    <a:pt x="60467" y="442437"/>
                    <a:pt x="60467" y="436443"/>
                  </a:cubicBezTo>
                  <a:cubicBezTo>
                    <a:pt x="60467" y="430449"/>
                    <a:pt x="64979" y="425590"/>
                    <a:pt x="70545" y="425590"/>
                  </a:cubicBezTo>
                  <a:close/>
                  <a:moveTo>
                    <a:pt x="39536" y="425590"/>
                  </a:moveTo>
                  <a:cubicBezTo>
                    <a:pt x="45102" y="425590"/>
                    <a:pt x="49614" y="430449"/>
                    <a:pt x="49614" y="436443"/>
                  </a:cubicBezTo>
                  <a:cubicBezTo>
                    <a:pt x="49614" y="442437"/>
                    <a:pt x="45102" y="447296"/>
                    <a:pt x="39536" y="447296"/>
                  </a:cubicBezTo>
                  <a:cubicBezTo>
                    <a:pt x="33970" y="447296"/>
                    <a:pt x="29458" y="442437"/>
                    <a:pt x="29458" y="436443"/>
                  </a:cubicBezTo>
                  <a:cubicBezTo>
                    <a:pt x="29458" y="430449"/>
                    <a:pt x="33970" y="425590"/>
                    <a:pt x="39536" y="425590"/>
                  </a:cubicBezTo>
                  <a:close/>
                  <a:moveTo>
                    <a:pt x="10078" y="425590"/>
                  </a:moveTo>
                  <a:cubicBezTo>
                    <a:pt x="15644" y="425590"/>
                    <a:pt x="20156" y="430449"/>
                    <a:pt x="20156" y="436443"/>
                  </a:cubicBezTo>
                  <a:cubicBezTo>
                    <a:pt x="20156" y="442437"/>
                    <a:pt x="15644" y="447296"/>
                    <a:pt x="10078" y="447296"/>
                  </a:cubicBezTo>
                  <a:cubicBezTo>
                    <a:pt x="4512" y="447296"/>
                    <a:pt x="0" y="442437"/>
                    <a:pt x="0" y="436443"/>
                  </a:cubicBezTo>
                  <a:cubicBezTo>
                    <a:pt x="0" y="430449"/>
                    <a:pt x="4512" y="425590"/>
                    <a:pt x="10078" y="425590"/>
                  </a:cubicBezTo>
                  <a:close/>
                  <a:moveTo>
                    <a:pt x="102328" y="392256"/>
                  </a:moveTo>
                  <a:cubicBezTo>
                    <a:pt x="107894" y="392256"/>
                    <a:pt x="112406" y="397115"/>
                    <a:pt x="112406" y="403109"/>
                  </a:cubicBezTo>
                  <a:cubicBezTo>
                    <a:pt x="112406" y="409103"/>
                    <a:pt x="107894" y="413962"/>
                    <a:pt x="102328" y="413962"/>
                  </a:cubicBezTo>
                  <a:cubicBezTo>
                    <a:pt x="96762" y="413962"/>
                    <a:pt x="92250" y="409103"/>
                    <a:pt x="92250" y="403109"/>
                  </a:cubicBezTo>
                  <a:cubicBezTo>
                    <a:pt x="92250" y="397115"/>
                    <a:pt x="96762" y="392256"/>
                    <a:pt x="102328" y="392256"/>
                  </a:cubicBezTo>
                  <a:close/>
                  <a:moveTo>
                    <a:pt x="70545" y="392256"/>
                  </a:moveTo>
                  <a:cubicBezTo>
                    <a:pt x="76111" y="392256"/>
                    <a:pt x="80623" y="397115"/>
                    <a:pt x="80623" y="403109"/>
                  </a:cubicBezTo>
                  <a:cubicBezTo>
                    <a:pt x="80623" y="409103"/>
                    <a:pt x="76111" y="413962"/>
                    <a:pt x="70545" y="413962"/>
                  </a:cubicBezTo>
                  <a:cubicBezTo>
                    <a:pt x="64979" y="413962"/>
                    <a:pt x="60467" y="409103"/>
                    <a:pt x="60467" y="403109"/>
                  </a:cubicBezTo>
                  <a:cubicBezTo>
                    <a:pt x="60467" y="397115"/>
                    <a:pt x="64979" y="392256"/>
                    <a:pt x="70545" y="392256"/>
                  </a:cubicBezTo>
                  <a:close/>
                  <a:moveTo>
                    <a:pt x="39536" y="392256"/>
                  </a:moveTo>
                  <a:cubicBezTo>
                    <a:pt x="45102" y="392256"/>
                    <a:pt x="49614" y="397115"/>
                    <a:pt x="49614" y="403109"/>
                  </a:cubicBezTo>
                  <a:cubicBezTo>
                    <a:pt x="49614" y="409103"/>
                    <a:pt x="45102" y="413962"/>
                    <a:pt x="39536" y="413962"/>
                  </a:cubicBezTo>
                  <a:cubicBezTo>
                    <a:pt x="33970" y="413962"/>
                    <a:pt x="29458" y="409103"/>
                    <a:pt x="29458" y="403109"/>
                  </a:cubicBezTo>
                  <a:cubicBezTo>
                    <a:pt x="29458" y="397115"/>
                    <a:pt x="33970" y="392256"/>
                    <a:pt x="39536" y="392256"/>
                  </a:cubicBezTo>
                  <a:close/>
                  <a:moveTo>
                    <a:pt x="10078" y="392256"/>
                  </a:moveTo>
                  <a:cubicBezTo>
                    <a:pt x="15644" y="392256"/>
                    <a:pt x="20156" y="397115"/>
                    <a:pt x="20156" y="403109"/>
                  </a:cubicBezTo>
                  <a:cubicBezTo>
                    <a:pt x="20156" y="409103"/>
                    <a:pt x="15644" y="413962"/>
                    <a:pt x="10078" y="413962"/>
                  </a:cubicBezTo>
                  <a:cubicBezTo>
                    <a:pt x="4512" y="413962"/>
                    <a:pt x="0" y="409103"/>
                    <a:pt x="0" y="403109"/>
                  </a:cubicBezTo>
                  <a:cubicBezTo>
                    <a:pt x="0" y="397115"/>
                    <a:pt x="4512" y="392256"/>
                    <a:pt x="10078" y="392256"/>
                  </a:cubicBezTo>
                  <a:close/>
                  <a:moveTo>
                    <a:pt x="102328" y="358922"/>
                  </a:moveTo>
                  <a:cubicBezTo>
                    <a:pt x="107894" y="358922"/>
                    <a:pt x="112406" y="363955"/>
                    <a:pt x="112406" y="370163"/>
                  </a:cubicBezTo>
                  <a:cubicBezTo>
                    <a:pt x="112406" y="376371"/>
                    <a:pt x="107894" y="381404"/>
                    <a:pt x="102328" y="381404"/>
                  </a:cubicBezTo>
                  <a:cubicBezTo>
                    <a:pt x="96762" y="381404"/>
                    <a:pt x="92250" y="376371"/>
                    <a:pt x="92250" y="370163"/>
                  </a:cubicBezTo>
                  <a:cubicBezTo>
                    <a:pt x="92250" y="363955"/>
                    <a:pt x="96762" y="358922"/>
                    <a:pt x="102328" y="358922"/>
                  </a:cubicBezTo>
                  <a:close/>
                  <a:moveTo>
                    <a:pt x="70545" y="358922"/>
                  </a:moveTo>
                  <a:cubicBezTo>
                    <a:pt x="76111" y="358922"/>
                    <a:pt x="80623" y="363955"/>
                    <a:pt x="80623" y="370163"/>
                  </a:cubicBezTo>
                  <a:cubicBezTo>
                    <a:pt x="80623" y="376371"/>
                    <a:pt x="76111" y="381404"/>
                    <a:pt x="70545" y="381404"/>
                  </a:cubicBezTo>
                  <a:cubicBezTo>
                    <a:pt x="64979" y="381404"/>
                    <a:pt x="60467" y="376371"/>
                    <a:pt x="60467" y="370163"/>
                  </a:cubicBezTo>
                  <a:cubicBezTo>
                    <a:pt x="60467" y="363955"/>
                    <a:pt x="64979" y="358922"/>
                    <a:pt x="70545" y="358922"/>
                  </a:cubicBezTo>
                  <a:close/>
                  <a:moveTo>
                    <a:pt x="39536" y="358922"/>
                  </a:moveTo>
                  <a:cubicBezTo>
                    <a:pt x="45102" y="358922"/>
                    <a:pt x="49614" y="363955"/>
                    <a:pt x="49614" y="370163"/>
                  </a:cubicBezTo>
                  <a:cubicBezTo>
                    <a:pt x="49614" y="376371"/>
                    <a:pt x="45102" y="381404"/>
                    <a:pt x="39536" y="381404"/>
                  </a:cubicBezTo>
                  <a:cubicBezTo>
                    <a:pt x="33970" y="381404"/>
                    <a:pt x="29458" y="376371"/>
                    <a:pt x="29458" y="370163"/>
                  </a:cubicBezTo>
                  <a:cubicBezTo>
                    <a:pt x="29458" y="363955"/>
                    <a:pt x="33970" y="358922"/>
                    <a:pt x="39536" y="358922"/>
                  </a:cubicBezTo>
                  <a:close/>
                  <a:moveTo>
                    <a:pt x="10078" y="358922"/>
                  </a:moveTo>
                  <a:cubicBezTo>
                    <a:pt x="15644" y="358922"/>
                    <a:pt x="20156" y="363955"/>
                    <a:pt x="20156" y="370163"/>
                  </a:cubicBezTo>
                  <a:cubicBezTo>
                    <a:pt x="20156" y="376371"/>
                    <a:pt x="15644" y="381404"/>
                    <a:pt x="10078" y="381404"/>
                  </a:cubicBezTo>
                  <a:cubicBezTo>
                    <a:pt x="4512" y="381404"/>
                    <a:pt x="0" y="376371"/>
                    <a:pt x="0" y="370163"/>
                  </a:cubicBezTo>
                  <a:cubicBezTo>
                    <a:pt x="0" y="363955"/>
                    <a:pt x="4512" y="358922"/>
                    <a:pt x="10078" y="358922"/>
                  </a:cubicBezTo>
                  <a:close/>
                  <a:moveTo>
                    <a:pt x="102328" y="324813"/>
                  </a:moveTo>
                  <a:cubicBezTo>
                    <a:pt x="107894" y="324813"/>
                    <a:pt x="112406" y="329672"/>
                    <a:pt x="112406" y="335666"/>
                  </a:cubicBezTo>
                  <a:cubicBezTo>
                    <a:pt x="112406" y="341660"/>
                    <a:pt x="107894" y="346519"/>
                    <a:pt x="102328" y="346519"/>
                  </a:cubicBezTo>
                  <a:cubicBezTo>
                    <a:pt x="96762" y="346519"/>
                    <a:pt x="92250" y="341660"/>
                    <a:pt x="92250" y="335666"/>
                  </a:cubicBezTo>
                  <a:cubicBezTo>
                    <a:pt x="92250" y="329672"/>
                    <a:pt x="96762" y="324813"/>
                    <a:pt x="102328" y="324813"/>
                  </a:cubicBezTo>
                  <a:close/>
                  <a:moveTo>
                    <a:pt x="70545" y="324813"/>
                  </a:moveTo>
                  <a:cubicBezTo>
                    <a:pt x="76111" y="324813"/>
                    <a:pt x="80623" y="329672"/>
                    <a:pt x="80623" y="335666"/>
                  </a:cubicBezTo>
                  <a:cubicBezTo>
                    <a:pt x="80623" y="341660"/>
                    <a:pt x="76111" y="346519"/>
                    <a:pt x="70545" y="346519"/>
                  </a:cubicBezTo>
                  <a:cubicBezTo>
                    <a:pt x="64979" y="346519"/>
                    <a:pt x="60467" y="341660"/>
                    <a:pt x="60467" y="335666"/>
                  </a:cubicBezTo>
                  <a:cubicBezTo>
                    <a:pt x="60467" y="329672"/>
                    <a:pt x="64979" y="324813"/>
                    <a:pt x="70545" y="324813"/>
                  </a:cubicBezTo>
                  <a:close/>
                  <a:moveTo>
                    <a:pt x="39536" y="324813"/>
                  </a:moveTo>
                  <a:cubicBezTo>
                    <a:pt x="45102" y="324813"/>
                    <a:pt x="49614" y="329672"/>
                    <a:pt x="49614" y="335666"/>
                  </a:cubicBezTo>
                  <a:cubicBezTo>
                    <a:pt x="49614" y="341660"/>
                    <a:pt x="45102" y="346519"/>
                    <a:pt x="39536" y="346519"/>
                  </a:cubicBezTo>
                  <a:cubicBezTo>
                    <a:pt x="33970" y="346519"/>
                    <a:pt x="29458" y="341660"/>
                    <a:pt x="29458" y="335666"/>
                  </a:cubicBezTo>
                  <a:cubicBezTo>
                    <a:pt x="29458" y="329672"/>
                    <a:pt x="33970" y="324813"/>
                    <a:pt x="39536" y="324813"/>
                  </a:cubicBezTo>
                  <a:close/>
                  <a:moveTo>
                    <a:pt x="10078" y="324813"/>
                  </a:moveTo>
                  <a:cubicBezTo>
                    <a:pt x="15644" y="324813"/>
                    <a:pt x="20156" y="329672"/>
                    <a:pt x="20156" y="335666"/>
                  </a:cubicBezTo>
                  <a:cubicBezTo>
                    <a:pt x="20156" y="341660"/>
                    <a:pt x="15644" y="346519"/>
                    <a:pt x="10078" y="346519"/>
                  </a:cubicBezTo>
                  <a:cubicBezTo>
                    <a:pt x="4512" y="346519"/>
                    <a:pt x="0" y="341660"/>
                    <a:pt x="0" y="335666"/>
                  </a:cubicBezTo>
                  <a:cubicBezTo>
                    <a:pt x="0" y="329672"/>
                    <a:pt x="4512" y="324813"/>
                    <a:pt x="10078" y="324813"/>
                  </a:cubicBezTo>
                  <a:close/>
                  <a:moveTo>
                    <a:pt x="102328" y="291479"/>
                  </a:moveTo>
                  <a:cubicBezTo>
                    <a:pt x="107894" y="291479"/>
                    <a:pt x="112406" y="296338"/>
                    <a:pt x="112406" y="302332"/>
                  </a:cubicBezTo>
                  <a:cubicBezTo>
                    <a:pt x="112406" y="308326"/>
                    <a:pt x="107894" y="313185"/>
                    <a:pt x="102328" y="313185"/>
                  </a:cubicBezTo>
                  <a:cubicBezTo>
                    <a:pt x="96762" y="313185"/>
                    <a:pt x="92250" y="308326"/>
                    <a:pt x="92250" y="302332"/>
                  </a:cubicBezTo>
                  <a:cubicBezTo>
                    <a:pt x="92250" y="296338"/>
                    <a:pt x="96762" y="291479"/>
                    <a:pt x="102328" y="291479"/>
                  </a:cubicBezTo>
                  <a:close/>
                  <a:moveTo>
                    <a:pt x="70545" y="291479"/>
                  </a:moveTo>
                  <a:cubicBezTo>
                    <a:pt x="76111" y="291479"/>
                    <a:pt x="80623" y="296338"/>
                    <a:pt x="80623" y="302332"/>
                  </a:cubicBezTo>
                  <a:cubicBezTo>
                    <a:pt x="80623" y="308326"/>
                    <a:pt x="76111" y="313185"/>
                    <a:pt x="70545" y="313185"/>
                  </a:cubicBezTo>
                  <a:cubicBezTo>
                    <a:pt x="64979" y="313185"/>
                    <a:pt x="60467" y="308326"/>
                    <a:pt x="60467" y="302332"/>
                  </a:cubicBezTo>
                  <a:cubicBezTo>
                    <a:pt x="60467" y="296338"/>
                    <a:pt x="64979" y="291479"/>
                    <a:pt x="70545" y="291479"/>
                  </a:cubicBezTo>
                  <a:close/>
                  <a:moveTo>
                    <a:pt x="39536" y="291479"/>
                  </a:moveTo>
                  <a:cubicBezTo>
                    <a:pt x="45102" y="291479"/>
                    <a:pt x="49614" y="296338"/>
                    <a:pt x="49614" y="302332"/>
                  </a:cubicBezTo>
                  <a:cubicBezTo>
                    <a:pt x="49614" y="308326"/>
                    <a:pt x="45102" y="313185"/>
                    <a:pt x="39536" y="313185"/>
                  </a:cubicBezTo>
                  <a:cubicBezTo>
                    <a:pt x="33970" y="313185"/>
                    <a:pt x="29458" y="308326"/>
                    <a:pt x="29458" y="302332"/>
                  </a:cubicBezTo>
                  <a:cubicBezTo>
                    <a:pt x="29458" y="296338"/>
                    <a:pt x="33970" y="291479"/>
                    <a:pt x="39536" y="291479"/>
                  </a:cubicBezTo>
                  <a:close/>
                  <a:moveTo>
                    <a:pt x="10078" y="291479"/>
                  </a:moveTo>
                  <a:cubicBezTo>
                    <a:pt x="15644" y="291479"/>
                    <a:pt x="20156" y="296338"/>
                    <a:pt x="20156" y="302332"/>
                  </a:cubicBezTo>
                  <a:cubicBezTo>
                    <a:pt x="20156" y="308326"/>
                    <a:pt x="15644" y="313185"/>
                    <a:pt x="10078" y="313185"/>
                  </a:cubicBezTo>
                  <a:cubicBezTo>
                    <a:pt x="4512" y="313185"/>
                    <a:pt x="0" y="308326"/>
                    <a:pt x="0" y="302332"/>
                  </a:cubicBezTo>
                  <a:cubicBezTo>
                    <a:pt x="0" y="296338"/>
                    <a:pt x="4512" y="291479"/>
                    <a:pt x="10078" y="291479"/>
                  </a:cubicBezTo>
                  <a:close/>
                  <a:moveTo>
                    <a:pt x="102328" y="258145"/>
                  </a:moveTo>
                  <a:cubicBezTo>
                    <a:pt x="107894" y="258145"/>
                    <a:pt x="112406" y="263178"/>
                    <a:pt x="112406" y="269386"/>
                  </a:cubicBezTo>
                  <a:cubicBezTo>
                    <a:pt x="112406" y="275594"/>
                    <a:pt x="107894" y="280627"/>
                    <a:pt x="102328" y="280627"/>
                  </a:cubicBezTo>
                  <a:cubicBezTo>
                    <a:pt x="96762" y="280627"/>
                    <a:pt x="92250" y="275594"/>
                    <a:pt x="92250" y="269386"/>
                  </a:cubicBezTo>
                  <a:cubicBezTo>
                    <a:pt x="92250" y="263178"/>
                    <a:pt x="96762" y="258145"/>
                    <a:pt x="102328" y="258145"/>
                  </a:cubicBezTo>
                  <a:close/>
                  <a:moveTo>
                    <a:pt x="70545" y="258145"/>
                  </a:moveTo>
                  <a:cubicBezTo>
                    <a:pt x="76111" y="258145"/>
                    <a:pt x="80623" y="263178"/>
                    <a:pt x="80623" y="269386"/>
                  </a:cubicBezTo>
                  <a:cubicBezTo>
                    <a:pt x="80623" y="275594"/>
                    <a:pt x="76111" y="280627"/>
                    <a:pt x="70545" y="280627"/>
                  </a:cubicBezTo>
                  <a:cubicBezTo>
                    <a:pt x="64979" y="280627"/>
                    <a:pt x="60467" y="275594"/>
                    <a:pt x="60467" y="269386"/>
                  </a:cubicBezTo>
                  <a:cubicBezTo>
                    <a:pt x="60467" y="263178"/>
                    <a:pt x="64979" y="258145"/>
                    <a:pt x="70545" y="258145"/>
                  </a:cubicBezTo>
                  <a:close/>
                  <a:moveTo>
                    <a:pt x="39536" y="258145"/>
                  </a:moveTo>
                  <a:cubicBezTo>
                    <a:pt x="45102" y="258145"/>
                    <a:pt x="49614" y="263178"/>
                    <a:pt x="49614" y="269386"/>
                  </a:cubicBezTo>
                  <a:cubicBezTo>
                    <a:pt x="49614" y="275594"/>
                    <a:pt x="45102" y="280627"/>
                    <a:pt x="39536" y="280627"/>
                  </a:cubicBezTo>
                  <a:cubicBezTo>
                    <a:pt x="33970" y="280627"/>
                    <a:pt x="29458" y="275594"/>
                    <a:pt x="29458" y="269386"/>
                  </a:cubicBezTo>
                  <a:cubicBezTo>
                    <a:pt x="29458" y="263178"/>
                    <a:pt x="33970" y="258145"/>
                    <a:pt x="39536" y="258145"/>
                  </a:cubicBezTo>
                  <a:close/>
                  <a:moveTo>
                    <a:pt x="10078" y="258145"/>
                  </a:moveTo>
                  <a:cubicBezTo>
                    <a:pt x="15644" y="258145"/>
                    <a:pt x="20156" y="263178"/>
                    <a:pt x="20156" y="269386"/>
                  </a:cubicBezTo>
                  <a:cubicBezTo>
                    <a:pt x="20156" y="275594"/>
                    <a:pt x="15644" y="280627"/>
                    <a:pt x="10078" y="280627"/>
                  </a:cubicBezTo>
                  <a:cubicBezTo>
                    <a:pt x="4512" y="280627"/>
                    <a:pt x="0" y="275594"/>
                    <a:pt x="0" y="269386"/>
                  </a:cubicBezTo>
                  <a:cubicBezTo>
                    <a:pt x="0" y="263178"/>
                    <a:pt x="4512" y="258145"/>
                    <a:pt x="10078" y="258145"/>
                  </a:cubicBezTo>
                  <a:close/>
                  <a:moveTo>
                    <a:pt x="102328" y="225586"/>
                  </a:moveTo>
                  <a:cubicBezTo>
                    <a:pt x="107894" y="225586"/>
                    <a:pt x="112406" y="230445"/>
                    <a:pt x="112406" y="236439"/>
                  </a:cubicBezTo>
                  <a:cubicBezTo>
                    <a:pt x="112406" y="242433"/>
                    <a:pt x="107894" y="247292"/>
                    <a:pt x="102328" y="247292"/>
                  </a:cubicBezTo>
                  <a:cubicBezTo>
                    <a:pt x="96762" y="247292"/>
                    <a:pt x="92250" y="242433"/>
                    <a:pt x="92250" y="236439"/>
                  </a:cubicBezTo>
                  <a:cubicBezTo>
                    <a:pt x="92250" y="230445"/>
                    <a:pt x="96762" y="225586"/>
                    <a:pt x="102328" y="225586"/>
                  </a:cubicBezTo>
                  <a:close/>
                  <a:moveTo>
                    <a:pt x="70545" y="225586"/>
                  </a:moveTo>
                  <a:cubicBezTo>
                    <a:pt x="76111" y="225586"/>
                    <a:pt x="80623" y="230445"/>
                    <a:pt x="80623" y="236439"/>
                  </a:cubicBezTo>
                  <a:cubicBezTo>
                    <a:pt x="80623" y="242433"/>
                    <a:pt x="76111" y="247292"/>
                    <a:pt x="70545" y="247292"/>
                  </a:cubicBezTo>
                  <a:cubicBezTo>
                    <a:pt x="64979" y="247292"/>
                    <a:pt x="60467" y="242433"/>
                    <a:pt x="60467" y="236439"/>
                  </a:cubicBezTo>
                  <a:cubicBezTo>
                    <a:pt x="60467" y="230445"/>
                    <a:pt x="64979" y="225586"/>
                    <a:pt x="70545" y="225586"/>
                  </a:cubicBezTo>
                  <a:close/>
                  <a:moveTo>
                    <a:pt x="39536" y="225586"/>
                  </a:moveTo>
                  <a:cubicBezTo>
                    <a:pt x="45102" y="225586"/>
                    <a:pt x="49614" y="230445"/>
                    <a:pt x="49614" y="236439"/>
                  </a:cubicBezTo>
                  <a:cubicBezTo>
                    <a:pt x="49614" y="242433"/>
                    <a:pt x="45102" y="247292"/>
                    <a:pt x="39536" y="247292"/>
                  </a:cubicBezTo>
                  <a:cubicBezTo>
                    <a:pt x="33970" y="247292"/>
                    <a:pt x="29458" y="242433"/>
                    <a:pt x="29458" y="236439"/>
                  </a:cubicBezTo>
                  <a:cubicBezTo>
                    <a:pt x="29458" y="230445"/>
                    <a:pt x="33970" y="225586"/>
                    <a:pt x="39536" y="225586"/>
                  </a:cubicBezTo>
                  <a:close/>
                  <a:moveTo>
                    <a:pt x="10078" y="225586"/>
                  </a:moveTo>
                  <a:cubicBezTo>
                    <a:pt x="15644" y="225586"/>
                    <a:pt x="20156" y="230445"/>
                    <a:pt x="20156" y="236439"/>
                  </a:cubicBezTo>
                  <a:cubicBezTo>
                    <a:pt x="20156" y="242433"/>
                    <a:pt x="15644" y="247292"/>
                    <a:pt x="10078" y="247292"/>
                  </a:cubicBezTo>
                  <a:cubicBezTo>
                    <a:pt x="4512" y="247292"/>
                    <a:pt x="0" y="242433"/>
                    <a:pt x="0" y="236439"/>
                  </a:cubicBezTo>
                  <a:cubicBezTo>
                    <a:pt x="0" y="230445"/>
                    <a:pt x="4512" y="225586"/>
                    <a:pt x="10078" y="225586"/>
                  </a:cubicBezTo>
                  <a:close/>
                  <a:moveTo>
                    <a:pt x="102328" y="190702"/>
                  </a:moveTo>
                  <a:cubicBezTo>
                    <a:pt x="107894" y="190702"/>
                    <a:pt x="112406" y="196082"/>
                    <a:pt x="112406" y="202718"/>
                  </a:cubicBezTo>
                  <a:cubicBezTo>
                    <a:pt x="112406" y="209354"/>
                    <a:pt x="107894" y="214734"/>
                    <a:pt x="102328" y="214734"/>
                  </a:cubicBezTo>
                  <a:cubicBezTo>
                    <a:pt x="96762" y="214734"/>
                    <a:pt x="92250" y="209354"/>
                    <a:pt x="92250" y="202718"/>
                  </a:cubicBezTo>
                  <a:cubicBezTo>
                    <a:pt x="92250" y="196082"/>
                    <a:pt x="96762" y="190702"/>
                    <a:pt x="102328" y="190702"/>
                  </a:cubicBezTo>
                  <a:close/>
                  <a:moveTo>
                    <a:pt x="70545" y="190702"/>
                  </a:moveTo>
                  <a:cubicBezTo>
                    <a:pt x="76111" y="190702"/>
                    <a:pt x="80623" y="196082"/>
                    <a:pt x="80623" y="202718"/>
                  </a:cubicBezTo>
                  <a:cubicBezTo>
                    <a:pt x="80623" y="209354"/>
                    <a:pt x="76111" y="214734"/>
                    <a:pt x="70545" y="214734"/>
                  </a:cubicBezTo>
                  <a:cubicBezTo>
                    <a:pt x="64979" y="214734"/>
                    <a:pt x="60467" y="209354"/>
                    <a:pt x="60467" y="202718"/>
                  </a:cubicBezTo>
                  <a:cubicBezTo>
                    <a:pt x="60467" y="196082"/>
                    <a:pt x="64979" y="190702"/>
                    <a:pt x="70545" y="190702"/>
                  </a:cubicBezTo>
                  <a:close/>
                  <a:moveTo>
                    <a:pt x="39536" y="190702"/>
                  </a:moveTo>
                  <a:cubicBezTo>
                    <a:pt x="45102" y="190702"/>
                    <a:pt x="49614" y="196082"/>
                    <a:pt x="49614" y="202718"/>
                  </a:cubicBezTo>
                  <a:cubicBezTo>
                    <a:pt x="49614" y="209354"/>
                    <a:pt x="45102" y="214734"/>
                    <a:pt x="39536" y="214734"/>
                  </a:cubicBezTo>
                  <a:cubicBezTo>
                    <a:pt x="33970" y="214734"/>
                    <a:pt x="29458" y="209354"/>
                    <a:pt x="29458" y="202718"/>
                  </a:cubicBezTo>
                  <a:cubicBezTo>
                    <a:pt x="29458" y="196082"/>
                    <a:pt x="33970" y="190702"/>
                    <a:pt x="39536" y="190702"/>
                  </a:cubicBezTo>
                  <a:close/>
                  <a:moveTo>
                    <a:pt x="10078" y="190702"/>
                  </a:moveTo>
                  <a:cubicBezTo>
                    <a:pt x="15644" y="190702"/>
                    <a:pt x="20156" y="196082"/>
                    <a:pt x="20156" y="202718"/>
                  </a:cubicBezTo>
                  <a:cubicBezTo>
                    <a:pt x="20156" y="209354"/>
                    <a:pt x="15644" y="214734"/>
                    <a:pt x="10078" y="214734"/>
                  </a:cubicBezTo>
                  <a:cubicBezTo>
                    <a:pt x="4512" y="214734"/>
                    <a:pt x="0" y="209354"/>
                    <a:pt x="0" y="202718"/>
                  </a:cubicBezTo>
                  <a:cubicBezTo>
                    <a:pt x="0" y="196082"/>
                    <a:pt x="4512" y="190702"/>
                    <a:pt x="10078" y="190702"/>
                  </a:cubicBezTo>
                  <a:close/>
                  <a:moveTo>
                    <a:pt x="102328" y="157368"/>
                  </a:moveTo>
                  <a:cubicBezTo>
                    <a:pt x="107894" y="157368"/>
                    <a:pt x="112406" y="162401"/>
                    <a:pt x="112406" y="168609"/>
                  </a:cubicBezTo>
                  <a:cubicBezTo>
                    <a:pt x="112406" y="174817"/>
                    <a:pt x="107894" y="179850"/>
                    <a:pt x="102328" y="179850"/>
                  </a:cubicBezTo>
                  <a:cubicBezTo>
                    <a:pt x="96762" y="179850"/>
                    <a:pt x="92250" y="174817"/>
                    <a:pt x="92250" y="168609"/>
                  </a:cubicBezTo>
                  <a:cubicBezTo>
                    <a:pt x="92250" y="162401"/>
                    <a:pt x="96762" y="157368"/>
                    <a:pt x="102328" y="157368"/>
                  </a:cubicBezTo>
                  <a:close/>
                  <a:moveTo>
                    <a:pt x="70545" y="157368"/>
                  </a:moveTo>
                  <a:cubicBezTo>
                    <a:pt x="76111" y="157368"/>
                    <a:pt x="80623" y="162401"/>
                    <a:pt x="80623" y="168609"/>
                  </a:cubicBezTo>
                  <a:cubicBezTo>
                    <a:pt x="80623" y="174817"/>
                    <a:pt x="76111" y="179850"/>
                    <a:pt x="70545" y="179850"/>
                  </a:cubicBezTo>
                  <a:cubicBezTo>
                    <a:pt x="64979" y="179850"/>
                    <a:pt x="60467" y="174817"/>
                    <a:pt x="60467" y="168609"/>
                  </a:cubicBezTo>
                  <a:cubicBezTo>
                    <a:pt x="60467" y="162401"/>
                    <a:pt x="64979" y="157368"/>
                    <a:pt x="70545" y="157368"/>
                  </a:cubicBezTo>
                  <a:close/>
                  <a:moveTo>
                    <a:pt x="39536" y="157368"/>
                  </a:moveTo>
                  <a:cubicBezTo>
                    <a:pt x="45102" y="157368"/>
                    <a:pt x="49614" y="162401"/>
                    <a:pt x="49614" y="168609"/>
                  </a:cubicBezTo>
                  <a:cubicBezTo>
                    <a:pt x="49614" y="174817"/>
                    <a:pt x="45102" y="179850"/>
                    <a:pt x="39536" y="179850"/>
                  </a:cubicBezTo>
                  <a:cubicBezTo>
                    <a:pt x="33970" y="179850"/>
                    <a:pt x="29458" y="174817"/>
                    <a:pt x="29458" y="168609"/>
                  </a:cubicBezTo>
                  <a:cubicBezTo>
                    <a:pt x="29458" y="162401"/>
                    <a:pt x="33970" y="157368"/>
                    <a:pt x="39536" y="157368"/>
                  </a:cubicBezTo>
                  <a:close/>
                  <a:moveTo>
                    <a:pt x="10078" y="157368"/>
                  </a:moveTo>
                  <a:cubicBezTo>
                    <a:pt x="15644" y="157368"/>
                    <a:pt x="20156" y="162401"/>
                    <a:pt x="20156" y="168609"/>
                  </a:cubicBezTo>
                  <a:cubicBezTo>
                    <a:pt x="20156" y="174817"/>
                    <a:pt x="15644" y="179850"/>
                    <a:pt x="10078" y="179850"/>
                  </a:cubicBezTo>
                  <a:cubicBezTo>
                    <a:pt x="4512" y="179850"/>
                    <a:pt x="0" y="174817"/>
                    <a:pt x="0" y="168609"/>
                  </a:cubicBezTo>
                  <a:cubicBezTo>
                    <a:pt x="0" y="162401"/>
                    <a:pt x="4512" y="157368"/>
                    <a:pt x="10078" y="157368"/>
                  </a:cubicBezTo>
                  <a:close/>
                  <a:moveTo>
                    <a:pt x="102328" y="124809"/>
                  </a:moveTo>
                  <a:cubicBezTo>
                    <a:pt x="107894" y="124809"/>
                    <a:pt x="112406" y="129668"/>
                    <a:pt x="112406" y="135662"/>
                  </a:cubicBezTo>
                  <a:cubicBezTo>
                    <a:pt x="112406" y="141656"/>
                    <a:pt x="107894" y="146515"/>
                    <a:pt x="102328" y="146515"/>
                  </a:cubicBezTo>
                  <a:cubicBezTo>
                    <a:pt x="96762" y="146515"/>
                    <a:pt x="92250" y="141656"/>
                    <a:pt x="92250" y="135662"/>
                  </a:cubicBezTo>
                  <a:cubicBezTo>
                    <a:pt x="92250" y="129668"/>
                    <a:pt x="96762" y="124809"/>
                    <a:pt x="102328" y="124809"/>
                  </a:cubicBezTo>
                  <a:close/>
                  <a:moveTo>
                    <a:pt x="70545" y="124809"/>
                  </a:moveTo>
                  <a:cubicBezTo>
                    <a:pt x="76111" y="124809"/>
                    <a:pt x="80623" y="129668"/>
                    <a:pt x="80623" y="135662"/>
                  </a:cubicBezTo>
                  <a:cubicBezTo>
                    <a:pt x="80623" y="141656"/>
                    <a:pt x="76111" y="146515"/>
                    <a:pt x="70545" y="146515"/>
                  </a:cubicBezTo>
                  <a:cubicBezTo>
                    <a:pt x="64979" y="146515"/>
                    <a:pt x="60467" y="141656"/>
                    <a:pt x="60467" y="135662"/>
                  </a:cubicBezTo>
                  <a:cubicBezTo>
                    <a:pt x="60467" y="129668"/>
                    <a:pt x="64979" y="124809"/>
                    <a:pt x="70545" y="124809"/>
                  </a:cubicBezTo>
                  <a:close/>
                  <a:moveTo>
                    <a:pt x="39536" y="124809"/>
                  </a:moveTo>
                  <a:cubicBezTo>
                    <a:pt x="45102" y="124809"/>
                    <a:pt x="49614" y="129668"/>
                    <a:pt x="49614" y="135662"/>
                  </a:cubicBezTo>
                  <a:cubicBezTo>
                    <a:pt x="49614" y="141656"/>
                    <a:pt x="45102" y="146515"/>
                    <a:pt x="39536" y="146515"/>
                  </a:cubicBezTo>
                  <a:cubicBezTo>
                    <a:pt x="33970" y="146515"/>
                    <a:pt x="29458" y="141656"/>
                    <a:pt x="29458" y="135662"/>
                  </a:cubicBezTo>
                  <a:cubicBezTo>
                    <a:pt x="29458" y="129668"/>
                    <a:pt x="33970" y="124809"/>
                    <a:pt x="39536" y="124809"/>
                  </a:cubicBezTo>
                  <a:close/>
                  <a:moveTo>
                    <a:pt x="10078" y="124809"/>
                  </a:moveTo>
                  <a:cubicBezTo>
                    <a:pt x="15644" y="124809"/>
                    <a:pt x="20156" y="129668"/>
                    <a:pt x="20156" y="135662"/>
                  </a:cubicBezTo>
                  <a:cubicBezTo>
                    <a:pt x="20156" y="141656"/>
                    <a:pt x="15644" y="146515"/>
                    <a:pt x="10078" y="146515"/>
                  </a:cubicBezTo>
                  <a:cubicBezTo>
                    <a:pt x="4512" y="146515"/>
                    <a:pt x="0" y="141656"/>
                    <a:pt x="0" y="135662"/>
                  </a:cubicBezTo>
                  <a:cubicBezTo>
                    <a:pt x="0" y="129668"/>
                    <a:pt x="4512" y="124809"/>
                    <a:pt x="10078" y="124809"/>
                  </a:cubicBezTo>
                  <a:close/>
                  <a:moveTo>
                    <a:pt x="0" y="0"/>
                  </a:moveTo>
                  <a:lnTo>
                    <a:pt x="112405" y="0"/>
                  </a:lnTo>
                  <a:lnTo>
                    <a:pt x="112405" y="122483"/>
                  </a:lnTo>
                  <a:lnTo>
                    <a:pt x="0" y="122483"/>
                  </a:lnTo>
                  <a:close/>
                </a:path>
              </a:pathLst>
            </a:custGeom>
            <a:solidFill>
              <a:srgbClr val="9FBBDA"/>
            </a:solidFill>
            <a:ln>
              <a:solidFill>
                <a:schemeClr val="bg1">
                  <a:lumMod val="75000"/>
                </a:schemeClr>
              </a:solidFill>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22" name="任意多边形 221"/>
            <p:cNvSpPr/>
            <p:nvPr/>
          </p:nvSpPr>
          <p:spPr bwMode="auto">
            <a:xfrm>
              <a:off x="2183336" y="2071843"/>
              <a:ext cx="26457" cy="187646"/>
            </a:xfrm>
            <a:custGeom>
              <a:gdLst>
                <a:gd name="connsiteX0" fmla="*/ 24688 w 65984"/>
                <a:gd name="connsiteY0" fmla="*/ 0 h 812900"/>
                <a:gd name="connsiteX1" fmla="*/ 28952 w 65984"/>
                <a:gd name="connsiteY1" fmla="*/ 673 h 812900"/>
                <a:gd name="connsiteX2" fmla="*/ 33217 w 65984"/>
                <a:gd name="connsiteY2" fmla="*/ 0 h 812900"/>
                <a:gd name="connsiteX3" fmla="*/ 65984 w 65984"/>
                <a:gd name="connsiteY3" fmla="*/ 810655 h 812900"/>
                <a:gd name="connsiteX4" fmla="*/ 57456 w 65984"/>
                <a:gd name="connsiteY4" fmla="*/ 811553 h 812900"/>
                <a:gd name="connsiteX5" fmla="*/ 29555 w 65984"/>
                <a:gd name="connsiteY5" fmla="*/ 121691 h 812900"/>
                <a:gd name="connsiteX6" fmla="*/ 8528 w 65984"/>
                <a:gd name="connsiteY6" fmla="*/ 812900 h 812900"/>
                <a:gd name="connsiteX7" fmla="*/ 0 w 65984"/>
                <a:gd name="connsiteY7" fmla="*/ 811554 h 8129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84" h="812900">
                  <a:moveTo>
                    <a:pt x="24688" y="0"/>
                  </a:moveTo>
                  <a:lnTo>
                    <a:pt x="28952" y="673"/>
                  </a:lnTo>
                  <a:lnTo>
                    <a:pt x="33217" y="0"/>
                  </a:lnTo>
                  <a:lnTo>
                    <a:pt x="65984" y="810655"/>
                  </a:lnTo>
                  <a:lnTo>
                    <a:pt x="57456" y="811553"/>
                  </a:lnTo>
                  <a:lnTo>
                    <a:pt x="29555" y="121691"/>
                  </a:lnTo>
                  <a:lnTo>
                    <a:pt x="8528" y="812900"/>
                  </a:lnTo>
                  <a:lnTo>
                    <a:pt x="0" y="811554"/>
                  </a:lnTo>
                  <a:close/>
                </a:path>
              </a:pathLst>
            </a:custGeom>
            <a:solidFill>
              <a:srgbClr val="9FBBDA"/>
            </a:solidFill>
            <a:ln>
              <a:solidFill>
                <a:schemeClr val="bg1">
                  <a:lumMod val="75000"/>
                </a:schemeClr>
              </a:solidFill>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grpSp>
      <p:grpSp>
        <p:nvGrpSpPr>
          <p:cNvPr id="223" name="组合 222"/>
          <p:cNvGrpSpPr/>
          <p:nvPr/>
        </p:nvGrpSpPr>
        <p:grpSpPr>
          <a:xfrm>
            <a:off x="1416209" y="1102476"/>
            <a:ext cx="515076" cy="1195763"/>
            <a:chOff x="1381024" y="1803580"/>
            <a:chExt cx="686768" cy="1594350"/>
          </a:xfrm>
          <a:solidFill>
            <a:srgbClr val="FFC000"/>
          </a:solidFill>
        </p:grpSpPr>
        <p:sp>
          <p:nvSpPr>
            <p:cNvPr id="224" name="Freeform 5"/>
            <p:cNvSpPr/>
            <p:nvPr/>
          </p:nvSpPr>
          <p:spPr bwMode="auto">
            <a:xfrm>
              <a:off x="1416485" y="2269027"/>
              <a:ext cx="614051" cy="97853"/>
            </a:xfrm>
            <a:custGeom>
              <a:gdLst>
                <a:gd name="T0" fmla="*/ 309 w 577"/>
                <a:gd name="T1" fmla="*/ 0 h 92"/>
                <a:gd name="T2" fmla="*/ 3 w 577"/>
                <a:gd name="T3" fmla="*/ 17 h 92"/>
                <a:gd name="T4" fmla="*/ 0 w 577"/>
                <a:gd name="T5" fmla="*/ 17 h 92"/>
                <a:gd name="T6" fmla="*/ 42 w 577"/>
                <a:gd name="T7" fmla="*/ 44 h 92"/>
                <a:gd name="T8" fmla="*/ 54 w 577"/>
                <a:gd name="T9" fmla="*/ 69 h 92"/>
                <a:gd name="T10" fmla="*/ 44 w 577"/>
                <a:gd name="T11" fmla="*/ 92 h 92"/>
                <a:gd name="T12" fmla="*/ 288 w 577"/>
                <a:gd name="T13" fmla="*/ 75 h 92"/>
                <a:gd name="T14" fmla="*/ 289 w 577"/>
                <a:gd name="T15" fmla="*/ 75 h 92"/>
                <a:gd name="T16" fmla="*/ 289 w 577"/>
                <a:gd name="T17" fmla="*/ 75 h 92"/>
                <a:gd name="T18" fmla="*/ 532 w 577"/>
                <a:gd name="T19" fmla="*/ 92 h 92"/>
                <a:gd name="T20" fmla="*/ 522 w 577"/>
                <a:gd name="T21" fmla="*/ 70 h 92"/>
                <a:gd name="T22" fmla="*/ 531 w 577"/>
                <a:gd name="T23" fmla="*/ 49 h 92"/>
                <a:gd name="T24" fmla="*/ 551 w 577"/>
                <a:gd name="T25" fmla="*/ 32 h 92"/>
                <a:gd name="T26" fmla="*/ 577 w 577"/>
                <a:gd name="T27" fmla="*/ 17 h 92"/>
                <a:gd name="T28" fmla="*/ 309 w 577"/>
                <a:gd name="T29"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7" h="92">
                  <a:moveTo>
                    <a:pt x="309" y="0"/>
                  </a:moveTo>
                  <a:cubicBezTo>
                    <a:pt x="158" y="0"/>
                    <a:pt x="32" y="13"/>
                    <a:pt x="3" y="17"/>
                  </a:cubicBezTo>
                  <a:cubicBezTo>
                    <a:pt x="2" y="17"/>
                    <a:pt x="1" y="17"/>
                    <a:pt x="0" y="17"/>
                  </a:cubicBezTo>
                  <a:cubicBezTo>
                    <a:pt x="21" y="26"/>
                    <a:pt x="34" y="35"/>
                    <a:pt x="42" y="44"/>
                  </a:cubicBezTo>
                  <a:cubicBezTo>
                    <a:pt x="51" y="53"/>
                    <a:pt x="54" y="62"/>
                    <a:pt x="54" y="69"/>
                  </a:cubicBezTo>
                  <a:cubicBezTo>
                    <a:pt x="54" y="80"/>
                    <a:pt x="48" y="88"/>
                    <a:pt x="44" y="92"/>
                  </a:cubicBezTo>
                  <a:cubicBezTo>
                    <a:pt x="62" y="89"/>
                    <a:pt x="156" y="75"/>
                    <a:pt x="288" y="75"/>
                  </a:cubicBezTo>
                  <a:cubicBezTo>
                    <a:pt x="288" y="75"/>
                    <a:pt x="288" y="75"/>
                    <a:pt x="289" y="75"/>
                  </a:cubicBezTo>
                  <a:cubicBezTo>
                    <a:pt x="289" y="75"/>
                    <a:pt x="289" y="75"/>
                    <a:pt x="289" y="75"/>
                  </a:cubicBezTo>
                  <a:cubicBezTo>
                    <a:pt x="420" y="75"/>
                    <a:pt x="514" y="89"/>
                    <a:pt x="532" y="92"/>
                  </a:cubicBezTo>
                  <a:cubicBezTo>
                    <a:pt x="525" y="85"/>
                    <a:pt x="522" y="77"/>
                    <a:pt x="522" y="70"/>
                  </a:cubicBezTo>
                  <a:cubicBezTo>
                    <a:pt x="522" y="63"/>
                    <a:pt x="526" y="56"/>
                    <a:pt x="531" y="49"/>
                  </a:cubicBezTo>
                  <a:cubicBezTo>
                    <a:pt x="537" y="42"/>
                    <a:pt x="544" y="36"/>
                    <a:pt x="551" y="32"/>
                  </a:cubicBezTo>
                  <a:cubicBezTo>
                    <a:pt x="562" y="24"/>
                    <a:pt x="572" y="19"/>
                    <a:pt x="577" y="17"/>
                  </a:cubicBezTo>
                  <a:cubicBezTo>
                    <a:pt x="488" y="4"/>
                    <a:pt x="395" y="0"/>
                    <a:pt x="309"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25" name="Freeform 6"/>
            <p:cNvSpPr>
              <a:spLocks noEditPoints="1"/>
            </p:cNvSpPr>
            <p:nvPr/>
          </p:nvSpPr>
          <p:spPr bwMode="auto">
            <a:xfrm>
              <a:off x="1408854" y="2267231"/>
              <a:ext cx="629313" cy="102791"/>
            </a:xfrm>
            <a:custGeom>
              <a:gdLst>
                <a:gd name="T0" fmla="*/ 49 w 591"/>
                <a:gd name="T1" fmla="*/ 95 h 97"/>
                <a:gd name="T2" fmla="*/ 48 w 591"/>
                <a:gd name="T3" fmla="*/ 96 h 97"/>
                <a:gd name="T4" fmla="*/ 47 w 591"/>
                <a:gd name="T5" fmla="*/ 96 h 97"/>
                <a:gd name="T6" fmla="*/ 45 w 591"/>
                <a:gd name="T7" fmla="*/ 97 h 97"/>
                <a:gd name="T8" fmla="*/ 48 w 591"/>
                <a:gd name="T9" fmla="*/ 96 h 97"/>
                <a:gd name="T10" fmla="*/ 48 w 591"/>
                <a:gd name="T11" fmla="*/ 96 h 97"/>
                <a:gd name="T12" fmla="*/ 49 w 591"/>
                <a:gd name="T13" fmla="*/ 95 h 97"/>
                <a:gd name="T14" fmla="*/ 544 w 591"/>
                <a:gd name="T15" fmla="*/ 95 h 97"/>
                <a:gd name="T16" fmla="*/ 543 w 591"/>
                <a:gd name="T17" fmla="*/ 96 h 97"/>
                <a:gd name="T18" fmla="*/ 543 w 591"/>
                <a:gd name="T19" fmla="*/ 96 h 97"/>
                <a:gd name="T20" fmla="*/ 546 w 591"/>
                <a:gd name="T21" fmla="*/ 97 h 97"/>
                <a:gd name="T22" fmla="*/ 544 w 591"/>
                <a:gd name="T23" fmla="*/ 95 h 97"/>
                <a:gd name="T24" fmla="*/ 316 w 591"/>
                <a:gd name="T25" fmla="*/ 0 h 97"/>
                <a:gd name="T26" fmla="*/ 3 w 591"/>
                <a:gd name="T27" fmla="*/ 17 h 97"/>
                <a:gd name="T28" fmla="*/ 0 w 591"/>
                <a:gd name="T29" fmla="*/ 18 h 97"/>
                <a:gd name="T30" fmla="*/ 3 w 591"/>
                <a:gd name="T31" fmla="*/ 19 h 97"/>
                <a:gd name="T32" fmla="*/ 4 w 591"/>
                <a:gd name="T33" fmla="*/ 18 h 97"/>
                <a:gd name="T34" fmla="*/ 3 w 591"/>
                <a:gd name="T35" fmla="*/ 19 h 97"/>
                <a:gd name="T36" fmla="*/ 48 w 591"/>
                <a:gd name="T37" fmla="*/ 47 h 97"/>
                <a:gd name="T38" fmla="*/ 59 w 591"/>
                <a:gd name="T39" fmla="*/ 71 h 97"/>
                <a:gd name="T40" fmla="*/ 53 w 591"/>
                <a:gd name="T41" fmla="*/ 88 h 97"/>
                <a:gd name="T42" fmla="*/ 50 w 591"/>
                <a:gd name="T43" fmla="*/ 93 h 97"/>
                <a:gd name="T44" fmla="*/ 48 w 591"/>
                <a:gd name="T45" fmla="*/ 94 h 97"/>
                <a:gd name="T46" fmla="*/ 48 w 591"/>
                <a:gd name="T47" fmla="*/ 94 h 97"/>
                <a:gd name="T48" fmla="*/ 48 w 591"/>
                <a:gd name="T49" fmla="*/ 94 h 97"/>
                <a:gd name="T50" fmla="*/ 51 w 591"/>
                <a:gd name="T51" fmla="*/ 94 h 97"/>
                <a:gd name="T52" fmla="*/ 61 w 591"/>
                <a:gd name="T53" fmla="*/ 71 h 97"/>
                <a:gd name="T54" fmla="*/ 49 w 591"/>
                <a:gd name="T55" fmla="*/ 46 h 97"/>
                <a:gd name="T56" fmla="*/ 7 w 591"/>
                <a:gd name="T57" fmla="*/ 19 h 97"/>
                <a:gd name="T58" fmla="*/ 10 w 591"/>
                <a:gd name="T59" fmla="*/ 19 h 97"/>
                <a:gd name="T60" fmla="*/ 316 w 591"/>
                <a:gd name="T61" fmla="*/ 2 h 97"/>
                <a:gd name="T62" fmla="*/ 584 w 591"/>
                <a:gd name="T63" fmla="*/ 19 h 97"/>
                <a:gd name="T64" fmla="*/ 558 w 591"/>
                <a:gd name="T65" fmla="*/ 34 h 97"/>
                <a:gd name="T66" fmla="*/ 538 w 591"/>
                <a:gd name="T67" fmla="*/ 51 h 97"/>
                <a:gd name="T68" fmla="*/ 529 w 591"/>
                <a:gd name="T69" fmla="*/ 72 h 97"/>
                <a:gd name="T70" fmla="*/ 539 w 591"/>
                <a:gd name="T71" fmla="*/ 94 h 97"/>
                <a:gd name="T72" fmla="*/ 296 w 591"/>
                <a:gd name="T73" fmla="*/ 77 h 97"/>
                <a:gd name="T74" fmla="*/ 296 w 591"/>
                <a:gd name="T75" fmla="*/ 77 h 97"/>
                <a:gd name="T76" fmla="*/ 543 w 591"/>
                <a:gd name="T77" fmla="*/ 94 h 97"/>
                <a:gd name="T78" fmla="*/ 543 w 591"/>
                <a:gd name="T79" fmla="*/ 94 h 97"/>
                <a:gd name="T80" fmla="*/ 531 w 591"/>
                <a:gd name="T81" fmla="*/ 72 h 97"/>
                <a:gd name="T82" fmla="*/ 540 w 591"/>
                <a:gd name="T83" fmla="*/ 52 h 97"/>
                <a:gd name="T84" fmla="*/ 570 w 591"/>
                <a:gd name="T85" fmla="*/ 29 h 97"/>
                <a:gd name="T86" fmla="*/ 583 w 591"/>
                <a:gd name="T87" fmla="*/ 22 h 97"/>
                <a:gd name="T88" fmla="*/ 588 w 591"/>
                <a:gd name="T89" fmla="*/ 19 h 97"/>
                <a:gd name="T90" fmla="*/ 591 w 591"/>
                <a:gd name="T91" fmla="*/ 18 h 97"/>
                <a:gd name="T92" fmla="*/ 588 w 591"/>
                <a:gd name="T93" fmla="*/ 17 h 97"/>
                <a:gd name="T94" fmla="*/ 316 w 591"/>
                <a:gd name="T95" fmla="*/ 0 h 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1" h="97">
                  <a:moveTo>
                    <a:pt x="49" y="95"/>
                  </a:moveTo>
                  <a:cubicBezTo>
                    <a:pt x="48" y="96"/>
                    <a:pt x="48" y="96"/>
                    <a:pt x="48" y="96"/>
                  </a:cubicBezTo>
                  <a:cubicBezTo>
                    <a:pt x="47" y="96"/>
                    <a:pt x="47" y="96"/>
                    <a:pt x="47" y="96"/>
                  </a:cubicBezTo>
                  <a:cubicBezTo>
                    <a:pt x="45" y="97"/>
                    <a:pt x="45" y="97"/>
                    <a:pt x="45" y="97"/>
                  </a:cubicBezTo>
                  <a:cubicBezTo>
                    <a:pt x="48" y="96"/>
                    <a:pt x="48" y="96"/>
                    <a:pt x="48" y="96"/>
                  </a:cubicBezTo>
                  <a:cubicBezTo>
                    <a:pt x="48" y="96"/>
                    <a:pt x="48" y="96"/>
                    <a:pt x="48" y="96"/>
                  </a:cubicBezTo>
                  <a:cubicBezTo>
                    <a:pt x="49" y="95"/>
                    <a:pt x="49" y="95"/>
                    <a:pt x="49" y="95"/>
                  </a:cubicBezTo>
                  <a:moveTo>
                    <a:pt x="544" y="95"/>
                  </a:moveTo>
                  <a:cubicBezTo>
                    <a:pt x="543" y="96"/>
                    <a:pt x="543" y="96"/>
                    <a:pt x="543" y="96"/>
                  </a:cubicBezTo>
                  <a:cubicBezTo>
                    <a:pt x="543" y="96"/>
                    <a:pt x="543" y="96"/>
                    <a:pt x="543" y="96"/>
                  </a:cubicBezTo>
                  <a:cubicBezTo>
                    <a:pt x="546" y="97"/>
                    <a:pt x="546" y="97"/>
                    <a:pt x="546" y="97"/>
                  </a:cubicBezTo>
                  <a:cubicBezTo>
                    <a:pt x="544" y="95"/>
                    <a:pt x="544" y="95"/>
                    <a:pt x="544" y="95"/>
                  </a:cubicBezTo>
                  <a:moveTo>
                    <a:pt x="316" y="0"/>
                  </a:moveTo>
                  <a:cubicBezTo>
                    <a:pt x="143" y="0"/>
                    <a:pt x="3" y="17"/>
                    <a:pt x="3" y="17"/>
                  </a:cubicBezTo>
                  <a:cubicBezTo>
                    <a:pt x="0" y="18"/>
                    <a:pt x="0" y="18"/>
                    <a:pt x="0" y="18"/>
                  </a:cubicBezTo>
                  <a:cubicBezTo>
                    <a:pt x="3" y="19"/>
                    <a:pt x="3" y="19"/>
                    <a:pt x="3" y="19"/>
                  </a:cubicBezTo>
                  <a:cubicBezTo>
                    <a:pt x="4" y="18"/>
                    <a:pt x="4" y="18"/>
                    <a:pt x="4" y="18"/>
                  </a:cubicBezTo>
                  <a:cubicBezTo>
                    <a:pt x="3" y="19"/>
                    <a:pt x="3" y="19"/>
                    <a:pt x="3" y="19"/>
                  </a:cubicBezTo>
                  <a:cubicBezTo>
                    <a:pt x="26" y="29"/>
                    <a:pt x="39" y="38"/>
                    <a:pt x="48" y="47"/>
                  </a:cubicBezTo>
                  <a:cubicBezTo>
                    <a:pt x="56" y="56"/>
                    <a:pt x="59" y="64"/>
                    <a:pt x="59" y="71"/>
                  </a:cubicBezTo>
                  <a:cubicBezTo>
                    <a:pt x="59" y="78"/>
                    <a:pt x="56" y="84"/>
                    <a:pt x="53" y="88"/>
                  </a:cubicBezTo>
                  <a:cubicBezTo>
                    <a:pt x="52" y="90"/>
                    <a:pt x="51" y="92"/>
                    <a:pt x="50" y="93"/>
                  </a:cubicBezTo>
                  <a:cubicBezTo>
                    <a:pt x="49" y="93"/>
                    <a:pt x="49" y="94"/>
                    <a:pt x="48" y="94"/>
                  </a:cubicBezTo>
                  <a:cubicBezTo>
                    <a:pt x="48" y="94"/>
                    <a:pt x="48" y="94"/>
                    <a:pt x="48" y="94"/>
                  </a:cubicBezTo>
                  <a:cubicBezTo>
                    <a:pt x="48" y="94"/>
                    <a:pt x="48" y="94"/>
                    <a:pt x="48" y="94"/>
                  </a:cubicBezTo>
                  <a:cubicBezTo>
                    <a:pt x="48" y="94"/>
                    <a:pt x="49" y="94"/>
                    <a:pt x="51" y="94"/>
                  </a:cubicBezTo>
                  <a:cubicBezTo>
                    <a:pt x="55" y="90"/>
                    <a:pt x="61" y="82"/>
                    <a:pt x="61" y="71"/>
                  </a:cubicBezTo>
                  <a:cubicBezTo>
                    <a:pt x="61" y="64"/>
                    <a:pt x="58" y="55"/>
                    <a:pt x="49" y="46"/>
                  </a:cubicBezTo>
                  <a:cubicBezTo>
                    <a:pt x="41" y="37"/>
                    <a:pt x="28" y="28"/>
                    <a:pt x="7" y="19"/>
                  </a:cubicBezTo>
                  <a:cubicBezTo>
                    <a:pt x="8" y="19"/>
                    <a:pt x="9" y="19"/>
                    <a:pt x="10" y="19"/>
                  </a:cubicBezTo>
                  <a:cubicBezTo>
                    <a:pt x="39" y="15"/>
                    <a:pt x="165" y="2"/>
                    <a:pt x="316" y="2"/>
                  </a:cubicBezTo>
                  <a:cubicBezTo>
                    <a:pt x="402" y="2"/>
                    <a:pt x="495" y="6"/>
                    <a:pt x="584" y="19"/>
                  </a:cubicBezTo>
                  <a:cubicBezTo>
                    <a:pt x="579" y="21"/>
                    <a:pt x="569" y="26"/>
                    <a:pt x="558" y="34"/>
                  </a:cubicBezTo>
                  <a:cubicBezTo>
                    <a:pt x="551" y="38"/>
                    <a:pt x="544" y="44"/>
                    <a:pt x="538" y="51"/>
                  </a:cubicBezTo>
                  <a:cubicBezTo>
                    <a:pt x="533" y="58"/>
                    <a:pt x="529" y="65"/>
                    <a:pt x="529" y="72"/>
                  </a:cubicBezTo>
                  <a:cubicBezTo>
                    <a:pt x="529" y="79"/>
                    <a:pt x="532" y="87"/>
                    <a:pt x="539" y="94"/>
                  </a:cubicBezTo>
                  <a:cubicBezTo>
                    <a:pt x="521" y="91"/>
                    <a:pt x="427" y="77"/>
                    <a:pt x="296" y="77"/>
                  </a:cubicBezTo>
                  <a:cubicBezTo>
                    <a:pt x="296" y="77"/>
                    <a:pt x="296" y="77"/>
                    <a:pt x="296" y="77"/>
                  </a:cubicBezTo>
                  <a:cubicBezTo>
                    <a:pt x="369" y="77"/>
                    <a:pt x="453" y="81"/>
                    <a:pt x="543" y="94"/>
                  </a:cubicBezTo>
                  <a:cubicBezTo>
                    <a:pt x="543" y="94"/>
                    <a:pt x="543" y="94"/>
                    <a:pt x="543" y="94"/>
                  </a:cubicBezTo>
                  <a:cubicBezTo>
                    <a:pt x="534" y="87"/>
                    <a:pt x="531" y="79"/>
                    <a:pt x="531" y="72"/>
                  </a:cubicBezTo>
                  <a:cubicBezTo>
                    <a:pt x="531" y="65"/>
                    <a:pt x="535" y="59"/>
                    <a:pt x="540" y="52"/>
                  </a:cubicBezTo>
                  <a:cubicBezTo>
                    <a:pt x="548" y="43"/>
                    <a:pt x="560" y="34"/>
                    <a:pt x="570" y="29"/>
                  </a:cubicBezTo>
                  <a:cubicBezTo>
                    <a:pt x="575" y="26"/>
                    <a:pt x="579" y="23"/>
                    <a:pt x="583" y="22"/>
                  </a:cubicBezTo>
                  <a:cubicBezTo>
                    <a:pt x="586" y="20"/>
                    <a:pt x="588" y="19"/>
                    <a:pt x="588" y="19"/>
                  </a:cubicBezTo>
                  <a:cubicBezTo>
                    <a:pt x="591" y="18"/>
                    <a:pt x="591" y="18"/>
                    <a:pt x="591" y="18"/>
                  </a:cubicBezTo>
                  <a:cubicBezTo>
                    <a:pt x="588" y="17"/>
                    <a:pt x="588" y="17"/>
                    <a:pt x="588" y="17"/>
                  </a:cubicBezTo>
                  <a:cubicBezTo>
                    <a:pt x="498" y="5"/>
                    <a:pt x="403" y="0"/>
                    <a:pt x="316"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26" name="Freeform 7"/>
            <p:cNvSpPr/>
            <p:nvPr/>
          </p:nvSpPr>
          <p:spPr bwMode="auto">
            <a:xfrm>
              <a:off x="1381024" y="2240299"/>
              <a:ext cx="682728" cy="56557"/>
            </a:xfrm>
            <a:custGeom>
              <a:gdLst>
                <a:gd name="T0" fmla="*/ 614 w 641"/>
                <a:gd name="T1" fmla="*/ 52 h 53"/>
                <a:gd name="T2" fmla="*/ 641 w 641"/>
                <a:gd name="T3" fmla="*/ 39 h 53"/>
                <a:gd name="T4" fmla="*/ 0 w 641"/>
                <a:gd name="T5" fmla="*/ 39 h 53"/>
                <a:gd name="T6" fmla="*/ 30 w 641"/>
                <a:gd name="T7" fmla="*/ 53 h 53"/>
                <a:gd name="T8" fmla="*/ 614 w 641"/>
                <a:gd name="T9" fmla="*/ 52 h 53"/>
              </a:gdLst>
              <a:cxnLst>
                <a:cxn ang="0">
                  <a:pos x="T0" y="T1"/>
                </a:cxn>
                <a:cxn ang="0">
                  <a:pos x="T2" y="T3"/>
                </a:cxn>
                <a:cxn ang="0">
                  <a:pos x="T4" y="T5"/>
                </a:cxn>
                <a:cxn ang="0">
                  <a:pos x="T6" y="T7"/>
                </a:cxn>
                <a:cxn ang="0">
                  <a:pos x="T8" y="T9"/>
                </a:cxn>
              </a:cxnLst>
              <a:rect l="0" t="0" r="r" b="b"/>
              <a:pathLst>
                <a:path w="641" h="52">
                  <a:moveTo>
                    <a:pt x="614" y="52"/>
                  </a:moveTo>
                  <a:cubicBezTo>
                    <a:pt x="628" y="44"/>
                    <a:pt x="641" y="39"/>
                    <a:pt x="641" y="39"/>
                  </a:cubicBezTo>
                  <a:cubicBezTo>
                    <a:pt x="351" y="0"/>
                    <a:pt x="0" y="39"/>
                    <a:pt x="0" y="39"/>
                  </a:cubicBezTo>
                  <a:cubicBezTo>
                    <a:pt x="12" y="43"/>
                    <a:pt x="22" y="48"/>
                    <a:pt x="30" y="53"/>
                  </a:cubicBezTo>
                  <a:cubicBezTo>
                    <a:pt x="115" y="45"/>
                    <a:pt x="381" y="26"/>
                    <a:pt x="614" y="52"/>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27" name="Freeform 8"/>
            <p:cNvSpPr/>
            <p:nvPr/>
          </p:nvSpPr>
          <p:spPr bwMode="auto">
            <a:xfrm>
              <a:off x="1381024" y="2262743"/>
              <a:ext cx="686768" cy="35012"/>
            </a:xfrm>
            <a:custGeom>
              <a:gdLst>
                <a:gd name="T0" fmla="*/ 614 w 645"/>
                <a:gd name="T1" fmla="*/ 31 h 33"/>
                <a:gd name="T2" fmla="*/ 614 w 645"/>
                <a:gd name="T3" fmla="*/ 32 h 33"/>
                <a:gd name="T4" fmla="*/ 633 w 645"/>
                <a:gd name="T5" fmla="*/ 22 h 33"/>
                <a:gd name="T6" fmla="*/ 639 w 645"/>
                <a:gd name="T7" fmla="*/ 20 h 33"/>
                <a:gd name="T8" fmla="*/ 641 w 645"/>
                <a:gd name="T9" fmla="*/ 19 h 33"/>
                <a:gd name="T10" fmla="*/ 645 w 645"/>
                <a:gd name="T11" fmla="*/ 17 h 33"/>
                <a:gd name="T12" fmla="*/ 641 w 645"/>
                <a:gd name="T13" fmla="*/ 17 h 33"/>
                <a:gd name="T14" fmla="*/ 346 w 645"/>
                <a:gd name="T15" fmla="*/ 0 h 33"/>
                <a:gd name="T16" fmla="*/ 0 w 645"/>
                <a:gd name="T17" fmla="*/ 17 h 33"/>
                <a:gd name="T18" fmla="*/ 0 w 645"/>
                <a:gd name="T19" fmla="*/ 19 h 33"/>
                <a:gd name="T20" fmla="*/ 29 w 645"/>
                <a:gd name="T21" fmla="*/ 33 h 33"/>
                <a:gd name="T22" fmla="*/ 29 w 645"/>
                <a:gd name="T23" fmla="*/ 33 h 33"/>
                <a:gd name="T24" fmla="*/ 30 w 645"/>
                <a:gd name="T25" fmla="*/ 33 h 33"/>
                <a:gd name="T26" fmla="*/ 345 w 645"/>
                <a:gd name="T27" fmla="*/ 19 h 33"/>
                <a:gd name="T28" fmla="*/ 613 w 645"/>
                <a:gd name="T29" fmla="*/ 32 h 33"/>
                <a:gd name="T30" fmla="*/ 614 w 645"/>
                <a:gd name="T31" fmla="*/ 32 h 33"/>
                <a:gd name="T32" fmla="*/ 614 w 645"/>
                <a:gd name="T33" fmla="*/ 32 h 33"/>
                <a:gd name="T34" fmla="*/ 614 w 645"/>
                <a:gd name="T35" fmla="*/ 31 h 33"/>
                <a:gd name="T36" fmla="*/ 614 w 645"/>
                <a:gd name="T37" fmla="*/ 30 h 33"/>
                <a:gd name="T38" fmla="*/ 345 w 645"/>
                <a:gd name="T39" fmla="*/ 17 h 33"/>
                <a:gd name="T40" fmla="*/ 29 w 645"/>
                <a:gd name="T41" fmla="*/ 31 h 33"/>
                <a:gd name="T42" fmla="*/ 30 w 645"/>
                <a:gd name="T43" fmla="*/ 32 h 33"/>
                <a:gd name="T44" fmla="*/ 30 w 645"/>
                <a:gd name="T45" fmla="*/ 31 h 33"/>
                <a:gd name="T46" fmla="*/ 0 w 645"/>
                <a:gd name="T47" fmla="*/ 17 h 33"/>
                <a:gd name="T48" fmla="*/ 0 w 645"/>
                <a:gd name="T49" fmla="*/ 18 h 33"/>
                <a:gd name="T50" fmla="*/ 0 w 645"/>
                <a:gd name="T51" fmla="*/ 19 h 33"/>
                <a:gd name="T52" fmla="*/ 7 w 645"/>
                <a:gd name="T53" fmla="*/ 18 h 33"/>
                <a:gd name="T54" fmla="*/ 346 w 645"/>
                <a:gd name="T55" fmla="*/ 2 h 33"/>
                <a:gd name="T56" fmla="*/ 641 w 645"/>
                <a:gd name="T57" fmla="*/ 19 h 33"/>
                <a:gd name="T58" fmla="*/ 641 w 645"/>
                <a:gd name="T59" fmla="*/ 18 h 33"/>
                <a:gd name="T60" fmla="*/ 640 w 645"/>
                <a:gd name="T61" fmla="*/ 17 h 33"/>
                <a:gd name="T62" fmla="*/ 613 w 645"/>
                <a:gd name="T63" fmla="*/ 31 h 33"/>
                <a:gd name="T64" fmla="*/ 614 w 645"/>
                <a:gd name="T65" fmla="*/ 31 h 33"/>
                <a:gd name="T66" fmla="*/ 614 w 645"/>
                <a:gd name="T67" fmla="*/ 30 h 33"/>
                <a:gd name="T68" fmla="*/ 614 w 645"/>
                <a:gd name="T69" fmla="*/ 31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33">
                  <a:moveTo>
                    <a:pt x="614" y="31"/>
                  </a:moveTo>
                  <a:cubicBezTo>
                    <a:pt x="614" y="32"/>
                    <a:pt x="614" y="32"/>
                    <a:pt x="614" y="32"/>
                  </a:cubicBezTo>
                  <a:cubicBezTo>
                    <a:pt x="621" y="28"/>
                    <a:pt x="628" y="25"/>
                    <a:pt x="633" y="22"/>
                  </a:cubicBezTo>
                  <a:cubicBezTo>
                    <a:pt x="635" y="21"/>
                    <a:pt x="637" y="20"/>
                    <a:pt x="639" y="20"/>
                  </a:cubicBezTo>
                  <a:cubicBezTo>
                    <a:pt x="640" y="19"/>
                    <a:pt x="641" y="19"/>
                    <a:pt x="641" y="19"/>
                  </a:cubicBezTo>
                  <a:cubicBezTo>
                    <a:pt x="645" y="17"/>
                    <a:pt x="645" y="17"/>
                    <a:pt x="645" y="17"/>
                  </a:cubicBezTo>
                  <a:cubicBezTo>
                    <a:pt x="641" y="17"/>
                    <a:pt x="641" y="17"/>
                    <a:pt x="641" y="17"/>
                  </a:cubicBezTo>
                  <a:cubicBezTo>
                    <a:pt x="544" y="4"/>
                    <a:pt x="441" y="0"/>
                    <a:pt x="346" y="0"/>
                  </a:cubicBezTo>
                  <a:cubicBezTo>
                    <a:pt x="156" y="0"/>
                    <a:pt x="0" y="17"/>
                    <a:pt x="0" y="17"/>
                  </a:cubicBezTo>
                  <a:cubicBezTo>
                    <a:pt x="0" y="19"/>
                    <a:pt x="0" y="19"/>
                    <a:pt x="0" y="19"/>
                  </a:cubicBezTo>
                  <a:cubicBezTo>
                    <a:pt x="12" y="23"/>
                    <a:pt x="21" y="28"/>
                    <a:pt x="29" y="33"/>
                  </a:cubicBezTo>
                  <a:cubicBezTo>
                    <a:pt x="29" y="33"/>
                    <a:pt x="29" y="33"/>
                    <a:pt x="29" y="33"/>
                  </a:cubicBezTo>
                  <a:cubicBezTo>
                    <a:pt x="30" y="33"/>
                    <a:pt x="30" y="33"/>
                    <a:pt x="30" y="33"/>
                  </a:cubicBezTo>
                  <a:cubicBezTo>
                    <a:pt x="82" y="28"/>
                    <a:pt x="204" y="19"/>
                    <a:pt x="345" y="19"/>
                  </a:cubicBezTo>
                  <a:cubicBezTo>
                    <a:pt x="431" y="19"/>
                    <a:pt x="525" y="22"/>
                    <a:pt x="613" y="32"/>
                  </a:cubicBezTo>
                  <a:cubicBezTo>
                    <a:pt x="614" y="32"/>
                    <a:pt x="614" y="32"/>
                    <a:pt x="614" y="32"/>
                  </a:cubicBezTo>
                  <a:cubicBezTo>
                    <a:pt x="614" y="32"/>
                    <a:pt x="614" y="32"/>
                    <a:pt x="614" y="32"/>
                  </a:cubicBezTo>
                  <a:cubicBezTo>
                    <a:pt x="614" y="31"/>
                    <a:pt x="614" y="31"/>
                    <a:pt x="614" y="31"/>
                  </a:cubicBezTo>
                  <a:cubicBezTo>
                    <a:pt x="614" y="30"/>
                    <a:pt x="614" y="30"/>
                    <a:pt x="614" y="30"/>
                  </a:cubicBezTo>
                  <a:cubicBezTo>
                    <a:pt x="525" y="20"/>
                    <a:pt x="432" y="17"/>
                    <a:pt x="345" y="17"/>
                  </a:cubicBezTo>
                  <a:cubicBezTo>
                    <a:pt x="204" y="17"/>
                    <a:pt x="82" y="26"/>
                    <a:pt x="29" y="31"/>
                  </a:cubicBezTo>
                  <a:cubicBezTo>
                    <a:pt x="30" y="32"/>
                    <a:pt x="30" y="32"/>
                    <a:pt x="30" y="32"/>
                  </a:cubicBezTo>
                  <a:cubicBezTo>
                    <a:pt x="30" y="31"/>
                    <a:pt x="30" y="31"/>
                    <a:pt x="30" y="31"/>
                  </a:cubicBezTo>
                  <a:cubicBezTo>
                    <a:pt x="22" y="26"/>
                    <a:pt x="12" y="21"/>
                    <a:pt x="0" y="17"/>
                  </a:cubicBezTo>
                  <a:cubicBezTo>
                    <a:pt x="0" y="18"/>
                    <a:pt x="0" y="18"/>
                    <a:pt x="0" y="18"/>
                  </a:cubicBezTo>
                  <a:cubicBezTo>
                    <a:pt x="0" y="19"/>
                    <a:pt x="0" y="19"/>
                    <a:pt x="0" y="19"/>
                  </a:cubicBezTo>
                  <a:cubicBezTo>
                    <a:pt x="0" y="19"/>
                    <a:pt x="3" y="18"/>
                    <a:pt x="7" y="18"/>
                  </a:cubicBezTo>
                  <a:cubicBezTo>
                    <a:pt x="40" y="15"/>
                    <a:pt x="180" y="2"/>
                    <a:pt x="346" y="2"/>
                  </a:cubicBezTo>
                  <a:cubicBezTo>
                    <a:pt x="441" y="2"/>
                    <a:pt x="544" y="6"/>
                    <a:pt x="641" y="19"/>
                  </a:cubicBezTo>
                  <a:cubicBezTo>
                    <a:pt x="641" y="18"/>
                    <a:pt x="641" y="18"/>
                    <a:pt x="641" y="18"/>
                  </a:cubicBezTo>
                  <a:cubicBezTo>
                    <a:pt x="640" y="17"/>
                    <a:pt x="640" y="17"/>
                    <a:pt x="640" y="17"/>
                  </a:cubicBezTo>
                  <a:cubicBezTo>
                    <a:pt x="640" y="17"/>
                    <a:pt x="627" y="22"/>
                    <a:pt x="613" y="31"/>
                  </a:cubicBezTo>
                  <a:cubicBezTo>
                    <a:pt x="614" y="31"/>
                    <a:pt x="614" y="31"/>
                    <a:pt x="614" y="31"/>
                  </a:cubicBezTo>
                  <a:cubicBezTo>
                    <a:pt x="614" y="30"/>
                    <a:pt x="614" y="30"/>
                    <a:pt x="614" y="30"/>
                  </a:cubicBezTo>
                  <a:lnTo>
                    <a:pt x="614" y="31"/>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28" name="Freeform 9"/>
            <p:cNvSpPr/>
            <p:nvPr/>
          </p:nvSpPr>
          <p:spPr bwMode="auto">
            <a:xfrm>
              <a:off x="1464065" y="2350721"/>
              <a:ext cx="519789" cy="97853"/>
            </a:xfrm>
            <a:custGeom>
              <a:gdLst>
                <a:gd name="T0" fmla="*/ 244 w 488"/>
                <a:gd name="T1" fmla="*/ 0 h 92"/>
                <a:gd name="T2" fmla="*/ 0 w 488"/>
                <a:gd name="T3" fmla="*/ 17 h 92"/>
                <a:gd name="T4" fmla="*/ 28 w 488"/>
                <a:gd name="T5" fmla="*/ 35 h 92"/>
                <a:gd name="T6" fmla="*/ 37 w 488"/>
                <a:gd name="T7" fmla="*/ 53 h 92"/>
                <a:gd name="T8" fmla="*/ 31 w 488"/>
                <a:gd name="T9" fmla="*/ 70 h 92"/>
                <a:gd name="T10" fmla="*/ 17 w 488"/>
                <a:gd name="T11" fmla="*/ 83 h 92"/>
                <a:gd name="T12" fmla="*/ 3 w 488"/>
                <a:gd name="T13" fmla="*/ 91 h 92"/>
                <a:gd name="T14" fmla="*/ 243 w 488"/>
                <a:gd name="T15" fmla="*/ 75 h 92"/>
                <a:gd name="T16" fmla="*/ 244 w 488"/>
                <a:gd name="T17" fmla="*/ 75 h 92"/>
                <a:gd name="T18" fmla="*/ 244 w 488"/>
                <a:gd name="T19" fmla="*/ 75 h 92"/>
                <a:gd name="T20" fmla="*/ 487 w 488"/>
                <a:gd name="T21" fmla="*/ 92 h 92"/>
                <a:gd name="T22" fmla="*/ 470 w 488"/>
                <a:gd name="T23" fmla="*/ 56 h 92"/>
                <a:gd name="T24" fmla="*/ 488 w 488"/>
                <a:gd name="T25" fmla="*/ 17 h 92"/>
                <a:gd name="T26" fmla="*/ 244 w 488"/>
                <a:gd name="T27"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92">
                  <a:moveTo>
                    <a:pt x="244" y="0"/>
                  </a:moveTo>
                  <a:cubicBezTo>
                    <a:pt x="172" y="0"/>
                    <a:pt x="88" y="4"/>
                    <a:pt x="0" y="17"/>
                  </a:cubicBezTo>
                  <a:cubicBezTo>
                    <a:pt x="13" y="23"/>
                    <a:pt x="23" y="29"/>
                    <a:pt x="28" y="35"/>
                  </a:cubicBezTo>
                  <a:cubicBezTo>
                    <a:pt x="35" y="41"/>
                    <a:pt x="37" y="47"/>
                    <a:pt x="37" y="53"/>
                  </a:cubicBezTo>
                  <a:cubicBezTo>
                    <a:pt x="37" y="59"/>
                    <a:pt x="35" y="65"/>
                    <a:pt x="31" y="70"/>
                  </a:cubicBezTo>
                  <a:cubicBezTo>
                    <a:pt x="27" y="75"/>
                    <a:pt x="22" y="79"/>
                    <a:pt x="17" y="83"/>
                  </a:cubicBezTo>
                  <a:cubicBezTo>
                    <a:pt x="12" y="86"/>
                    <a:pt x="7" y="89"/>
                    <a:pt x="3" y="91"/>
                  </a:cubicBezTo>
                  <a:cubicBezTo>
                    <a:pt x="28" y="87"/>
                    <a:pt x="118" y="75"/>
                    <a:pt x="243" y="75"/>
                  </a:cubicBezTo>
                  <a:cubicBezTo>
                    <a:pt x="243" y="75"/>
                    <a:pt x="243" y="75"/>
                    <a:pt x="244" y="75"/>
                  </a:cubicBezTo>
                  <a:cubicBezTo>
                    <a:pt x="244" y="75"/>
                    <a:pt x="244" y="75"/>
                    <a:pt x="244" y="75"/>
                  </a:cubicBezTo>
                  <a:cubicBezTo>
                    <a:pt x="375" y="75"/>
                    <a:pt x="469" y="89"/>
                    <a:pt x="487" y="92"/>
                  </a:cubicBezTo>
                  <a:cubicBezTo>
                    <a:pt x="474" y="79"/>
                    <a:pt x="470" y="67"/>
                    <a:pt x="470" y="56"/>
                  </a:cubicBezTo>
                  <a:cubicBezTo>
                    <a:pt x="470" y="37"/>
                    <a:pt x="484" y="22"/>
                    <a:pt x="488" y="17"/>
                  </a:cubicBezTo>
                  <a:cubicBezTo>
                    <a:pt x="400" y="4"/>
                    <a:pt x="316" y="0"/>
                    <a:pt x="244"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29" name="Freeform 10"/>
            <p:cNvSpPr/>
            <p:nvPr/>
          </p:nvSpPr>
          <p:spPr bwMode="auto">
            <a:xfrm>
              <a:off x="1464065" y="2350721"/>
              <a:ext cx="259895" cy="18404"/>
            </a:xfrm>
            <a:custGeom>
              <a:gdLst>
                <a:gd name="T0" fmla="*/ 243 w 244"/>
                <a:gd name="T1" fmla="*/ 0 h 17"/>
                <a:gd name="T2" fmla="*/ 1 w 244"/>
                <a:gd name="T3" fmla="*/ 17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7"/>
                  </a:cubicBezTo>
                  <a:cubicBezTo>
                    <a:pt x="1" y="17"/>
                    <a:pt x="0" y="17"/>
                    <a:pt x="0" y="17"/>
                  </a:cubicBezTo>
                  <a:cubicBezTo>
                    <a:pt x="0" y="17"/>
                    <a:pt x="0" y="17"/>
                    <a:pt x="0" y="17"/>
                  </a:cubicBezTo>
                  <a:cubicBezTo>
                    <a:pt x="88" y="4"/>
                    <a:pt x="172" y="0"/>
                    <a:pt x="244" y="0"/>
                  </a:cubicBezTo>
                  <a:cubicBezTo>
                    <a:pt x="243" y="0"/>
                    <a:pt x="243" y="0"/>
                    <a:pt x="243"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30" name="Freeform 11"/>
            <p:cNvSpPr>
              <a:spLocks noEditPoints="1"/>
            </p:cNvSpPr>
            <p:nvPr/>
          </p:nvSpPr>
          <p:spPr bwMode="auto">
            <a:xfrm>
              <a:off x="1456882" y="2366880"/>
              <a:ext cx="532357" cy="2244"/>
            </a:xfrm>
            <a:custGeom>
              <a:gdLst>
                <a:gd name="T0" fmla="*/ 3 w 500"/>
                <a:gd name="T1" fmla="*/ 0 h 2"/>
                <a:gd name="T2" fmla="*/ 0 w 500"/>
                <a:gd name="T3" fmla="*/ 1 h 2"/>
                <a:gd name="T4" fmla="*/ 2 w 500"/>
                <a:gd name="T5" fmla="*/ 2 h 2"/>
                <a:gd name="T6" fmla="*/ 3 w 500"/>
                <a:gd name="T7" fmla="*/ 0 h 2"/>
                <a:gd name="T8" fmla="*/ 3 w 500"/>
                <a:gd name="T9" fmla="*/ 0 h 2"/>
                <a:gd name="T10" fmla="*/ 498 w 500"/>
                <a:gd name="T11" fmla="*/ 0 h 2"/>
                <a:gd name="T12" fmla="*/ 498 w 500"/>
                <a:gd name="T13" fmla="*/ 0 h 2"/>
                <a:gd name="T14" fmla="*/ 499 w 500"/>
                <a:gd name="T15" fmla="*/ 1 h 2"/>
                <a:gd name="T16" fmla="*/ 500 w 500"/>
                <a:gd name="T17" fmla="*/ 1 h 2"/>
                <a:gd name="T18" fmla="*/ 498 w 500"/>
                <a:gd name="T19" fmla="*/ 0 h 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2">
                  <a:moveTo>
                    <a:pt x="3" y="0"/>
                  </a:moveTo>
                  <a:cubicBezTo>
                    <a:pt x="0" y="1"/>
                    <a:pt x="0" y="1"/>
                    <a:pt x="0" y="1"/>
                  </a:cubicBezTo>
                  <a:cubicBezTo>
                    <a:pt x="2" y="2"/>
                    <a:pt x="2" y="2"/>
                    <a:pt x="2" y="2"/>
                  </a:cubicBezTo>
                  <a:cubicBezTo>
                    <a:pt x="3" y="0"/>
                    <a:pt x="3" y="0"/>
                    <a:pt x="3" y="0"/>
                  </a:cubicBezTo>
                  <a:cubicBezTo>
                    <a:pt x="3" y="0"/>
                    <a:pt x="3" y="0"/>
                    <a:pt x="3" y="0"/>
                  </a:cubicBezTo>
                  <a:moveTo>
                    <a:pt x="498" y="0"/>
                  </a:moveTo>
                  <a:cubicBezTo>
                    <a:pt x="498" y="0"/>
                    <a:pt x="498" y="0"/>
                    <a:pt x="498" y="0"/>
                  </a:cubicBezTo>
                  <a:cubicBezTo>
                    <a:pt x="499" y="1"/>
                    <a:pt x="499" y="1"/>
                    <a:pt x="499" y="1"/>
                  </a:cubicBezTo>
                  <a:cubicBezTo>
                    <a:pt x="500" y="1"/>
                    <a:pt x="500" y="1"/>
                    <a:pt x="500" y="1"/>
                  </a:cubicBezTo>
                  <a:cubicBezTo>
                    <a:pt x="498" y="0"/>
                    <a:pt x="498" y="0"/>
                    <a:pt x="498"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31" name="Freeform 12"/>
            <p:cNvSpPr/>
            <p:nvPr/>
          </p:nvSpPr>
          <p:spPr bwMode="auto">
            <a:xfrm>
              <a:off x="1463167" y="2348925"/>
              <a:ext cx="260793" cy="17955"/>
            </a:xfrm>
            <a:custGeom>
              <a:gdLst>
                <a:gd name="T0" fmla="*/ 244 w 245"/>
                <a:gd name="T1" fmla="*/ 0 h 17"/>
                <a:gd name="T2" fmla="*/ 0 w 245"/>
                <a:gd name="T3" fmla="*/ 17 h 17"/>
                <a:gd name="T4" fmla="*/ 0 w 245"/>
                <a:gd name="T5" fmla="*/ 17 h 17"/>
                <a:gd name="T6" fmla="*/ 245 w 245"/>
                <a:gd name="T7" fmla="*/ 0 h 17"/>
                <a:gd name="T8" fmla="*/ 244 w 245"/>
                <a:gd name="T9" fmla="*/ 0 h 17"/>
              </a:gdLst>
              <a:cxnLst>
                <a:cxn ang="0">
                  <a:pos x="T0" y="T1"/>
                </a:cxn>
                <a:cxn ang="0">
                  <a:pos x="T2" y="T3"/>
                </a:cxn>
                <a:cxn ang="0">
                  <a:pos x="T4" y="T5"/>
                </a:cxn>
                <a:cxn ang="0">
                  <a:pos x="T6" y="T7"/>
                </a:cxn>
                <a:cxn ang="0">
                  <a:pos x="T8" y="T9"/>
                </a:cxn>
              </a:cxnLst>
              <a:rect l="0" t="0" r="r" b="b"/>
              <a:pathLst>
                <a:path w="245" h="17">
                  <a:moveTo>
                    <a:pt x="244" y="0"/>
                  </a:moveTo>
                  <a:cubicBezTo>
                    <a:pt x="112" y="0"/>
                    <a:pt x="18" y="14"/>
                    <a:pt x="0" y="17"/>
                  </a:cubicBezTo>
                  <a:cubicBezTo>
                    <a:pt x="0" y="17"/>
                    <a:pt x="0" y="17"/>
                    <a:pt x="0" y="17"/>
                  </a:cubicBezTo>
                  <a:cubicBezTo>
                    <a:pt x="89" y="4"/>
                    <a:pt x="172" y="0"/>
                    <a:pt x="245" y="0"/>
                  </a:cubicBezTo>
                  <a:cubicBezTo>
                    <a:pt x="244" y="0"/>
                    <a:pt x="244" y="0"/>
                    <a:pt x="244"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32" name="Freeform 13"/>
            <p:cNvSpPr/>
            <p:nvPr/>
          </p:nvSpPr>
          <p:spPr bwMode="auto">
            <a:xfrm>
              <a:off x="1459127" y="2348925"/>
              <a:ext cx="528766" cy="20199"/>
            </a:xfrm>
            <a:custGeom>
              <a:gdLst>
                <a:gd name="T0" fmla="*/ 249 w 497"/>
                <a:gd name="T1" fmla="*/ 0 h 19"/>
                <a:gd name="T2" fmla="*/ 4 w 497"/>
                <a:gd name="T3" fmla="*/ 17 h 19"/>
                <a:gd name="T4" fmla="*/ 4 w 497"/>
                <a:gd name="T5" fmla="*/ 17 h 19"/>
                <a:gd name="T6" fmla="*/ 1 w 497"/>
                <a:gd name="T7" fmla="*/ 17 h 19"/>
                <a:gd name="T8" fmla="*/ 1 w 497"/>
                <a:gd name="T9" fmla="*/ 17 h 19"/>
                <a:gd name="T10" fmla="*/ 1 w 497"/>
                <a:gd name="T11" fmla="*/ 17 h 19"/>
                <a:gd name="T12" fmla="*/ 0 w 497"/>
                <a:gd name="T13" fmla="*/ 19 h 19"/>
                <a:gd name="T14" fmla="*/ 1 w 497"/>
                <a:gd name="T15" fmla="*/ 19 h 19"/>
                <a:gd name="T16" fmla="*/ 2 w 497"/>
                <a:gd name="T17" fmla="*/ 18 h 19"/>
                <a:gd name="T18" fmla="*/ 1 w 497"/>
                <a:gd name="T19" fmla="*/ 19 h 19"/>
                <a:gd name="T20" fmla="*/ 1 w 497"/>
                <a:gd name="T21" fmla="*/ 19 h 19"/>
                <a:gd name="T22" fmla="*/ 2 w 497"/>
                <a:gd name="T23" fmla="*/ 19 h 19"/>
                <a:gd name="T24" fmla="*/ 5 w 497"/>
                <a:gd name="T25" fmla="*/ 19 h 19"/>
                <a:gd name="T26" fmla="*/ 5 w 497"/>
                <a:gd name="T27" fmla="*/ 19 h 19"/>
                <a:gd name="T28" fmla="*/ 6 w 497"/>
                <a:gd name="T29" fmla="*/ 19 h 19"/>
                <a:gd name="T30" fmla="*/ 248 w 497"/>
                <a:gd name="T31" fmla="*/ 2 h 19"/>
                <a:gd name="T32" fmla="*/ 249 w 497"/>
                <a:gd name="T33" fmla="*/ 2 h 19"/>
                <a:gd name="T34" fmla="*/ 249 w 497"/>
                <a:gd name="T35" fmla="*/ 2 h 19"/>
                <a:gd name="T36" fmla="*/ 427 w 497"/>
                <a:gd name="T37" fmla="*/ 11 h 19"/>
                <a:gd name="T38" fmla="*/ 478 w 497"/>
                <a:gd name="T39" fmla="*/ 17 h 19"/>
                <a:gd name="T40" fmla="*/ 491 w 497"/>
                <a:gd name="T41" fmla="*/ 19 h 19"/>
                <a:gd name="T42" fmla="*/ 495 w 497"/>
                <a:gd name="T43" fmla="*/ 19 h 19"/>
                <a:gd name="T44" fmla="*/ 496 w 497"/>
                <a:gd name="T45" fmla="*/ 19 h 19"/>
                <a:gd name="T46" fmla="*/ 496 w 497"/>
                <a:gd name="T47" fmla="*/ 19 h 19"/>
                <a:gd name="T48" fmla="*/ 497 w 497"/>
                <a:gd name="T49" fmla="*/ 18 h 19"/>
                <a:gd name="T50" fmla="*/ 496 w 497"/>
                <a:gd name="T51" fmla="*/ 17 h 19"/>
                <a:gd name="T52" fmla="*/ 496 w 497"/>
                <a:gd name="T53" fmla="*/ 17 h 19"/>
                <a:gd name="T54" fmla="*/ 496 w 497"/>
                <a:gd name="T55" fmla="*/ 17 h 19"/>
                <a:gd name="T56" fmla="*/ 249 w 497"/>
                <a:gd name="T57"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19">
                  <a:moveTo>
                    <a:pt x="249" y="0"/>
                  </a:moveTo>
                  <a:cubicBezTo>
                    <a:pt x="176" y="0"/>
                    <a:pt x="93" y="4"/>
                    <a:pt x="4" y="17"/>
                  </a:cubicBezTo>
                  <a:cubicBezTo>
                    <a:pt x="4" y="17"/>
                    <a:pt x="4" y="17"/>
                    <a:pt x="4" y="17"/>
                  </a:cubicBezTo>
                  <a:cubicBezTo>
                    <a:pt x="2" y="17"/>
                    <a:pt x="1" y="17"/>
                    <a:pt x="1" y="17"/>
                  </a:cubicBezTo>
                  <a:cubicBezTo>
                    <a:pt x="1" y="17"/>
                    <a:pt x="1" y="17"/>
                    <a:pt x="1" y="17"/>
                  </a:cubicBezTo>
                  <a:cubicBezTo>
                    <a:pt x="1" y="17"/>
                    <a:pt x="1" y="17"/>
                    <a:pt x="1" y="17"/>
                  </a:cubicBezTo>
                  <a:cubicBezTo>
                    <a:pt x="0" y="19"/>
                    <a:pt x="0" y="19"/>
                    <a:pt x="0" y="19"/>
                  </a:cubicBezTo>
                  <a:cubicBezTo>
                    <a:pt x="1" y="19"/>
                    <a:pt x="1" y="19"/>
                    <a:pt x="1" y="19"/>
                  </a:cubicBezTo>
                  <a:cubicBezTo>
                    <a:pt x="2" y="18"/>
                    <a:pt x="2" y="18"/>
                    <a:pt x="2" y="18"/>
                  </a:cubicBezTo>
                  <a:cubicBezTo>
                    <a:pt x="1" y="19"/>
                    <a:pt x="1" y="19"/>
                    <a:pt x="1" y="19"/>
                  </a:cubicBezTo>
                  <a:cubicBezTo>
                    <a:pt x="1" y="19"/>
                    <a:pt x="1" y="19"/>
                    <a:pt x="1" y="19"/>
                  </a:cubicBezTo>
                  <a:cubicBezTo>
                    <a:pt x="2" y="19"/>
                    <a:pt x="2" y="19"/>
                    <a:pt x="2" y="19"/>
                  </a:cubicBezTo>
                  <a:cubicBezTo>
                    <a:pt x="3" y="19"/>
                    <a:pt x="4" y="19"/>
                    <a:pt x="5" y="19"/>
                  </a:cubicBezTo>
                  <a:cubicBezTo>
                    <a:pt x="5" y="19"/>
                    <a:pt x="5" y="19"/>
                    <a:pt x="5" y="19"/>
                  </a:cubicBezTo>
                  <a:cubicBezTo>
                    <a:pt x="5" y="19"/>
                    <a:pt x="6" y="19"/>
                    <a:pt x="6" y="19"/>
                  </a:cubicBezTo>
                  <a:cubicBezTo>
                    <a:pt x="27" y="15"/>
                    <a:pt x="120" y="2"/>
                    <a:pt x="248" y="2"/>
                  </a:cubicBezTo>
                  <a:cubicBezTo>
                    <a:pt x="248" y="2"/>
                    <a:pt x="248" y="2"/>
                    <a:pt x="249" y="2"/>
                  </a:cubicBezTo>
                  <a:cubicBezTo>
                    <a:pt x="249" y="2"/>
                    <a:pt x="249" y="2"/>
                    <a:pt x="249" y="2"/>
                  </a:cubicBezTo>
                  <a:cubicBezTo>
                    <a:pt x="323" y="2"/>
                    <a:pt x="384" y="6"/>
                    <a:pt x="427" y="11"/>
                  </a:cubicBezTo>
                  <a:cubicBezTo>
                    <a:pt x="449" y="13"/>
                    <a:pt x="466" y="15"/>
                    <a:pt x="478" y="17"/>
                  </a:cubicBezTo>
                  <a:cubicBezTo>
                    <a:pt x="483" y="17"/>
                    <a:pt x="488" y="18"/>
                    <a:pt x="491" y="19"/>
                  </a:cubicBezTo>
                  <a:cubicBezTo>
                    <a:pt x="494" y="19"/>
                    <a:pt x="495" y="19"/>
                    <a:pt x="495" y="19"/>
                  </a:cubicBezTo>
                  <a:cubicBezTo>
                    <a:pt x="496" y="19"/>
                    <a:pt x="496" y="19"/>
                    <a:pt x="496" y="19"/>
                  </a:cubicBezTo>
                  <a:cubicBezTo>
                    <a:pt x="496" y="19"/>
                    <a:pt x="496" y="19"/>
                    <a:pt x="496" y="19"/>
                  </a:cubicBezTo>
                  <a:cubicBezTo>
                    <a:pt x="497" y="18"/>
                    <a:pt x="497" y="18"/>
                    <a:pt x="497" y="18"/>
                  </a:cubicBezTo>
                  <a:cubicBezTo>
                    <a:pt x="496" y="17"/>
                    <a:pt x="496" y="17"/>
                    <a:pt x="496" y="17"/>
                  </a:cubicBezTo>
                  <a:cubicBezTo>
                    <a:pt x="496" y="17"/>
                    <a:pt x="496" y="17"/>
                    <a:pt x="496" y="17"/>
                  </a:cubicBezTo>
                  <a:cubicBezTo>
                    <a:pt x="496" y="17"/>
                    <a:pt x="496" y="17"/>
                    <a:pt x="496" y="17"/>
                  </a:cubicBezTo>
                  <a:cubicBezTo>
                    <a:pt x="406" y="4"/>
                    <a:pt x="322" y="0"/>
                    <a:pt x="249"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33" name="Freeform 14"/>
            <p:cNvSpPr>
              <a:spLocks noEditPoints="1"/>
            </p:cNvSpPr>
            <p:nvPr/>
          </p:nvSpPr>
          <p:spPr bwMode="auto">
            <a:xfrm>
              <a:off x="1460025" y="2350721"/>
              <a:ext cx="530113" cy="100995"/>
            </a:xfrm>
            <a:custGeom>
              <a:gdLst>
                <a:gd name="T0" fmla="*/ 496 w 498"/>
                <a:gd name="T1" fmla="*/ 93 h 95"/>
                <a:gd name="T2" fmla="*/ 495 w 498"/>
                <a:gd name="T3" fmla="*/ 94 h 95"/>
                <a:gd name="T4" fmla="*/ 495 w 498"/>
                <a:gd name="T5" fmla="*/ 94 h 95"/>
                <a:gd name="T6" fmla="*/ 498 w 498"/>
                <a:gd name="T7" fmla="*/ 95 h 95"/>
                <a:gd name="T8" fmla="*/ 496 w 498"/>
                <a:gd name="T9" fmla="*/ 93 h 95"/>
                <a:gd name="T10" fmla="*/ 4 w 498"/>
                <a:gd name="T11" fmla="*/ 17 h 95"/>
                <a:gd name="T12" fmla="*/ 1 w 498"/>
                <a:gd name="T13" fmla="*/ 17 h 95"/>
                <a:gd name="T14" fmla="*/ 0 w 498"/>
                <a:gd name="T15" fmla="*/ 17 h 95"/>
                <a:gd name="T16" fmla="*/ 31 w 498"/>
                <a:gd name="T17" fmla="*/ 36 h 95"/>
                <a:gd name="T18" fmla="*/ 39 w 498"/>
                <a:gd name="T19" fmla="*/ 53 h 95"/>
                <a:gd name="T20" fmla="*/ 33 w 498"/>
                <a:gd name="T21" fmla="*/ 68 h 95"/>
                <a:gd name="T22" fmla="*/ 13 w 498"/>
                <a:gd name="T23" fmla="*/ 86 h 95"/>
                <a:gd name="T24" fmla="*/ 4 w 498"/>
                <a:gd name="T25" fmla="*/ 91 h 95"/>
                <a:gd name="T26" fmla="*/ 0 w 498"/>
                <a:gd name="T27" fmla="*/ 92 h 95"/>
                <a:gd name="T28" fmla="*/ 0 w 498"/>
                <a:gd name="T29" fmla="*/ 92 h 95"/>
                <a:gd name="T30" fmla="*/ 7 w 498"/>
                <a:gd name="T31" fmla="*/ 91 h 95"/>
                <a:gd name="T32" fmla="*/ 21 w 498"/>
                <a:gd name="T33" fmla="*/ 83 h 95"/>
                <a:gd name="T34" fmla="*/ 35 w 498"/>
                <a:gd name="T35" fmla="*/ 70 h 95"/>
                <a:gd name="T36" fmla="*/ 41 w 498"/>
                <a:gd name="T37" fmla="*/ 53 h 95"/>
                <a:gd name="T38" fmla="*/ 32 w 498"/>
                <a:gd name="T39" fmla="*/ 35 h 95"/>
                <a:gd name="T40" fmla="*/ 4 w 498"/>
                <a:gd name="T41" fmla="*/ 17 h 95"/>
                <a:gd name="T42" fmla="*/ 248 w 498"/>
                <a:gd name="T43" fmla="*/ 0 h 95"/>
                <a:gd name="T44" fmla="*/ 248 w 498"/>
                <a:gd name="T45" fmla="*/ 0 h 95"/>
                <a:gd name="T46" fmla="*/ 492 w 498"/>
                <a:gd name="T47" fmla="*/ 17 h 95"/>
                <a:gd name="T48" fmla="*/ 474 w 498"/>
                <a:gd name="T49" fmla="*/ 56 h 95"/>
                <a:gd name="T50" fmla="*/ 491 w 498"/>
                <a:gd name="T51" fmla="*/ 92 h 95"/>
                <a:gd name="T52" fmla="*/ 248 w 498"/>
                <a:gd name="T53" fmla="*/ 75 h 95"/>
                <a:gd name="T54" fmla="*/ 248 w 498"/>
                <a:gd name="T55" fmla="*/ 75 h 95"/>
                <a:gd name="T56" fmla="*/ 495 w 498"/>
                <a:gd name="T57" fmla="*/ 92 h 95"/>
                <a:gd name="T58" fmla="*/ 495 w 498"/>
                <a:gd name="T59" fmla="*/ 92 h 95"/>
                <a:gd name="T60" fmla="*/ 476 w 498"/>
                <a:gd name="T61" fmla="*/ 56 h 95"/>
                <a:gd name="T62" fmla="*/ 485 w 498"/>
                <a:gd name="T63" fmla="*/ 28 h 95"/>
                <a:gd name="T64" fmla="*/ 492 w 498"/>
                <a:gd name="T65" fmla="*/ 20 h 95"/>
                <a:gd name="T66" fmla="*/ 494 w 498"/>
                <a:gd name="T67" fmla="*/ 18 h 95"/>
                <a:gd name="T68" fmla="*/ 495 w 498"/>
                <a:gd name="T69" fmla="*/ 17 h 95"/>
                <a:gd name="T70" fmla="*/ 494 w 498"/>
                <a:gd name="T71" fmla="*/ 17 h 95"/>
                <a:gd name="T72" fmla="*/ 490 w 498"/>
                <a:gd name="T73" fmla="*/ 17 h 95"/>
                <a:gd name="T74" fmla="*/ 477 w 498"/>
                <a:gd name="T75" fmla="*/ 15 h 95"/>
                <a:gd name="T76" fmla="*/ 426 w 498"/>
                <a:gd name="T77" fmla="*/ 9 h 95"/>
                <a:gd name="T78" fmla="*/ 248 w 498"/>
                <a:gd name="T7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8" h="95">
                  <a:moveTo>
                    <a:pt x="496" y="93"/>
                  </a:moveTo>
                  <a:cubicBezTo>
                    <a:pt x="495" y="94"/>
                    <a:pt x="495" y="94"/>
                    <a:pt x="495" y="94"/>
                  </a:cubicBezTo>
                  <a:cubicBezTo>
                    <a:pt x="495" y="94"/>
                    <a:pt x="495" y="94"/>
                    <a:pt x="495" y="94"/>
                  </a:cubicBezTo>
                  <a:cubicBezTo>
                    <a:pt x="498" y="95"/>
                    <a:pt x="498" y="95"/>
                    <a:pt x="498" y="95"/>
                  </a:cubicBezTo>
                  <a:cubicBezTo>
                    <a:pt x="496" y="93"/>
                    <a:pt x="496" y="93"/>
                    <a:pt x="496" y="93"/>
                  </a:cubicBezTo>
                  <a:moveTo>
                    <a:pt x="4" y="17"/>
                  </a:moveTo>
                  <a:cubicBezTo>
                    <a:pt x="3" y="17"/>
                    <a:pt x="2" y="17"/>
                    <a:pt x="1" y="17"/>
                  </a:cubicBezTo>
                  <a:cubicBezTo>
                    <a:pt x="0" y="17"/>
                    <a:pt x="0" y="17"/>
                    <a:pt x="0" y="17"/>
                  </a:cubicBezTo>
                  <a:cubicBezTo>
                    <a:pt x="15" y="24"/>
                    <a:pt x="25" y="30"/>
                    <a:pt x="31" y="36"/>
                  </a:cubicBezTo>
                  <a:cubicBezTo>
                    <a:pt x="37" y="42"/>
                    <a:pt x="39" y="48"/>
                    <a:pt x="39" y="53"/>
                  </a:cubicBezTo>
                  <a:cubicBezTo>
                    <a:pt x="39" y="59"/>
                    <a:pt x="37" y="64"/>
                    <a:pt x="33" y="68"/>
                  </a:cubicBezTo>
                  <a:cubicBezTo>
                    <a:pt x="28" y="76"/>
                    <a:pt x="20" y="81"/>
                    <a:pt x="13" y="86"/>
                  </a:cubicBezTo>
                  <a:cubicBezTo>
                    <a:pt x="9" y="88"/>
                    <a:pt x="6" y="89"/>
                    <a:pt x="4" y="91"/>
                  </a:cubicBezTo>
                  <a:cubicBezTo>
                    <a:pt x="2" y="91"/>
                    <a:pt x="1" y="92"/>
                    <a:pt x="0" y="92"/>
                  </a:cubicBezTo>
                  <a:cubicBezTo>
                    <a:pt x="0" y="92"/>
                    <a:pt x="0" y="92"/>
                    <a:pt x="0" y="92"/>
                  </a:cubicBezTo>
                  <a:cubicBezTo>
                    <a:pt x="0" y="92"/>
                    <a:pt x="3" y="92"/>
                    <a:pt x="7" y="91"/>
                  </a:cubicBezTo>
                  <a:cubicBezTo>
                    <a:pt x="11" y="89"/>
                    <a:pt x="16" y="86"/>
                    <a:pt x="21" y="83"/>
                  </a:cubicBezTo>
                  <a:cubicBezTo>
                    <a:pt x="26" y="79"/>
                    <a:pt x="31" y="75"/>
                    <a:pt x="35" y="70"/>
                  </a:cubicBezTo>
                  <a:cubicBezTo>
                    <a:pt x="39" y="65"/>
                    <a:pt x="41" y="59"/>
                    <a:pt x="41" y="53"/>
                  </a:cubicBezTo>
                  <a:cubicBezTo>
                    <a:pt x="41" y="47"/>
                    <a:pt x="39" y="41"/>
                    <a:pt x="32" y="35"/>
                  </a:cubicBezTo>
                  <a:cubicBezTo>
                    <a:pt x="27" y="29"/>
                    <a:pt x="17" y="23"/>
                    <a:pt x="4" y="17"/>
                  </a:cubicBezTo>
                  <a:moveTo>
                    <a:pt x="248" y="0"/>
                  </a:moveTo>
                  <a:cubicBezTo>
                    <a:pt x="248" y="0"/>
                    <a:pt x="248" y="0"/>
                    <a:pt x="248" y="0"/>
                  </a:cubicBezTo>
                  <a:cubicBezTo>
                    <a:pt x="320" y="0"/>
                    <a:pt x="404" y="4"/>
                    <a:pt x="492" y="17"/>
                  </a:cubicBezTo>
                  <a:cubicBezTo>
                    <a:pt x="488" y="22"/>
                    <a:pt x="474" y="37"/>
                    <a:pt x="474" y="56"/>
                  </a:cubicBezTo>
                  <a:cubicBezTo>
                    <a:pt x="474" y="67"/>
                    <a:pt x="478" y="79"/>
                    <a:pt x="491" y="92"/>
                  </a:cubicBezTo>
                  <a:cubicBezTo>
                    <a:pt x="473" y="89"/>
                    <a:pt x="379" y="75"/>
                    <a:pt x="248" y="75"/>
                  </a:cubicBezTo>
                  <a:cubicBezTo>
                    <a:pt x="248" y="75"/>
                    <a:pt x="248" y="75"/>
                    <a:pt x="248" y="75"/>
                  </a:cubicBezTo>
                  <a:cubicBezTo>
                    <a:pt x="321" y="75"/>
                    <a:pt x="405" y="79"/>
                    <a:pt x="495" y="92"/>
                  </a:cubicBezTo>
                  <a:cubicBezTo>
                    <a:pt x="495" y="92"/>
                    <a:pt x="495" y="92"/>
                    <a:pt x="495" y="92"/>
                  </a:cubicBezTo>
                  <a:cubicBezTo>
                    <a:pt x="480" y="80"/>
                    <a:pt x="476" y="67"/>
                    <a:pt x="476" y="56"/>
                  </a:cubicBezTo>
                  <a:cubicBezTo>
                    <a:pt x="476" y="45"/>
                    <a:pt x="481" y="35"/>
                    <a:pt x="485" y="28"/>
                  </a:cubicBezTo>
                  <a:cubicBezTo>
                    <a:pt x="488" y="25"/>
                    <a:pt x="490" y="22"/>
                    <a:pt x="492" y="20"/>
                  </a:cubicBezTo>
                  <a:cubicBezTo>
                    <a:pt x="493" y="19"/>
                    <a:pt x="494" y="18"/>
                    <a:pt x="494" y="18"/>
                  </a:cubicBezTo>
                  <a:cubicBezTo>
                    <a:pt x="495" y="18"/>
                    <a:pt x="495" y="17"/>
                    <a:pt x="495" y="17"/>
                  </a:cubicBezTo>
                  <a:cubicBezTo>
                    <a:pt x="494" y="17"/>
                    <a:pt x="494" y="17"/>
                    <a:pt x="494" y="17"/>
                  </a:cubicBezTo>
                  <a:cubicBezTo>
                    <a:pt x="494" y="17"/>
                    <a:pt x="493" y="17"/>
                    <a:pt x="490" y="17"/>
                  </a:cubicBezTo>
                  <a:cubicBezTo>
                    <a:pt x="487" y="16"/>
                    <a:pt x="482" y="15"/>
                    <a:pt x="477" y="15"/>
                  </a:cubicBezTo>
                  <a:cubicBezTo>
                    <a:pt x="465" y="13"/>
                    <a:pt x="448" y="11"/>
                    <a:pt x="426" y="9"/>
                  </a:cubicBezTo>
                  <a:cubicBezTo>
                    <a:pt x="383" y="4"/>
                    <a:pt x="322" y="0"/>
                    <a:pt x="248"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34" name="Freeform 15"/>
            <p:cNvSpPr/>
            <p:nvPr/>
          </p:nvSpPr>
          <p:spPr bwMode="auto">
            <a:xfrm>
              <a:off x="1464065" y="2432863"/>
              <a:ext cx="519789" cy="96507"/>
            </a:xfrm>
            <a:custGeom>
              <a:gdLst>
                <a:gd name="T0" fmla="*/ 244 w 488"/>
                <a:gd name="T1" fmla="*/ 0 h 91"/>
                <a:gd name="T2" fmla="*/ 0 w 488"/>
                <a:gd name="T3" fmla="*/ 17 h 91"/>
                <a:gd name="T4" fmla="*/ 28 w 488"/>
                <a:gd name="T5" fmla="*/ 34 h 91"/>
                <a:gd name="T6" fmla="*/ 37 w 488"/>
                <a:gd name="T7" fmla="*/ 53 h 91"/>
                <a:gd name="T8" fmla="*/ 31 w 488"/>
                <a:gd name="T9" fmla="*/ 70 h 91"/>
                <a:gd name="T10" fmla="*/ 17 w 488"/>
                <a:gd name="T11" fmla="*/ 82 h 91"/>
                <a:gd name="T12" fmla="*/ 3 w 488"/>
                <a:gd name="T13" fmla="*/ 91 h 91"/>
                <a:gd name="T14" fmla="*/ 244 w 488"/>
                <a:gd name="T15" fmla="*/ 75 h 91"/>
                <a:gd name="T16" fmla="*/ 487 w 488"/>
                <a:gd name="T17" fmla="*/ 91 h 91"/>
                <a:gd name="T18" fmla="*/ 470 w 488"/>
                <a:gd name="T19" fmla="*/ 56 h 91"/>
                <a:gd name="T20" fmla="*/ 488 w 488"/>
                <a:gd name="T21" fmla="*/ 17 h 91"/>
                <a:gd name="T22" fmla="*/ 244 w 488"/>
                <a:gd name="T23" fmla="*/ 0 h 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8" h="91">
                  <a:moveTo>
                    <a:pt x="244" y="0"/>
                  </a:moveTo>
                  <a:cubicBezTo>
                    <a:pt x="172" y="0"/>
                    <a:pt x="88" y="4"/>
                    <a:pt x="0" y="17"/>
                  </a:cubicBezTo>
                  <a:cubicBezTo>
                    <a:pt x="13" y="23"/>
                    <a:pt x="23" y="29"/>
                    <a:pt x="28" y="34"/>
                  </a:cubicBezTo>
                  <a:cubicBezTo>
                    <a:pt x="35" y="41"/>
                    <a:pt x="37" y="47"/>
                    <a:pt x="37" y="53"/>
                  </a:cubicBezTo>
                  <a:cubicBezTo>
                    <a:pt x="37" y="59"/>
                    <a:pt x="35" y="65"/>
                    <a:pt x="31" y="70"/>
                  </a:cubicBezTo>
                  <a:cubicBezTo>
                    <a:pt x="27" y="75"/>
                    <a:pt x="22" y="79"/>
                    <a:pt x="17" y="82"/>
                  </a:cubicBezTo>
                  <a:cubicBezTo>
                    <a:pt x="12" y="86"/>
                    <a:pt x="7" y="89"/>
                    <a:pt x="3" y="91"/>
                  </a:cubicBezTo>
                  <a:cubicBezTo>
                    <a:pt x="90" y="79"/>
                    <a:pt x="173" y="75"/>
                    <a:pt x="244" y="75"/>
                  </a:cubicBezTo>
                  <a:cubicBezTo>
                    <a:pt x="375" y="75"/>
                    <a:pt x="469" y="89"/>
                    <a:pt x="487" y="91"/>
                  </a:cubicBezTo>
                  <a:cubicBezTo>
                    <a:pt x="474" y="79"/>
                    <a:pt x="470" y="67"/>
                    <a:pt x="470" y="56"/>
                  </a:cubicBezTo>
                  <a:cubicBezTo>
                    <a:pt x="470" y="37"/>
                    <a:pt x="484" y="21"/>
                    <a:pt x="488" y="17"/>
                  </a:cubicBezTo>
                  <a:cubicBezTo>
                    <a:pt x="400" y="4"/>
                    <a:pt x="316" y="0"/>
                    <a:pt x="244"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35" name="Freeform 16"/>
            <p:cNvSpPr/>
            <p:nvPr/>
          </p:nvSpPr>
          <p:spPr bwMode="auto">
            <a:xfrm>
              <a:off x="1464065" y="2432863"/>
              <a:ext cx="259895" cy="17955"/>
            </a:xfrm>
            <a:custGeom>
              <a:gdLst>
                <a:gd name="T0" fmla="*/ 243 w 244"/>
                <a:gd name="T1" fmla="*/ 0 h 17"/>
                <a:gd name="T2" fmla="*/ 1 w 244"/>
                <a:gd name="T3" fmla="*/ 16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6"/>
                  </a:cubicBezTo>
                  <a:cubicBezTo>
                    <a:pt x="1" y="16"/>
                    <a:pt x="0" y="17"/>
                    <a:pt x="0" y="17"/>
                  </a:cubicBezTo>
                  <a:cubicBezTo>
                    <a:pt x="0" y="17"/>
                    <a:pt x="0" y="17"/>
                    <a:pt x="0" y="17"/>
                  </a:cubicBezTo>
                  <a:cubicBezTo>
                    <a:pt x="88" y="4"/>
                    <a:pt x="172" y="0"/>
                    <a:pt x="244" y="0"/>
                  </a:cubicBezTo>
                  <a:cubicBezTo>
                    <a:pt x="243" y="0"/>
                    <a:pt x="243" y="0"/>
                    <a:pt x="243"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36" name="Freeform 17"/>
            <p:cNvSpPr>
              <a:spLocks noEditPoints="1"/>
            </p:cNvSpPr>
            <p:nvPr/>
          </p:nvSpPr>
          <p:spPr bwMode="auto">
            <a:xfrm>
              <a:off x="1456882" y="2432863"/>
              <a:ext cx="533255" cy="100547"/>
            </a:xfrm>
            <a:custGeom>
              <a:gdLst>
                <a:gd name="T0" fmla="*/ 498 w 501"/>
                <a:gd name="T1" fmla="*/ 15 h 95"/>
                <a:gd name="T2" fmla="*/ 498 w 501"/>
                <a:gd name="T3" fmla="*/ 15 h 95"/>
                <a:gd name="T4" fmla="*/ 499 w 501"/>
                <a:gd name="T5" fmla="*/ 16 h 95"/>
                <a:gd name="T6" fmla="*/ 500 w 501"/>
                <a:gd name="T7" fmla="*/ 15 h 95"/>
                <a:gd name="T8" fmla="*/ 498 w 501"/>
                <a:gd name="T9" fmla="*/ 15 h 95"/>
                <a:gd name="T10" fmla="*/ 3 w 501"/>
                <a:gd name="T11" fmla="*/ 15 h 95"/>
                <a:gd name="T12" fmla="*/ 0 w 501"/>
                <a:gd name="T13" fmla="*/ 16 h 95"/>
                <a:gd name="T14" fmla="*/ 3 w 501"/>
                <a:gd name="T15" fmla="*/ 17 h 95"/>
                <a:gd name="T16" fmla="*/ 3 w 501"/>
                <a:gd name="T17" fmla="*/ 16 h 95"/>
                <a:gd name="T18" fmla="*/ 3 w 501"/>
                <a:gd name="T19" fmla="*/ 15 h 95"/>
                <a:gd name="T20" fmla="*/ 3 w 501"/>
                <a:gd name="T21" fmla="*/ 15 h 95"/>
                <a:gd name="T22" fmla="*/ 251 w 501"/>
                <a:gd name="T23" fmla="*/ 0 h 95"/>
                <a:gd name="T24" fmla="*/ 251 w 501"/>
                <a:gd name="T25" fmla="*/ 0 h 95"/>
                <a:gd name="T26" fmla="*/ 495 w 501"/>
                <a:gd name="T27" fmla="*/ 17 h 95"/>
                <a:gd name="T28" fmla="*/ 477 w 501"/>
                <a:gd name="T29" fmla="*/ 56 h 95"/>
                <a:gd name="T30" fmla="*/ 494 w 501"/>
                <a:gd name="T31" fmla="*/ 91 h 95"/>
                <a:gd name="T32" fmla="*/ 251 w 501"/>
                <a:gd name="T33" fmla="*/ 75 h 95"/>
                <a:gd name="T34" fmla="*/ 10 w 501"/>
                <a:gd name="T35" fmla="*/ 91 h 95"/>
                <a:gd name="T36" fmla="*/ 24 w 501"/>
                <a:gd name="T37" fmla="*/ 82 h 95"/>
                <a:gd name="T38" fmla="*/ 38 w 501"/>
                <a:gd name="T39" fmla="*/ 70 h 95"/>
                <a:gd name="T40" fmla="*/ 44 w 501"/>
                <a:gd name="T41" fmla="*/ 53 h 95"/>
                <a:gd name="T42" fmla="*/ 35 w 501"/>
                <a:gd name="T43" fmla="*/ 34 h 95"/>
                <a:gd name="T44" fmla="*/ 7 w 501"/>
                <a:gd name="T45" fmla="*/ 17 h 95"/>
                <a:gd name="T46" fmla="*/ 4 w 501"/>
                <a:gd name="T47" fmla="*/ 17 h 95"/>
                <a:gd name="T48" fmla="*/ 3 w 501"/>
                <a:gd name="T49" fmla="*/ 16 h 95"/>
                <a:gd name="T50" fmla="*/ 3 w 501"/>
                <a:gd name="T51" fmla="*/ 17 h 95"/>
                <a:gd name="T52" fmla="*/ 34 w 501"/>
                <a:gd name="T53" fmla="*/ 36 h 95"/>
                <a:gd name="T54" fmla="*/ 42 w 501"/>
                <a:gd name="T55" fmla="*/ 53 h 95"/>
                <a:gd name="T56" fmla="*/ 36 w 501"/>
                <a:gd name="T57" fmla="*/ 68 h 95"/>
                <a:gd name="T58" fmla="*/ 16 w 501"/>
                <a:gd name="T59" fmla="*/ 86 h 95"/>
                <a:gd name="T60" fmla="*/ 7 w 501"/>
                <a:gd name="T61" fmla="*/ 90 h 95"/>
                <a:gd name="T62" fmla="*/ 3 w 501"/>
                <a:gd name="T63" fmla="*/ 92 h 95"/>
                <a:gd name="T64" fmla="*/ 4 w 501"/>
                <a:gd name="T65" fmla="*/ 94 h 95"/>
                <a:gd name="T66" fmla="*/ 251 w 501"/>
                <a:gd name="T67" fmla="*/ 77 h 95"/>
                <a:gd name="T68" fmla="*/ 429 w 501"/>
                <a:gd name="T69" fmla="*/ 85 h 95"/>
                <a:gd name="T70" fmla="*/ 480 w 501"/>
                <a:gd name="T71" fmla="*/ 91 h 95"/>
                <a:gd name="T72" fmla="*/ 493 w 501"/>
                <a:gd name="T73" fmla="*/ 93 h 95"/>
                <a:gd name="T74" fmla="*/ 497 w 501"/>
                <a:gd name="T75" fmla="*/ 94 h 95"/>
                <a:gd name="T76" fmla="*/ 501 w 501"/>
                <a:gd name="T77" fmla="*/ 95 h 95"/>
                <a:gd name="T78" fmla="*/ 498 w 501"/>
                <a:gd name="T79" fmla="*/ 92 h 95"/>
                <a:gd name="T80" fmla="*/ 479 w 501"/>
                <a:gd name="T81" fmla="*/ 56 h 95"/>
                <a:gd name="T82" fmla="*/ 488 w 501"/>
                <a:gd name="T83" fmla="*/ 28 h 95"/>
                <a:gd name="T84" fmla="*/ 495 w 501"/>
                <a:gd name="T85" fmla="*/ 20 h 95"/>
                <a:gd name="T86" fmla="*/ 497 w 501"/>
                <a:gd name="T87" fmla="*/ 18 h 95"/>
                <a:gd name="T88" fmla="*/ 498 w 501"/>
                <a:gd name="T89" fmla="*/ 17 h 95"/>
                <a:gd name="T90" fmla="*/ 497 w 501"/>
                <a:gd name="T91" fmla="*/ 17 h 95"/>
                <a:gd name="T92" fmla="*/ 493 w 501"/>
                <a:gd name="T93" fmla="*/ 16 h 95"/>
                <a:gd name="T94" fmla="*/ 480 w 501"/>
                <a:gd name="T95" fmla="*/ 14 h 95"/>
                <a:gd name="T96" fmla="*/ 429 w 501"/>
                <a:gd name="T97" fmla="*/ 9 h 95"/>
                <a:gd name="T98" fmla="*/ 251 w 501"/>
                <a:gd name="T9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5">
                  <a:moveTo>
                    <a:pt x="498" y="15"/>
                  </a:moveTo>
                  <a:cubicBezTo>
                    <a:pt x="498" y="15"/>
                    <a:pt x="498" y="15"/>
                    <a:pt x="498" y="15"/>
                  </a:cubicBezTo>
                  <a:cubicBezTo>
                    <a:pt x="499" y="16"/>
                    <a:pt x="499" y="16"/>
                    <a:pt x="499" y="16"/>
                  </a:cubicBezTo>
                  <a:cubicBezTo>
                    <a:pt x="500" y="15"/>
                    <a:pt x="500" y="15"/>
                    <a:pt x="500" y="15"/>
                  </a:cubicBezTo>
                  <a:cubicBezTo>
                    <a:pt x="498" y="15"/>
                    <a:pt x="498" y="15"/>
                    <a:pt x="498" y="15"/>
                  </a:cubicBezTo>
                  <a:moveTo>
                    <a:pt x="3" y="15"/>
                  </a:moveTo>
                  <a:cubicBezTo>
                    <a:pt x="0" y="16"/>
                    <a:pt x="0" y="16"/>
                    <a:pt x="0" y="16"/>
                  </a:cubicBezTo>
                  <a:cubicBezTo>
                    <a:pt x="3" y="17"/>
                    <a:pt x="3" y="17"/>
                    <a:pt x="3" y="17"/>
                  </a:cubicBezTo>
                  <a:cubicBezTo>
                    <a:pt x="3" y="16"/>
                    <a:pt x="3" y="16"/>
                    <a:pt x="3" y="16"/>
                  </a:cubicBezTo>
                  <a:cubicBezTo>
                    <a:pt x="3" y="15"/>
                    <a:pt x="3" y="15"/>
                    <a:pt x="3" y="15"/>
                  </a:cubicBezTo>
                  <a:cubicBezTo>
                    <a:pt x="3" y="15"/>
                    <a:pt x="3" y="15"/>
                    <a:pt x="3" y="15"/>
                  </a:cubicBezTo>
                  <a:moveTo>
                    <a:pt x="251" y="0"/>
                  </a:moveTo>
                  <a:cubicBezTo>
                    <a:pt x="251" y="0"/>
                    <a:pt x="251" y="0"/>
                    <a:pt x="251" y="0"/>
                  </a:cubicBezTo>
                  <a:cubicBezTo>
                    <a:pt x="323" y="0"/>
                    <a:pt x="407" y="4"/>
                    <a:pt x="495" y="17"/>
                  </a:cubicBezTo>
                  <a:cubicBezTo>
                    <a:pt x="491" y="21"/>
                    <a:pt x="477" y="37"/>
                    <a:pt x="477" y="56"/>
                  </a:cubicBezTo>
                  <a:cubicBezTo>
                    <a:pt x="477" y="67"/>
                    <a:pt x="481" y="79"/>
                    <a:pt x="494" y="91"/>
                  </a:cubicBezTo>
                  <a:cubicBezTo>
                    <a:pt x="476" y="89"/>
                    <a:pt x="382" y="75"/>
                    <a:pt x="251" y="75"/>
                  </a:cubicBezTo>
                  <a:cubicBezTo>
                    <a:pt x="180" y="75"/>
                    <a:pt x="97" y="79"/>
                    <a:pt x="10" y="91"/>
                  </a:cubicBezTo>
                  <a:cubicBezTo>
                    <a:pt x="14" y="89"/>
                    <a:pt x="19" y="86"/>
                    <a:pt x="24" y="82"/>
                  </a:cubicBezTo>
                  <a:cubicBezTo>
                    <a:pt x="29" y="79"/>
                    <a:pt x="34" y="75"/>
                    <a:pt x="38" y="70"/>
                  </a:cubicBezTo>
                  <a:cubicBezTo>
                    <a:pt x="42" y="65"/>
                    <a:pt x="44" y="59"/>
                    <a:pt x="44" y="53"/>
                  </a:cubicBezTo>
                  <a:cubicBezTo>
                    <a:pt x="44" y="47"/>
                    <a:pt x="42" y="41"/>
                    <a:pt x="35" y="34"/>
                  </a:cubicBezTo>
                  <a:cubicBezTo>
                    <a:pt x="30" y="29"/>
                    <a:pt x="20" y="23"/>
                    <a:pt x="7" y="17"/>
                  </a:cubicBezTo>
                  <a:cubicBezTo>
                    <a:pt x="6" y="17"/>
                    <a:pt x="5" y="17"/>
                    <a:pt x="4" y="17"/>
                  </a:cubicBezTo>
                  <a:cubicBezTo>
                    <a:pt x="3" y="16"/>
                    <a:pt x="3" y="16"/>
                    <a:pt x="3" y="16"/>
                  </a:cubicBezTo>
                  <a:cubicBezTo>
                    <a:pt x="3" y="17"/>
                    <a:pt x="3" y="17"/>
                    <a:pt x="3" y="17"/>
                  </a:cubicBezTo>
                  <a:cubicBezTo>
                    <a:pt x="18" y="23"/>
                    <a:pt x="28" y="30"/>
                    <a:pt x="34" y="36"/>
                  </a:cubicBezTo>
                  <a:cubicBezTo>
                    <a:pt x="40" y="42"/>
                    <a:pt x="42" y="48"/>
                    <a:pt x="42" y="53"/>
                  </a:cubicBezTo>
                  <a:cubicBezTo>
                    <a:pt x="42" y="59"/>
                    <a:pt x="40" y="64"/>
                    <a:pt x="36" y="68"/>
                  </a:cubicBezTo>
                  <a:cubicBezTo>
                    <a:pt x="31" y="75"/>
                    <a:pt x="23" y="81"/>
                    <a:pt x="16" y="86"/>
                  </a:cubicBezTo>
                  <a:cubicBezTo>
                    <a:pt x="12" y="88"/>
                    <a:pt x="9" y="89"/>
                    <a:pt x="7" y="90"/>
                  </a:cubicBezTo>
                  <a:cubicBezTo>
                    <a:pt x="4" y="91"/>
                    <a:pt x="3" y="92"/>
                    <a:pt x="3" y="92"/>
                  </a:cubicBezTo>
                  <a:cubicBezTo>
                    <a:pt x="4" y="94"/>
                    <a:pt x="4" y="94"/>
                    <a:pt x="4" y="94"/>
                  </a:cubicBezTo>
                  <a:cubicBezTo>
                    <a:pt x="93" y="81"/>
                    <a:pt x="178" y="77"/>
                    <a:pt x="251" y="77"/>
                  </a:cubicBezTo>
                  <a:cubicBezTo>
                    <a:pt x="325" y="77"/>
                    <a:pt x="386" y="81"/>
                    <a:pt x="429" y="85"/>
                  </a:cubicBezTo>
                  <a:cubicBezTo>
                    <a:pt x="451" y="88"/>
                    <a:pt x="468" y="90"/>
                    <a:pt x="480" y="91"/>
                  </a:cubicBezTo>
                  <a:cubicBezTo>
                    <a:pt x="485" y="92"/>
                    <a:pt x="490" y="93"/>
                    <a:pt x="493" y="93"/>
                  </a:cubicBezTo>
                  <a:cubicBezTo>
                    <a:pt x="496" y="94"/>
                    <a:pt x="497" y="94"/>
                    <a:pt x="497" y="94"/>
                  </a:cubicBezTo>
                  <a:cubicBezTo>
                    <a:pt x="501" y="95"/>
                    <a:pt x="501" y="95"/>
                    <a:pt x="501" y="95"/>
                  </a:cubicBezTo>
                  <a:cubicBezTo>
                    <a:pt x="498" y="92"/>
                    <a:pt x="498" y="92"/>
                    <a:pt x="498" y="92"/>
                  </a:cubicBezTo>
                  <a:cubicBezTo>
                    <a:pt x="483" y="80"/>
                    <a:pt x="479" y="67"/>
                    <a:pt x="479" y="56"/>
                  </a:cubicBezTo>
                  <a:cubicBezTo>
                    <a:pt x="479" y="45"/>
                    <a:pt x="484" y="35"/>
                    <a:pt x="488" y="28"/>
                  </a:cubicBezTo>
                  <a:cubicBezTo>
                    <a:pt x="491" y="25"/>
                    <a:pt x="493" y="22"/>
                    <a:pt x="495" y="20"/>
                  </a:cubicBezTo>
                  <a:cubicBezTo>
                    <a:pt x="496" y="19"/>
                    <a:pt x="497" y="18"/>
                    <a:pt x="497" y="18"/>
                  </a:cubicBezTo>
                  <a:cubicBezTo>
                    <a:pt x="498" y="17"/>
                    <a:pt x="498" y="17"/>
                    <a:pt x="498" y="17"/>
                  </a:cubicBezTo>
                  <a:cubicBezTo>
                    <a:pt x="497" y="17"/>
                    <a:pt x="497" y="17"/>
                    <a:pt x="497" y="17"/>
                  </a:cubicBezTo>
                  <a:cubicBezTo>
                    <a:pt x="497" y="17"/>
                    <a:pt x="496" y="17"/>
                    <a:pt x="493" y="16"/>
                  </a:cubicBezTo>
                  <a:cubicBezTo>
                    <a:pt x="490" y="16"/>
                    <a:pt x="485" y="15"/>
                    <a:pt x="480" y="14"/>
                  </a:cubicBezTo>
                  <a:cubicBezTo>
                    <a:pt x="468" y="13"/>
                    <a:pt x="451" y="11"/>
                    <a:pt x="429" y="9"/>
                  </a:cubicBezTo>
                  <a:cubicBezTo>
                    <a:pt x="386" y="4"/>
                    <a:pt x="325" y="0"/>
                    <a:pt x="251"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37" name="Freeform 18"/>
            <p:cNvSpPr/>
            <p:nvPr/>
          </p:nvSpPr>
          <p:spPr bwMode="auto">
            <a:xfrm>
              <a:off x="1467655" y="2430619"/>
              <a:ext cx="256303" cy="17057"/>
            </a:xfrm>
            <a:custGeom>
              <a:gdLst>
                <a:gd name="T0" fmla="*/ 240 w 241"/>
                <a:gd name="T1" fmla="*/ 0 h 16"/>
                <a:gd name="T2" fmla="*/ 0 w 241"/>
                <a:gd name="T3" fmla="*/ 16 h 16"/>
                <a:gd name="T4" fmla="*/ 0 w 241"/>
                <a:gd name="T5" fmla="*/ 16 h 16"/>
                <a:gd name="T6" fmla="*/ 241 w 241"/>
                <a:gd name="T7" fmla="*/ 0 h 16"/>
                <a:gd name="T8" fmla="*/ 240 w 241"/>
                <a:gd name="T9" fmla="*/ 0 h 16"/>
              </a:gdLst>
              <a:cxnLst>
                <a:cxn ang="0">
                  <a:pos x="T0" y="T1"/>
                </a:cxn>
                <a:cxn ang="0">
                  <a:pos x="T2" y="T3"/>
                </a:cxn>
                <a:cxn ang="0">
                  <a:pos x="T4" y="T5"/>
                </a:cxn>
                <a:cxn ang="0">
                  <a:pos x="T6" y="T7"/>
                </a:cxn>
                <a:cxn ang="0">
                  <a:pos x="T8" y="T9"/>
                </a:cxn>
              </a:cxnLst>
              <a:rect l="0" t="0" r="r" b="b"/>
              <a:pathLst>
                <a:path w="241" h="16">
                  <a:moveTo>
                    <a:pt x="240" y="0"/>
                  </a:moveTo>
                  <a:cubicBezTo>
                    <a:pt x="115" y="0"/>
                    <a:pt x="25" y="12"/>
                    <a:pt x="0" y="16"/>
                  </a:cubicBezTo>
                  <a:cubicBezTo>
                    <a:pt x="0" y="16"/>
                    <a:pt x="0" y="16"/>
                    <a:pt x="0" y="16"/>
                  </a:cubicBezTo>
                  <a:cubicBezTo>
                    <a:pt x="87" y="4"/>
                    <a:pt x="169" y="0"/>
                    <a:pt x="241" y="0"/>
                  </a:cubicBezTo>
                  <a:cubicBezTo>
                    <a:pt x="240" y="0"/>
                    <a:pt x="240" y="0"/>
                    <a:pt x="240"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38" name="Freeform 19"/>
            <p:cNvSpPr/>
            <p:nvPr/>
          </p:nvSpPr>
          <p:spPr bwMode="auto">
            <a:xfrm>
              <a:off x="1460025" y="2430619"/>
              <a:ext cx="527869" cy="20199"/>
            </a:xfrm>
            <a:custGeom>
              <a:gdLst>
                <a:gd name="T0" fmla="*/ 248 w 496"/>
                <a:gd name="T1" fmla="*/ 0 h 19"/>
                <a:gd name="T2" fmla="*/ 7 w 496"/>
                <a:gd name="T3" fmla="*/ 16 h 19"/>
                <a:gd name="T4" fmla="*/ 7 w 496"/>
                <a:gd name="T5" fmla="*/ 16 h 19"/>
                <a:gd name="T6" fmla="*/ 0 w 496"/>
                <a:gd name="T7" fmla="*/ 17 h 19"/>
                <a:gd name="T8" fmla="*/ 0 w 496"/>
                <a:gd name="T9" fmla="*/ 17 h 19"/>
                <a:gd name="T10" fmla="*/ 0 w 496"/>
                <a:gd name="T11" fmla="*/ 17 h 19"/>
                <a:gd name="T12" fmla="*/ 0 w 496"/>
                <a:gd name="T13" fmla="*/ 18 h 19"/>
                <a:gd name="T14" fmla="*/ 1 w 496"/>
                <a:gd name="T15" fmla="*/ 18 h 19"/>
                <a:gd name="T16" fmla="*/ 0 w 496"/>
                <a:gd name="T17" fmla="*/ 18 h 19"/>
                <a:gd name="T18" fmla="*/ 1 w 496"/>
                <a:gd name="T19" fmla="*/ 19 h 19"/>
                <a:gd name="T20" fmla="*/ 4 w 496"/>
                <a:gd name="T21" fmla="*/ 19 h 19"/>
                <a:gd name="T22" fmla="*/ 4 w 496"/>
                <a:gd name="T23" fmla="*/ 19 h 19"/>
                <a:gd name="T24" fmla="*/ 5 w 496"/>
                <a:gd name="T25" fmla="*/ 18 h 19"/>
                <a:gd name="T26" fmla="*/ 247 w 496"/>
                <a:gd name="T27" fmla="*/ 2 h 19"/>
                <a:gd name="T28" fmla="*/ 248 w 496"/>
                <a:gd name="T29" fmla="*/ 2 h 19"/>
                <a:gd name="T30" fmla="*/ 248 w 496"/>
                <a:gd name="T31" fmla="*/ 2 h 19"/>
                <a:gd name="T32" fmla="*/ 426 w 496"/>
                <a:gd name="T33" fmla="*/ 11 h 19"/>
                <a:gd name="T34" fmla="*/ 477 w 496"/>
                <a:gd name="T35" fmla="*/ 16 h 19"/>
                <a:gd name="T36" fmla="*/ 490 w 496"/>
                <a:gd name="T37" fmla="*/ 18 h 19"/>
                <a:gd name="T38" fmla="*/ 494 w 496"/>
                <a:gd name="T39" fmla="*/ 19 h 19"/>
                <a:gd name="T40" fmla="*/ 495 w 496"/>
                <a:gd name="T41" fmla="*/ 19 h 19"/>
                <a:gd name="T42" fmla="*/ 495 w 496"/>
                <a:gd name="T43" fmla="*/ 19 h 19"/>
                <a:gd name="T44" fmla="*/ 496 w 496"/>
                <a:gd name="T45" fmla="*/ 18 h 19"/>
                <a:gd name="T46" fmla="*/ 495 w 496"/>
                <a:gd name="T47" fmla="*/ 17 h 19"/>
                <a:gd name="T48" fmla="*/ 495 w 496"/>
                <a:gd name="T49" fmla="*/ 17 h 19"/>
                <a:gd name="T50" fmla="*/ 495 w 496"/>
                <a:gd name="T51" fmla="*/ 17 h 19"/>
                <a:gd name="T52" fmla="*/ 248 w 496"/>
                <a:gd name="T53"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6" h="19">
                  <a:moveTo>
                    <a:pt x="248" y="0"/>
                  </a:moveTo>
                  <a:cubicBezTo>
                    <a:pt x="176" y="0"/>
                    <a:pt x="94" y="4"/>
                    <a:pt x="7" y="16"/>
                  </a:cubicBezTo>
                  <a:cubicBezTo>
                    <a:pt x="7" y="16"/>
                    <a:pt x="7" y="16"/>
                    <a:pt x="7" y="16"/>
                  </a:cubicBezTo>
                  <a:cubicBezTo>
                    <a:pt x="3" y="17"/>
                    <a:pt x="0" y="17"/>
                    <a:pt x="0" y="17"/>
                  </a:cubicBezTo>
                  <a:cubicBezTo>
                    <a:pt x="0" y="17"/>
                    <a:pt x="0" y="17"/>
                    <a:pt x="0" y="17"/>
                  </a:cubicBezTo>
                  <a:cubicBezTo>
                    <a:pt x="0" y="17"/>
                    <a:pt x="0" y="17"/>
                    <a:pt x="0" y="17"/>
                  </a:cubicBezTo>
                  <a:cubicBezTo>
                    <a:pt x="0" y="18"/>
                    <a:pt x="0" y="18"/>
                    <a:pt x="0" y="18"/>
                  </a:cubicBezTo>
                  <a:cubicBezTo>
                    <a:pt x="1" y="18"/>
                    <a:pt x="1" y="18"/>
                    <a:pt x="1" y="18"/>
                  </a:cubicBezTo>
                  <a:cubicBezTo>
                    <a:pt x="0" y="18"/>
                    <a:pt x="0" y="18"/>
                    <a:pt x="0" y="18"/>
                  </a:cubicBezTo>
                  <a:cubicBezTo>
                    <a:pt x="1" y="19"/>
                    <a:pt x="1" y="19"/>
                    <a:pt x="1" y="19"/>
                  </a:cubicBezTo>
                  <a:cubicBezTo>
                    <a:pt x="2" y="19"/>
                    <a:pt x="3" y="19"/>
                    <a:pt x="4" y="19"/>
                  </a:cubicBezTo>
                  <a:cubicBezTo>
                    <a:pt x="4" y="19"/>
                    <a:pt x="4" y="19"/>
                    <a:pt x="4" y="19"/>
                  </a:cubicBezTo>
                  <a:cubicBezTo>
                    <a:pt x="4" y="19"/>
                    <a:pt x="5" y="18"/>
                    <a:pt x="5" y="18"/>
                  </a:cubicBezTo>
                  <a:cubicBezTo>
                    <a:pt x="26" y="15"/>
                    <a:pt x="119" y="2"/>
                    <a:pt x="247" y="2"/>
                  </a:cubicBezTo>
                  <a:cubicBezTo>
                    <a:pt x="247" y="2"/>
                    <a:pt x="247" y="2"/>
                    <a:pt x="248" y="2"/>
                  </a:cubicBezTo>
                  <a:cubicBezTo>
                    <a:pt x="248" y="2"/>
                    <a:pt x="248" y="2"/>
                    <a:pt x="248" y="2"/>
                  </a:cubicBezTo>
                  <a:cubicBezTo>
                    <a:pt x="322" y="2"/>
                    <a:pt x="383" y="6"/>
                    <a:pt x="426" y="11"/>
                  </a:cubicBezTo>
                  <a:cubicBezTo>
                    <a:pt x="448" y="13"/>
                    <a:pt x="465" y="15"/>
                    <a:pt x="477" y="16"/>
                  </a:cubicBezTo>
                  <a:cubicBezTo>
                    <a:pt x="482" y="17"/>
                    <a:pt x="487" y="18"/>
                    <a:pt x="490" y="18"/>
                  </a:cubicBezTo>
                  <a:cubicBezTo>
                    <a:pt x="493" y="19"/>
                    <a:pt x="494" y="19"/>
                    <a:pt x="494" y="19"/>
                  </a:cubicBezTo>
                  <a:cubicBezTo>
                    <a:pt x="495" y="19"/>
                    <a:pt x="495" y="19"/>
                    <a:pt x="495" y="19"/>
                  </a:cubicBezTo>
                  <a:cubicBezTo>
                    <a:pt x="495" y="19"/>
                    <a:pt x="495" y="19"/>
                    <a:pt x="495" y="19"/>
                  </a:cubicBezTo>
                  <a:cubicBezTo>
                    <a:pt x="496" y="18"/>
                    <a:pt x="496" y="18"/>
                    <a:pt x="496" y="18"/>
                  </a:cubicBezTo>
                  <a:cubicBezTo>
                    <a:pt x="495" y="17"/>
                    <a:pt x="495" y="17"/>
                    <a:pt x="495" y="17"/>
                  </a:cubicBezTo>
                  <a:cubicBezTo>
                    <a:pt x="495" y="17"/>
                    <a:pt x="495" y="17"/>
                    <a:pt x="495" y="17"/>
                  </a:cubicBezTo>
                  <a:cubicBezTo>
                    <a:pt x="495" y="17"/>
                    <a:pt x="495" y="17"/>
                    <a:pt x="495" y="17"/>
                  </a:cubicBezTo>
                  <a:cubicBezTo>
                    <a:pt x="405" y="4"/>
                    <a:pt x="321" y="0"/>
                    <a:pt x="248"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39" name="Freeform 20"/>
            <p:cNvSpPr/>
            <p:nvPr/>
          </p:nvSpPr>
          <p:spPr bwMode="auto">
            <a:xfrm>
              <a:off x="1460922" y="2491216"/>
              <a:ext cx="526073" cy="122092"/>
            </a:xfrm>
            <a:custGeom>
              <a:gdLst>
                <a:gd name="T0" fmla="*/ 0 w 494"/>
                <a:gd name="T1" fmla="*/ 38 h 115"/>
                <a:gd name="T2" fmla="*/ 494 w 494"/>
                <a:gd name="T3" fmla="*/ 38 h 115"/>
                <a:gd name="T4" fmla="*/ 494 w 494"/>
                <a:gd name="T5" fmla="*/ 115 h 115"/>
                <a:gd name="T6" fmla="*/ 0 w 494"/>
                <a:gd name="T7" fmla="*/ 115 h 115"/>
                <a:gd name="T8" fmla="*/ 0 w 494"/>
                <a:gd name="T9" fmla="*/ 38 h 115"/>
              </a:gdLst>
              <a:cxnLst>
                <a:cxn ang="0">
                  <a:pos x="T0" y="T1"/>
                </a:cxn>
                <a:cxn ang="0">
                  <a:pos x="T2" y="T3"/>
                </a:cxn>
                <a:cxn ang="0">
                  <a:pos x="T4" y="T5"/>
                </a:cxn>
                <a:cxn ang="0">
                  <a:pos x="T6" y="T7"/>
                </a:cxn>
                <a:cxn ang="0">
                  <a:pos x="T8" y="T9"/>
                </a:cxn>
              </a:cxnLst>
              <a:rect l="0" t="0" r="r" b="b"/>
              <a:pathLst>
                <a:path w="493" h="115">
                  <a:moveTo>
                    <a:pt x="0" y="38"/>
                  </a:moveTo>
                  <a:cubicBezTo>
                    <a:pt x="0" y="38"/>
                    <a:pt x="224" y="0"/>
                    <a:pt x="494" y="38"/>
                  </a:cubicBezTo>
                  <a:cubicBezTo>
                    <a:pt x="494" y="38"/>
                    <a:pt x="449" y="76"/>
                    <a:pt x="494" y="115"/>
                  </a:cubicBezTo>
                  <a:cubicBezTo>
                    <a:pt x="494" y="115"/>
                    <a:pt x="269" y="76"/>
                    <a:pt x="0" y="115"/>
                  </a:cubicBezTo>
                  <a:cubicBezTo>
                    <a:pt x="0" y="115"/>
                    <a:pt x="89" y="76"/>
                    <a:pt x="0" y="38"/>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40" name="Freeform 21"/>
            <p:cNvSpPr/>
            <p:nvPr/>
          </p:nvSpPr>
          <p:spPr bwMode="auto">
            <a:xfrm>
              <a:off x="1456882" y="2512313"/>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20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8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70"/>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2"/>
                    <a:pt x="24" y="84"/>
                  </a:cubicBezTo>
                  <a:cubicBezTo>
                    <a:pt x="29" y="81"/>
                    <a:pt x="34" y="76"/>
                    <a:pt x="38" y="71"/>
                  </a:cubicBezTo>
                  <a:cubicBezTo>
                    <a:pt x="42" y="67"/>
                    <a:pt x="44" y="61"/>
                    <a:pt x="44" y="55"/>
                  </a:cubicBezTo>
                  <a:cubicBezTo>
                    <a:pt x="44" y="49"/>
                    <a:pt x="42" y="43"/>
                    <a:pt x="35" y="36"/>
                  </a:cubicBezTo>
                  <a:cubicBezTo>
                    <a:pt x="29" y="30"/>
                    <a:pt x="19" y="24"/>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6"/>
                    <a:pt x="36" y="70"/>
                  </a:cubicBezTo>
                  <a:cubicBezTo>
                    <a:pt x="31" y="77"/>
                    <a:pt x="23" y="83"/>
                    <a:pt x="16" y="87"/>
                  </a:cubicBezTo>
                  <a:cubicBezTo>
                    <a:pt x="12" y="90"/>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2"/>
                    <a:pt x="480" y="93"/>
                  </a:cubicBezTo>
                  <a:cubicBezTo>
                    <a:pt x="485" y="94"/>
                    <a:pt x="490" y="95"/>
                    <a:pt x="493" y="95"/>
                  </a:cubicBezTo>
                  <a:cubicBezTo>
                    <a:pt x="496" y="96"/>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20"/>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8"/>
                    <a:pt x="0" y="18"/>
                    <a:pt x="0" y="18"/>
                  </a:cubicBezTo>
                  <a:cubicBezTo>
                    <a:pt x="3" y="19"/>
                    <a:pt x="3" y="19"/>
                    <a:pt x="3" y="19"/>
                  </a:cubicBezTo>
                  <a:lnTo>
                    <a:pt x="4" y="18"/>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41" name="Freeform 22"/>
            <p:cNvSpPr/>
            <p:nvPr/>
          </p:nvSpPr>
          <p:spPr bwMode="auto">
            <a:xfrm>
              <a:off x="1460922" y="2572013"/>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42" name="Freeform 23"/>
            <p:cNvSpPr/>
            <p:nvPr/>
          </p:nvSpPr>
          <p:spPr bwMode="auto">
            <a:xfrm>
              <a:off x="1456882" y="2594007"/>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1"/>
                    <a:pt x="34" y="76"/>
                    <a:pt x="38" y="71"/>
                  </a:cubicBezTo>
                  <a:cubicBezTo>
                    <a:pt x="42" y="66"/>
                    <a:pt x="44" y="61"/>
                    <a:pt x="44" y="55"/>
                  </a:cubicBezTo>
                  <a:cubicBezTo>
                    <a:pt x="44" y="49"/>
                    <a:pt x="42" y="43"/>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5"/>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43" name="Freeform 24"/>
            <p:cNvSpPr/>
            <p:nvPr/>
          </p:nvSpPr>
          <p:spPr bwMode="auto">
            <a:xfrm>
              <a:off x="1460922" y="2653707"/>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44" name="Freeform 25"/>
            <p:cNvSpPr/>
            <p:nvPr/>
          </p:nvSpPr>
          <p:spPr bwMode="auto">
            <a:xfrm>
              <a:off x="1456882" y="2675701"/>
              <a:ext cx="533255" cy="102342"/>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5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1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2"/>
                    <a:pt x="497" y="95"/>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8"/>
                  </a:cubicBezTo>
                  <a:cubicBezTo>
                    <a:pt x="40" y="44"/>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4"/>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3"/>
                    <a:pt x="495" y="21"/>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45" name="Freeform 26"/>
            <p:cNvSpPr/>
            <p:nvPr/>
          </p:nvSpPr>
          <p:spPr bwMode="auto">
            <a:xfrm>
              <a:off x="1460922" y="2735401"/>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46" name="Freeform 27"/>
            <p:cNvSpPr/>
            <p:nvPr/>
          </p:nvSpPr>
          <p:spPr bwMode="auto">
            <a:xfrm>
              <a:off x="1456882" y="2757844"/>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7 h 96"/>
                <a:gd name="T16" fmla="*/ 497 w 501"/>
                <a:gd name="T17" fmla="*/ 95 h 96"/>
                <a:gd name="T18" fmla="*/ 498 w 501"/>
                <a:gd name="T19" fmla="*/ 95 h 96"/>
                <a:gd name="T20" fmla="*/ 498 w 501"/>
                <a:gd name="T21" fmla="*/ 94 h 96"/>
                <a:gd name="T22" fmla="*/ 251 w 501"/>
                <a:gd name="T23" fmla="*/ 76 h 96"/>
                <a:gd name="T24" fmla="*/ 3 w 501"/>
                <a:gd name="T25" fmla="*/ 94 h 96"/>
                <a:gd name="T26" fmla="*/ 4 w 501"/>
                <a:gd name="T27" fmla="*/ 95 h 96"/>
                <a:gd name="T28" fmla="*/ 4 w 501"/>
                <a:gd name="T29" fmla="*/ 95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7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8 h 96"/>
                <a:gd name="T64" fmla="*/ 429 w 501"/>
                <a:gd name="T65" fmla="*/ 87 h 96"/>
                <a:gd name="T66" fmla="*/ 480 w 501"/>
                <a:gd name="T67" fmla="*/ 93 h 96"/>
                <a:gd name="T68" fmla="*/ 493 w 501"/>
                <a:gd name="T69" fmla="*/ 95 h 96"/>
                <a:gd name="T70" fmla="*/ 497 w 501"/>
                <a:gd name="T71" fmla="*/ 95 h 96"/>
                <a:gd name="T72" fmla="*/ 501 w 501"/>
                <a:gd name="T73" fmla="*/ 96 h 96"/>
                <a:gd name="T74" fmla="*/ 498 w 501"/>
                <a:gd name="T75" fmla="*/ 94 h 96"/>
                <a:gd name="T76" fmla="*/ 479 w 501"/>
                <a:gd name="T77" fmla="*/ 57 h 96"/>
                <a:gd name="T78" fmla="*/ 488 w 501"/>
                <a:gd name="T79" fmla="*/ 30 h 96"/>
                <a:gd name="T80" fmla="*/ 495 w 501"/>
                <a:gd name="T81" fmla="*/ 21 h 96"/>
                <a:gd name="T82" fmla="*/ 497 w 501"/>
                <a:gd name="T83" fmla="*/ 19 h 96"/>
                <a:gd name="T84" fmla="*/ 498 w 501"/>
                <a:gd name="T85" fmla="*/ 18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7"/>
                  </a:cubicBezTo>
                  <a:cubicBezTo>
                    <a:pt x="477" y="69"/>
                    <a:pt x="482" y="82"/>
                    <a:pt x="497" y="95"/>
                  </a:cubicBezTo>
                  <a:cubicBezTo>
                    <a:pt x="498" y="95"/>
                    <a:pt x="498" y="95"/>
                    <a:pt x="498" y="95"/>
                  </a:cubicBezTo>
                  <a:cubicBezTo>
                    <a:pt x="498" y="94"/>
                    <a:pt x="498" y="94"/>
                    <a:pt x="498" y="94"/>
                  </a:cubicBezTo>
                  <a:cubicBezTo>
                    <a:pt x="498" y="94"/>
                    <a:pt x="398" y="76"/>
                    <a:pt x="251" y="76"/>
                  </a:cubicBezTo>
                  <a:cubicBezTo>
                    <a:pt x="178" y="76"/>
                    <a:pt x="93" y="81"/>
                    <a:pt x="3" y="94"/>
                  </a:cubicBezTo>
                  <a:cubicBezTo>
                    <a:pt x="4" y="95"/>
                    <a:pt x="4" y="95"/>
                    <a:pt x="4" y="95"/>
                  </a:cubicBezTo>
                  <a:cubicBezTo>
                    <a:pt x="4" y="95"/>
                    <a:pt x="4" y="95"/>
                    <a:pt x="4" y="95"/>
                  </a:cubicBezTo>
                  <a:cubicBezTo>
                    <a:pt x="4" y="95"/>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7"/>
                  </a:cubicBezTo>
                  <a:cubicBezTo>
                    <a:pt x="40" y="43"/>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8"/>
                    <a:pt x="251" y="78"/>
                  </a:cubicBezTo>
                  <a:cubicBezTo>
                    <a:pt x="325" y="78"/>
                    <a:pt x="386" y="83"/>
                    <a:pt x="429" y="87"/>
                  </a:cubicBezTo>
                  <a:cubicBezTo>
                    <a:pt x="451" y="89"/>
                    <a:pt x="468" y="91"/>
                    <a:pt x="480" y="93"/>
                  </a:cubicBezTo>
                  <a:cubicBezTo>
                    <a:pt x="485" y="94"/>
                    <a:pt x="490" y="94"/>
                    <a:pt x="493" y="95"/>
                  </a:cubicBezTo>
                  <a:cubicBezTo>
                    <a:pt x="496" y="95"/>
                    <a:pt x="497" y="95"/>
                    <a:pt x="497" y="95"/>
                  </a:cubicBezTo>
                  <a:cubicBezTo>
                    <a:pt x="501" y="96"/>
                    <a:pt x="501" y="96"/>
                    <a:pt x="501" y="96"/>
                  </a:cubicBezTo>
                  <a:cubicBezTo>
                    <a:pt x="498" y="94"/>
                    <a:pt x="498" y="94"/>
                    <a:pt x="498" y="94"/>
                  </a:cubicBezTo>
                  <a:cubicBezTo>
                    <a:pt x="483" y="81"/>
                    <a:pt x="479" y="69"/>
                    <a:pt x="479" y="57"/>
                  </a:cubicBezTo>
                  <a:cubicBezTo>
                    <a:pt x="479" y="46"/>
                    <a:pt x="484" y="37"/>
                    <a:pt x="488" y="30"/>
                  </a:cubicBezTo>
                  <a:cubicBezTo>
                    <a:pt x="491" y="26"/>
                    <a:pt x="493" y="23"/>
                    <a:pt x="495" y="21"/>
                  </a:cubicBezTo>
                  <a:cubicBezTo>
                    <a:pt x="496" y="20"/>
                    <a:pt x="497" y="20"/>
                    <a:pt x="497" y="19"/>
                  </a:cubicBezTo>
                  <a:cubicBezTo>
                    <a:pt x="498" y="19"/>
                    <a:pt x="498" y="18"/>
                    <a:pt x="498" y="18"/>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47" name="Freeform 28"/>
            <p:cNvSpPr/>
            <p:nvPr/>
          </p:nvSpPr>
          <p:spPr bwMode="auto">
            <a:xfrm>
              <a:off x="1460922" y="2817094"/>
              <a:ext cx="574102" cy="163837"/>
            </a:xfrm>
            <a:custGeom>
              <a:gdLst>
                <a:gd name="T0" fmla="*/ 0 w 539"/>
                <a:gd name="T1" fmla="*/ 39 h 154"/>
                <a:gd name="T2" fmla="*/ 494 w 539"/>
                <a:gd name="T3" fmla="*/ 39 h 154"/>
                <a:gd name="T4" fmla="*/ 539 w 539"/>
                <a:gd name="T5" fmla="*/ 115 h 154"/>
                <a:gd name="T6" fmla="*/ 0 w 539"/>
                <a:gd name="T7" fmla="*/ 115 h 154"/>
                <a:gd name="T8" fmla="*/ 0 w 539"/>
                <a:gd name="T9" fmla="*/ 39 h 154"/>
              </a:gdLst>
              <a:cxnLst>
                <a:cxn ang="0">
                  <a:pos x="T0" y="T1"/>
                </a:cxn>
                <a:cxn ang="0">
                  <a:pos x="T2" y="T3"/>
                </a:cxn>
                <a:cxn ang="0">
                  <a:pos x="T4" y="T5"/>
                </a:cxn>
                <a:cxn ang="0">
                  <a:pos x="T6" y="T7"/>
                </a:cxn>
                <a:cxn ang="0">
                  <a:pos x="T8" y="T9"/>
                </a:cxn>
              </a:cxnLst>
              <a:rect l="0" t="0" r="r" b="b"/>
              <a:pathLst>
                <a:path w="539" h="154">
                  <a:moveTo>
                    <a:pt x="0" y="39"/>
                  </a:moveTo>
                  <a:cubicBezTo>
                    <a:pt x="0" y="39"/>
                    <a:pt x="179" y="0"/>
                    <a:pt x="494" y="39"/>
                  </a:cubicBezTo>
                  <a:cubicBezTo>
                    <a:pt x="494" y="39"/>
                    <a:pt x="449" y="115"/>
                    <a:pt x="539" y="115"/>
                  </a:cubicBezTo>
                  <a:cubicBezTo>
                    <a:pt x="539" y="115"/>
                    <a:pt x="359" y="154"/>
                    <a:pt x="0" y="115"/>
                  </a:cubicBezTo>
                  <a:cubicBezTo>
                    <a:pt x="0" y="115"/>
                    <a:pt x="44" y="77"/>
                    <a:pt x="0" y="39"/>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48" name="Freeform 29"/>
            <p:cNvSpPr/>
            <p:nvPr/>
          </p:nvSpPr>
          <p:spPr bwMode="auto">
            <a:xfrm>
              <a:off x="1457781" y="2838191"/>
              <a:ext cx="577244" cy="120297"/>
            </a:xfrm>
            <a:custGeom>
              <a:gdLst>
                <a:gd name="T0" fmla="*/ 3 w 542"/>
                <a:gd name="T1" fmla="*/ 19 h 113"/>
                <a:gd name="T2" fmla="*/ 3 w 542"/>
                <a:gd name="T3" fmla="*/ 19 h 113"/>
                <a:gd name="T4" fmla="*/ 6 w 542"/>
                <a:gd name="T5" fmla="*/ 19 h 113"/>
                <a:gd name="T6" fmla="*/ 229 w 542"/>
                <a:gd name="T7" fmla="*/ 2 h 113"/>
                <a:gd name="T8" fmla="*/ 497 w 542"/>
                <a:gd name="T9" fmla="*/ 20 h 113"/>
                <a:gd name="T10" fmla="*/ 497 w 542"/>
                <a:gd name="T11" fmla="*/ 19 h 113"/>
                <a:gd name="T12" fmla="*/ 496 w 542"/>
                <a:gd name="T13" fmla="*/ 18 h 113"/>
                <a:gd name="T14" fmla="*/ 484 w 542"/>
                <a:gd name="T15" fmla="*/ 57 h 113"/>
                <a:gd name="T16" fmla="*/ 496 w 542"/>
                <a:gd name="T17" fmla="*/ 84 h 113"/>
                <a:gd name="T18" fmla="*/ 542 w 542"/>
                <a:gd name="T19" fmla="*/ 96 h 113"/>
                <a:gd name="T20" fmla="*/ 542 w 542"/>
                <a:gd name="T21" fmla="*/ 95 h 113"/>
                <a:gd name="T22" fmla="*/ 541 w 542"/>
                <a:gd name="T23" fmla="*/ 94 h 113"/>
                <a:gd name="T24" fmla="*/ 538 w 542"/>
                <a:gd name="T25" fmla="*/ 95 h 113"/>
                <a:gd name="T26" fmla="*/ 302 w 542"/>
                <a:gd name="T27" fmla="*/ 111 h 113"/>
                <a:gd name="T28" fmla="*/ 3 w 542"/>
                <a:gd name="T29" fmla="*/ 94 h 113"/>
                <a:gd name="T30" fmla="*/ 3 w 542"/>
                <a:gd name="T31" fmla="*/ 95 h 113"/>
                <a:gd name="T32" fmla="*/ 3 w 542"/>
                <a:gd name="T33" fmla="*/ 96 h 113"/>
                <a:gd name="T34" fmla="*/ 23 w 542"/>
                <a:gd name="T35" fmla="*/ 56 h 113"/>
                <a:gd name="T36" fmla="*/ 3 w 542"/>
                <a:gd name="T37" fmla="*/ 18 h 113"/>
                <a:gd name="T38" fmla="*/ 3 w 542"/>
                <a:gd name="T39" fmla="*/ 19 h 113"/>
                <a:gd name="T40" fmla="*/ 3 w 542"/>
                <a:gd name="T41" fmla="*/ 19 h 113"/>
                <a:gd name="T42" fmla="*/ 3 w 542"/>
                <a:gd name="T43" fmla="*/ 19 h 113"/>
                <a:gd name="T44" fmla="*/ 2 w 542"/>
                <a:gd name="T45" fmla="*/ 19 h 113"/>
                <a:gd name="T46" fmla="*/ 21 w 542"/>
                <a:gd name="T47" fmla="*/ 56 h 113"/>
                <a:gd name="T48" fmla="*/ 12 w 542"/>
                <a:gd name="T49" fmla="*/ 83 h 113"/>
                <a:gd name="T50" fmla="*/ 5 w 542"/>
                <a:gd name="T51" fmla="*/ 92 h 113"/>
                <a:gd name="T52" fmla="*/ 3 w 542"/>
                <a:gd name="T53" fmla="*/ 94 h 113"/>
                <a:gd name="T54" fmla="*/ 2 w 542"/>
                <a:gd name="T55" fmla="*/ 95 h 113"/>
                <a:gd name="T56" fmla="*/ 0 w 542"/>
                <a:gd name="T57" fmla="*/ 96 h 113"/>
                <a:gd name="T58" fmla="*/ 2 w 542"/>
                <a:gd name="T59" fmla="*/ 96 h 113"/>
                <a:gd name="T60" fmla="*/ 302 w 542"/>
                <a:gd name="T61" fmla="*/ 113 h 113"/>
                <a:gd name="T62" fmla="*/ 542 w 542"/>
                <a:gd name="T63" fmla="*/ 96 h 113"/>
                <a:gd name="T64" fmla="*/ 542 w 542"/>
                <a:gd name="T65" fmla="*/ 94 h 113"/>
                <a:gd name="T66" fmla="*/ 497 w 542"/>
                <a:gd name="T67" fmla="*/ 83 h 113"/>
                <a:gd name="T68" fmla="*/ 486 w 542"/>
                <a:gd name="T69" fmla="*/ 57 h 113"/>
                <a:gd name="T70" fmla="*/ 492 w 542"/>
                <a:gd name="T71" fmla="*/ 31 h 113"/>
                <a:gd name="T72" fmla="*/ 496 w 542"/>
                <a:gd name="T73" fmla="*/ 22 h 113"/>
                <a:gd name="T74" fmla="*/ 497 w 542"/>
                <a:gd name="T75" fmla="*/ 20 h 113"/>
                <a:gd name="T76" fmla="*/ 497 w 542"/>
                <a:gd name="T77" fmla="*/ 19 h 113"/>
                <a:gd name="T78" fmla="*/ 498 w 542"/>
                <a:gd name="T79" fmla="*/ 18 h 113"/>
                <a:gd name="T80" fmla="*/ 497 w 542"/>
                <a:gd name="T81" fmla="*/ 18 h 113"/>
                <a:gd name="T82" fmla="*/ 229 w 542"/>
                <a:gd name="T83" fmla="*/ 0 h 113"/>
                <a:gd name="T84" fmla="*/ 2 w 542"/>
                <a:gd name="T85" fmla="*/ 18 h 113"/>
                <a:gd name="T86" fmla="*/ 0 w 542"/>
                <a:gd name="T87" fmla="*/ 18 h 113"/>
                <a:gd name="T88" fmla="*/ 2 w 542"/>
                <a:gd name="T89" fmla="*/ 19 h 113"/>
                <a:gd name="T90" fmla="*/ 3 w 542"/>
                <a:gd name="T91" fmla="*/ 19 h 1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2" h="113">
                  <a:moveTo>
                    <a:pt x="3" y="19"/>
                  </a:moveTo>
                  <a:cubicBezTo>
                    <a:pt x="3" y="19"/>
                    <a:pt x="3" y="19"/>
                    <a:pt x="3" y="19"/>
                  </a:cubicBezTo>
                  <a:cubicBezTo>
                    <a:pt x="3" y="19"/>
                    <a:pt x="4" y="19"/>
                    <a:pt x="6" y="19"/>
                  </a:cubicBezTo>
                  <a:cubicBezTo>
                    <a:pt x="24" y="16"/>
                    <a:pt x="101" y="2"/>
                    <a:pt x="229" y="2"/>
                  </a:cubicBezTo>
                  <a:cubicBezTo>
                    <a:pt x="302" y="2"/>
                    <a:pt x="392" y="7"/>
                    <a:pt x="497" y="20"/>
                  </a:cubicBezTo>
                  <a:cubicBezTo>
                    <a:pt x="497" y="19"/>
                    <a:pt x="497" y="19"/>
                    <a:pt x="497" y="19"/>
                  </a:cubicBezTo>
                  <a:cubicBezTo>
                    <a:pt x="496" y="18"/>
                    <a:pt x="496" y="18"/>
                    <a:pt x="496" y="18"/>
                  </a:cubicBezTo>
                  <a:cubicBezTo>
                    <a:pt x="496" y="18"/>
                    <a:pt x="484" y="37"/>
                    <a:pt x="484" y="57"/>
                  </a:cubicBezTo>
                  <a:cubicBezTo>
                    <a:pt x="484" y="67"/>
                    <a:pt x="487" y="77"/>
                    <a:pt x="496" y="84"/>
                  </a:cubicBezTo>
                  <a:cubicBezTo>
                    <a:pt x="505" y="92"/>
                    <a:pt x="519" y="96"/>
                    <a:pt x="542" y="96"/>
                  </a:cubicBezTo>
                  <a:cubicBezTo>
                    <a:pt x="542" y="95"/>
                    <a:pt x="542" y="95"/>
                    <a:pt x="542" y="95"/>
                  </a:cubicBezTo>
                  <a:cubicBezTo>
                    <a:pt x="541" y="94"/>
                    <a:pt x="541" y="94"/>
                    <a:pt x="541" y="94"/>
                  </a:cubicBezTo>
                  <a:cubicBezTo>
                    <a:pt x="541" y="94"/>
                    <a:pt x="540" y="95"/>
                    <a:pt x="538" y="95"/>
                  </a:cubicBezTo>
                  <a:cubicBezTo>
                    <a:pt x="520" y="98"/>
                    <a:pt x="442" y="111"/>
                    <a:pt x="302" y="111"/>
                  </a:cubicBezTo>
                  <a:cubicBezTo>
                    <a:pt x="222" y="111"/>
                    <a:pt x="122" y="107"/>
                    <a:pt x="3" y="94"/>
                  </a:cubicBezTo>
                  <a:cubicBezTo>
                    <a:pt x="3" y="95"/>
                    <a:pt x="3" y="95"/>
                    <a:pt x="3" y="95"/>
                  </a:cubicBezTo>
                  <a:cubicBezTo>
                    <a:pt x="3" y="96"/>
                    <a:pt x="3" y="96"/>
                    <a:pt x="3" y="96"/>
                  </a:cubicBezTo>
                  <a:cubicBezTo>
                    <a:pt x="3" y="96"/>
                    <a:pt x="23" y="79"/>
                    <a:pt x="23" y="56"/>
                  </a:cubicBezTo>
                  <a:cubicBezTo>
                    <a:pt x="23" y="44"/>
                    <a:pt x="18" y="31"/>
                    <a:pt x="3" y="18"/>
                  </a:cubicBezTo>
                  <a:cubicBezTo>
                    <a:pt x="3" y="19"/>
                    <a:pt x="3" y="19"/>
                    <a:pt x="3" y="19"/>
                  </a:cubicBezTo>
                  <a:cubicBezTo>
                    <a:pt x="3" y="19"/>
                    <a:pt x="3" y="19"/>
                    <a:pt x="3" y="19"/>
                  </a:cubicBezTo>
                  <a:cubicBezTo>
                    <a:pt x="3" y="19"/>
                    <a:pt x="3" y="19"/>
                    <a:pt x="3" y="19"/>
                  </a:cubicBezTo>
                  <a:cubicBezTo>
                    <a:pt x="2" y="19"/>
                    <a:pt x="2" y="19"/>
                    <a:pt x="2" y="19"/>
                  </a:cubicBezTo>
                  <a:cubicBezTo>
                    <a:pt x="17" y="32"/>
                    <a:pt x="21" y="44"/>
                    <a:pt x="21" y="56"/>
                  </a:cubicBezTo>
                  <a:cubicBezTo>
                    <a:pt x="21" y="67"/>
                    <a:pt x="17" y="76"/>
                    <a:pt x="12" y="83"/>
                  </a:cubicBezTo>
                  <a:cubicBezTo>
                    <a:pt x="9" y="87"/>
                    <a:pt x="7" y="90"/>
                    <a:pt x="5" y="92"/>
                  </a:cubicBezTo>
                  <a:cubicBezTo>
                    <a:pt x="4" y="93"/>
                    <a:pt x="3" y="93"/>
                    <a:pt x="3" y="94"/>
                  </a:cubicBezTo>
                  <a:cubicBezTo>
                    <a:pt x="2" y="94"/>
                    <a:pt x="2" y="95"/>
                    <a:pt x="2" y="95"/>
                  </a:cubicBezTo>
                  <a:cubicBezTo>
                    <a:pt x="0" y="96"/>
                    <a:pt x="0" y="96"/>
                    <a:pt x="0" y="96"/>
                  </a:cubicBezTo>
                  <a:cubicBezTo>
                    <a:pt x="2" y="96"/>
                    <a:pt x="2" y="96"/>
                    <a:pt x="2" y="96"/>
                  </a:cubicBezTo>
                  <a:cubicBezTo>
                    <a:pt x="122" y="109"/>
                    <a:pt x="222" y="113"/>
                    <a:pt x="302" y="113"/>
                  </a:cubicBezTo>
                  <a:cubicBezTo>
                    <a:pt x="462" y="113"/>
                    <a:pt x="542" y="96"/>
                    <a:pt x="542" y="96"/>
                  </a:cubicBezTo>
                  <a:cubicBezTo>
                    <a:pt x="542" y="94"/>
                    <a:pt x="542" y="94"/>
                    <a:pt x="542" y="94"/>
                  </a:cubicBezTo>
                  <a:cubicBezTo>
                    <a:pt x="519" y="94"/>
                    <a:pt x="505" y="90"/>
                    <a:pt x="497" y="83"/>
                  </a:cubicBezTo>
                  <a:cubicBezTo>
                    <a:pt x="489" y="76"/>
                    <a:pt x="486" y="66"/>
                    <a:pt x="486" y="57"/>
                  </a:cubicBezTo>
                  <a:cubicBezTo>
                    <a:pt x="486" y="48"/>
                    <a:pt x="489" y="38"/>
                    <a:pt x="492" y="31"/>
                  </a:cubicBezTo>
                  <a:cubicBezTo>
                    <a:pt x="493" y="27"/>
                    <a:pt x="495" y="24"/>
                    <a:pt x="496" y="22"/>
                  </a:cubicBezTo>
                  <a:cubicBezTo>
                    <a:pt x="496" y="21"/>
                    <a:pt x="497" y="20"/>
                    <a:pt x="497" y="20"/>
                  </a:cubicBezTo>
                  <a:cubicBezTo>
                    <a:pt x="497" y="19"/>
                    <a:pt x="497" y="19"/>
                    <a:pt x="497" y="19"/>
                  </a:cubicBezTo>
                  <a:cubicBezTo>
                    <a:pt x="498" y="18"/>
                    <a:pt x="498" y="18"/>
                    <a:pt x="498" y="18"/>
                  </a:cubicBezTo>
                  <a:cubicBezTo>
                    <a:pt x="497" y="18"/>
                    <a:pt x="497" y="18"/>
                    <a:pt x="497" y="18"/>
                  </a:cubicBezTo>
                  <a:cubicBezTo>
                    <a:pt x="392" y="5"/>
                    <a:pt x="302" y="0"/>
                    <a:pt x="229" y="0"/>
                  </a:cubicBezTo>
                  <a:cubicBezTo>
                    <a:pt x="82" y="0"/>
                    <a:pt x="2" y="18"/>
                    <a:pt x="2" y="18"/>
                  </a:cubicBezTo>
                  <a:cubicBezTo>
                    <a:pt x="0" y="18"/>
                    <a:pt x="0" y="18"/>
                    <a:pt x="0" y="18"/>
                  </a:cubicBezTo>
                  <a:cubicBezTo>
                    <a:pt x="2" y="19"/>
                    <a:pt x="2" y="19"/>
                    <a:pt x="2" y="19"/>
                  </a:cubicBezTo>
                  <a:lnTo>
                    <a:pt x="3" y="19"/>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49" name="Freeform 30"/>
            <p:cNvSpPr/>
            <p:nvPr/>
          </p:nvSpPr>
          <p:spPr bwMode="auto">
            <a:xfrm>
              <a:off x="1413342" y="2933801"/>
              <a:ext cx="621682" cy="53415"/>
            </a:xfrm>
            <a:custGeom>
              <a:gdLst>
                <a:gd name="T0" fmla="*/ 45 w 584"/>
                <a:gd name="T1" fmla="*/ 0 h 50"/>
                <a:gd name="T2" fmla="*/ 0 w 584"/>
                <a:gd name="T3" fmla="*/ 12 h 50"/>
                <a:gd name="T4" fmla="*/ 584 w 584"/>
                <a:gd name="T5" fmla="*/ 7 h 50"/>
                <a:gd name="T6" fmla="*/ 550 w 584"/>
                <a:gd name="T7" fmla="*/ 0 h 50"/>
                <a:gd name="T8" fmla="*/ 45 w 584"/>
                <a:gd name="T9" fmla="*/ 0 h 50"/>
              </a:gdLst>
              <a:cxnLst>
                <a:cxn ang="0">
                  <a:pos x="T0" y="T1"/>
                </a:cxn>
                <a:cxn ang="0">
                  <a:pos x="T2" y="T3"/>
                </a:cxn>
                <a:cxn ang="0">
                  <a:pos x="T4" y="T5"/>
                </a:cxn>
                <a:cxn ang="0">
                  <a:pos x="T6" y="T7"/>
                </a:cxn>
                <a:cxn ang="0">
                  <a:pos x="T8" y="T9"/>
                </a:cxn>
              </a:cxnLst>
              <a:rect l="0" t="0" r="r" b="b"/>
              <a:pathLst>
                <a:path w="584" h="50">
                  <a:moveTo>
                    <a:pt x="45" y="0"/>
                  </a:moveTo>
                  <a:cubicBezTo>
                    <a:pt x="36" y="8"/>
                    <a:pt x="0" y="12"/>
                    <a:pt x="0" y="12"/>
                  </a:cubicBezTo>
                  <a:cubicBezTo>
                    <a:pt x="449" y="50"/>
                    <a:pt x="584" y="7"/>
                    <a:pt x="584" y="7"/>
                  </a:cubicBezTo>
                  <a:cubicBezTo>
                    <a:pt x="569" y="7"/>
                    <a:pt x="558" y="4"/>
                    <a:pt x="550" y="0"/>
                  </a:cubicBezTo>
                  <a:cubicBezTo>
                    <a:pt x="481" y="14"/>
                    <a:pt x="290" y="27"/>
                    <a:pt x="45" y="0"/>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50" name="Freeform 31"/>
            <p:cNvSpPr/>
            <p:nvPr/>
          </p:nvSpPr>
          <p:spPr bwMode="auto">
            <a:xfrm>
              <a:off x="1411996" y="2932902"/>
              <a:ext cx="623029" cy="31870"/>
            </a:xfrm>
            <a:custGeom>
              <a:gdLst>
                <a:gd name="T0" fmla="*/ 46 w 585"/>
                <a:gd name="T1" fmla="*/ 1 h 30"/>
                <a:gd name="T2" fmla="*/ 45 w 585"/>
                <a:gd name="T3" fmla="*/ 0 h 30"/>
                <a:gd name="T4" fmla="*/ 35 w 585"/>
                <a:gd name="T5" fmla="*/ 5 h 30"/>
                <a:gd name="T6" fmla="*/ 12 w 585"/>
                <a:gd name="T7" fmla="*/ 10 h 30"/>
                <a:gd name="T8" fmla="*/ 4 w 585"/>
                <a:gd name="T9" fmla="*/ 12 h 30"/>
                <a:gd name="T10" fmla="*/ 0 w 585"/>
                <a:gd name="T11" fmla="*/ 12 h 30"/>
                <a:gd name="T12" fmla="*/ 0 w 585"/>
                <a:gd name="T13" fmla="*/ 14 h 30"/>
                <a:gd name="T14" fmla="*/ 328 w 585"/>
                <a:gd name="T15" fmla="*/ 30 h 30"/>
                <a:gd name="T16" fmla="*/ 585 w 585"/>
                <a:gd name="T17" fmla="*/ 9 h 30"/>
                <a:gd name="T18" fmla="*/ 585 w 585"/>
                <a:gd name="T19" fmla="*/ 7 h 30"/>
                <a:gd name="T20" fmla="*/ 552 w 585"/>
                <a:gd name="T21" fmla="*/ 0 h 30"/>
                <a:gd name="T22" fmla="*/ 552 w 585"/>
                <a:gd name="T23" fmla="*/ 0 h 30"/>
                <a:gd name="T24" fmla="*/ 551 w 585"/>
                <a:gd name="T25" fmla="*/ 0 h 30"/>
                <a:gd name="T26" fmla="*/ 323 w 585"/>
                <a:gd name="T27" fmla="*/ 16 h 30"/>
                <a:gd name="T28" fmla="*/ 46 w 585"/>
                <a:gd name="T29" fmla="*/ 0 h 30"/>
                <a:gd name="T30" fmla="*/ 45 w 585"/>
                <a:gd name="T31" fmla="*/ 0 h 30"/>
                <a:gd name="T32" fmla="*/ 45 w 585"/>
                <a:gd name="T33" fmla="*/ 0 h 30"/>
                <a:gd name="T34" fmla="*/ 46 w 585"/>
                <a:gd name="T35" fmla="*/ 1 h 30"/>
                <a:gd name="T36" fmla="*/ 45 w 585"/>
                <a:gd name="T37" fmla="*/ 2 h 30"/>
                <a:gd name="T38" fmla="*/ 323 w 585"/>
                <a:gd name="T39" fmla="*/ 18 h 30"/>
                <a:gd name="T40" fmla="*/ 552 w 585"/>
                <a:gd name="T41" fmla="*/ 2 h 30"/>
                <a:gd name="T42" fmla="*/ 551 w 585"/>
                <a:gd name="T43" fmla="*/ 1 h 30"/>
                <a:gd name="T44" fmla="*/ 551 w 585"/>
                <a:gd name="T45" fmla="*/ 2 h 30"/>
                <a:gd name="T46" fmla="*/ 585 w 585"/>
                <a:gd name="T47" fmla="*/ 9 h 30"/>
                <a:gd name="T48" fmla="*/ 585 w 585"/>
                <a:gd name="T49" fmla="*/ 8 h 30"/>
                <a:gd name="T50" fmla="*/ 584 w 585"/>
                <a:gd name="T51" fmla="*/ 7 h 30"/>
                <a:gd name="T52" fmla="*/ 581 w 585"/>
                <a:gd name="T53" fmla="*/ 8 h 30"/>
                <a:gd name="T54" fmla="*/ 328 w 585"/>
                <a:gd name="T55" fmla="*/ 28 h 30"/>
                <a:gd name="T56" fmla="*/ 1 w 585"/>
                <a:gd name="T57" fmla="*/ 12 h 30"/>
                <a:gd name="T58" fmla="*/ 1 w 585"/>
                <a:gd name="T59" fmla="*/ 13 h 30"/>
                <a:gd name="T60" fmla="*/ 1 w 585"/>
                <a:gd name="T61" fmla="*/ 14 h 30"/>
                <a:gd name="T62" fmla="*/ 20 w 585"/>
                <a:gd name="T63" fmla="*/ 11 h 30"/>
                <a:gd name="T64" fmla="*/ 35 w 585"/>
                <a:gd name="T65" fmla="*/ 7 h 30"/>
                <a:gd name="T66" fmla="*/ 46 w 585"/>
                <a:gd name="T67" fmla="*/ 2 h 30"/>
                <a:gd name="T68" fmla="*/ 46 w 585"/>
                <a:gd name="T69" fmla="*/ 1 h 30"/>
                <a:gd name="T70" fmla="*/ 45 w 585"/>
                <a:gd name="T71" fmla="*/ 2 h 30"/>
                <a:gd name="T72" fmla="*/ 46 w 585"/>
                <a:gd name="T73" fmla="*/ 1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5" h="30">
                  <a:moveTo>
                    <a:pt x="46" y="1"/>
                  </a:moveTo>
                  <a:cubicBezTo>
                    <a:pt x="45" y="0"/>
                    <a:pt x="45" y="0"/>
                    <a:pt x="45" y="0"/>
                  </a:cubicBezTo>
                  <a:cubicBezTo>
                    <a:pt x="43" y="2"/>
                    <a:pt x="39" y="4"/>
                    <a:pt x="35" y="5"/>
                  </a:cubicBezTo>
                  <a:cubicBezTo>
                    <a:pt x="28" y="7"/>
                    <a:pt x="19" y="9"/>
                    <a:pt x="12" y="10"/>
                  </a:cubicBezTo>
                  <a:cubicBezTo>
                    <a:pt x="9" y="11"/>
                    <a:pt x="6" y="11"/>
                    <a:pt x="4" y="12"/>
                  </a:cubicBezTo>
                  <a:cubicBezTo>
                    <a:pt x="2" y="12"/>
                    <a:pt x="0" y="12"/>
                    <a:pt x="0" y="12"/>
                  </a:cubicBezTo>
                  <a:cubicBezTo>
                    <a:pt x="0" y="14"/>
                    <a:pt x="0" y="14"/>
                    <a:pt x="0" y="14"/>
                  </a:cubicBezTo>
                  <a:cubicBezTo>
                    <a:pt x="137" y="26"/>
                    <a:pt x="245" y="30"/>
                    <a:pt x="328" y="30"/>
                  </a:cubicBezTo>
                  <a:cubicBezTo>
                    <a:pt x="519" y="30"/>
                    <a:pt x="585" y="9"/>
                    <a:pt x="585" y="9"/>
                  </a:cubicBezTo>
                  <a:cubicBezTo>
                    <a:pt x="585" y="7"/>
                    <a:pt x="585" y="7"/>
                    <a:pt x="585" y="7"/>
                  </a:cubicBezTo>
                  <a:cubicBezTo>
                    <a:pt x="570" y="7"/>
                    <a:pt x="560" y="4"/>
                    <a:pt x="552" y="0"/>
                  </a:cubicBezTo>
                  <a:cubicBezTo>
                    <a:pt x="552" y="0"/>
                    <a:pt x="552" y="0"/>
                    <a:pt x="552" y="0"/>
                  </a:cubicBezTo>
                  <a:cubicBezTo>
                    <a:pt x="551" y="0"/>
                    <a:pt x="551" y="0"/>
                    <a:pt x="551" y="0"/>
                  </a:cubicBezTo>
                  <a:cubicBezTo>
                    <a:pt x="511" y="8"/>
                    <a:pt x="431" y="16"/>
                    <a:pt x="323" y="16"/>
                  </a:cubicBezTo>
                  <a:cubicBezTo>
                    <a:pt x="244" y="16"/>
                    <a:pt x="150" y="12"/>
                    <a:pt x="46" y="0"/>
                  </a:cubicBezTo>
                  <a:cubicBezTo>
                    <a:pt x="45" y="0"/>
                    <a:pt x="45" y="0"/>
                    <a:pt x="45" y="0"/>
                  </a:cubicBezTo>
                  <a:cubicBezTo>
                    <a:pt x="45" y="0"/>
                    <a:pt x="45" y="0"/>
                    <a:pt x="45" y="0"/>
                  </a:cubicBezTo>
                  <a:cubicBezTo>
                    <a:pt x="46" y="1"/>
                    <a:pt x="46" y="1"/>
                    <a:pt x="46" y="1"/>
                  </a:cubicBezTo>
                  <a:cubicBezTo>
                    <a:pt x="45" y="2"/>
                    <a:pt x="45" y="2"/>
                    <a:pt x="45" y="2"/>
                  </a:cubicBezTo>
                  <a:cubicBezTo>
                    <a:pt x="149" y="14"/>
                    <a:pt x="244" y="18"/>
                    <a:pt x="323" y="18"/>
                  </a:cubicBezTo>
                  <a:cubicBezTo>
                    <a:pt x="431" y="18"/>
                    <a:pt x="511" y="10"/>
                    <a:pt x="552" y="2"/>
                  </a:cubicBezTo>
                  <a:cubicBezTo>
                    <a:pt x="551" y="1"/>
                    <a:pt x="551" y="1"/>
                    <a:pt x="551" y="1"/>
                  </a:cubicBezTo>
                  <a:cubicBezTo>
                    <a:pt x="551" y="2"/>
                    <a:pt x="551" y="2"/>
                    <a:pt x="551" y="2"/>
                  </a:cubicBezTo>
                  <a:cubicBezTo>
                    <a:pt x="559" y="6"/>
                    <a:pt x="570" y="9"/>
                    <a:pt x="585" y="9"/>
                  </a:cubicBezTo>
                  <a:cubicBezTo>
                    <a:pt x="585" y="8"/>
                    <a:pt x="585" y="8"/>
                    <a:pt x="585" y="8"/>
                  </a:cubicBezTo>
                  <a:cubicBezTo>
                    <a:pt x="584" y="7"/>
                    <a:pt x="584" y="7"/>
                    <a:pt x="584" y="7"/>
                  </a:cubicBezTo>
                  <a:cubicBezTo>
                    <a:pt x="584" y="7"/>
                    <a:pt x="583" y="7"/>
                    <a:pt x="581" y="8"/>
                  </a:cubicBezTo>
                  <a:cubicBezTo>
                    <a:pt x="566" y="12"/>
                    <a:pt x="495" y="28"/>
                    <a:pt x="328" y="28"/>
                  </a:cubicBezTo>
                  <a:cubicBezTo>
                    <a:pt x="245" y="28"/>
                    <a:pt x="137" y="24"/>
                    <a:pt x="1" y="12"/>
                  </a:cubicBezTo>
                  <a:cubicBezTo>
                    <a:pt x="1" y="13"/>
                    <a:pt x="1" y="13"/>
                    <a:pt x="1" y="13"/>
                  </a:cubicBezTo>
                  <a:cubicBezTo>
                    <a:pt x="1" y="14"/>
                    <a:pt x="1" y="14"/>
                    <a:pt x="1" y="14"/>
                  </a:cubicBezTo>
                  <a:cubicBezTo>
                    <a:pt x="1" y="14"/>
                    <a:pt x="10" y="13"/>
                    <a:pt x="20" y="11"/>
                  </a:cubicBezTo>
                  <a:cubicBezTo>
                    <a:pt x="25" y="10"/>
                    <a:pt x="30" y="9"/>
                    <a:pt x="35" y="7"/>
                  </a:cubicBezTo>
                  <a:cubicBezTo>
                    <a:pt x="40" y="6"/>
                    <a:pt x="44" y="4"/>
                    <a:pt x="46" y="2"/>
                  </a:cubicBezTo>
                  <a:cubicBezTo>
                    <a:pt x="46" y="1"/>
                    <a:pt x="46" y="1"/>
                    <a:pt x="46" y="1"/>
                  </a:cubicBezTo>
                  <a:cubicBezTo>
                    <a:pt x="45" y="2"/>
                    <a:pt x="45" y="2"/>
                    <a:pt x="45" y="2"/>
                  </a:cubicBezTo>
                  <a:lnTo>
                    <a:pt x="46" y="1"/>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51" name="任意多边形 250"/>
            <p:cNvSpPr>
              <a:spLocks noChangeArrowheads="1"/>
            </p:cNvSpPr>
            <p:nvPr/>
          </p:nvSpPr>
          <p:spPr bwMode="auto">
            <a:xfrm>
              <a:off x="1697475" y="2967017"/>
              <a:ext cx="65086" cy="430913"/>
            </a:xfrm>
            <a:custGeom>
              <a:gdLst>
                <a:gd name="connsiteX0" fmla="*/ 70545 w 112406"/>
                <a:gd name="connsiteY0" fmla="*/ 722495 h 744201"/>
                <a:gd name="connsiteX1" fmla="*/ 80623 w 112406"/>
                <a:gd name="connsiteY1" fmla="*/ 733348 h 744201"/>
                <a:gd name="connsiteX2" fmla="*/ 70545 w 112406"/>
                <a:gd name="connsiteY2" fmla="*/ 744201 h 744201"/>
                <a:gd name="connsiteX3" fmla="*/ 60467 w 112406"/>
                <a:gd name="connsiteY3" fmla="*/ 733348 h 744201"/>
                <a:gd name="connsiteX4" fmla="*/ 70545 w 112406"/>
                <a:gd name="connsiteY4" fmla="*/ 722495 h 744201"/>
                <a:gd name="connsiteX5" fmla="*/ 39536 w 112406"/>
                <a:gd name="connsiteY5" fmla="*/ 722495 h 744201"/>
                <a:gd name="connsiteX6" fmla="*/ 49614 w 112406"/>
                <a:gd name="connsiteY6" fmla="*/ 733348 h 744201"/>
                <a:gd name="connsiteX7" fmla="*/ 39536 w 112406"/>
                <a:gd name="connsiteY7" fmla="*/ 744201 h 744201"/>
                <a:gd name="connsiteX8" fmla="*/ 29458 w 112406"/>
                <a:gd name="connsiteY8" fmla="*/ 733348 h 744201"/>
                <a:gd name="connsiteX9" fmla="*/ 39536 w 112406"/>
                <a:gd name="connsiteY9" fmla="*/ 722495 h 744201"/>
                <a:gd name="connsiteX10" fmla="*/ 70545 w 112406"/>
                <a:gd name="connsiteY10" fmla="*/ 689161 h 744201"/>
                <a:gd name="connsiteX11" fmla="*/ 80623 w 112406"/>
                <a:gd name="connsiteY11" fmla="*/ 700402 h 744201"/>
                <a:gd name="connsiteX12" fmla="*/ 70545 w 112406"/>
                <a:gd name="connsiteY12" fmla="*/ 711643 h 744201"/>
                <a:gd name="connsiteX13" fmla="*/ 60467 w 112406"/>
                <a:gd name="connsiteY13" fmla="*/ 700402 h 744201"/>
                <a:gd name="connsiteX14" fmla="*/ 70545 w 112406"/>
                <a:gd name="connsiteY14" fmla="*/ 689161 h 744201"/>
                <a:gd name="connsiteX15" fmla="*/ 39536 w 112406"/>
                <a:gd name="connsiteY15" fmla="*/ 689161 h 744201"/>
                <a:gd name="connsiteX16" fmla="*/ 49614 w 112406"/>
                <a:gd name="connsiteY16" fmla="*/ 700402 h 744201"/>
                <a:gd name="connsiteX17" fmla="*/ 39536 w 112406"/>
                <a:gd name="connsiteY17" fmla="*/ 711643 h 744201"/>
                <a:gd name="connsiteX18" fmla="*/ 29458 w 112406"/>
                <a:gd name="connsiteY18" fmla="*/ 700402 h 744201"/>
                <a:gd name="connsiteX19" fmla="*/ 39536 w 112406"/>
                <a:gd name="connsiteY19" fmla="*/ 689161 h 744201"/>
                <a:gd name="connsiteX20" fmla="*/ 70545 w 112406"/>
                <a:gd name="connsiteY20" fmla="*/ 654277 h 744201"/>
                <a:gd name="connsiteX21" fmla="*/ 80623 w 112406"/>
                <a:gd name="connsiteY21" fmla="*/ 665518 h 744201"/>
                <a:gd name="connsiteX22" fmla="*/ 70545 w 112406"/>
                <a:gd name="connsiteY22" fmla="*/ 676759 h 744201"/>
                <a:gd name="connsiteX23" fmla="*/ 60467 w 112406"/>
                <a:gd name="connsiteY23" fmla="*/ 665518 h 744201"/>
                <a:gd name="connsiteX24" fmla="*/ 70545 w 112406"/>
                <a:gd name="connsiteY24" fmla="*/ 654277 h 744201"/>
                <a:gd name="connsiteX25" fmla="*/ 39536 w 112406"/>
                <a:gd name="connsiteY25" fmla="*/ 654277 h 744201"/>
                <a:gd name="connsiteX26" fmla="*/ 49614 w 112406"/>
                <a:gd name="connsiteY26" fmla="*/ 665518 h 744201"/>
                <a:gd name="connsiteX27" fmla="*/ 39536 w 112406"/>
                <a:gd name="connsiteY27" fmla="*/ 676759 h 744201"/>
                <a:gd name="connsiteX28" fmla="*/ 29458 w 112406"/>
                <a:gd name="connsiteY28" fmla="*/ 665518 h 744201"/>
                <a:gd name="connsiteX29" fmla="*/ 39536 w 112406"/>
                <a:gd name="connsiteY29" fmla="*/ 654277 h 744201"/>
                <a:gd name="connsiteX30" fmla="*/ 70545 w 112406"/>
                <a:gd name="connsiteY30" fmla="*/ 621718 h 744201"/>
                <a:gd name="connsiteX31" fmla="*/ 80623 w 112406"/>
                <a:gd name="connsiteY31" fmla="*/ 632571 h 744201"/>
                <a:gd name="connsiteX32" fmla="*/ 70545 w 112406"/>
                <a:gd name="connsiteY32" fmla="*/ 643424 h 744201"/>
                <a:gd name="connsiteX33" fmla="*/ 60467 w 112406"/>
                <a:gd name="connsiteY33" fmla="*/ 632571 h 744201"/>
                <a:gd name="connsiteX34" fmla="*/ 70545 w 112406"/>
                <a:gd name="connsiteY34" fmla="*/ 621718 h 744201"/>
                <a:gd name="connsiteX35" fmla="*/ 39536 w 112406"/>
                <a:gd name="connsiteY35" fmla="*/ 621718 h 744201"/>
                <a:gd name="connsiteX36" fmla="*/ 49614 w 112406"/>
                <a:gd name="connsiteY36" fmla="*/ 632571 h 744201"/>
                <a:gd name="connsiteX37" fmla="*/ 39536 w 112406"/>
                <a:gd name="connsiteY37" fmla="*/ 643424 h 744201"/>
                <a:gd name="connsiteX38" fmla="*/ 29458 w 112406"/>
                <a:gd name="connsiteY38" fmla="*/ 632571 h 744201"/>
                <a:gd name="connsiteX39" fmla="*/ 39536 w 112406"/>
                <a:gd name="connsiteY39" fmla="*/ 621718 h 744201"/>
                <a:gd name="connsiteX40" fmla="*/ 70545 w 112406"/>
                <a:gd name="connsiteY40" fmla="*/ 588384 h 744201"/>
                <a:gd name="connsiteX41" fmla="*/ 80623 w 112406"/>
                <a:gd name="connsiteY41" fmla="*/ 599625 h 744201"/>
                <a:gd name="connsiteX42" fmla="*/ 70545 w 112406"/>
                <a:gd name="connsiteY42" fmla="*/ 610866 h 744201"/>
                <a:gd name="connsiteX43" fmla="*/ 60467 w 112406"/>
                <a:gd name="connsiteY43" fmla="*/ 599625 h 744201"/>
                <a:gd name="connsiteX44" fmla="*/ 70545 w 112406"/>
                <a:gd name="connsiteY44" fmla="*/ 588384 h 744201"/>
                <a:gd name="connsiteX45" fmla="*/ 39536 w 112406"/>
                <a:gd name="connsiteY45" fmla="*/ 588384 h 744201"/>
                <a:gd name="connsiteX46" fmla="*/ 49614 w 112406"/>
                <a:gd name="connsiteY46" fmla="*/ 599625 h 744201"/>
                <a:gd name="connsiteX47" fmla="*/ 39536 w 112406"/>
                <a:gd name="connsiteY47" fmla="*/ 610866 h 744201"/>
                <a:gd name="connsiteX48" fmla="*/ 29458 w 112406"/>
                <a:gd name="connsiteY48" fmla="*/ 599625 h 744201"/>
                <a:gd name="connsiteX49" fmla="*/ 39536 w 112406"/>
                <a:gd name="connsiteY49" fmla="*/ 588384 h 744201"/>
                <a:gd name="connsiteX50" fmla="*/ 102328 w 112406"/>
                <a:gd name="connsiteY50" fmla="*/ 558926 h 744201"/>
                <a:gd name="connsiteX51" fmla="*/ 112406 w 112406"/>
                <a:gd name="connsiteY51" fmla="*/ 570167 h 744201"/>
                <a:gd name="connsiteX52" fmla="*/ 102328 w 112406"/>
                <a:gd name="connsiteY52" fmla="*/ 581408 h 744201"/>
                <a:gd name="connsiteX53" fmla="*/ 92250 w 112406"/>
                <a:gd name="connsiteY53" fmla="*/ 570167 h 744201"/>
                <a:gd name="connsiteX54" fmla="*/ 102328 w 112406"/>
                <a:gd name="connsiteY54" fmla="*/ 558926 h 744201"/>
                <a:gd name="connsiteX55" fmla="*/ 70545 w 112406"/>
                <a:gd name="connsiteY55" fmla="*/ 558926 h 744201"/>
                <a:gd name="connsiteX56" fmla="*/ 80623 w 112406"/>
                <a:gd name="connsiteY56" fmla="*/ 570167 h 744201"/>
                <a:gd name="connsiteX57" fmla="*/ 70545 w 112406"/>
                <a:gd name="connsiteY57" fmla="*/ 581408 h 744201"/>
                <a:gd name="connsiteX58" fmla="*/ 60467 w 112406"/>
                <a:gd name="connsiteY58" fmla="*/ 570167 h 744201"/>
                <a:gd name="connsiteX59" fmla="*/ 70545 w 112406"/>
                <a:gd name="connsiteY59" fmla="*/ 558926 h 744201"/>
                <a:gd name="connsiteX60" fmla="*/ 39536 w 112406"/>
                <a:gd name="connsiteY60" fmla="*/ 558926 h 744201"/>
                <a:gd name="connsiteX61" fmla="*/ 49614 w 112406"/>
                <a:gd name="connsiteY61" fmla="*/ 570167 h 744201"/>
                <a:gd name="connsiteX62" fmla="*/ 39536 w 112406"/>
                <a:gd name="connsiteY62" fmla="*/ 581408 h 744201"/>
                <a:gd name="connsiteX63" fmla="*/ 29458 w 112406"/>
                <a:gd name="connsiteY63" fmla="*/ 570167 h 744201"/>
                <a:gd name="connsiteX64" fmla="*/ 39536 w 112406"/>
                <a:gd name="connsiteY64" fmla="*/ 558926 h 744201"/>
                <a:gd name="connsiteX65" fmla="*/ 10078 w 112406"/>
                <a:gd name="connsiteY65" fmla="*/ 558926 h 744201"/>
                <a:gd name="connsiteX66" fmla="*/ 20156 w 112406"/>
                <a:gd name="connsiteY66" fmla="*/ 570167 h 744201"/>
                <a:gd name="connsiteX67" fmla="*/ 10078 w 112406"/>
                <a:gd name="connsiteY67" fmla="*/ 581408 h 744201"/>
                <a:gd name="connsiteX68" fmla="*/ 0 w 112406"/>
                <a:gd name="connsiteY68" fmla="*/ 570167 h 744201"/>
                <a:gd name="connsiteX69" fmla="*/ 10078 w 112406"/>
                <a:gd name="connsiteY69" fmla="*/ 558926 h 744201"/>
                <a:gd name="connsiteX70" fmla="*/ 102328 w 112406"/>
                <a:gd name="connsiteY70" fmla="*/ 526367 h 744201"/>
                <a:gd name="connsiteX71" fmla="*/ 112406 w 112406"/>
                <a:gd name="connsiteY71" fmla="*/ 537220 h 744201"/>
                <a:gd name="connsiteX72" fmla="*/ 102328 w 112406"/>
                <a:gd name="connsiteY72" fmla="*/ 548073 h 744201"/>
                <a:gd name="connsiteX73" fmla="*/ 92250 w 112406"/>
                <a:gd name="connsiteY73" fmla="*/ 537220 h 744201"/>
                <a:gd name="connsiteX74" fmla="*/ 102328 w 112406"/>
                <a:gd name="connsiteY74" fmla="*/ 526367 h 744201"/>
                <a:gd name="connsiteX75" fmla="*/ 70545 w 112406"/>
                <a:gd name="connsiteY75" fmla="*/ 526367 h 744201"/>
                <a:gd name="connsiteX76" fmla="*/ 80623 w 112406"/>
                <a:gd name="connsiteY76" fmla="*/ 537220 h 744201"/>
                <a:gd name="connsiteX77" fmla="*/ 70545 w 112406"/>
                <a:gd name="connsiteY77" fmla="*/ 548073 h 744201"/>
                <a:gd name="connsiteX78" fmla="*/ 60467 w 112406"/>
                <a:gd name="connsiteY78" fmla="*/ 537220 h 744201"/>
                <a:gd name="connsiteX79" fmla="*/ 70545 w 112406"/>
                <a:gd name="connsiteY79" fmla="*/ 526367 h 744201"/>
                <a:gd name="connsiteX80" fmla="*/ 39536 w 112406"/>
                <a:gd name="connsiteY80" fmla="*/ 526367 h 744201"/>
                <a:gd name="connsiteX81" fmla="*/ 49614 w 112406"/>
                <a:gd name="connsiteY81" fmla="*/ 537220 h 744201"/>
                <a:gd name="connsiteX82" fmla="*/ 39536 w 112406"/>
                <a:gd name="connsiteY82" fmla="*/ 548073 h 744201"/>
                <a:gd name="connsiteX83" fmla="*/ 29458 w 112406"/>
                <a:gd name="connsiteY83" fmla="*/ 537220 h 744201"/>
                <a:gd name="connsiteX84" fmla="*/ 39536 w 112406"/>
                <a:gd name="connsiteY84" fmla="*/ 526367 h 744201"/>
                <a:gd name="connsiteX85" fmla="*/ 10078 w 112406"/>
                <a:gd name="connsiteY85" fmla="*/ 526367 h 744201"/>
                <a:gd name="connsiteX86" fmla="*/ 20156 w 112406"/>
                <a:gd name="connsiteY86" fmla="*/ 537220 h 744201"/>
                <a:gd name="connsiteX87" fmla="*/ 10078 w 112406"/>
                <a:gd name="connsiteY87" fmla="*/ 548073 h 744201"/>
                <a:gd name="connsiteX88" fmla="*/ 0 w 112406"/>
                <a:gd name="connsiteY88" fmla="*/ 537220 h 744201"/>
                <a:gd name="connsiteX89" fmla="*/ 10078 w 112406"/>
                <a:gd name="connsiteY89" fmla="*/ 526367 h 744201"/>
                <a:gd name="connsiteX90" fmla="*/ 102328 w 112406"/>
                <a:gd name="connsiteY90" fmla="*/ 491483 h 744201"/>
                <a:gd name="connsiteX91" fmla="*/ 112406 w 112406"/>
                <a:gd name="connsiteY91" fmla="*/ 503499 h 744201"/>
                <a:gd name="connsiteX92" fmla="*/ 102328 w 112406"/>
                <a:gd name="connsiteY92" fmla="*/ 515515 h 744201"/>
                <a:gd name="connsiteX93" fmla="*/ 92250 w 112406"/>
                <a:gd name="connsiteY93" fmla="*/ 503499 h 744201"/>
                <a:gd name="connsiteX94" fmla="*/ 102328 w 112406"/>
                <a:gd name="connsiteY94" fmla="*/ 491483 h 744201"/>
                <a:gd name="connsiteX95" fmla="*/ 70545 w 112406"/>
                <a:gd name="connsiteY95" fmla="*/ 491483 h 744201"/>
                <a:gd name="connsiteX96" fmla="*/ 80623 w 112406"/>
                <a:gd name="connsiteY96" fmla="*/ 503499 h 744201"/>
                <a:gd name="connsiteX97" fmla="*/ 70545 w 112406"/>
                <a:gd name="connsiteY97" fmla="*/ 515515 h 744201"/>
                <a:gd name="connsiteX98" fmla="*/ 60467 w 112406"/>
                <a:gd name="connsiteY98" fmla="*/ 503499 h 744201"/>
                <a:gd name="connsiteX99" fmla="*/ 70545 w 112406"/>
                <a:gd name="connsiteY99" fmla="*/ 491483 h 744201"/>
                <a:gd name="connsiteX100" fmla="*/ 39536 w 112406"/>
                <a:gd name="connsiteY100" fmla="*/ 491483 h 744201"/>
                <a:gd name="connsiteX101" fmla="*/ 49614 w 112406"/>
                <a:gd name="connsiteY101" fmla="*/ 503499 h 744201"/>
                <a:gd name="connsiteX102" fmla="*/ 39536 w 112406"/>
                <a:gd name="connsiteY102" fmla="*/ 515515 h 744201"/>
                <a:gd name="connsiteX103" fmla="*/ 29458 w 112406"/>
                <a:gd name="connsiteY103" fmla="*/ 503499 h 744201"/>
                <a:gd name="connsiteX104" fmla="*/ 39536 w 112406"/>
                <a:gd name="connsiteY104" fmla="*/ 491483 h 744201"/>
                <a:gd name="connsiteX105" fmla="*/ 10078 w 112406"/>
                <a:gd name="connsiteY105" fmla="*/ 491483 h 744201"/>
                <a:gd name="connsiteX106" fmla="*/ 20156 w 112406"/>
                <a:gd name="connsiteY106" fmla="*/ 503499 h 744201"/>
                <a:gd name="connsiteX107" fmla="*/ 10078 w 112406"/>
                <a:gd name="connsiteY107" fmla="*/ 515515 h 744201"/>
                <a:gd name="connsiteX108" fmla="*/ 0 w 112406"/>
                <a:gd name="connsiteY108" fmla="*/ 503499 h 744201"/>
                <a:gd name="connsiteX109" fmla="*/ 10078 w 112406"/>
                <a:gd name="connsiteY109" fmla="*/ 491483 h 744201"/>
                <a:gd name="connsiteX110" fmla="*/ 102328 w 112406"/>
                <a:gd name="connsiteY110" fmla="*/ 458149 h 744201"/>
                <a:gd name="connsiteX111" fmla="*/ 112406 w 112406"/>
                <a:gd name="connsiteY111" fmla="*/ 469390 h 744201"/>
                <a:gd name="connsiteX112" fmla="*/ 102328 w 112406"/>
                <a:gd name="connsiteY112" fmla="*/ 480631 h 744201"/>
                <a:gd name="connsiteX113" fmla="*/ 92250 w 112406"/>
                <a:gd name="connsiteY113" fmla="*/ 469390 h 744201"/>
                <a:gd name="connsiteX114" fmla="*/ 102328 w 112406"/>
                <a:gd name="connsiteY114" fmla="*/ 458149 h 744201"/>
                <a:gd name="connsiteX115" fmla="*/ 70545 w 112406"/>
                <a:gd name="connsiteY115" fmla="*/ 458149 h 744201"/>
                <a:gd name="connsiteX116" fmla="*/ 80623 w 112406"/>
                <a:gd name="connsiteY116" fmla="*/ 469390 h 744201"/>
                <a:gd name="connsiteX117" fmla="*/ 70545 w 112406"/>
                <a:gd name="connsiteY117" fmla="*/ 480631 h 744201"/>
                <a:gd name="connsiteX118" fmla="*/ 60467 w 112406"/>
                <a:gd name="connsiteY118" fmla="*/ 469390 h 744201"/>
                <a:gd name="connsiteX119" fmla="*/ 70545 w 112406"/>
                <a:gd name="connsiteY119" fmla="*/ 458149 h 744201"/>
                <a:gd name="connsiteX120" fmla="*/ 39536 w 112406"/>
                <a:gd name="connsiteY120" fmla="*/ 458149 h 744201"/>
                <a:gd name="connsiteX121" fmla="*/ 49614 w 112406"/>
                <a:gd name="connsiteY121" fmla="*/ 469390 h 744201"/>
                <a:gd name="connsiteX122" fmla="*/ 39536 w 112406"/>
                <a:gd name="connsiteY122" fmla="*/ 480631 h 744201"/>
                <a:gd name="connsiteX123" fmla="*/ 29458 w 112406"/>
                <a:gd name="connsiteY123" fmla="*/ 469390 h 744201"/>
                <a:gd name="connsiteX124" fmla="*/ 39536 w 112406"/>
                <a:gd name="connsiteY124" fmla="*/ 458149 h 744201"/>
                <a:gd name="connsiteX125" fmla="*/ 10078 w 112406"/>
                <a:gd name="connsiteY125" fmla="*/ 458149 h 744201"/>
                <a:gd name="connsiteX126" fmla="*/ 20156 w 112406"/>
                <a:gd name="connsiteY126" fmla="*/ 469390 h 744201"/>
                <a:gd name="connsiteX127" fmla="*/ 10078 w 112406"/>
                <a:gd name="connsiteY127" fmla="*/ 480631 h 744201"/>
                <a:gd name="connsiteX128" fmla="*/ 0 w 112406"/>
                <a:gd name="connsiteY128" fmla="*/ 469390 h 744201"/>
                <a:gd name="connsiteX129" fmla="*/ 10078 w 112406"/>
                <a:gd name="connsiteY129" fmla="*/ 458149 h 744201"/>
                <a:gd name="connsiteX130" fmla="*/ 102328 w 112406"/>
                <a:gd name="connsiteY130" fmla="*/ 425590 h 744201"/>
                <a:gd name="connsiteX131" fmla="*/ 112406 w 112406"/>
                <a:gd name="connsiteY131" fmla="*/ 436443 h 744201"/>
                <a:gd name="connsiteX132" fmla="*/ 102328 w 112406"/>
                <a:gd name="connsiteY132" fmla="*/ 447296 h 744201"/>
                <a:gd name="connsiteX133" fmla="*/ 92250 w 112406"/>
                <a:gd name="connsiteY133" fmla="*/ 436443 h 744201"/>
                <a:gd name="connsiteX134" fmla="*/ 102328 w 112406"/>
                <a:gd name="connsiteY134" fmla="*/ 425590 h 744201"/>
                <a:gd name="connsiteX135" fmla="*/ 70545 w 112406"/>
                <a:gd name="connsiteY135" fmla="*/ 425590 h 744201"/>
                <a:gd name="connsiteX136" fmla="*/ 80623 w 112406"/>
                <a:gd name="connsiteY136" fmla="*/ 436443 h 744201"/>
                <a:gd name="connsiteX137" fmla="*/ 70545 w 112406"/>
                <a:gd name="connsiteY137" fmla="*/ 447296 h 744201"/>
                <a:gd name="connsiteX138" fmla="*/ 60467 w 112406"/>
                <a:gd name="connsiteY138" fmla="*/ 436443 h 744201"/>
                <a:gd name="connsiteX139" fmla="*/ 70545 w 112406"/>
                <a:gd name="connsiteY139" fmla="*/ 425590 h 744201"/>
                <a:gd name="connsiteX140" fmla="*/ 39536 w 112406"/>
                <a:gd name="connsiteY140" fmla="*/ 425590 h 744201"/>
                <a:gd name="connsiteX141" fmla="*/ 49614 w 112406"/>
                <a:gd name="connsiteY141" fmla="*/ 436443 h 744201"/>
                <a:gd name="connsiteX142" fmla="*/ 39536 w 112406"/>
                <a:gd name="connsiteY142" fmla="*/ 447296 h 744201"/>
                <a:gd name="connsiteX143" fmla="*/ 29458 w 112406"/>
                <a:gd name="connsiteY143" fmla="*/ 436443 h 744201"/>
                <a:gd name="connsiteX144" fmla="*/ 39536 w 112406"/>
                <a:gd name="connsiteY144" fmla="*/ 425590 h 744201"/>
                <a:gd name="connsiteX145" fmla="*/ 10078 w 112406"/>
                <a:gd name="connsiteY145" fmla="*/ 425590 h 744201"/>
                <a:gd name="connsiteX146" fmla="*/ 20156 w 112406"/>
                <a:gd name="connsiteY146" fmla="*/ 436443 h 744201"/>
                <a:gd name="connsiteX147" fmla="*/ 10078 w 112406"/>
                <a:gd name="connsiteY147" fmla="*/ 447296 h 744201"/>
                <a:gd name="connsiteX148" fmla="*/ 0 w 112406"/>
                <a:gd name="connsiteY148" fmla="*/ 436443 h 744201"/>
                <a:gd name="connsiteX149" fmla="*/ 10078 w 112406"/>
                <a:gd name="connsiteY149" fmla="*/ 425590 h 744201"/>
                <a:gd name="connsiteX150" fmla="*/ 102328 w 112406"/>
                <a:gd name="connsiteY150" fmla="*/ 392256 h 744201"/>
                <a:gd name="connsiteX151" fmla="*/ 112406 w 112406"/>
                <a:gd name="connsiteY151" fmla="*/ 403109 h 744201"/>
                <a:gd name="connsiteX152" fmla="*/ 102328 w 112406"/>
                <a:gd name="connsiteY152" fmla="*/ 413962 h 744201"/>
                <a:gd name="connsiteX153" fmla="*/ 92250 w 112406"/>
                <a:gd name="connsiteY153" fmla="*/ 403109 h 744201"/>
                <a:gd name="connsiteX154" fmla="*/ 102328 w 112406"/>
                <a:gd name="connsiteY154" fmla="*/ 392256 h 744201"/>
                <a:gd name="connsiteX155" fmla="*/ 70545 w 112406"/>
                <a:gd name="connsiteY155" fmla="*/ 392256 h 744201"/>
                <a:gd name="connsiteX156" fmla="*/ 80623 w 112406"/>
                <a:gd name="connsiteY156" fmla="*/ 403109 h 744201"/>
                <a:gd name="connsiteX157" fmla="*/ 70545 w 112406"/>
                <a:gd name="connsiteY157" fmla="*/ 413962 h 744201"/>
                <a:gd name="connsiteX158" fmla="*/ 60467 w 112406"/>
                <a:gd name="connsiteY158" fmla="*/ 403109 h 744201"/>
                <a:gd name="connsiteX159" fmla="*/ 70545 w 112406"/>
                <a:gd name="connsiteY159" fmla="*/ 392256 h 744201"/>
                <a:gd name="connsiteX160" fmla="*/ 39536 w 112406"/>
                <a:gd name="connsiteY160" fmla="*/ 392256 h 744201"/>
                <a:gd name="connsiteX161" fmla="*/ 49614 w 112406"/>
                <a:gd name="connsiteY161" fmla="*/ 403109 h 744201"/>
                <a:gd name="connsiteX162" fmla="*/ 39536 w 112406"/>
                <a:gd name="connsiteY162" fmla="*/ 413962 h 744201"/>
                <a:gd name="connsiteX163" fmla="*/ 29458 w 112406"/>
                <a:gd name="connsiteY163" fmla="*/ 403109 h 744201"/>
                <a:gd name="connsiteX164" fmla="*/ 39536 w 112406"/>
                <a:gd name="connsiteY164" fmla="*/ 392256 h 744201"/>
                <a:gd name="connsiteX165" fmla="*/ 10078 w 112406"/>
                <a:gd name="connsiteY165" fmla="*/ 392256 h 744201"/>
                <a:gd name="connsiteX166" fmla="*/ 20156 w 112406"/>
                <a:gd name="connsiteY166" fmla="*/ 403109 h 744201"/>
                <a:gd name="connsiteX167" fmla="*/ 10078 w 112406"/>
                <a:gd name="connsiteY167" fmla="*/ 413962 h 744201"/>
                <a:gd name="connsiteX168" fmla="*/ 0 w 112406"/>
                <a:gd name="connsiteY168" fmla="*/ 403109 h 744201"/>
                <a:gd name="connsiteX169" fmla="*/ 10078 w 112406"/>
                <a:gd name="connsiteY169" fmla="*/ 392256 h 744201"/>
                <a:gd name="connsiteX170" fmla="*/ 102328 w 112406"/>
                <a:gd name="connsiteY170" fmla="*/ 358922 h 744201"/>
                <a:gd name="connsiteX171" fmla="*/ 112406 w 112406"/>
                <a:gd name="connsiteY171" fmla="*/ 370163 h 744201"/>
                <a:gd name="connsiteX172" fmla="*/ 102328 w 112406"/>
                <a:gd name="connsiteY172" fmla="*/ 381404 h 744201"/>
                <a:gd name="connsiteX173" fmla="*/ 92250 w 112406"/>
                <a:gd name="connsiteY173" fmla="*/ 370163 h 744201"/>
                <a:gd name="connsiteX174" fmla="*/ 102328 w 112406"/>
                <a:gd name="connsiteY174" fmla="*/ 358922 h 744201"/>
                <a:gd name="connsiteX175" fmla="*/ 70545 w 112406"/>
                <a:gd name="connsiteY175" fmla="*/ 358922 h 744201"/>
                <a:gd name="connsiteX176" fmla="*/ 80623 w 112406"/>
                <a:gd name="connsiteY176" fmla="*/ 370163 h 744201"/>
                <a:gd name="connsiteX177" fmla="*/ 70545 w 112406"/>
                <a:gd name="connsiteY177" fmla="*/ 381404 h 744201"/>
                <a:gd name="connsiteX178" fmla="*/ 60467 w 112406"/>
                <a:gd name="connsiteY178" fmla="*/ 370163 h 744201"/>
                <a:gd name="connsiteX179" fmla="*/ 70545 w 112406"/>
                <a:gd name="connsiteY179" fmla="*/ 358922 h 744201"/>
                <a:gd name="connsiteX180" fmla="*/ 39536 w 112406"/>
                <a:gd name="connsiteY180" fmla="*/ 358922 h 744201"/>
                <a:gd name="connsiteX181" fmla="*/ 49614 w 112406"/>
                <a:gd name="connsiteY181" fmla="*/ 370163 h 744201"/>
                <a:gd name="connsiteX182" fmla="*/ 39536 w 112406"/>
                <a:gd name="connsiteY182" fmla="*/ 381404 h 744201"/>
                <a:gd name="connsiteX183" fmla="*/ 29458 w 112406"/>
                <a:gd name="connsiteY183" fmla="*/ 370163 h 744201"/>
                <a:gd name="connsiteX184" fmla="*/ 39536 w 112406"/>
                <a:gd name="connsiteY184" fmla="*/ 358922 h 744201"/>
                <a:gd name="connsiteX185" fmla="*/ 10078 w 112406"/>
                <a:gd name="connsiteY185" fmla="*/ 358922 h 744201"/>
                <a:gd name="connsiteX186" fmla="*/ 20156 w 112406"/>
                <a:gd name="connsiteY186" fmla="*/ 370163 h 744201"/>
                <a:gd name="connsiteX187" fmla="*/ 10078 w 112406"/>
                <a:gd name="connsiteY187" fmla="*/ 381404 h 744201"/>
                <a:gd name="connsiteX188" fmla="*/ 0 w 112406"/>
                <a:gd name="connsiteY188" fmla="*/ 370163 h 744201"/>
                <a:gd name="connsiteX189" fmla="*/ 10078 w 112406"/>
                <a:gd name="connsiteY189" fmla="*/ 358922 h 744201"/>
                <a:gd name="connsiteX190" fmla="*/ 102328 w 112406"/>
                <a:gd name="connsiteY190" fmla="*/ 324813 h 744201"/>
                <a:gd name="connsiteX191" fmla="*/ 112406 w 112406"/>
                <a:gd name="connsiteY191" fmla="*/ 335666 h 744201"/>
                <a:gd name="connsiteX192" fmla="*/ 102328 w 112406"/>
                <a:gd name="connsiteY192" fmla="*/ 346519 h 744201"/>
                <a:gd name="connsiteX193" fmla="*/ 92250 w 112406"/>
                <a:gd name="connsiteY193" fmla="*/ 335666 h 744201"/>
                <a:gd name="connsiteX194" fmla="*/ 102328 w 112406"/>
                <a:gd name="connsiteY194" fmla="*/ 324813 h 744201"/>
                <a:gd name="connsiteX195" fmla="*/ 70545 w 112406"/>
                <a:gd name="connsiteY195" fmla="*/ 324813 h 744201"/>
                <a:gd name="connsiteX196" fmla="*/ 80623 w 112406"/>
                <a:gd name="connsiteY196" fmla="*/ 335666 h 744201"/>
                <a:gd name="connsiteX197" fmla="*/ 70545 w 112406"/>
                <a:gd name="connsiteY197" fmla="*/ 346519 h 744201"/>
                <a:gd name="connsiteX198" fmla="*/ 60467 w 112406"/>
                <a:gd name="connsiteY198" fmla="*/ 335666 h 744201"/>
                <a:gd name="connsiteX199" fmla="*/ 70545 w 112406"/>
                <a:gd name="connsiteY199" fmla="*/ 324813 h 744201"/>
                <a:gd name="connsiteX200" fmla="*/ 39536 w 112406"/>
                <a:gd name="connsiteY200" fmla="*/ 324813 h 744201"/>
                <a:gd name="connsiteX201" fmla="*/ 49614 w 112406"/>
                <a:gd name="connsiteY201" fmla="*/ 335666 h 744201"/>
                <a:gd name="connsiteX202" fmla="*/ 39536 w 112406"/>
                <a:gd name="connsiteY202" fmla="*/ 346519 h 744201"/>
                <a:gd name="connsiteX203" fmla="*/ 29458 w 112406"/>
                <a:gd name="connsiteY203" fmla="*/ 335666 h 744201"/>
                <a:gd name="connsiteX204" fmla="*/ 39536 w 112406"/>
                <a:gd name="connsiteY204" fmla="*/ 324813 h 744201"/>
                <a:gd name="connsiteX205" fmla="*/ 10078 w 112406"/>
                <a:gd name="connsiteY205" fmla="*/ 324813 h 744201"/>
                <a:gd name="connsiteX206" fmla="*/ 20156 w 112406"/>
                <a:gd name="connsiteY206" fmla="*/ 335666 h 744201"/>
                <a:gd name="connsiteX207" fmla="*/ 10078 w 112406"/>
                <a:gd name="connsiteY207" fmla="*/ 346519 h 744201"/>
                <a:gd name="connsiteX208" fmla="*/ 0 w 112406"/>
                <a:gd name="connsiteY208" fmla="*/ 335666 h 744201"/>
                <a:gd name="connsiteX209" fmla="*/ 10078 w 112406"/>
                <a:gd name="connsiteY209" fmla="*/ 324813 h 744201"/>
                <a:gd name="connsiteX210" fmla="*/ 102328 w 112406"/>
                <a:gd name="connsiteY210" fmla="*/ 291479 h 744201"/>
                <a:gd name="connsiteX211" fmla="*/ 112406 w 112406"/>
                <a:gd name="connsiteY211" fmla="*/ 302332 h 744201"/>
                <a:gd name="connsiteX212" fmla="*/ 102328 w 112406"/>
                <a:gd name="connsiteY212" fmla="*/ 313185 h 744201"/>
                <a:gd name="connsiteX213" fmla="*/ 92250 w 112406"/>
                <a:gd name="connsiteY213" fmla="*/ 302332 h 744201"/>
                <a:gd name="connsiteX214" fmla="*/ 102328 w 112406"/>
                <a:gd name="connsiteY214" fmla="*/ 291479 h 744201"/>
                <a:gd name="connsiteX215" fmla="*/ 70545 w 112406"/>
                <a:gd name="connsiteY215" fmla="*/ 291479 h 744201"/>
                <a:gd name="connsiteX216" fmla="*/ 80623 w 112406"/>
                <a:gd name="connsiteY216" fmla="*/ 302332 h 744201"/>
                <a:gd name="connsiteX217" fmla="*/ 70545 w 112406"/>
                <a:gd name="connsiteY217" fmla="*/ 313185 h 744201"/>
                <a:gd name="connsiteX218" fmla="*/ 60467 w 112406"/>
                <a:gd name="connsiteY218" fmla="*/ 302332 h 744201"/>
                <a:gd name="connsiteX219" fmla="*/ 70545 w 112406"/>
                <a:gd name="connsiteY219" fmla="*/ 291479 h 744201"/>
                <a:gd name="connsiteX220" fmla="*/ 39536 w 112406"/>
                <a:gd name="connsiteY220" fmla="*/ 291479 h 744201"/>
                <a:gd name="connsiteX221" fmla="*/ 49614 w 112406"/>
                <a:gd name="connsiteY221" fmla="*/ 302332 h 744201"/>
                <a:gd name="connsiteX222" fmla="*/ 39536 w 112406"/>
                <a:gd name="connsiteY222" fmla="*/ 313185 h 744201"/>
                <a:gd name="connsiteX223" fmla="*/ 29458 w 112406"/>
                <a:gd name="connsiteY223" fmla="*/ 302332 h 744201"/>
                <a:gd name="connsiteX224" fmla="*/ 39536 w 112406"/>
                <a:gd name="connsiteY224" fmla="*/ 291479 h 744201"/>
                <a:gd name="connsiteX225" fmla="*/ 10078 w 112406"/>
                <a:gd name="connsiteY225" fmla="*/ 291479 h 744201"/>
                <a:gd name="connsiteX226" fmla="*/ 20156 w 112406"/>
                <a:gd name="connsiteY226" fmla="*/ 302332 h 744201"/>
                <a:gd name="connsiteX227" fmla="*/ 10078 w 112406"/>
                <a:gd name="connsiteY227" fmla="*/ 313185 h 744201"/>
                <a:gd name="connsiteX228" fmla="*/ 0 w 112406"/>
                <a:gd name="connsiteY228" fmla="*/ 302332 h 744201"/>
                <a:gd name="connsiteX229" fmla="*/ 10078 w 112406"/>
                <a:gd name="connsiteY229" fmla="*/ 291479 h 744201"/>
                <a:gd name="connsiteX230" fmla="*/ 102328 w 112406"/>
                <a:gd name="connsiteY230" fmla="*/ 258145 h 744201"/>
                <a:gd name="connsiteX231" fmla="*/ 112406 w 112406"/>
                <a:gd name="connsiteY231" fmla="*/ 269386 h 744201"/>
                <a:gd name="connsiteX232" fmla="*/ 102328 w 112406"/>
                <a:gd name="connsiteY232" fmla="*/ 280627 h 744201"/>
                <a:gd name="connsiteX233" fmla="*/ 92250 w 112406"/>
                <a:gd name="connsiteY233" fmla="*/ 269386 h 744201"/>
                <a:gd name="connsiteX234" fmla="*/ 102328 w 112406"/>
                <a:gd name="connsiteY234" fmla="*/ 258145 h 744201"/>
                <a:gd name="connsiteX235" fmla="*/ 70545 w 112406"/>
                <a:gd name="connsiteY235" fmla="*/ 258145 h 744201"/>
                <a:gd name="connsiteX236" fmla="*/ 80623 w 112406"/>
                <a:gd name="connsiteY236" fmla="*/ 269386 h 744201"/>
                <a:gd name="connsiteX237" fmla="*/ 70545 w 112406"/>
                <a:gd name="connsiteY237" fmla="*/ 280627 h 744201"/>
                <a:gd name="connsiteX238" fmla="*/ 60467 w 112406"/>
                <a:gd name="connsiteY238" fmla="*/ 269386 h 744201"/>
                <a:gd name="connsiteX239" fmla="*/ 70545 w 112406"/>
                <a:gd name="connsiteY239" fmla="*/ 258145 h 744201"/>
                <a:gd name="connsiteX240" fmla="*/ 39536 w 112406"/>
                <a:gd name="connsiteY240" fmla="*/ 258145 h 744201"/>
                <a:gd name="connsiteX241" fmla="*/ 49614 w 112406"/>
                <a:gd name="connsiteY241" fmla="*/ 269386 h 744201"/>
                <a:gd name="connsiteX242" fmla="*/ 39536 w 112406"/>
                <a:gd name="connsiteY242" fmla="*/ 280627 h 744201"/>
                <a:gd name="connsiteX243" fmla="*/ 29458 w 112406"/>
                <a:gd name="connsiteY243" fmla="*/ 269386 h 744201"/>
                <a:gd name="connsiteX244" fmla="*/ 39536 w 112406"/>
                <a:gd name="connsiteY244" fmla="*/ 258145 h 744201"/>
                <a:gd name="connsiteX245" fmla="*/ 10078 w 112406"/>
                <a:gd name="connsiteY245" fmla="*/ 258145 h 744201"/>
                <a:gd name="connsiteX246" fmla="*/ 20156 w 112406"/>
                <a:gd name="connsiteY246" fmla="*/ 269386 h 744201"/>
                <a:gd name="connsiteX247" fmla="*/ 10078 w 112406"/>
                <a:gd name="connsiteY247" fmla="*/ 280627 h 744201"/>
                <a:gd name="connsiteX248" fmla="*/ 0 w 112406"/>
                <a:gd name="connsiteY248" fmla="*/ 269386 h 744201"/>
                <a:gd name="connsiteX249" fmla="*/ 10078 w 112406"/>
                <a:gd name="connsiteY249" fmla="*/ 258145 h 744201"/>
                <a:gd name="connsiteX250" fmla="*/ 102328 w 112406"/>
                <a:gd name="connsiteY250" fmla="*/ 225586 h 744201"/>
                <a:gd name="connsiteX251" fmla="*/ 112406 w 112406"/>
                <a:gd name="connsiteY251" fmla="*/ 236439 h 744201"/>
                <a:gd name="connsiteX252" fmla="*/ 102328 w 112406"/>
                <a:gd name="connsiteY252" fmla="*/ 247292 h 744201"/>
                <a:gd name="connsiteX253" fmla="*/ 92250 w 112406"/>
                <a:gd name="connsiteY253" fmla="*/ 236439 h 744201"/>
                <a:gd name="connsiteX254" fmla="*/ 102328 w 112406"/>
                <a:gd name="connsiteY254" fmla="*/ 225586 h 744201"/>
                <a:gd name="connsiteX255" fmla="*/ 70545 w 112406"/>
                <a:gd name="connsiteY255" fmla="*/ 225586 h 744201"/>
                <a:gd name="connsiteX256" fmla="*/ 80623 w 112406"/>
                <a:gd name="connsiteY256" fmla="*/ 236439 h 744201"/>
                <a:gd name="connsiteX257" fmla="*/ 70545 w 112406"/>
                <a:gd name="connsiteY257" fmla="*/ 247292 h 744201"/>
                <a:gd name="connsiteX258" fmla="*/ 60467 w 112406"/>
                <a:gd name="connsiteY258" fmla="*/ 236439 h 744201"/>
                <a:gd name="connsiteX259" fmla="*/ 70545 w 112406"/>
                <a:gd name="connsiteY259" fmla="*/ 225586 h 744201"/>
                <a:gd name="connsiteX260" fmla="*/ 39536 w 112406"/>
                <a:gd name="connsiteY260" fmla="*/ 225586 h 744201"/>
                <a:gd name="connsiteX261" fmla="*/ 49614 w 112406"/>
                <a:gd name="connsiteY261" fmla="*/ 236439 h 744201"/>
                <a:gd name="connsiteX262" fmla="*/ 39536 w 112406"/>
                <a:gd name="connsiteY262" fmla="*/ 247292 h 744201"/>
                <a:gd name="connsiteX263" fmla="*/ 29458 w 112406"/>
                <a:gd name="connsiteY263" fmla="*/ 236439 h 744201"/>
                <a:gd name="connsiteX264" fmla="*/ 39536 w 112406"/>
                <a:gd name="connsiteY264" fmla="*/ 225586 h 744201"/>
                <a:gd name="connsiteX265" fmla="*/ 10078 w 112406"/>
                <a:gd name="connsiteY265" fmla="*/ 225586 h 744201"/>
                <a:gd name="connsiteX266" fmla="*/ 20156 w 112406"/>
                <a:gd name="connsiteY266" fmla="*/ 236439 h 744201"/>
                <a:gd name="connsiteX267" fmla="*/ 10078 w 112406"/>
                <a:gd name="connsiteY267" fmla="*/ 247292 h 744201"/>
                <a:gd name="connsiteX268" fmla="*/ 0 w 112406"/>
                <a:gd name="connsiteY268" fmla="*/ 236439 h 744201"/>
                <a:gd name="connsiteX269" fmla="*/ 10078 w 112406"/>
                <a:gd name="connsiteY269" fmla="*/ 225586 h 744201"/>
                <a:gd name="connsiteX270" fmla="*/ 102328 w 112406"/>
                <a:gd name="connsiteY270" fmla="*/ 190702 h 744201"/>
                <a:gd name="connsiteX271" fmla="*/ 112406 w 112406"/>
                <a:gd name="connsiteY271" fmla="*/ 202718 h 744201"/>
                <a:gd name="connsiteX272" fmla="*/ 102328 w 112406"/>
                <a:gd name="connsiteY272" fmla="*/ 214734 h 744201"/>
                <a:gd name="connsiteX273" fmla="*/ 92250 w 112406"/>
                <a:gd name="connsiteY273" fmla="*/ 202718 h 744201"/>
                <a:gd name="connsiteX274" fmla="*/ 102328 w 112406"/>
                <a:gd name="connsiteY274" fmla="*/ 190702 h 744201"/>
                <a:gd name="connsiteX275" fmla="*/ 70545 w 112406"/>
                <a:gd name="connsiteY275" fmla="*/ 190702 h 744201"/>
                <a:gd name="connsiteX276" fmla="*/ 80623 w 112406"/>
                <a:gd name="connsiteY276" fmla="*/ 202718 h 744201"/>
                <a:gd name="connsiteX277" fmla="*/ 70545 w 112406"/>
                <a:gd name="connsiteY277" fmla="*/ 214734 h 744201"/>
                <a:gd name="connsiteX278" fmla="*/ 60467 w 112406"/>
                <a:gd name="connsiteY278" fmla="*/ 202718 h 744201"/>
                <a:gd name="connsiteX279" fmla="*/ 70545 w 112406"/>
                <a:gd name="connsiteY279" fmla="*/ 190702 h 744201"/>
                <a:gd name="connsiteX280" fmla="*/ 39536 w 112406"/>
                <a:gd name="connsiteY280" fmla="*/ 190702 h 744201"/>
                <a:gd name="connsiteX281" fmla="*/ 49614 w 112406"/>
                <a:gd name="connsiteY281" fmla="*/ 202718 h 744201"/>
                <a:gd name="connsiteX282" fmla="*/ 39536 w 112406"/>
                <a:gd name="connsiteY282" fmla="*/ 214734 h 744201"/>
                <a:gd name="connsiteX283" fmla="*/ 29458 w 112406"/>
                <a:gd name="connsiteY283" fmla="*/ 202718 h 744201"/>
                <a:gd name="connsiteX284" fmla="*/ 39536 w 112406"/>
                <a:gd name="connsiteY284" fmla="*/ 190702 h 744201"/>
                <a:gd name="connsiteX285" fmla="*/ 10078 w 112406"/>
                <a:gd name="connsiteY285" fmla="*/ 190702 h 744201"/>
                <a:gd name="connsiteX286" fmla="*/ 20156 w 112406"/>
                <a:gd name="connsiteY286" fmla="*/ 202718 h 744201"/>
                <a:gd name="connsiteX287" fmla="*/ 10078 w 112406"/>
                <a:gd name="connsiteY287" fmla="*/ 214734 h 744201"/>
                <a:gd name="connsiteX288" fmla="*/ 0 w 112406"/>
                <a:gd name="connsiteY288" fmla="*/ 202718 h 744201"/>
                <a:gd name="connsiteX289" fmla="*/ 10078 w 112406"/>
                <a:gd name="connsiteY289" fmla="*/ 190702 h 744201"/>
                <a:gd name="connsiteX290" fmla="*/ 102328 w 112406"/>
                <a:gd name="connsiteY290" fmla="*/ 157368 h 744201"/>
                <a:gd name="connsiteX291" fmla="*/ 112406 w 112406"/>
                <a:gd name="connsiteY291" fmla="*/ 168609 h 744201"/>
                <a:gd name="connsiteX292" fmla="*/ 102328 w 112406"/>
                <a:gd name="connsiteY292" fmla="*/ 179850 h 744201"/>
                <a:gd name="connsiteX293" fmla="*/ 92250 w 112406"/>
                <a:gd name="connsiteY293" fmla="*/ 168609 h 744201"/>
                <a:gd name="connsiteX294" fmla="*/ 102328 w 112406"/>
                <a:gd name="connsiteY294" fmla="*/ 157368 h 744201"/>
                <a:gd name="connsiteX295" fmla="*/ 70545 w 112406"/>
                <a:gd name="connsiteY295" fmla="*/ 157368 h 744201"/>
                <a:gd name="connsiteX296" fmla="*/ 80623 w 112406"/>
                <a:gd name="connsiteY296" fmla="*/ 168609 h 744201"/>
                <a:gd name="connsiteX297" fmla="*/ 70545 w 112406"/>
                <a:gd name="connsiteY297" fmla="*/ 179850 h 744201"/>
                <a:gd name="connsiteX298" fmla="*/ 60467 w 112406"/>
                <a:gd name="connsiteY298" fmla="*/ 168609 h 744201"/>
                <a:gd name="connsiteX299" fmla="*/ 70545 w 112406"/>
                <a:gd name="connsiteY299" fmla="*/ 157368 h 744201"/>
                <a:gd name="connsiteX300" fmla="*/ 39536 w 112406"/>
                <a:gd name="connsiteY300" fmla="*/ 157368 h 744201"/>
                <a:gd name="connsiteX301" fmla="*/ 49614 w 112406"/>
                <a:gd name="connsiteY301" fmla="*/ 168609 h 744201"/>
                <a:gd name="connsiteX302" fmla="*/ 39536 w 112406"/>
                <a:gd name="connsiteY302" fmla="*/ 179850 h 744201"/>
                <a:gd name="connsiteX303" fmla="*/ 29458 w 112406"/>
                <a:gd name="connsiteY303" fmla="*/ 168609 h 744201"/>
                <a:gd name="connsiteX304" fmla="*/ 39536 w 112406"/>
                <a:gd name="connsiteY304" fmla="*/ 157368 h 744201"/>
                <a:gd name="connsiteX305" fmla="*/ 10078 w 112406"/>
                <a:gd name="connsiteY305" fmla="*/ 157368 h 744201"/>
                <a:gd name="connsiteX306" fmla="*/ 20156 w 112406"/>
                <a:gd name="connsiteY306" fmla="*/ 168609 h 744201"/>
                <a:gd name="connsiteX307" fmla="*/ 10078 w 112406"/>
                <a:gd name="connsiteY307" fmla="*/ 179850 h 744201"/>
                <a:gd name="connsiteX308" fmla="*/ 0 w 112406"/>
                <a:gd name="connsiteY308" fmla="*/ 168609 h 744201"/>
                <a:gd name="connsiteX309" fmla="*/ 10078 w 112406"/>
                <a:gd name="connsiteY309" fmla="*/ 157368 h 744201"/>
                <a:gd name="connsiteX310" fmla="*/ 102328 w 112406"/>
                <a:gd name="connsiteY310" fmla="*/ 124809 h 744201"/>
                <a:gd name="connsiteX311" fmla="*/ 112406 w 112406"/>
                <a:gd name="connsiteY311" fmla="*/ 135662 h 744201"/>
                <a:gd name="connsiteX312" fmla="*/ 102328 w 112406"/>
                <a:gd name="connsiteY312" fmla="*/ 146515 h 744201"/>
                <a:gd name="connsiteX313" fmla="*/ 92250 w 112406"/>
                <a:gd name="connsiteY313" fmla="*/ 135662 h 744201"/>
                <a:gd name="connsiteX314" fmla="*/ 102328 w 112406"/>
                <a:gd name="connsiteY314" fmla="*/ 124809 h 744201"/>
                <a:gd name="connsiteX315" fmla="*/ 70545 w 112406"/>
                <a:gd name="connsiteY315" fmla="*/ 124809 h 744201"/>
                <a:gd name="connsiteX316" fmla="*/ 80623 w 112406"/>
                <a:gd name="connsiteY316" fmla="*/ 135662 h 744201"/>
                <a:gd name="connsiteX317" fmla="*/ 70545 w 112406"/>
                <a:gd name="connsiteY317" fmla="*/ 146515 h 744201"/>
                <a:gd name="connsiteX318" fmla="*/ 60467 w 112406"/>
                <a:gd name="connsiteY318" fmla="*/ 135662 h 744201"/>
                <a:gd name="connsiteX319" fmla="*/ 70545 w 112406"/>
                <a:gd name="connsiteY319" fmla="*/ 124809 h 744201"/>
                <a:gd name="connsiteX320" fmla="*/ 39536 w 112406"/>
                <a:gd name="connsiteY320" fmla="*/ 124809 h 744201"/>
                <a:gd name="connsiteX321" fmla="*/ 49614 w 112406"/>
                <a:gd name="connsiteY321" fmla="*/ 135662 h 744201"/>
                <a:gd name="connsiteX322" fmla="*/ 39536 w 112406"/>
                <a:gd name="connsiteY322" fmla="*/ 146515 h 744201"/>
                <a:gd name="connsiteX323" fmla="*/ 29458 w 112406"/>
                <a:gd name="connsiteY323" fmla="*/ 135662 h 744201"/>
                <a:gd name="connsiteX324" fmla="*/ 39536 w 112406"/>
                <a:gd name="connsiteY324" fmla="*/ 124809 h 744201"/>
                <a:gd name="connsiteX325" fmla="*/ 10078 w 112406"/>
                <a:gd name="connsiteY325" fmla="*/ 124809 h 744201"/>
                <a:gd name="connsiteX326" fmla="*/ 20156 w 112406"/>
                <a:gd name="connsiteY326" fmla="*/ 135662 h 744201"/>
                <a:gd name="connsiteX327" fmla="*/ 10078 w 112406"/>
                <a:gd name="connsiteY327" fmla="*/ 146515 h 744201"/>
                <a:gd name="connsiteX328" fmla="*/ 0 w 112406"/>
                <a:gd name="connsiteY328" fmla="*/ 135662 h 744201"/>
                <a:gd name="connsiteX329" fmla="*/ 10078 w 112406"/>
                <a:gd name="connsiteY329" fmla="*/ 124809 h 744201"/>
                <a:gd name="connsiteX330" fmla="*/ 0 w 112406"/>
                <a:gd name="connsiteY330" fmla="*/ 0 h 744201"/>
                <a:gd name="connsiteX331" fmla="*/ 112405 w 112406"/>
                <a:gd name="connsiteY331" fmla="*/ 0 h 744201"/>
                <a:gd name="connsiteX332" fmla="*/ 112405 w 112406"/>
                <a:gd name="connsiteY332" fmla="*/ 122483 h 744201"/>
                <a:gd name="connsiteX333" fmla="*/ 0 w 112406"/>
                <a:gd name="connsiteY333" fmla="*/ 122483 h 7442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112405" h="744201">
                  <a:moveTo>
                    <a:pt x="70545" y="722495"/>
                  </a:moveTo>
                  <a:cubicBezTo>
                    <a:pt x="76111" y="722495"/>
                    <a:pt x="80623" y="727354"/>
                    <a:pt x="80623" y="733348"/>
                  </a:cubicBezTo>
                  <a:cubicBezTo>
                    <a:pt x="80623" y="739342"/>
                    <a:pt x="76111" y="744201"/>
                    <a:pt x="70545" y="744201"/>
                  </a:cubicBezTo>
                  <a:cubicBezTo>
                    <a:pt x="64979" y="744201"/>
                    <a:pt x="60467" y="739342"/>
                    <a:pt x="60467" y="733348"/>
                  </a:cubicBezTo>
                  <a:cubicBezTo>
                    <a:pt x="60467" y="727354"/>
                    <a:pt x="64979" y="722495"/>
                    <a:pt x="70545" y="722495"/>
                  </a:cubicBezTo>
                  <a:close/>
                  <a:moveTo>
                    <a:pt x="39536" y="722495"/>
                  </a:moveTo>
                  <a:cubicBezTo>
                    <a:pt x="45102" y="722495"/>
                    <a:pt x="49614" y="727354"/>
                    <a:pt x="49614" y="733348"/>
                  </a:cubicBezTo>
                  <a:cubicBezTo>
                    <a:pt x="49614" y="739342"/>
                    <a:pt x="45102" y="744201"/>
                    <a:pt x="39536" y="744201"/>
                  </a:cubicBezTo>
                  <a:cubicBezTo>
                    <a:pt x="33970" y="744201"/>
                    <a:pt x="29458" y="739342"/>
                    <a:pt x="29458" y="733348"/>
                  </a:cubicBezTo>
                  <a:cubicBezTo>
                    <a:pt x="29458" y="727354"/>
                    <a:pt x="33970" y="722495"/>
                    <a:pt x="39536" y="722495"/>
                  </a:cubicBezTo>
                  <a:close/>
                  <a:moveTo>
                    <a:pt x="70545" y="689161"/>
                  </a:moveTo>
                  <a:cubicBezTo>
                    <a:pt x="76111" y="689161"/>
                    <a:pt x="80623" y="694194"/>
                    <a:pt x="80623" y="700402"/>
                  </a:cubicBezTo>
                  <a:cubicBezTo>
                    <a:pt x="80623" y="706610"/>
                    <a:pt x="76111" y="711643"/>
                    <a:pt x="70545" y="711643"/>
                  </a:cubicBezTo>
                  <a:cubicBezTo>
                    <a:pt x="64979" y="711643"/>
                    <a:pt x="60467" y="706610"/>
                    <a:pt x="60467" y="700402"/>
                  </a:cubicBezTo>
                  <a:cubicBezTo>
                    <a:pt x="60467" y="694194"/>
                    <a:pt x="64979" y="689161"/>
                    <a:pt x="70545" y="689161"/>
                  </a:cubicBezTo>
                  <a:close/>
                  <a:moveTo>
                    <a:pt x="39536" y="689161"/>
                  </a:moveTo>
                  <a:cubicBezTo>
                    <a:pt x="45102" y="689161"/>
                    <a:pt x="49614" y="694194"/>
                    <a:pt x="49614" y="700402"/>
                  </a:cubicBezTo>
                  <a:cubicBezTo>
                    <a:pt x="49614" y="706610"/>
                    <a:pt x="45102" y="711643"/>
                    <a:pt x="39536" y="711643"/>
                  </a:cubicBezTo>
                  <a:cubicBezTo>
                    <a:pt x="33970" y="711643"/>
                    <a:pt x="29458" y="706610"/>
                    <a:pt x="29458" y="700402"/>
                  </a:cubicBezTo>
                  <a:cubicBezTo>
                    <a:pt x="29458" y="694194"/>
                    <a:pt x="33970" y="689161"/>
                    <a:pt x="39536" y="689161"/>
                  </a:cubicBezTo>
                  <a:close/>
                  <a:moveTo>
                    <a:pt x="70545" y="654277"/>
                  </a:moveTo>
                  <a:cubicBezTo>
                    <a:pt x="76111" y="654277"/>
                    <a:pt x="80623" y="659310"/>
                    <a:pt x="80623" y="665518"/>
                  </a:cubicBezTo>
                  <a:cubicBezTo>
                    <a:pt x="80623" y="671726"/>
                    <a:pt x="76111" y="676759"/>
                    <a:pt x="70545" y="676759"/>
                  </a:cubicBezTo>
                  <a:cubicBezTo>
                    <a:pt x="64979" y="676759"/>
                    <a:pt x="60467" y="671726"/>
                    <a:pt x="60467" y="665518"/>
                  </a:cubicBezTo>
                  <a:cubicBezTo>
                    <a:pt x="60467" y="659310"/>
                    <a:pt x="64979" y="654277"/>
                    <a:pt x="70545" y="654277"/>
                  </a:cubicBezTo>
                  <a:close/>
                  <a:moveTo>
                    <a:pt x="39536" y="654277"/>
                  </a:moveTo>
                  <a:cubicBezTo>
                    <a:pt x="45102" y="654277"/>
                    <a:pt x="49614" y="659310"/>
                    <a:pt x="49614" y="665518"/>
                  </a:cubicBezTo>
                  <a:cubicBezTo>
                    <a:pt x="49614" y="671726"/>
                    <a:pt x="45102" y="676759"/>
                    <a:pt x="39536" y="676759"/>
                  </a:cubicBezTo>
                  <a:cubicBezTo>
                    <a:pt x="33970" y="676759"/>
                    <a:pt x="29458" y="671726"/>
                    <a:pt x="29458" y="665518"/>
                  </a:cubicBezTo>
                  <a:cubicBezTo>
                    <a:pt x="29458" y="659310"/>
                    <a:pt x="33970" y="654277"/>
                    <a:pt x="39536" y="654277"/>
                  </a:cubicBezTo>
                  <a:close/>
                  <a:moveTo>
                    <a:pt x="70545" y="621718"/>
                  </a:moveTo>
                  <a:cubicBezTo>
                    <a:pt x="76111" y="621718"/>
                    <a:pt x="80623" y="626577"/>
                    <a:pt x="80623" y="632571"/>
                  </a:cubicBezTo>
                  <a:cubicBezTo>
                    <a:pt x="80623" y="638565"/>
                    <a:pt x="76111" y="643424"/>
                    <a:pt x="70545" y="643424"/>
                  </a:cubicBezTo>
                  <a:cubicBezTo>
                    <a:pt x="64979" y="643424"/>
                    <a:pt x="60467" y="638565"/>
                    <a:pt x="60467" y="632571"/>
                  </a:cubicBezTo>
                  <a:cubicBezTo>
                    <a:pt x="60467" y="626577"/>
                    <a:pt x="64979" y="621718"/>
                    <a:pt x="70545" y="621718"/>
                  </a:cubicBezTo>
                  <a:close/>
                  <a:moveTo>
                    <a:pt x="39536" y="621718"/>
                  </a:moveTo>
                  <a:cubicBezTo>
                    <a:pt x="45102" y="621718"/>
                    <a:pt x="49614" y="626577"/>
                    <a:pt x="49614" y="632571"/>
                  </a:cubicBezTo>
                  <a:cubicBezTo>
                    <a:pt x="49614" y="638565"/>
                    <a:pt x="45102" y="643424"/>
                    <a:pt x="39536" y="643424"/>
                  </a:cubicBezTo>
                  <a:cubicBezTo>
                    <a:pt x="33970" y="643424"/>
                    <a:pt x="29458" y="638565"/>
                    <a:pt x="29458" y="632571"/>
                  </a:cubicBezTo>
                  <a:cubicBezTo>
                    <a:pt x="29458" y="626577"/>
                    <a:pt x="33970" y="621718"/>
                    <a:pt x="39536" y="621718"/>
                  </a:cubicBezTo>
                  <a:close/>
                  <a:moveTo>
                    <a:pt x="70545" y="588384"/>
                  </a:moveTo>
                  <a:cubicBezTo>
                    <a:pt x="76111" y="588384"/>
                    <a:pt x="80623" y="593417"/>
                    <a:pt x="80623" y="599625"/>
                  </a:cubicBezTo>
                  <a:cubicBezTo>
                    <a:pt x="80623" y="605833"/>
                    <a:pt x="76111" y="610866"/>
                    <a:pt x="70545" y="610866"/>
                  </a:cubicBezTo>
                  <a:cubicBezTo>
                    <a:pt x="64979" y="610866"/>
                    <a:pt x="60467" y="605833"/>
                    <a:pt x="60467" y="599625"/>
                  </a:cubicBezTo>
                  <a:cubicBezTo>
                    <a:pt x="60467" y="593417"/>
                    <a:pt x="64979" y="588384"/>
                    <a:pt x="70545" y="588384"/>
                  </a:cubicBezTo>
                  <a:close/>
                  <a:moveTo>
                    <a:pt x="39536" y="588384"/>
                  </a:moveTo>
                  <a:cubicBezTo>
                    <a:pt x="45102" y="588384"/>
                    <a:pt x="49614" y="593417"/>
                    <a:pt x="49614" y="599625"/>
                  </a:cubicBezTo>
                  <a:cubicBezTo>
                    <a:pt x="49614" y="605833"/>
                    <a:pt x="45102" y="610866"/>
                    <a:pt x="39536" y="610866"/>
                  </a:cubicBezTo>
                  <a:cubicBezTo>
                    <a:pt x="33970" y="610866"/>
                    <a:pt x="29458" y="605833"/>
                    <a:pt x="29458" y="599625"/>
                  </a:cubicBezTo>
                  <a:cubicBezTo>
                    <a:pt x="29458" y="593417"/>
                    <a:pt x="33970" y="588384"/>
                    <a:pt x="39536" y="588384"/>
                  </a:cubicBezTo>
                  <a:close/>
                  <a:moveTo>
                    <a:pt x="102328" y="558926"/>
                  </a:moveTo>
                  <a:cubicBezTo>
                    <a:pt x="107894" y="558926"/>
                    <a:pt x="112406" y="563959"/>
                    <a:pt x="112406" y="570167"/>
                  </a:cubicBezTo>
                  <a:cubicBezTo>
                    <a:pt x="112406" y="576375"/>
                    <a:pt x="107894" y="581408"/>
                    <a:pt x="102328" y="581408"/>
                  </a:cubicBezTo>
                  <a:cubicBezTo>
                    <a:pt x="96762" y="581408"/>
                    <a:pt x="92250" y="576375"/>
                    <a:pt x="92250" y="570167"/>
                  </a:cubicBezTo>
                  <a:cubicBezTo>
                    <a:pt x="92250" y="563959"/>
                    <a:pt x="96762" y="558926"/>
                    <a:pt x="102328" y="558926"/>
                  </a:cubicBezTo>
                  <a:close/>
                  <a:moveTo>
                    <a:pt x="70545" y="558926"/>
                  </a:moveTo>
                  <a:cubicBezTo>
                    <a:pt x="76111" y="558926"/>
                    <a:pt x="80623" y="563959"/>
                    <a:pt x="80623" y="570167"/>
                  </a:cubicBezTo>
                  <a:cubicBezTo>
                    <a:pt x="80623" y="576375"/>
                    <a:pt x="76111" y="581408"/>
                    <a:pt x="70545" y="581408"/>
                  </a:cubicBezTo>
                  <a:cubicBezTo>
                    <a:pt x="64979" y="581408"/>
                    <a:pt x="60467" y="576375"/>
                    <a:pt x="60467" y="570167"/>
                  </a:cubicBezTo>
                  <a:cubicBezTo>
                    <a:pt x="60467" y="563959"/>
                    <a:pt x="64979" y="558926"/>
                    <a:pt x="70545" y="558926"/>
                  </a:cubicBezTo>
                  <a:close/>
                  <a:moveTo>
                    <a:pt x="39536" y="558926"/>
                  </a:moveTo>
                  <a:cubicBezTo>
                    <a:pt x="45102" y="558926"/>
                    <a:pt x="49614" y="563959"/>
                    <a:pt x="49614" y="570167"/>
                  </a:cubicBezTo>
                  <a:cubicBezTo>
                    <a:pt x="49614" y="576375"/>
                    <a:pt x="45102" y="581408"/>
                    <a:pt x="39536" y="581408"/>
                  </a:cubicBezTo>
                  <a:cubicBezTo>
                    <a:pt x="33970" y="581408"/>
                    <a:pt x="29458" y="576375"/>
                    <a:pt x="29458" y="570167"/>
                  </a:cubicBezTo>
                  <a:cubicBezTo>
                    <a:pt x="29458" y="563959"/>
                    <a:pt x="33970" y="558926"/>
                    <a:pt x="39536" y="558926"/>
                  </a:cubicBezTo>
                  <a:close/>
                  <a:moveTo>
                    <a:pt x="10078" y="558926"/>
                  </a:moveTo>
                  <a:cubicBezTo>
                    <a:pt x="15644" y="558926"/>
                    <a:pt x="20156" y="563959"/>
                    <a:pt x="20156" y="570167"/>
                  </a:cubicBezTo>
                  <a:cubicBezTo>
                    <a:pt x="20156" y="576375"/>
                    <a:pt x="15644" y="581408"/>
                    <a:pt x="10078" y="581408"/>
                  </a:cubicBezTo>
                  <a:cubicBezTo>
                    <a:pt x="4512" y="581408"/>
                    <a:pt x="0" y="576375"/>
                    <a:pt x="0" y="570167"/>
                  </a:cubicBezTo>
                  <a:cubicBezTo>
                    <a:pt x="0" y="563959"/>
                    <a:pt x="4512" y="558926"/>
                    <a:pt x="10078" y="558926"/>
                  </a:cubicBezTo>
                  <a:close/>
                  <a:moveTo>
                    <a:pt x="102328" y="526367"/>
                  </a:moveTo>
                  <a:cubicBezTo>
                    <a:pt x="107894" y="526367"/>
                    <a:pt x="112406" y="531226"/>
                    <a:pt x="112406" y="537220"/>
                  </a:cubicBezTo>
                  <a:cubicBezTo>
                    <a:pt x="112406" y="543214"/>
                    <a:pt x="107894" y="548073"/>
                    <a:pt x="102328" y="548073"/>
                  </a:cubicBezTo>
                  <a:cubicBezTo>
                    <a:pt x="96762" y="548073"/>
                    <a:pt x="92250" y="543214"/>
                    <a:pt x="92250" y="537220"/>
                  </a:cubicBezTo>
                  <a:cubicBezTo>
                    <a:pt x="92250" y="531226"/>
                    <a:pt x="96762" y="526367"/>
                    <a:pt x="102328" y="526367"/>
                  </a:cubicBezTo>
                  <a:close/>
                  <a:moveTo>
                    <a:pt x="70545" y="526367"/>
                  </a:moveTo>
                  <a:cubicBezTo>
                    <a:pt x="76111" y="526367"/>
                    <a:pt x="80623" y="531226"/>
                    <a:pt x="80623" y="537220"/>
                  </a:cubicBezTo>
                  <a:cubicBezTo>
                    <a:pt x="80623" y="543214"/>
                    <a:pt x="76111" y="548073"/>
                    <a:pt x="70545" y="548073"/>
                  </a:cubicBezTo>
                  <a:cubicBezTo>
                    <a:pt x="64979" y="548073"/>
                    <a:pt x="60467" y="543214"/>
                    <a:pt x="60467" y="537220"/>
                  </a:cubicBezTo>
                  <a:cubicBezTo>
                    <a:pt x="60467" y="531226"/>
                    <a:pt x="64979" y="526367"/>
                    <a:pt x="70545" y="526367"/>
                  </a:cubicBezTo>
                  <a:close/>
                  <a:moveTo>
                    <a:pt x="39536" y="526367"/>
                  </a:moveTo>
                  <a:cubicBezTo>
                    <a:pt x="45102" y="526367"/>
                    <a:pt x="49614" y="531226"/>
                    <a:pt x="49614" y="537220"/>
                  </a:cubicBezTo>
                  <a:cubicBezTo>
                    <a:pt x="49614" y="543214"/>
                    <a:pt x="45102" y="548073"/>
                    <a:pt x="39536" y="548073"/>
                  </a:cubicBezTo>
                  <a:cubicBezTo>
                    <a:pt x="33970" y="548073"/>
                    <a:pt x="29458" y="543214"/>
                    <a:pt x="29458" y="537220"/>
                  </a:cubicBezTo>
                  <a:cubicBezTo>
                    <a:pt x="29458" y="531226"/>
                    <a:pt x="33970" y="526367"/>
                    <a:pt x="39536" y="526367"/>
                  </a:cubicBezTo>
                  <a:close/>
                  <a:moveTo>
                    <a:pt x="10078" y="526367"/>
                  </a:moveTo>
                  <a:cubicBezTo>
                    <a:pt x="15644" y="526367"/>
                    <a:pt x="20156" y="531226"/>
                    <a:pt x="20156" y="537220"/>
                  </a:cubicBezTo>
                  <a:cubicBezTo>
                    <a:pt x="20156" y="543214"/>
                    <a:pt x="15644" y="548073"/>
                    <a:pt x="10078" y="548073"/>
                  </a:cubicBezTo>
                  <a:cubicBezTo>
                    <a:pt x="4512" y="548073"/>
                    <a:pt x="0" y="543214"/>
                    <a:pt x="0" y="537220"/>
                  </a:cubicBezTo>
                  <a:cubicBezTo>
                    <a:pt x="0" y="531226"/>
                    <a:pt x="4512" y="526367"/>
                    <a:pt x="10078" y="526367"/>
                  </a:cubicBezTo>
                  <a:close/>
                  <a:moveTo>
                    <a:pt x="102328" y="491483"/>
                  </a:moveTo>
                  <a:cubicBezTo>
                    <a:pt x="107894" y="491483"/>
                    <a:pt x="112406" y="496863"/>
                    <a:pt x="112406" y="503499"/>
                  </a:cubicBezTo>
                  <a:cubicBezTo>
                    <a:pt x="112406" y="510135"/>
                    <a:pt x="107894" y="515515"/>
                    <a:pt x="102328" y="515515"/>
                  </a:cubicBezTo>
                  <a:cubicBezTo>
                    <a:pt x="96762" y="515515"/>
                    <a:pt x="92250" y="510135"/>
                    <a:pt x="92250" y="503499"/>
                  </a:cubicBezTo>
                  <a:cubicBezTo>
                    <a:pt x="92250" y="496863"/>
                    <a:pt x="96762" y="491483"/>
                    <a:pt x="102328" y="491483"/>
                  </a:cubicBezTo>
                  <a:close/>
                  <a:moveTo>
                    <a:pt x="70545" y="491483"/>
                  </a:moveTo>
                  <a:cubicBezTo>
                    <a:pt x="76111" y="491483"/>
                    <a:pt x="80623" y="496863"/>
                    <a:pt x="80623" y="503499"/>
                  </a:cubicBezTo>
                  <a:cubicBezTo>
                    <a:pt x="80623" y="510135"/>
                    <a:pt x="76111" y="515515"/>
                    <a:pt x="70545" y="515515"/>
                  </a:cubicBezTo>
                  <a:cubicBezTo>
                    <a:pt x="64979" y="515515"/>
                    <a:pt x="60467" y="510135"/>
                    <a:pt x="60467" y="503499"/>
                  </a:cubicBezTo>
                  <a:cubicBezTo>
                    <a:pt x="60467" y="496863"/>
                    <a:pt x="64979" y="491483"/>
                    <a:pt x="70545" y="491483"/>
                  </a:cubicBezTo>
                  <a:close/>
                  <a:moveTo>
                    <a:pt x="39536" y="491483"/>
                  </a:moveTo>
                  <a:cubicBezTo>
                    <a:pt x="45102" y="491483"/>
                    <a:pt x="49614" y="496863"/>
                    <a:pt x="49614" y="503499"/>
                  </a:cubicBezTo>
                  <a:cubicBezTo>
                    <a:pt x="49614" y="510135"/>
                    <a:pt x="45102" y="515515"/>
                    <a:pt x="39536" y="515515"/>
                  </a:cubicBezTo>
                  <a:cubicBezTo>
                    <a:pt x="33970" y="515515"/>
                    <a:pt x="29458" y="510135"/>
                    <a:pt x="29458" y="503499"/>
                  </a:cubicBezTo>
                  <a:cubicBezTo>
                    <a:pt x="29458" y="496863"/>
                    <a:pt x="33970" y="491483"/>
                    <a:pt x="39536" y="491483"/>
                  </a:cubicBezTo>
                  <a:close/>
                  <a:moveTo>
                    <a:pt x="10078" y="491483"/>
                  </a:moveTo>
                  <a:cubicBezTo>
                    <a:pt x="15644" y="491483"/>
                    <a:pt x="20156" y="496863"/>
                    <a:pt x="20156" y="503499"/>
                  </a:cubicBezTo>
                  <a:cubicBezTo>
                    <a:pt x="20156" y="510135"/>
                    <a:pt x="15644" y="515515"/>
                    <a:pt x="10078" y="515515"/>
                  </a:cubicBezTo>
                  <a:cubicBezTo>
                    <a:pt x="4512" y="515515"/>
                    <a:pt x="0" y="510135"/>
                    <a:pt x="0" y="503499"/>
                  </a:cubicBezTo>
                  <a:cubicBezTo>
                    <a:pt x="0" y="496863"/>
                    <a:pt x="4512" y="491483"/>
                    <a:pt x="10078" y="491483"/>
                  </a:cubicBezTo>
                  <a:close/>
                  <a:moveTo>
                    <a:pt x="102328" y="458149"/>
                  </a:moveTo>
                  <a:cubicBezTo>
                    <a:pt x="107894" y="458149"/>
                    <a:pt x="112406" y="463182"/>
                    <a:pt x="112406" y="469390"/>
                  </a:cubicBezTo>
                  <a:cubicBezTo>
                    <a:pt x="112406" y="475598"/>
                    <a:pt x="107894" y="480631"/>
                    <a:pt x="102328" y="480631"/>
                  </a:cubicBezTo>
                  <a:cubicBezTo>
                    <a:pt x="96762" y="480631"/>
                    <a:pt x="92250" y="475598"/>
                    <a:pt x="92250" y="469390"/>
                  </a:cubicBezTo>
                  <a:cubicBezTo>
                    <a:pt x="92250" y="463182"/>
                    <a:pt x="96762" y="458149"/>
                    <a:pt x="102328" y="458149"/>
                  </a:cubicBezTo>
                  <a:close/>
                  <a:moveTo>
                    <a:pt x="70545" y="458149"/>
                  </a:moveTo>
                  <a:cubicBezTo>
                    <a:pt x="76111" y="458149"/>
                    <a:pt x="80623" y="463182"/>
                    <a:pt x="80623" y="469390"/>
                  </a:cubicBezTo>
                  <a:cubicBezTo>
                    <a:pt x="80623" y="475598"/>
                    <a:pt x="76111" y="480631"/>
                    <a:pt x="70545" y="480631"/>
                  </a:cubicBezTo>
                  <a:cubicBezTo>
                    <a:pt x="64979" y="480631"/>
                    <a:pt x="60467" y="475598"/>
                    <a:pt x="60467" y="469390"/>
                  </a:cubicBezTo>
                  <a:cubicBezTo>
                    <a:pt x="60467" y="463182"/>
                    <a:pt x="64979" y="458149"/>
                    <a:pt x="70545" y="458149"/>
                  </a:cubicBezTo>
                  <a:close/>
                  <a:moveTo>
                    <a:pt x="39536" y="458149"/>
                  </a:moveTo>
                  <a:cubicBezTo>
                    <a:pt x="45102" y="458149"/>
                    <a:pt x="49614" y="463182"/>
                    <a:pt x="49614" y="469390"/>
                  </a:cubicBezTo>
                  <a:cubicBezTo>
                    <a:pt x="49614" y="475598"/>
                    <a:pt x="45102" y="480631"/>
                    <a:pt x="39536" y="480631"/>
                  </a:cubicBezTo>
                  <a:cubicBezTo>
                    <a:pt x="33970" y="480631"/>
                    <a:pt x="29458" y="475598"/>
                    <a:pt x="29458" y="469390"/>
                  </a:cubicBezTo>
                  <a:cubicBezTo>
                    <a:pt x="29458" y="463182"/>
                    <a:pt x="33970" y="458149"/>
                    <a:pt x="39536" y="458149"/>
                  </a:cubicBezTo>
                  <a:close/>
                  <a:moveTo>
                    <a:pt x="10078" y="458149"/>
                  </a:moveTo>
                  <a:cubicBezTo>
                    <a:pt x="15644" y="458149"/>
                    <a:pt x="20156" y="463182"/>
                    <a:pt x="20156" y="469390"/>
                  </a:cubicBezTo>
                  <a:cubicBezTo>
                    <a:pt x="20156" y="475598"/>
                    <a:pt x="15644" y="480631"/>
                    <a:pt x="10078" y="480631"/>
                  </a:cubicBezTo>
                  <a:cubicBezTo>
                    <a:pt x="4512" y="480631"/>
                    <a:pt x="0" y="475598"/>
                    <a:pt x="0" y="469390"/>
                  </a:cubicBezTo>
                  <a:cubicBezTo>
                    <a:pt x="0" y="463182"/>
                    <a:pt x="4512" y="458149"/>
                    <a:pt x="10078" y="458149"/>
                  </a:cubicBezTo>
                  <a:close/>
                  <a:moveTo>
                    <a:pt x="102328" y="425590"/>
                  </a:moveTo>
                  <a:cubicBezTo>
                    <a:pt x="107894" y="425590"/>
                    <a:pt x="112406" y="430449"/>
                    <a:pt x="112406" y="436443"/>
                  </a:cubicBezTo>
                  <a:cubicBezTo>
                    <a:pt x="112406" y="442437"/>
                    <a:pt x="107894" y="447296"/>
                    <a:pt x="102328" y="447296"/>
                  </a:cubicBezTo>
                  <a:cubicBezTo>
                    <a:pt x="96762" y="447296"/>
                    <a:pt x="92250" y="442437"/>
                    <a:pt x="92250" y="436443"/>
                  </a:cubicBezTo>
                  <a:cubicBezTo>
                    <a:pt x="92250" y="430449"/>
                    <a:pt x="96762" y="425590"/>
                    <a:pt x="102328" y="425590"/>
                  </a:cubicBezTo>
                  <a:close/>
                  <a:moveTo>
                    <a:pt x="70545" y="425590"/>
                  </a:moveTo>
                  <a:cubicBezTo>
                    <a:pt x="76111" y="425590"/>
                    <a:pt x="80623" y="430449"/>
                    <a:pt x="80623" y="436443"/>
                  </a:cubicBezTo>
                  <a:cubicBezTo>
                    <a:pt x="80623" y="442437"/>
                    <a:pt x="76111" y="447296"/>
                    <a:pt x="70545" y="447296"/>
                  </a:cubicBezTo>
                  <a:cubicBezTo>
                    <a:pt x="64979" y="447296"/>
                    <a:pt x="60467" y="442437"/>
                    <a:pt x="60467" y="436443"/>
                  </a:cubicBezTo>
                  <a:cubicBezTo>
                    <a:pt x="60467" y="430449"/>
                    <a:pt x="64979" y="425590"/>
                    <a:pt x="70545" y="425590"/>
                  </a:cubicBezTo>
                  <a:close/>
                  <a:moveTo>
                    <a:pt x="39536" y="425590"/>
                  </a:moveTo>
                  <a:cubicBezTo>
                    <a:pt x="45102" y="425590"/>
                    <a:pt x="49614" y="430449"/>
                    <a:pt x="49614" y="436443"/>
                  </a:cubicBezTo>
                  <a:cubicBezTo>
                    <a:pt x="49614" y="442437"/>
                    <a:pt x="45102" y="447296"/>
                    <a:pt x="39536" y="447296"/>
                  </a:cubicBezTo>
                  <a:cubicBezTo>
                    <a:pt x="33970" y="447296"/>
                    <a:pt x="29458" y="442437"/>
                    <a:pt x="29458" y="436443"/>
                  </a:cubicBezTo>
                  <a:cubicBezTo>
                    <a:pt x="29458" y="430449"/>
                    <a:pt x="33970" y="425590"/>
                    <a:pt x="39536" y="425590"/>
                  </a:cubicBezTo>
                  <a:close/>
                  <a:moveTo>
                    <a:pt x="10078" y="425590"/>
                  </a:moveTo>
                  <a:cubicBezTo>
                    <a:pt x="15644" y="425590"/>
                    <a:pt x="20156" y="430449"/>
                    <a:pt x="20156" y="436443"/>
                  </a:cubicBezTo>
                  <a:cubicBezTo>
                    <a:pt x="20156" y="442437"/>
                    <a:pt x="15644" y="447296"/>
                    <a:pt x="10078" y="447296"/>
                  </a:cubicBezTo>
                  <a:cubicBezTo>
                    <a:pt x="4512" y="447296"/>
                    <a:pt x="0" y="442437"/>
                    <a:pt x="0" y="436443"/>
                  </a:cubicBezTo>
                  <a:cubicBezTo>
                    <a:pt x="0" y="430449"/>
                    <a:pt x="4512" y="425590"/>
                    <a:pt x="10078" y="425590"/>
                  </a:cubicBezTo>
                  <a:close/>
                  <a:moveTo>
                    <a:pt x="102328" y="392256"/>
                  </a:moveTo>
                  <a:cubicBezTo>
                    <a:pt x="107894" y="392256"/>
                    <a:pt x="112406" y="397115"/>
                    <a:pt x="112406" y="403109"/>
                  </a:cubicBezTo>
                  <a:cubicBezTo>
                    <a:pt x="112406" y="409103"/>
                    <a:pt x="107894" y="413962"/>
                    <a:pt x="102328" y="413962"/>
                  </a:cubicBezTo>
                  <a:cubicBezTo>
                    <a:pt x="96762" y="413962"/>
                    <a:pt x="92250" y="409103"/>
                    <a:pt x="92250" y="403109"/>
                  </a:cubicBezTo>
                  <a:cubicBezTo>
                    <a:pt x="92250" y="397115"/>
                    <a:pt x="96762" y="392256"/>
                    <a:pt x="102328" y="392256"/>
                  </a:cubicBezTo>
                  <a:close/>
                  <a:moveTo>
                    <a:pt x="70545" y="392256"/>
                  </a:moveTo>
                  <a:cubicBezTo>
                    <a:pt x="76111" y="392256"/>
                    <a:pt x="80623" y="397115"/>
                    <a:pt x="80623" y="403109"/>
                  </a:cubicBezTo>
                  <a:cubicBezTo>
                    <a:pt x="80623" y="409103"/>
                    <a:pt x="76111" y="413962"/>
                    <a:pt x="70545" y="413962"/>
                  </a:cubicBezTo>
                  <a:cubicBezTo>
                    <a:pt x="64979" y="413962"/>
                    <a:pt x="60467" y="409103"/>
                    <a:pt x="60467" y="403109"/>
                  </a:cubicBezTo>
                  <a:cubicBezTo>
                    <a:pt x="60467" y="397115"/>
                    <a:pt x="64979" y="392256"/>
                    <a:pt x="70545" y="392256"/>
                  </a:cubicBezTo>
                  <a:close/>
                  <a:moveTo>
                    <a:pt x="39536" y="392256"/>
                  </a:moveTo>
                  <a:cubicBezTo>
                    <a:pt x="45102" y="392256"/>
                    <a:pt x="49614" y="397115"/>
                    <a:pt x="49614" y="403109"/>
                  </a:cubicBezTo>
                  <a:cubicBezTo>
                    <a:pt x="49614" y="409103"/>
                    <a:pt x="45102" y="413962"/>
                    <a:pt x="39536" y="413962"/>
                  </a:cubicBezTo>
                  <a:cubicBezTo>
                    <a:pt x="33970" y="413962"/>
                    <a:pt x="29458" y="409103"/>
                    <a:pt x="29458" y="403109"/>
                  </a:cubicBezTo>
                  <a:cubicBezTo>
                    <a:pt x="29458" y="397115"/>
                    <a:pt x="33970" y="392256"/>
                    <a:pt x="39536" y="392256"/>
                  </a:cubicBezTo>
                  <a:close/>
                  <a:moveTo>
                    <a:pt x="10078" y="392256"/>
                  </a:moveTo>
                  <a:cubicBezTo>
                    <a:pt x="15644" y="392256"/>
                    <a:pt x="20156" y="397115"/>
                    <a:pt x="20156" y="403109"/>
                  </a:cubicBezTo>
                  <a:cubicBezTo>
                    <a:pt x="20156" y="409103"/>
                    <a:pt x="15644" y="413962"/>
                    <a:pt x="10078" y="413962"/>
                  </a:cubicBezTo>
                  <a:cubicBezTo>
                    <a:pt x="4512" y="413962"/>
                    <a:pt x="0" y="409103"/>
                    <a:pt x="0" y="403109"/>
                  </a:cubicBezTo>
                  <a:cubicBezTo>
                    <a:pt x="0" y="397115"/>
                    <a:pt x="4512" y="392256"/>
                    <a:pt x="10078" y="392256"/>
                  </a:cubicBezTo>
                  <a:close/>
                  <a:moveTo>
                    <a:pt x="102328" y="358922"/>
                  </a:moveTo>
                  <a:cubicBezTo>
                    <a:pt x="107894" y="358922"/>
                    <a:pt x="112406" y="363955"/>
                    <a:pt x="112406" y="370163"/>
                  </a:cubicBezTo>
                  <a:cubicBezTo>
                    <a:pt x="112406" y="376371"/>
                    <a:pt x="107894" y="381404"/>
                    <a:pt x="102328" y="381404"/>
                  </a:cubicBezTo>
                  <a:cubicBezTo>
                    <a:pt x="96762" y="381404"/>
                    <a:pt x="92250" y="376371"/>
                    <a:pt x="92250" y="370163"/>
                  </a:cubicBezTo>
                  <a:cubicBezTo>
                    <a:pt x="92250" y="363955"/>
                    <a:pt x="96762" y="358922"/>
                    <a:pt x="102328" y="358922"/>
                  </a:cubicBezTo>
                  <a:close/>
                  <a:moveTo>
                    <a:pt x="70545" y="358922"/>
                  </a:moveTo>
                  <a:cubicBezTo>
                    <a:pt x="76111" y="358922"/>
                    <a:pt x="80623" y="363955"/>
                    <a:pt x="80623" y="370163"/>
                  </a:cubicBezTo>
                  <a:cubicBezTo>
                    <a:pt x="80623" y="376371"/>
                    <a:pt x="76111" y="381404"/>
                    <a:pt x="70545" y="381404"/>
                  </a:cubicBezTo>
                  <a:cubicBezTo>
                    <a:pt x="64979" y="381404"/>
                    <a:pt x="60467" y="376371"/>
                    <a:pt x="60467" y="370163"/>
                  </a:cubicBezTo>
                  <a:cubicBezTo>
                    <a:pt x="60467" y="363955"/>
                    <a:pt x="64979" y="358922"/>
                    <a:pt x="70545" y="358922"/>
                  </a:cubicBezTo>
                  <a:close/>
                  <a:moveTo>
                    <a:pt x="39536" y="358922"/>
                  </a:moveTo>
                  <a:cubicBezTo>
                    <a:pt x="45102" y="358922"/>
                    <a:pt x="49614" y="363955"/>
                    <a:pt x="49614" y="370163"/>
                  </a:cubicBezTo>
                  <a:cubicBezTo>
                    <a:pt x="49614" y="376371"/>
                    <a:pt x="45102" y="381404"/>
                    <a:pt x="39536" y="381404"/>
                  </a:cubicBezTo>
                  <a:cubicBezTo>
                    <a:pt x="33970" y="381404"/>
                    <a:pt x="29458" y="376371"/>
                    <a:pt x="29458" y="370163"/>
                  </a:cubicBezTo>
                  <a:cubicBezTo>
                    <a:pt x="29458" y="363955"/>
                    <a:pt x="33970" y="358922"/>
                    <a:pt x="39536" y="358922"/>
                  </a:cubicBezTo>
                  <a:close/>
                  <a:moveTo>
                    <a:pt x="10078" y="358922"/>
                  </a:moveTo>
                  <a:cubicBezTo>
                    <a:pt x="15644" y="358922"/>
                    <a:pt x="20156" y="363955"/>
                    <a:pt x="20156" y="370163"/>
                  </a:cubicBezTo>
                  <a:cubicBezTo>
                    <a:pt x="20156" y="376371"/>
                    <a:pt x="15644" y="381404"/>
                    <a:pt x="10078" y="381404"/>
                  </a:cubicBezTo>
                  <a:cubicBezTo>
                    <a:pt x="4512" y="381404"/>
                    <a:pt x="0" y="376371"/>
                    <a:pt x="0" y="370163"/>
                  </a:cubicBezTo>
                  <a:cubicBezTo>
                    <a:pt x="0" y="363955"/>
                    <a:pt x="4512" y="358922"/>
                    <a:pt x="10078" y="358922"/>
                  </a:cubicBezTo>
                  <a:close/>
                  <a:moveTo>
                    <a:pt x="102328" y="324813"/>
                  </a:moveTo>
                  <a:cubicBezTo>
                    <a:pt x="107894" y="324813"/>
                    <a:pt x="112406" y="329672"/>
                    <a:pt x="112406" y="335666"/>
                  </a:cubicBezTo>
                  <a:cubicBezTo>
                    <a:pt x="112406" y="341660"/>
                    <a:pt x="107894" y="346519"/>
                    <a:pt x="102328" y="346519"/>
                  </a:cubicBezTo>
                  <a:cubicBezTo>
                    <a:pt x="96762" y="346519"/>
                    <a:pt x="92250" y="341660"/>
                    <a:pt x="92250" y="335666"/>
                  </a:cubicBezTo>
                  <a:cubicBezTo>
                    <a:pt x="92250" y="329672"/>
                    <a:pt x="96762" y="324813"/>
                    <a:pt x="102328" y="324813"/>
                  </a:cubicBezTo>
                  <a:close/>
                  <a:moveTo>
                    <a:pt x="70545" y="324813"/>
                  </a:moveTo>
                  <a:cubicBezTo>
                    <a:pt x="76111" y="324813"/>
                    <a:pt x="80623" y="329672"/>
                    <a:pt x="80623" y="335666"/>
                  </a:cubicBezTo>
                  <a:cubicBezTo>
                    <a:pt x="80623" y="341660"/>
                    <a:pt x="76111" y="346519"/>
                    <a:pt x="70545" y="346519"/>
                  </a:cubicBezTo>
                  <a:cubicBezTo>
                    <a:pt x="64979" y="346519"/>
                    <a:pt x="60467" y="341660"/>
                    <a:pt x="60467" y="335666"/>
                  </a:cubicBezTo>
                  <a:cubicBezTo>
                    <a:pt x="60467" y="329672"/>
                    <a:pt x="64979" y="324813"/>
                    <a:pt x="70545" y="324813"/>
                  </a:cubicBezTo>
                  <a:close/>
                  <a:moveTo>
                    <a:pt x="39536" y="324813"/>
                  </a:moveTo>
                  <a:cubicBezTo>
                    <a:pt x="45102" y="324813"/>
                    <a:pt x="49614" y="329672"/>
                    <a:pt x="49614" y="335666"/>
                  </a:cubicBezTo>
                  <a:cubicBezTo>
                    <a:pt x="49614" y="341660"/>
                    <a:pt x="45102" y="346519"/>
                    <a:pt x="39536" y="346519"/>
                  </a:cubicBezTo>
                  <a:cubicBezTo>
                    <a:pt x="33970" y="346519"/>
                    <a:pt x="29458" y="341660"/>
                    <a:pt x="29458" y="335666"/>
                  </a:cubicBezTo>
                  <a:cubicBezTo>
                    <a:pt x="29458" y="329672"/>
                    <a:pt x="33970" y="324813"/>
                    <a:pt x="39536" y="324813"/>
                  </a:cubicBezTo>
                  <a:close/>
                  <a:moveTo>
                    <a:pt x="10078" y="324813"/>
                  </a:moveTo>
                  <a:cubicBezTo>
                    <a:pt x="15644" y="324813"/>
                    <a:pt x="20156" y="329672"/>
                    <a:pt x="20156" y="335666"/>
                  </a:cubicBezTo>
                  <a:cubicBezTo>
                    <a:pt x="20156" y="341660"/>
                    <a:pt x="15644" y="346519"/>
                    <a:pt x="10078" y="346519"/>
                  </a:cubicBezTo>
                  <a:cubicBezTo>
                    <a:pt x="4512" y="346519"/>
                    <a:pt x="0" y="341660"/>
                    <a:pt x="0" y="335666"/>
                  </a:cubicBezTo>
                  <a:cubicBezTo>
                    <a:pt x="0" y="329672"/>
                    <a:pt x="4512" y="324813"/>
                    <a:pt x="10078" y="324813"/>
                  </a:cubicBezTo>
                  <a:close/>
                  <a:moveTo>
                    <a:pt x="102328" y="291479"/>
                  </a:moveTo>
                  <a:cubicBezTo>
                    <a:pt x="107894" y="291479"/>
                    <a:pt x="112406" y="296338"/>
                    <a:pt x="112406" y="302332"/>
                  </a:cubicBezTo>
                  <a:cubicBezTo>
                    <a:pt x="112406" y="308326"/>
                    <a:pt x="107894" y="313185"/>
                    <a:pt x="102328" y="313185"/>
                  </a:cubicBezTo>
                  <a:cubicBezTo>
                    <a:pt x="96762" y="313185"/>
                    <a:pt x="92250" y="308326"/>
                    <a:pt x="92250" y="302332"/>
                  </a:cubicBezTo>
                  <a:cubicBezTo>
                    <a:pt x="92250" y="296338"/>
                    <a:pt x="96762" y="291479"/>
                    <a:pt x="102328" y="291479"/>
                  </a:cubicBezTo>
                  <a:close/>
                  <a:moveTo>
                    <a:pt x="70545" y="291479"/>
                  </a:moveTo>
                  <a:cubicBezTo>
                    <a:pt x="76111" y="291479"/>
                    <a:pt x="80623" y="296338"/>
                    <a:pt x="80623" y="302332"/>
                  </a:cubicBezTo>
                  <a:cubicBezTo>
                    <a:pt x="80623" y="308326"/>
                    <a:pt x="76111" y="313185"/>
                    <a:pt x="70545" y="313185"/>
                  </a:cubicBezTo>
                  <a:cubicBezTo>
                    <a:pt x="64979" y="313185"/>
                    <a:pt x="60467" y="308326"/>
                    <a:pt x="60467" y="302332"/>
                  </a:cubicBezTo>
                  <a:cubicBezTo>
                    <a:pt x="60467" y="296338"/>
                    <a:pt x="64979" y="291479"/>
                    <a:pt x="70545" y="291479"/>
                  </a:cubicBezTo>
                  <a:close/>
                  <a:moveTo>
                    <a:pt x="39536" y="291479"/>
                  </a:moveTo>
                  <a:cubicBezTo>
                    <a:pt x="45102" y="291479"/>
                    <a:pt x="49614" y="296338"/>
                    <a:pt x="49614" y="302332"/>
                  </a:cubicBezTo>
                  <a:cubicBezTo>
                    <a:pt x="49614" y="308326"/>
                    <a:pt x="45102" y="313185"/>
                    <a:pt x="39536" y="313185"/>
                  </a:cubicBezTo>
                  <a:cubicBezTo>
                    <a:pt x="33970" y="313185"/>
                    <a:pt x="29458" y="308326"/>
                    <a:pt x="29458" y="302332"/>
                  </a:cubicBezTo>
                  <a:cubicBezTo>
                    <a:pt x="29458" y="296338"/>
                    <a:pt x="33970" y="291479"/>
                    <a:pt x="39536" y="291479"/>
                  </a:cubicBezTo>
                  <a:close/>
                  <a:moveTo>
                    <a:pt x="10078" y="291479"/>
                  </a:moveTo>
                  <a:cubicBezTo>
                    <a:pt x="15644" y="291479"/>
                    <a:pt x="20156" y="296338"/>
                    <a:pt x="20156" y="302332"/>
                  </a:cubicBezTo>
                  <a:cubicBezTo>
                    <a:pt x="20156" y="308326"/>
                    <a:pt x="15644" y="313185"/>
                    <a:pt x="10078" y="313185"/>
                  </a:cubicBezTo>
                  <a:cubicBezTo>
                    <a:pt x="4512" y="313185"/>
                    <a:pt x="0" y="308326"/>
                    <a:pt x="0" y="302332"/>
                  </a:cubicBezTo>
                  <a:cubicBezTo>
                    <a:pt x="0" y="296338"/>
                    <a:pt x="4512" y="291479"/>
                    <a:pt x="10078" y="291479"/>
                  </a:cubicBezTo>
                  <a:close/>
                  <a:moveTo>
                    <a:pt x="102328" y="258145"/>
                  </a:moveTo>
                  <a:cubicBezTo>
                    <a:pt x="107894" y="258145"/>
                    <a:pt x="112406" y="263178"/>
                    <a:pt x="112406" y="269386"/>
                  </a:cubicBezTo>
                  <a:cubicBezTo>
                    <a:pt x="112406" y="275594"/>
                    <a:pt x="107894" y="280627"/>
                    <a:pt x="102328" y="280627"/>
                  </a:cubicBezTo>
                  <a:cubicBezTo>
                    <a:pt x="96762" y="280627"/>
                    <a:pt x="92250" y="275594"/>
                    <a:pt x="92250" y="269386"/>
                  </a:cubicBezTo>
                  <a:cubicBezTo>
                    <a:pt x="92250" y="263178"/>
                    <a:pt x="96762" y="258145"/>
                    <a:pt x="102328" y="258145"/>
                  </a:cubicBezTo>
                  <a:close/>
                  <a:moveTo>
                    <a:pt x="70545" y="258145"/>
                  </a:moveTo>
                  <a:cubicBezTo>
                    <a:pt x="76111" y="258145"/>
                    <a:pt x="80623" y="263178"/>
                    <a:pt x="80623" y="269386"/>
                  </a:cubicBezTo>
                  <a:cubicBezTo>
                    <a:pt x="80623" y="275594"/>
                    <a:pt x="76111" y="280627"/>
                    <a:pt x="70545" y="280627"/>
                  </a:cubicBezTo>
                  <a:cubicBezTo>
                    <a:pt x="64979" y="280627"/>
                    <a:pt x="60467" y="275594"/>
                    <a:pt x="60467" y="269386"/>
                  </a:cubicBezTo>
                  <a:cubicBezTo>
                    <a:pt x="60467" y="263178"/>
                    <a:pt x="64979" y="258145"/>
                    <a:pt x="70545" y="258145"/>
                  </a:cubicBezTo>
                  <a:close/>
                  <a:moveTo>
                    <a:pt x="39536" y="258145"/>
                  </a:moveTo>
                  <a:cubicBezTo>
                    <a:pt x="45102" y="258145"/>
                    <a:pt x="49614" y="263178"/>
                    <a:pt x="49614" y="269386"/>
                  </a:cubicBezTo>
                  <a:cubicBezTo>
                    <a:pt x="49614" y="275594"/>
                    <a:pt x="45102" y="280627"/>
                    <a:pt x="39536" y="280627"/>
                  </a:cubicBezTo>
                  <a:cubicBezTo>
                    <a:pt x="33970" y="280627"/>
                    <a:pt x="29458" y="275594"/>
                    <a:pt x="29458" y="269386"/>
                  </a:cubicBezTo>
                  <a:cubicBezTo>
                    <a:pt x="29458" y="263178"/>
                    <a:pt x="33970" y="258145"/>
                    <a:pt x="39536" y="258145"/>
                  </a:cubicBezTo>
                  <a:close/>
                  <a:moveTo>
                    <a:pt x="10078" y="258145"/>
                  </a:moveTo>
                  <a:cubicBezTo>
                    <a:pt x="15644" y="258145"/>
                    <a:pt x="20156" y="263178"/>
                    <a:pt x="20156" y="269386"/>
                  </a:cubicBezTo>
                  <a:cubicBezTo>
                    <a:pt x="20156" y="275594"/>
                    <a:pt x="15644" y="280627"/>
                    <a:pt x="10078" y="280627"/>
                  </a:cubicBezTo>
                  <a:cubicBezTo>
                    <a:pt x="4512" y="280627"/>
                    <a:pt x="0" y="275594"/>
                    <a:pt x="0" y="269386"/>
                  </a:cubicBezTo>
                  <a:cubicBezTo>
                    <a:pt x="0" y="263178"/>
                    <a:pt x="4512" y="258145"/>
                    <a:pt x="10078" y="258145"/>
                  </a:cubicBezTo>
                  <a:close/>
                  <a:moveTo>
                    <a:pt x="102328" y="225586"/>
                  </a:moveTo>
                  <a:cubicBezTo>
                    <a:pt x="107894" y="225586"/>
                    <a:pt x="112406" y="230445"/>
                    <a:pt x="112406" y="236439"/>
                  </a:cubicBezTo>
                  <a:cubicBezTo>
                    <a:pt x="112406" y="242433"/>
                    <a:pt x="107894" y="247292"/>
                    <a:pt x="102328" y="247292"/>
                  </a:cubicBezTo>
                  <a:cubicBezTo>
                    <a:pt x="96762" y="247292"/>
                    <a:pt x="92250" y="242433"/>
                    <a:pt x="92250" y="236439"/>
                  </a:cubicBezTo>
                  <a:cubicBezTo>
                    <a:pt x="92250" y="230445"/>
                    <a:pt x="96762" y="225586"/>
                    <a:pt x="102328" y="225586"/>
                  </a:cubicBezTo>
                  <a:close/>
                  <a:moveTo>
                    <a:pt x="70545" y="225586"/>
                  </a:moveTo>
                  <a:cubicBezTo>
                    <a:pt x="76111" y="225586"/>
                    <a:pt x="80623" y="230445"/>
                    <a:pt x="80623" y="236439"/>
                  </a:cubicBezTo>
                  <a:cubicBezTo>
                    <a:pt x="80623" y="242433"/>
                    <a:pt x="76111" y="247292"/>
                    <a:pt x="70545" y="247292"/>
                  </a:cubicBezTo>
                  <a:cubicBezTo>
                    <a:pt x="64979" y="247292"/>
                    <a:pt x="60467" y="242433"/>
                    <a:pt x="60467" y="236439"/>
                  </a:cubicBezTo>
                  <a:cubicBezTo>
                    <a:pt x="60467" y="230445"/>
                    <a:pt x="64979" y="225586"/>
                    <a:pt x="70545" y="225586"/>
                  </a:cubicBezTo>
                  <a:close/>
                  <a:moveTo>
                    <a:pt x="39536" y="225586"/>
                  </a:moveTo>
                  <a:cubicBezTo>
                    <a:pt x="45102" y="225586"/>
                    <a:pt x="49614" y="230445"/>
                    <a:pt x="49614" y="236439"/>
                  </a:cubicBezTo>
                  <a:cubicBezTo>
                    <a:pt x="49614" y="242433"/>
                    <a:pt x="45102" y="247292"/>
                    <a:pt x="39536" y="247292"/>
                  </a:cubicBezTo>
                  <a:cubicBezTo>
                    <a:pt x="33970" y="247292"/>
                    <a:pt x="29458" y="242433"/>
                    <a:pt x="29458" y="236439"/>
                  </a:cubicBezTo>
                  <a:cubicBezTo>
                    <a:pt x="29458" y="230445"/>
                    <a:pt x="33970" y="225586"/>
                    <a:pt x="39536" y="225586"/>
                  </a:cubicBezTo>
                  <a:close/>
                  <a:moveTo>
                    <a:pt x="10078" y="225586"/>
                  </a:moveTo>
                  <a:cubicBezTo>
                    <a:pt x="15644" y="225586"/>
                    <a:pt x="20156" y="230445"/>
                    <a:pt x="20156" y="236439"/>
                  </a:cubicBezTo>
                  <a:cubicBezTo>
                    <a:pt x="20156" y="242433"/>
                    <a:pt x="15644" y="247292"/>
                    <a:pt x="10078" y="247292"/>
                  </a:cubicBezTo>
                  <a:cubicBezTo>
                    <a:pt x="4512" y="247292"/>
                    <a:pt x="0" y="242433"/>
                    <a:pt x="0" y="236439"/>
                  </a:cubicBezTo>
                  <a:cubicBezTo>
                    <a:pt x="0" y="230445"/>
                    <a:pt x="4512" y="225586"/>
                    <a:pt x="10078" y="225586"/>
                  </a:cubicBezTo>
                  <a:close/>
                  <a:moveTo>
                    <a:pt x="102328" y="190702"/>
                  </a:moveTo>
                  <a:cubicBezTo>
                    <a:pt x="107894" y="190702"/>
                    <a:pt x="112406" y="196082"/>
                    <a:pt x="112406" y="202718"/>
                  </a:cubicBezTo>
                  <a:cubicBezTo>
                    <a:pt x="112406" y="209354"/>
                    <a:pt x="107894" y="214734"/>
                    <a:pt x="102328" y="214734"/>
                  </a:cubicBezTo>
                  <a:cubicBezTo>
                    <a:pt x="96762" y="214734"/>
                    <a:pt x="92250" y="209354"/>
                    <a:pt x="92250" y="202718"/>
                  </a:cubicBezTo>
                  <a:cubicBezTo>
                    <a:pt x="92250" y="196082"/>
                    <a:pt x="96762" y="190702"/>
                    <a:pt x="102328" y="190702"/>
                  </a:cubicBezTo>
                  <a:close/>
                  <a:moveTo>
                    <a:pt x="70545" y="190702"/>
                  </a:moveTo>
                  <a:cubicBezTo>
                    <a:pt x="76111" y="190702"/>
                    <a:pt x="80623" y="196082"/>
                    <a:pt x="80623" y="202718"/>
                  </a:cubicBezTo>
                  <a:cubicBezTo>
                    <a:pt x="80623" y="209354"/>
                    <a:pt x="76111" y="214734"/>
                    <a:pt x="70545" y="214734"/>
                  </a:cubicBezTo>
                  <a:cubicBezTo>
                    <a:pt x="64979" y="214734"/>
                    <a:pt x="60467" y="209354"/>
                    <a:pt x="60467" y="202718"/>
                  </a:cubicBezTo>
                  <a:cubicBezTo>
                    <a:pt x="60467" y="196082"/>
                    <a:pt x="64979" y="190702"/>
                    <a:pt x="70545" y="190702"/>
                  </a:cubicBezTo>
                  <a:close/>
                  <a:moveTo>
                    <a:pt x="39536" y="190702"/>
                  </a:moveTo>
                  <a:cubicBezTo>
                    <a:pt x="45102" y="190702"/>
                    <a:pt x="49614" y="196082"/>
                    <a:pt x="49614" y="202718"/>
                  </a:cubicBezTo>
                  <a:cubicBezTo>
                    <a:pt x="49614" y="209354"/>
                    <a:pt x="45102" y="214734"/>
                    <a:pt x="39536" y="214734"/>
                  </a:cubicBezTo>
                  <a:cubicBezTo>
                    <a:pt x="33970" y="214734"/>
                    <a:pt x="29458" y="209354"/>
                    <a:pt x="29458" y="202718"/>
                  </a:cubicBezTo>
                  <a:cubicBezTo>
                    <a:pt x="29458" y="196082"/>
                    <a:pt x="33970" y="190702"/>
                    <a:pt x="39536" y="190702"/>
                  </a:cubicBezTo>
                  <a:close/>
                  <a:moveTo>
                    <a:pt x="10078" y="190702"/>
                  </a:moveTo>
                  <a:cubicBezTo>
                    <a:pt x="15644" y="190702"/>
                    <a:pt x="20156" y="196082"/>
                    <a:pt x="20156" y="202718"/>
                  </a:cubicBezTo>
                  <a:cubicBezTo>
                    <a:pt x="20156" y="209354"/>
                    <a:pt x="15644" y="214734"/>
                    <a:pt x="10078" y="214734"/>
                  </a:cubicBezTo>
                  <a:cubicBezTo>
                    <a:pt x="4512" y="214734"/>
                    <a:pt x="0" y="209354"/>
                    <a:pt x="0" y="202718"/>
                  </a:cubicBezTo>
                  <a:cubicBezTo>
                    <a:pt x="0" y="196082"/>
                    <a:pt x="4512" y="190702"/>
                    <a:pt x="10078" y="190702"/>
                  </a:cubicBezTo>
                  <a:close/>
                  <a:moveTo>
                    <a:pt x="102328" y="157368"/>
                  </a:moveTo>
                  <a:cubicBezTo>
                    <a:pt x="107894" y="157368"/>
                    <a:pt x="112406" y="162401"/>
                    <a:pt x="112406" y="168609"/>
                  </a:cubicBezTo>
                  <a:cubicBezTo>
                    <a:pt x="112406" y="174817"/>
                    <a:pt x="107894" y="179850"/>
                    <a:pt x="102328" y="179850"/>
                  </a:cubicBezTo>
                  <a:cubicBezTo>
                    <a:pt x="96762" y="179850"/>
                    <a:pt x="92250" y="174817"/>
                    <a:pt x="92250" y="168609"/>
                  </a:cubicBezTo>
                  <a:cubicBezTo>
                    <a:pt x="92250" y="162401"/>
                    <a:pt x="96762" y="157368"/>
                    <a:pt x="102328" y="157368"/>
                  </a:cubicBezTo>
                  <a:close/>
                  <a:moveTo>
                    <a:pt x="70545" y="157368"/>
                  </a:moveTo>
                  <a:cubicBezTo>
                    <a:pt x="76111" y="157368"/>
                    <a:pt x="80623" y="162401"/>
                    <a:pt x="80623" y="168609"/>
                  </a:cubicBezTo>
                  <a:cubicBezTo>
                    <a:pt x="80623" y="174817"/>
                    <a:pt x="76111" y="179850"/>
                    <a:pt x="70545" y="179850"/>
                  </a:cubicBezTo>
                  <a:cubicBezTo>
                    <a:pt x="64979" y="179850"/>
                    <a:pt x="60467" y="174817"/>
                    <a:pt x="60467" y="168609"/>
                  </a:cubicBezTo>
                  <a:cubicBezTo>
                    <a:pt x="60467" y="162401"/>
                    <a:pt x="64979" y="157368"/>
                    <a:pt x="70545" y="157368"/>
                  </a:cubicBezTo>
                  <a:close/>
                  <a:moveTo>
                    <a:pt x="39536" y="157368"/>
                  </a:moveTo>
                  <a:cubicBezTo>
                    <a:pt x="45102" y="157368"/>
                    <a:pt x="49614" y="162401"/>
                    <a:pt x="49614" y="168609"/>
                  </a:cubicBezTo>
                  <a:cubicBezTo>
                    <a:pt x="49614" y="174817"/>
                    <a:pt x="45102" y="179850"/>
                    <a:pt x="39536" y="179850"/>
                  </a:cubicBezTo>
                  <a:cubicBezTo>
                    <a:pt x="33970" y="179850"/>
                    <a:pt x="29458" y="174817"/>
                    <a:pt x="29458" y="168609"/>
                  </a:cubicBezTo>
                  <a:cubicBezTo>
                    <a:pt x="29458" y="162401"/>
                    <a:pt x="33970" y="157368"/>
                    <a:pt x="39536" y="157368"/>
                  </a:cubicBezTo>
                  <a:close/>
                  <a:moveTo>
                    <a:pt x="10078" y="157368"/>
                  </a:moveTo>
                  <a:cubicBezTo>
                    <a:pt x="15644" y="157368"/>
                    <a:pt x="20156" y="162401"/>
                    <a:pt x="20156" y="168609"/>
                  </a:cubicBezTo>
                  <a:cubicBezTo>
                    <a:pt x="20156" y="174817"/>
                    <a:pt x="15644" y="179850"/>
                    <a:pt x="10078" y="179850"/>
                  </a:cubicBezTo>
                  <a:cubicBezTo>
                    <a:pt x="4512" y="179850"/>
                    <a:pt x="0" y="174817"/>
                    <a:pt x="0" y="168609"/>
                  </a:cubicBezTo>
                  <a:cubicBezTo>
                    <a:pt x="0" y="162401"/>
                    <a:pt x="4512" y="157368"/>
                    <a:pt x="10078" y="157368"/>
                  </a:cubicBezTo>
                  <a:close/>
                  <a:moveTo>
                    <a:pt x="102328" y="124809"/>
                  </a:moveTo>
                  <a:cubicBezTo>
                    <a:pt x="107894" y="124809"/>
                    <a:pt x="112406" y="129668"/>
                    <a:pt x="112406" y="135662"/>
                  </a:cubicBezTo>
                  <a:cubicBezTo>
                    <a:pt x="112406" y="141656"/>
                    <a:pt x="107894" y="146515"/>
                    <a:pt x="102328" y="146515"/>
                  </a:cubicBezTo>
                  <a:cubicBezTo>
                    <a:pt x="96762" y="146515"/>
                    <a:pt x="92250" y="141656"/>
                    <a:pt x="92250" y="135662"/>
                  </a:cubicBezTo>
                  <a:cubicBezTo>
                    <a:pt x="92250" y="129668"/>
                    <a:pt x="96762" y="124809"/>
                    <a:pt x="102328" y="124809"/>
                  </a:cubicBezTo>
                  <a:close/>
                  <a:moveTo>
                    <a:pt x="70545" y="124809"/>
                  </a:moveTo>
                  <a:cubicBezTo>
                    <a:pt x="76111" y="124809"/>
                    <a:pt x="80623" y="129668"/>
                    <a:pt x="80623" y="135662"/>
                  </a:cubicBezTo>
                  <a:cubicBezTo>
                    <a:pt x="80623" y="141656"/>
                    <a:pt x="76111" y="146515"/>
                    <a:pt x="70545" y="146515"/>
                  </a:cubicBezTo>
                  <a:cubicBezTo>
                    <a:pt x="64979" y="146515"/>
                    <a:pt x="60467" y="141656"/>
                    <a:pt x="60467" y="135662"/>
                  </a:cubicBezTo>
                  <a:cubicBezTo>
                    <a:pt x="60467" y="129668"/>
                    <a:pt x="64979" y="124809"/>
                    <a:pt x="70545" y="124809"/>
                  </a:cubicBezTo>
                  <a:close/>
                  <a:moveTo>
                    <a:pt x="39536" y="124809"/>
                  </a:moveTo>
                  <a:cubicBezTo>
                    <a:pt x="45102" y="124809"/>
                    <a:pt x="49614" y="129668"/>
                    <a:pt x="49614" y="135662"/>
                  </a:cubicBezTo>
                  <a:cubicBezTo>
                    <a:pt x="49614" y="141656"/>
                    <a:pt x="45102" y="146515"/>
                    <a:pt x="39536" y="146515"/>
                  </a:cubicBezTo>
                  <a:cubicBezTo>
                    <a:pt x="33970" y="146515"/>
                    <a:pt x="29458" y="141656"/>
                    <a:pt x="29458" y="135662"/>
                  </a:cubicBezTo>
                  <a:cubicBezTo>
                    <a:pt x="29458" y="129668"/>
                    <a:pt x="33970" y="124809"/>
                    <a:pt x="39536" y="124809"/>
                  </a:cubicBezTo>
                  <a:close/>
                  <a:moveTo>
                    <a:pt x="10078" y="124809"/>
                  </a:moveTo>
                  <a:cubicBezTo>
                    <a:pt x="15644" y="124809"/>
                    <a:pt x="20156" y="129668"/>
                    <a:pt x="20156" y="135662"/>
                  </a:cubicBezTo>
                  <a:cubicBezTo>
                    <a:pt x="20156" y="141656"/>
                    <a:pt x="15644" y="146515"/>
                    <a:pt x="10078" y="146515"/>
                  </a:cubicBezTo>
                  <a:cubicBezTo>
                    <a:pt x="4512" y="146515"/>
                    <a:pt x="0" y="141656"/>
                    <a:pt x="0" y="135662"/>
                  </a:cubicBezTo>
                  <a:cubicBezTo>
                    <a:pt x="0" y="129668"/>
                    <a:pt x="4512" y="124809"/>
                    <a:pt x="10078" y="124809"/>
                  </a:cubicBezTo>
                  <a:close/>
                  <a:moveTo>
                    <a:pt x="0" y="0"/>
                  </a:moveTo>
                  <a:lnTo>
                    <a:pt x="112405" y="0"/>
                  </a:lnTo>
                  <a:lnTo>
                    <a:pt x="112405" y="122483"/>
                  </a:lnTo>
                  <a:lnTo>
                    <a:pt x="0" y="122483"/>
                  </a:lnTo>
                  <a:close/>
                </a:path>
              </a:pathLst>
            </a:custGeom>
            <a:grpFill/>
            <a:ln w="9525">
              <a:noFill/>
              <a:miter lim="800000"/>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52" name="任意多边形 251"/>
            <p:cNvSpPr/>
            <p:nvPr/>
          </p:nvSpPr>
          <p:spPr bwMode="auto">
            <a:xfrm>
              <a:off x="1689845" y="1803580"/>
              <a:ext cx="65984" cy="468000"/>
            </a:xfrm>
            <a:custGeom>
              <a:gdLst>
                <a:gd name="connsiteX0" fmla="*/ 24688 w 65984"/>
                <a:gd name="connsiteY0" fmla="*/ 0 h 812900"/>
                <a:gd name="connsiteX1" fmla="*/ 28952 w 65984"/>
                <a:gd name="connsiteY1" fmla="*/ 673 h 812900"/>
                <a:gd name="connsiteX2" fmla="*/ 33217 w 65984"/>
                <a:gd name="connsiteY2" fmla="*/ 0 h 812900"/>
                <a:gd name="connsiteX3" fmla="*/ 65984 w 65984"/>
                <a:gd name="connsiteY3" fmla="*/ 810655 h 812900"/>
                <a:gd name="connsiteX4" fmla="*/ 57456 w 65984"/>
                <a:gd name="connsiteY4" fmla="*/ 811553 h 812900"/>
                <a:gd name="connsiteX5" fmla="*/ 29555 w 65984"/>
                <a:gd name="connsiteY5" fmla="*/ 121691 h 812900"/>
                <a:gd name="connsiteX6" fmla="*/ 8528 w 65984"/>
                <a:gd name="connsiteY6" fmla="*/ 812900 h 812900"/>
                <a:gd name="connsiteX7" fmla="*/ 0 w 65984"/>
                <a:gd name="connsiteY7" fmla="*/ 811554 h 8129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84" h="812900">
                  <a:moveTo>
                    <a:pt x="24688" y="0"/>
                  </a:moveTo>
                  <a:lnTo>
                    <a:pt x="28952" y="673"/>
                  </a:lnTo>
                  <a:lnTo>
                    <a:pt x="33217" y="0"/>
                  </a:lnTo>
                  <a:lnTo>
                    <a:pt x="65984" y="810655"/>
                  </a:lnTo>
                  <a:lnTo>
                    <a:pt x="57456" y="811553"/>
                  </a:lnTo>
                  <a:lnTo>
                    <a:pt x="29555" y="121691"/>
                  </a:lnTo>
                  <a:lnTo>
                    <a:pt x="8528" y="812900"/>
                  </a:lnTo>
                  <a:lnTo>
                    <a:pt x="0" y="811554"/>
                  </a:lnTo>
                  <a:close/>
                </a:path>
              </a:pathLst>
            </a:custGeom>
            <a:grpFill/>
            <a:ln w="9525">
              <a:solidFill>
                <a:srgbClr val="000000"/>
              </a:solidFill>
              <a:round/>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grpSp>
      <p:sp>
        <p:nvSpPr>
          <p:cNvPr id="253" name="任意多边形 252"/>
          <p:cNvSpPr/>
          <p:nvPr/>
        </p:nvSpPr>
        <p:spPr>
          <a:xfrm>
            <a:off x="863200" y="886731"/>
            <a:ext cx="7660698" cy="545909"/>
          </a:xfrm>
          <a:custGeom>
            <a:gdLst>
              <a:gd name="connsiteX0" fmla="*/ 0 w 10214264"/>
              <a:gd name="connsiteY0" fmla="*/ 197427 h 1537855"/>
              <a:gd name="connsiteX1" fmla="*/ 4842164 w 10214264"/>
              <a:gd name="connsiteY1" fmla="*/ 1537855 h 1537855"/>
              <a:gd name="connsiteX2" fmla="*/ 10214264 w 10214264"/>
              <a:gd name="connsiteY2" fmla="*/ 0 h 1537855"/>
              <a:gd name="connsiteX0-1" fmla="*/ 0 w 10214264"/>
              <a:gd name="connsiteY0-2" fmla="*/ 197427 h 1538708"/>
              <a:gd name="connsiteX1-3" fmla="*/ 4842164 w 10214264"/>
              <a:gd name="connsiteY1-4" fmla="*/ 1537855 h 1538708"/>
              <a:gd name="connsiteX2-5" fmla="*/ 10214264 w 10214264"/>
              <a:gd name="connsiteY2-6" fmla="*/ 0 h 1538708"/>
              <a:gd name="connsiteX0-7" fmla="*/ 0 w 10214264"/>
              <a:gd name="connsiteY0-8" fmla="*/ 197427 h 1538708"/>
              <a:gd name="connsiteX1-9" fmla="*/ 4842164 w 10214264"/>
              <a:gd name="connsiteY1-10" fmla="*/ 1537855 h 1538708"/>
              <a:gd name="connsiteX2-11" fmla="*/ 10214264 w 10214264"/>
              <a:gd name="connsiteY2-12" fmla="*/ 0 h 1538708"/>
              <a:gd name="connsiteX0-13" fmla="*/ 0 w 10214264"/>
              <a:gd name="connsiteY0-14" fmla="*/ 197427 h 1538861"/>
              <a:gd name="connsiteX1-15" fmla="*/ 4842164 w 10214264"/>
              <a:gd name="connsiteY1-16" fmla="*/ 1537855 h 1538861"/>
              <a:gd name="connsiteX2-17" fmla="*/ 10214264 w 10214264"/>
              <a:gd name="connsiteY2-18" fmla="*/ 0 h 1538861"/>
              <a:gd name="connsiteX0-19" fmla="*/ 0 w 10214264"/>
              <a:gd name="connsiteY0-20" fmla="*/ 197427 h 1538861"/>
              <a:gd name="connsiteX1-21" fmla="*/ 4842164 w 10214264"/>
              <a:gd name="connsiteY1-22" fmla="*/ 1537855 h 1538861"/>
              <a:gd name="connsiteX2-23" fmla="*/ 10214264 w 10214264"/>
              <a:gd name="connsiteY2-24" fmla="*/ 0 h 1538861"/>
            </a:gdLst>
            <a:cxnLst>
              <a:cxn ang="0">
                <a:pos x="connsiteX0-1" y="connsiteY0-2"/>
              </a:cxn>
              <a:cxn ang="0">
                <a:pos x="connsiteX1-3" y="connsiteY1-4"/>
              </a:cxn>
              <a:cxn ang="0">
                <a:pos x="connsiteX2-5" y="connsiteY2-6"/>
              </a:cxn>
            </a:cxnLst>
            <a:rect l="l" t="t" r="r" b="b"/>
            <a:pathLst>
              <a:path w="10214264" h="1538861">
                <a:moveTo>
                  <a:pt x="0" y="197427"/>
                </a:moveTo>
                <a:cubicBezTo>
                  <a:pt x="1458191" y="789708"/>
                  <a:pt x="3139787" y="1570759"/>
                  <a:pt x="4842164" y="1537855"/>
                </a:cubicBezTo>
                <a:cubicBezTo>
                  <a:pt x="6544541" y="1504951"/>
                  <a:pt x="8672945" y="637309"/>
                  <a:pt x="10214264" y="0"/>
                </a:cubicBez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Calibri"/>
              <a:ea typeface="腾祥铁山楷书简"/>
              <a:cs typeface="+mn-cs"/>
            </a:endParaRPr>
          </a:p>
        </p:txBody>
      </p:sp>
      <p:grpSp>
        <p:nvGrpSpPr>
          <p:cNvPr id="254" name="组合 253"/>
          <p:cNvGrpSpPr/>
          <p:nvPr/>
        </p:nvGrpSpPr>
        <p:grpSpPr>
          <a:xfrm>
            <a:off x="2867128" y="1331539"/>
            <a:ext cx="413764" cy="960563"/>
            <a:chOff x="1381024" y="1803580"/>
            <a:chExt cx="686768" cy="1594350"/>
          </a:xfrm>
          <a:solidFill>
            <a:schemeClr val="accent1"/>
          </a:solidFill>
        </p:grpSpPr>
        <p:sp>
          <p:nvSpPr>
            <p:cNvPr id="255" name="Freeform 5"/>
            <p:cNvSpPr/>
            <p:nvPr/>
          </p:nvSpPr>
          <p:spPr bwMode="auto">
            <a:xfrm>
              <a:off x="1416485" y="2269027"/>
              <a:ext cx="614051" cy="97853"/>
            </a:xfrm>
            <a:custGeom>
              <a:gdLst>
                <a:gd name="T0" fmla="*/ 309 w 577"/>
                <a:gd name="T1" fmla="*/ 0 h 92"/>
                <a:gd name="T2" fmla="*/ 3 w 577"/>
                <a:gd name="T3" fmla="*/ 17 h 92"/>
                <a:gd name="T4" fmla="*/ 0 w 577"/>
                <a:gd name="T5" fmla="*/ 17 h 92"/>
                <a:gd name="T6" fmla="*/ 42 w 577"/>
                <a:gd name="T7" fmla="*/ 44 h 92"/>
                <a:gd name="T8" fmla="*/ 54 w 577"/>
                <a:gd name="T9" fmla="*/ 69 h 92"/>
                <a:gd name="T10" fmla="*/ 44 w 577"/>
                <a:gd name="T11" fmla="*/ 92 h 92"/>
                <a:gd name="T12" fmla="*/ 288 w 577"/>
                <a:gd name="T13" fmla="*/ 75 h 92"/>
                <a:gd name="T14" fmla="*/ 289 w 577"/>
                <a:gd name="T15" fmla="*/ 75 h 92"/>
                <a:gd name="T16" fmla="*/ 289 w 577"/>
                <a:gd name="T17" fmla="*/ 75 h 92"/>
                <a:gd name="T18" fmla="*/ 532 w 577"/>
                <a:gd name="T19" fmla="*/ 92 h 92"/>
                <a:gd name="T20" fmla="*/ 522 w 577"/>
                <a:gd name="T21" fmla="*/ 70 h 92"/>
                <a:gd name="T22" fmla="*/ 531 w 577"/>
                <a:gd name="T23" fmla="*/ 49 h 92"/>
                <a:gd name="T24" fmla="*/ 551 w 577"/>
                <a:gd name="T25" fmla="*/ 32 h 92"/>
                <a:gd name="T26" fmla="*/ 577 w 577"/>
                <a:gd name="T27" fmla="*/ 17 h 92"/>
                <a:gd name="T28" fmla="*/ 309 w 577"/>
                <a:gd name="T29"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7" h="92">
                  <a:moveTo>
                    <a:pt x="309" y="0"/>
                  </a:moveTo>
                  <a:cubicBezTo>
                    <a:pt x="158" y="0"/>
                    <a:pt x="32" y="13"/>
                    <a:pt x="3" y="17"/>
                  </a:cubicBezTo>
                  <a:cubicBezTo>
                    <a:pt x="2" y="17"/>
                    <a:pt x="1" y="17"/>
                    <a:pt x="0" y="17"/>
                  </a:cubicBezTo>
                  <a:cubicBezTo>
                    <a:pt x="21" y="26"/>
                    <a:pt x="34" y="35"/>
                    <a:pt x="42" y="44"/>
                  </a:cubicBezTo>
                  <a:cubicBezTo>
                    <a:pt x="51" y="53"/>
                    <a:pt x="54" y="62"/>
                    <a:pt x="54" y="69"/>
                  </a:cubicBezTo>
                  <a:cubicBezTo>
                    <a:pt x="54" y="80"/>
                    <a:pt x="48" y="88"/>
                    <a:pt x="44" y="92"/>
                  </a:cubicBezTo>
                  <a:cubicBezTo>
                    <a:pt x="62" y="89"/>
                    <a:pt x="156" y="75"/>
                    <a:pt x="288" y="75"/>
                  </a:cubicBezTo>
                  <a:cubicBezTo>
                    <a:pt x="288" y="75"/>
                    <a:pt x="288" y="75"/>
                    <a:pt x="289" y="75"/>
                  </a:cubicBezTo>
                  <a:cubicBezTo>
                    <a:pt x="289" y="75"/>
                    <a:pt x="289" y="75"/>
                    <a:pt x="289" y="75"/>
                  </a:cubicBezTo>
                  <a:cubicBezTo>
                    <a:pt x="420" y="75"/>
                    <a:pt x="514" y="89"/>
                    <a:pt x="532" y="92"/>
                  </a:cubicBezTo>
                  <a:cubicBezTo>
                    <a:pt x="525" y="85"/>
                    <a:pt x="522" y="77"/>
                    <a:pt x="522" y="70"/>
                  </a:cubicBezTo>
                  <a:cubicBezTo>
                    <a:pt x="522" y="63"/>
                    <a:pt x="526" y="56"/>
                    <a:pt x="531" y="49"/>
                  </a:cubicBezTo>
                  <a:cubicBezTo>
                    <a:pt x="537" y="42"/>
                    <a:pt x="544" y="36"/>
                    <a:pt x="551" y="32"/>
                  </a:cubicBezTo>
                  <a:cubicBezTo>
                    <a:pt x="562" y="24"/>
                    <a:pt x="572" y="19"/>
                    <a:pt x="577" y="17"/>
                  </a:cubicBezTo>
                  <a:cubicBezTo>
                    <a:pt x="488" y="4"/>
                    <a:pt x="395" y="0"/>
                    <a:pt x="309"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56" name="Freeform 6"/>
            <p:cNvSpPr>
              <a:spLocks noEditPoints="1"/>
            </p:cNvSpPr>
            <p:nvPr/>
          </p:nvSpPr>
          <p:spPr bwMode="auto">
            <a:xfrm>
              <a:off x="1408854" y="2267231"/>
              <a:ext cx="629313" cy="102791"/>
            </a:xfrm>
            <a:custGeom>
              <a:gdLst>
                <a:gd name="T0" fmla="*/ 49 w 591"/>
                <a:gd name="T1" fmla="*/ 95 h 97"/>
                <a:gd name="T2" fmla="*/ 48 w 591"/>
                <a:gd name="T3" fmla="*/ 96 h 97"/>
                <a:gd name="T4" fmla="*/ 47 w 591"/>
                <a:gd name="T5" fmla="*/ 96 h 97"/>
                <a:gd name="T6" fmla="*/ 45 w 591"/>
                <a:gd name="T7" fmla="*/ 97 h 97"/>
                <a:gd name="T8" fmla="*/ 48 w 591"/>
                <a:gd name="T9" fmla="*/ 96 h 97"/>
                <a:gd name="T10" fmla="*/ 48 w 591"/>
                <a:gd name="T11" fmla="*/ 96 h 97"/>
                <a:gd name="T12" fmla="*/ 49 w 591"/>
                <a:gd name="T13" fmla="*/ 95 h 97"/>
                <a:gd name="T14" fmla="*/ 544 w 591"/>
                <a:gd name="T15" fmla="*/ 95 h 97"/>
                <a:gd name="T16" fmla="*/ 543 w 591"/>
                <a:gd name="T17" fmla="*/ 96 h 97"/>
                <a:gd name="T18" fmla="*/ 543 w 591"/>
                <a:gd name="T19" fmla="*/ 96 h 97"/>
                <a:gd name="T20" fmla="*/ 546 w 591"/>
                <a:gd name="T21" fmla="*/ 97 h 97"/>
                <a:gd name="T22" fmla="*/ 544 w 591"/>
                <a:gd name="T23" fmla="*/ 95 h 97"/>
                <a:gd name="T24" fmla="*/ 316 w 591"/>
                <a:gd name="T25" fmla="*/ 0 h 97"/>
                <a:gd name="T26" fmla="*/ 3 w 591"/>
                <a:gd name="T27" fmla="*/ 17 h 97"/>
                <a:gd name="T28" fmla="*/ 0 w 591"/>
                <a:gd name="T29" fmla="*/ 18 h 97"/>
                <a:gd name="T30" fmla="*/ 3 w 591"/>
                <a:gd name="T31" fmla="*/ 19 h 97"/>
                <a:gd name="T32" fmla="*/ 4 w 591"/>
                <a:gd name="T33" fmla="*/ 18 h 97"/>
                <a:gd name="T34" fmla="*/ 3 w 591"/>
                <a:gd name="T35" fmla="*/ 19 h 97"/>
                <a:gd name="T36" fmla="*/ 48 w 591"/>
                <a:gd name="T37" fmla="*/ 47 h 97"/>
                <a:gd name="T38" fmla="*/ 59 w 591"/>
                <a:gd name="T39" fmla="*/ 71 h 97"/>
                <a:gd name="T40" fmla="*/ 53 w 591"/>
                <a:gd name="T41" fmla="*/ 88 h 97"/>
                <a:gd name="T42" fmla="*/ 50 w 591"/>
                <a:gd name="T43" fmla="*/ 93 h 97"/>
                <a:gd name="T44" fmla="*/ 48 w 591"/>
                <a:gd name="T45" fmla="*/ 94 h 97"/>
                <a:gd name="T46" fmla="*/ 48 w 591"/>
                <a:gd name="T47" fmla="*/ 94 h 97"/>
                <a:gd name="T48" fmla="*/ 48 w 591"/>
                <a:gd name="T49" fmla="*/ 94 h 97"/>
                <a:gd name="T50" fmla="*/ 51 w 591"/>
                <a:gd name="T51" fmla="*/ 94 h 97"/>
                <a:gd name="T52" fmla="*/ 61 w 591"/>
                <a:gd name="T53" fmla="*/ 71 h 97"/>
                <a:gd name="T54" fmla="*/ 49 w 591"/>
                <a:gd name="T55" fmla="*/ 46 h 97"/>
                <a:gd name="T56" fmla="*/ 7 w 591"/>
                <a:gd name="T57" fmla="*/ 19 h 97"/>
                <a:gd name="T58" fmla="*/ 10 w 591"/>
                <a:gd name="T59" fmla="*/ 19 h 97"/>
                <a:gd name="T60" fmla="*/ 316 w 591"/>
                <a:gd name="T61" fmla="*/ 2 h 97"/>
                <a:gd name="T62" fmla="*/ 584 w 591"/>
                <a:gd name="T63" fmla="*/ 19 h 97"/>
                <a:gd name="T64" fmla="*/ 558 w 591"/>
                <a:gd name="T65" fmla="*/ 34 h 97"/>
                <a:gd name="T66" fmla="*/ 538 w 591"/>
                <a:gd name="T67" fmla="*/ 51 h 97"/>
                <a:gd name="T68" fmla="*/ 529 w 591"/>
                <a:gd name="T69" fmla="*/ 72 h 97"/>
                <a:gd name="T70" fmla="*/ 539 w 591"/>
                <a:gd name="T71" fmla="*/ 94 h 97"/>
                <a:gd name="T72" fmla="*/ 296 w 591"/>
                <a:gd name="T73" fmla="*/ 77 h 97"/>
                <a:gd name="T74" fmla="*/ 296 w 591"/>
                <a:gd name="T75" fmla="*/ 77 h 97"/>
                <a:gd name="T76" fmla="*/ 543 w 591"/>
                <a:gd name="T77" fmla="*/ 94 h 97"/>
                <a:gd name="T78" fmla="*/ 543 w 591"/>
                <a:gd name="T79" fmla="*/ 94 h 97"/>
                <a:gd name="T80" fmla="*/ 531 w 591"/>
                <a:gd name="T81" fmla="*/ 72 h 97"/>
                <a:gd name="T82" fmla="*/ 540 w 591"/>
                <a:gd name="T83" fmla="*/ 52 h 97"/>
                <a:gd name="T84" fmla="*/ 570 w 591"/>
                <a:gd name="T85" fmla="*/ 29 h 97"/>
                <a:gd name="T86" fmla="*/ 583 w 591"/>
                <a:gd name="T87" fmla="*/ 22 h 97"/>
                <a:gd name="T88" fmla="*/ 588 w 591"/>
                <a:gd name="T89" fmla="*/ 19 h 97"/>
                <a:gd name="T90" fmla="*/ 591 w 591"/>
                <a:gd name="T91" fmla="*/ 18 h 97"/>
                <a:gd name="T92" fmla="*/ 588 w 591"/>
                <a:gd name="T93" fmla="*/ 17 h 97"/>
                <a:gd name="T94" fmla="*/ 316 w 591"/>
                <a:gd name="T95" fmla="*/ 0 h 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1" h="97">
                  <a:moveTo>
                    <a:pt x="49" y="95"/>
                  </a:moveTo>
                  <a:cubicBezTo>
                    <a:pt x="48" y="96"/>
                    <a:pt x="48" y="96"/>
                    <a:pt x="48" y="96"/>
                  </a:cubicBezTo>
                  <a:cubicBezTo>
                    <a:pt x="47" y="96"/>
                    <a:pt x="47" y="96"/>
                    <a:pt x="47" y="96"/>
                  </a:cubicBezTo>
                  <a:cubicBezTo>
                    <a:pt x="45" y="97"/>
                    <a:pt x="45" y="97"/>
                    <a:pt x="45" y="97"/>
                  </a:cubicBezTo>
                  <a:cubicBezTo>
                    <a:pt x="48" y="96"/>
                    <a:pt x="48" y="96"/>
                    <a:pt x="48" y="96"/>
                  </a:cubicBezTo>
                  <a:cubicBezTo>
                    <a:pt x="48" y="96"/>
                    <a:pt x="48" y="96"/>
                    <a:pt x="48" y="96"/>
                  </a:cubicBezTo>
                  <a:cubicBezTo>
                    <a:pt x="49" y="95"/>
                    <a:pt x="49" y="95"/>
                    <a:pt x="49" y="95"/>
                  </a:cubicBezTo>
                  <a:moveTo>
                    <a:pt x="544" y="95"/>
                  </a:moveTo>
                  <a:cubicBezTo>
                    <a:pt x="543" y="96"/>
                    <a:pt x="543" y="96"/>
                    <a:pt x="543" y="96"/>
                  </a:cubicBezTo>
                  <a:cubicBezTo>
                    <a:pt x="543" y="96"/>
                    <a:pt x="543" y="96"/>
                    <a:pt x="543" y="96"/>
                  </a:cubicBezTo>
                  <a:cubicBezTo>
                    <a:pt x="546" y="97"/>
                    <a:pt x="546" y="97"/>
                    <a:pt x="546" y="97"/>
                  </a:cubicBezTo>
                  <a:cubicBezTo>
                    <a:pt x="544" y="95"/>
                    <a:pt x="544" y="95"/>
                    <a:pt x="544" y="95"/>
                  </a:cubicBezTo>
                  <a:moveTo>
                    <a:pt x="316" y="0"/>
                  </a:moveTo>
                  <a:cubicBezTo>
                    <a:pt x="143" y="0"/>
                    <a:pt x="3" y="17"/>
                    <a:pt x="3" y="17"/>
                  </a:cubicBezTo>
                  <a:cubicBezTo>
                    <a:pt x="0" y="18"/>
                    <a:pt x="0" y="18"/>
                    <a:pt x="0" y="18"/>
                  </a:cubicBezTo>
                  <a:cubicBezTo>
                    <a:pt x="3" y="19"/>
                    <a:pt x="3" y="19"/>
                    <a:pt x="3" y="19"/>
                  </a:cubicBezTo>
                  <a:cubicBezTo>
                    <a:pt x="4" y="18"/>
                    <a:pt x="4" y="18"/>
                    <a:pt x="4" y="18"/>
                  </a:cubicBezTo>
                  <a:cubicBezTo>
                    <a:pt x="3" y="19"/>
                    <a:pt x="3" y="19"/>
                    <a:pt x="3" y="19"/>
                  </a:cubicBezTo>
                  <a:cubicBezTo>
                    <a:pt x="26" y="29"/>
                    <a:pt x="39" y="38"/>
                    <a:pt x="48" y="47"/>
                  </a:cubicBezTo>
                  <a:cubicBezTo>
                    <a:pt x="56" y="56"/>
                    <a:pt x="59" y="64"/>
                    <a:pt x="59" y="71"/>
                  </a:cubicBezTo>
                  <a:cubicBezTo>
                    <a:pt x="59" y="78"/>
                    <a:pt x="56" y="84"/>
                    <a:pt x="53" y="88"/>
                  </a:cubicBezTo>
                  <a:cubicBezTo>
                    <a:pt x="52" y="90"/>
                    <a:pt x="51" y="92"/>
                    <a:pt x="50" y="93"/>
                  </a:cubicBezTo>
                  <a:cubicBezTo>
                    <a:pt x="49" y="93"/>
                    <a:pt x="49" y="94"/>
                    <a:pt x="48" y="94"/>
                  </a:cubicBezTo>
                  <a:cubicBezTo>
                    <a:pt x="48" y="94"/>
                    <a:pt x="48" y="94"/>
                    <a:pt x="48" y="94"/>
                  </a:cubicBezTo>
                  <a:cubicBezTo>
                    <a:pt x="48" y="94"/>
                    <a:pt x="48" y="94"/>
                    <a:pt x="48" y="94"/>
                  </a:cubicBezTo>
                  <a:cubicBezTo>
                    <a:pt x="48" y="94"/>
                    <a:pt x="49" y="94"/>
                    <a:pt x="51" y="94"/>
                  </a:cubicBezTo>
                  <a:cubicBezTo>
                    <a:pt x="55" y="90"/>
                    <a:pt x="61" y="82"/>
                    <a:pt x="61" y="71"/>
                  </a:cubicBezTo>
                  <a:cubicBezTo>
                    <a:pt x="61" y="64"/>
                    <a:pt x="58" y="55"/>
                    <a:pt x="49" y="46"/>
                  </a:cubicBezTo>
                  <a:cubicBezTo>
                    <a:pt x="41" y="37"/>
                    <a:pt x="28" y="28"/>
                    <a:pt x="7" y="19"/>
                  </a:cubicBezTo>
                  <a:cubicBezTo>
                    <a:pt x="8" y="19"/>
                    <a:pt x="9" y="19"/>
                    <a:pt x="10" y="19"/>
                  </a:cubicBezTo>
                  <a:cubicBezTo>
                    <a:pt x="39" y="15"/>
                    <a:pt x="165" y="2"/>
                    <a:pt x="316" y="2"/>
                  </a:cubicBezTo>
                  <a:cubicBezTo>
                    <a:pt x="402" y="2"/>
                    <a:pt x="495" y="6"/>
                    <a:pt x="584" y="19"/>
                  </a:cubicBezTo>
                  <a:cubicBezTo>
                    <a:pt x="579" y="21"/>
                    <a:pt x="569" y="26"/>
                    <a:pt x="558" y="34"/>
                  </a:cubicBezTo>
                  <a:cubicBezTo>
                    <a:pt x="551" y="38"/>
                    <a:pt x="544" y="44"/>
                    <a:pt x="538" y="51"/>
                  </a:cubicBezTo>
                  <a:cubicBezTo>
                    <a:pt x="533" y="58"/>
                    <a:pt x="529" y="65"/>
                    <a:pt x="529" y="72"/>
                  </a:cubicBezTo>
                  <a:cubicBezTo>
                    <a:pt x="529" y="79"/>
                    <a:pt x="532" y="87"/>
                    <a:pt x="539" y="94"/>
                  </a:cubicBezTo>
                  <a:cubicBezTo>
                    <a:pt x="521" y="91"/>
                    <a:pt x="427" y="77"/>
                    <a:pt x="296" y="77"/>
                  </a:cubicBezTo>
                  <a:cubicBezTo>
                    <a:pt x="296" y="77"/>
                    <a:pt x="296" y="77"/>
                    <a:pt x="296" y="77"/>
                  </a:cubicBezTo>
                  <a:cubicBezTo>
                    <a:pt x="369" y="77"/>
                    <a:pt x="453" y="81"/>
                    <a:pt x="543" y="94"/>
                  </a:cubicBezTo>
                  <a:cubicBezTo>
                    <a:pt x="543" y="94"/>
                    <a:pt x="543" y="94"/>
                    <a:pt x="543" y="94"/>
                  </a:cubicBezTo>
                  <a:cubicBezTo>
                    <a:pt x="534" y="87"/>
                    <a:pt x="531" y="79"/>
                    <a:pt x="531" y="72"/>
                  </a:cubicBezTo>
                  <a:cubicBezTo>
                    <a:pt x="531" y="65"/>
                    <a:pt x="535" y="59"/>
                    <a:pt x="540" y="52"/>
                  </a:cubicBezTo>
                  <a:cubicBezTo>
                    <a:pt x="548" y="43"/>
                    <a:pt x="560" y="34"/>
                    <a:pt x="570" y="29"/>
                  </a:cubicBezTo>
                  <a:cubicBezTo>
                    <a:pt x="575" y="26"/>
                    <a:pt x="579" y="23"/>
                    <a:pt x="583" y="22"/>
                  </a:cubicBezTo>
                  <a:cubicBezTo>
                    <a:pt x="586" y="20"/>
                    <a:pt x="588" y="19"/>
                    <a:pt x="588" y="19"/>
                  </a:cubicBezTo>
                  <a:cubicBezTo>
                    <a:pt x="591" y="18"/>
                    <a:pt x="591" y="18"/>
                    <a:pt x="591" y="18"/>
                  </a:cubicBezTo>
                  <a:cubicBezTo>
                    <a:pt x="588" y="17"/>
                    <a:pt x="588" y="17"/>
                    <a:pt x="588" y="17"/>
                  </a:cubicBezTo>
                  <a:cubicBezTo>
                    <a:pt x="498" y="5"/>
                    <a:pt x="403" y="0"/>
                    <a:pt x="316"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57" name="Freeform 7"/>
            <p:cNvSpPr/>
            <p:nvPr/>
          </p:nvSpPr>
          <p:spPr bwMode="auto">
            <a:xfrm>
              <a:off x="1381024" y="2240299"/>
              <a:ext cx="682728" cy="56557"/>
            </a:xfrm>
            <a:custGeom>
              <a:gdLst>
                <a:gd name="T0" fmla="*/ 614 w 641"/>
                <a:gd name="T1" fmla="*/ 52 h 53"/>
                <a:gd name="T2" fmla="*/ 641 w 641"/>
                <a:gd name="T3" fmla="*/ 39 h 53"/>
                <a:gd name="T4" fmla="*/ 0 w 641"/>
                <a:gd name="T5" fmla="*/ 39 h 53"/>
                <a:gd name="T6" fmla="*/ 30 w 641"/>
                <a:gd name="T7" fmla="*/ 53 h 53"/>
                <a:gd name="T8" fmla="*/ 614 w 641"/>
                <a:gd name="T9" fmla="*/ 52 h 53"/>
              </a:gdLst>
              <a:cxnLst>
                <a:cxn ang="0">
                  <a:pos x="T0" y="T1"/>
                </a:cxn>
                <a:cxn ang="0">
                  <a:pos x="T2" y="T3"/>
                </a:cxn>
                <a:cxn ang="0">
                  <a:pos x="T4" y="T5"/>
                </a:cxn>
                <a:cxn ang="0">
                  <a:pos x="T6" y="T7"/>
                </a:cxn>
                <a:cxn ang="0">
                  <a:pos x="T8" y="T9"/>
                </a:cxn>
              </a:cxnLst>
              <a:rect l="0" t="0" r="r" b="b"/>
              <a:pathLst>
                <a:path w="641" h="52">
                  <a:moveTo>
                    <a:pt x="614" y="52"/>
                  </a:moveTo>
                  <a:cubicBezTo>
                    <a:pt x="628" y="44"/>
                    <a:pt x="641" y="39"/>
                    <a:pt x="641" y="39"/>
                  </a:cubicBezTo>
                  <a:cubicBezTo>
                    <a:pt x="351" y="0"/>
                    <a:pt x="0" y="39"/>
                    <a:pt x="0" y="39"/>
                  </a:cubicBezTo>
                  <a:cubicBezTo>
                    <a:pt x="12" y="43"/>
                    <a:pt x="22" y="48"/>
                    <a:pt x="30" y="53"/>
                  </a:cubicBezTo>
                  <a:cubicBezTo>
                    <a:pt x="115" y="45"/>
                    <a:pt x="381" y="26"/>
                    <a:pt x="614" y="52"/>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58" name="Freeform 8"/>
            <p:cNvSpPr/>
            <p:nvPr/>
          </p:nvSpPr>
          <p:spPr bwMode="auto">
            <a:xfrm>
              <a:off x="1381024" y="2262743"/>
              <a:ext cx="686768" cy="35012"/>
            </a:xfrm>
            <a:custGeom>
              <a:gdLst>
                <a:gd name="T0" fmla="*/ 614 w 645"/>
                <a:gd name="T1" fmla="*/ 31 h 33"/>
                <a:gd name="T2" fmla="*/ 614 w 645"/>
                <a:gd name="T3" fmla="*/ 32 h 33"/>
                <a:gd name="T4" fmla="*/ 633 w 645"/>
                <a:gd name="T5" fmla="*/ 22 h 33"/>
                <a:gd name="T6" fmla="*/ 639 w 645"/>
                <a:gd name="T7" fmla="*/ 20 h 33"/>
                <a:gd name="T8" fmla="*/ 641 w 645"/>
                <a:gd name="T9" fmla="*/ 19 h 33"/>
                <a:gd name="T10" fmla="*/ 645 w 645"/>
                <a:gd name="T11" fmla="*/ 17 h 33"/>
                <a:gd name="T12" fmla="*/ 641 w 645"/>
                <a:gd name="T13" fmla="*/ 17 h 33"/>
                <a:gd name="T14" fmla="*/ 346 w 645"/>
                <a:gd name="T15" fmla="*/ 0 h 33"/>
                <a:gd name="T16" fmla="*/ 0 w 645"/>
                <a:gd name="T17" fmla="*/ 17 h 33"/>
                <a:gd name="T18" fmla="*/ 0 w 645"/>
                <a:gd name="T19" fmla="*/ 19 h 33"/>
                <a:gd name="T20" fmla="*/ 29 w 645"/>
                <a:gd name="T21" fmla="*/ 33 h 33"/>
                <a:gd name="T22" fmla="*/ 29 w 645"/>
                <a:gd name="T23" fmla="*/ 33 h 33"/>
                <a:gd name="T24" fmla="*/ 30 w 645"/>
                <a:gd name="T25" fmla="*/ 33 h 33"/>
                <a:gd name="T26" fmla="*/ 345 w 645"/>
                <a:gd name="T27" fmla="*/ 19 h 33"/>
                <a:gd name="T28" fmla="*/ 613 w 645"/>
                <a:gd name="T29" fmla="*/ 32 h 33"/>
                <a:gd name="T30" fmla="*/ 614 w 645"/>
                <a:gd name="T31" fmla="*/ 32 h 33"/>
                <a:gd name="T32" fmla="*/ 614 w 645"/>
                <a:gd name="T33" fmla="*/ 32 h 33"/>
                <a:gd name="T34" fmla="*/ 614 w 645"/>
                <a:gd name="T35" fmla="*/ 31 h 33"/>
                <a:gd name="T36" fmla="*/ 614 w 645"/>
                <a:gd name="T37" fmla="*/ 30 h 33"/>
                <a:gd name="T38" fmla="*/ 345 w 645"/>
                <a:gd name="T39" fmla="*/ 17 h 33"/>
                <a:gd name="T40" fmla="*/ 29 w 645"/>
                <a:gd name="T41" fmla="*/ 31 h 33"/>
                <a:gd name="T42" fmla="*/ 30 w 645"/>
                <a:gd name="T43" fmla="*/ 32 h 33"/>
                <a:gd name="T44" fmla="*/ 30 w 645"/>
                <a:gd name="T45" fmla="*/ 31 h 33"/>
                <a:gd name="T46" fmla="*/ 0 w 645"/>
                <a:gd name="T47" fmla="*/ 17 h 33"/>
                <a:gd name="T48" fmla="*/ 0 w 645"/>
                <a:gd name="T49" fmla="*/ 18 h 33"/>
                <a:gd name="T50" fmla="*/ 0 w 645"/>
                <a:gd name="T51" fmla="*/ 19 h 33"/>
                <a:gd name="T52" fmla="*/ 7 w 645"/>
                <a:gd name="T53" fmla="*/ 18 h 33"/>
                <a:gd name="T54" fmla="*/ 346 w 645"/>
                <a:gd name="T55" fmla="*/ 2 h 33"/>
                <a:gd name="T56" fmla="*/ 641 w 645"/>
                <a:gd name="T57" fmla="*/ 19 h 33"/>
                <a:gd name="T58" fmla="*/ 641 w 645"/>
                <a:gd name="T59" fmla="*/ 18 h 33"/>
                <a:gd name="T60" fmla="*/ 640 w 645"/>
                <a:gd name="T61" fmla="*/ 17 h 33"/>
                <a:gd name="T62" fmla="*/ 613 w 645"/>
                <a:gd name="T63" fmla="*/ 31 h 33"/>
                <a:gd name="T64" fmla="*/ 614 w 645"/>
                <a:gd name="T65" fmla="*/ 31 h 33"/>
                <a:gd name="T66" fmla="*/ 614 w 645"/>
                <a:gd name="T67" fmla="*/ 30 h 33"/>
                <a:gd name="T68" fmla="*/ 614 w 645"/>
                <a:gd name="T69" fmla="*/ 31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33">
                  <a:moveTo>
                    <a:pt x="614" y="31"/>
                  </a:moveTo>
                  <a:cubicBezTo>
                    <a:pt x="614" y="32"/>
                    <a:pt x="614" y="32"/>
                    <a:pt x="614" y="32"/>
                  </a:cubicBezTo>
                  <a:cubicBezTo>
                    <a:pt x="621" y="28"/>
                    <a:pt x="628" y="25"/>
                    <a:pt x="633" y="22"/>
                  </a:cubicBezTo>
                  <a:cubicBezTo>
                    <a:pt x="635" y="21"/>
                    <a:pt x="637" y="20"/>
                    <a:pt x="639" y="20"/>
                  </a:cubicBezTo>
                  <a:cubicBezTo>
                    <a:pt x="640" y="19"/>
                    <a:pt x="641" y="19"/>
                    <a:pt x="641" y="19"/>
                  </a:cubicBezTo>
                  <a:cubicBezTo>
                    <a:pt x="645" y="17"/>
                    <a:pt x="645" y="17"/>
                    <a:pt x="645" y="17"/>
                  </a:cubicBezTo>
                  <a:cubicBezTo>
                    <a:pt x="641" y="17"/>
                    <a:pt x="641" y="17"/>
                    <a:pt x="641" y="17"/>
                  </a:cubicBezTo>
                  <a:cubicBezTo>
                    <a:pt x="544" y="4"/>
                    <a:pt x="441" y="0"/>
                    <a:pt x="346" y="0"/>
                  </a:cubicBezTo>
                  <a:cubicBezTo>
                    <a:pt x="156" y="0"/>
                    <a:pt x="0" y="17"/>
                    <a:pt x="0" y="17"/>
                  </a:cubicBezTo>
                  <a:cubicBezTo>
                    <a:pt x="0" y="19"/>
                    <a:pt x="0" y="19"/>
                    <a:pt x="0" y="19"/>
                  </a:cubicBezTo>
                  <a:cubicBezTo>
                    <a:pt x="12" y="23"/>
                    <a:pt x="21" y="28"/>
                    <a:pt x="29" y="33"/>
                  </a:cubicBezTo>
                  <a:cubicBezTo>
                    <a:pt x="29" y="33"/>
                    <a:pt x="29" y="33"/>
                    <a:pt x="29" y="33"/>
                  </a:cubicBezTo>
                  <a:cubicBezTo>
                    <a:pt x="30" y="33"/>
                    <a:pt x="30" y="33"/>
                    <a:pt x="30" y="33"/>
                  </a:cubicBezTo>
                  <a:cubicBezTo>
                    <a:pt x="82" y="28"/>
                    <a:pt x="204" y="19"/>
                    <a:pt x="345" y="19"/>
                  </a:cubicBezTo>
                  <a:cubicBezTo>
                    <a:pt x="431" y="19"/>
                    <a:pt x="525" y="22"/>
                    <a:pt x="613" y="32"/>
                  </a:cubicBezTo>
                  <a:cubicBezTo>
                    <a:pt x="614" y="32"/>
                    <a:pt x="614" y="32"/>
                    <a:pt x="614" y="32"/>
                  </a:cubicBezTo>
                  <a:cubicBezTo>
                    <a:pt x="614" y="32"/>
                    <a:pt x="614" y="32"/>
                    <a:pt x="614" y="32"/>
                  </a:cubicBezTo>
                  <a:cubicBezTo>
                    <a:pt x="614" y="31"/>
                    <a:pt x="614" y="31"/>
                    <a:pt x="614" y="31"/>
                  </a:cubicBezTo>
                  <a:cubicBezTo>
                    <a:pt x="614" y="30"/>
                    <a:pt x="614" y="30"/>
                    <a:pt x="614" y="30"/>
                  </a:cubicBezTo>
                  <a:cubicBezTo>
                    <a:pt x="525" y="20"/>
                    <a:pt x="432" y="17"/>
                    <a:pt x="345" y="17"/>
                  </a:cubicBezTo>
                  <a:cubicBezTo>
                    <a:pt x="204" y="17"/>
                    <a:pt x="82" y="26"/>
                    <a:pt x="29" y="31"/>
                  </a:cubicBezTo>
                  <a:cubicBezTo>
                    <a:pt x="30" y="32"/>
                    <a:pt x="30" y="32"/>
                    <a:pt x="30" y="32"/>
                  </a:cubicBezTo>
                  <a:cubicBezTo>
                    <a:pt x="30" y="31"/>
                    <a:pt x="30" y="31"/>
                    <a:pt x="30" y="31"/>
                  </a:cubicBezTo>
                  <a:cubicBezTo>
                    <a:pt x="22" y="26"/>
                    <a:pt x="12" y="21"/>
                    <a:pt x="0" y="17"/>
                  </a:cubicBezTo>
                  <a:cubicBezTo>
                    <a:pt x="0" y="18"/>
                    <a:pt x="0" y="18"/>
                    <a:pt x="0" y="18"/>
                  </a:cubicBezTo>
                  <a:cubicBezTo>
                    <a:pt x="0" y="19"/>
                    <a:pt x="0" y="19"/>
                    <a:pt x="0" y="19"/>
                  </a:cubicBezTo>
                  <a:cubicBezTo>
                    <a:pt x="0" y="19"/>
                    <a:pt x="3" y="18"/>
                    <a:pt x="7" y="18"/>
                  </a:cubicBezTo>
                  <a:cubicBezTo>
                    <a:pt x="40" y="15"/>
                    <a:pt x="180" y="2"/>
                    <a:pt x="346" y="2"/>
                  </a:cubicBezTo>
                  <a:cubicBezTo>
                    <a:pt x="441" y="2"/>
                    <a:pt x="544" y="6"/>
                    <a:pt x="641" y="19"/>
                  </a:cubicBezTo>
                  <a:cubicBezTo>
                    <a:pt x="641" y="18"/>
                    <a:pt x="641" y="18"/>
                    <a:pt x="641" y="18"/>
                  </a:cubicBezTo>
                  <a:cubicBezTo>
                    <a:pt x="640" y="17"/>
                    <a:pt x="640" y="17"/>
                    <a:pt x="640" y="17"/>
                  </a:cubicBezTo>
                  <a:cubicBezTo>
                    <a:pt x="640" y="17"/>
                    <a:pt x="627" y="22"/>
                    <a:pt x="613" y="31"/>
                  </a:cubicBezTo>
                  <a:cubicBezTo>
                    <a:pt x="614" y="31"/>
                    <a:pt x="614" y="31"/>
                    <a:pt x="614" y="31"/>
                  </a:cubicBezTo>
                  <a:cubicBezTo>
                    <a:pt x="614" y="30"/>
                    <a:pt x="614" y="30"/>
                    <a:pt x="614" y="30"/>
                  </a:cubicBezTo>
                  <a:lnTo>
                    <a:pt x="614" y="31"/>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59" name="Freeform 9"/>
            <p:cNvSpPr/>
            <p:nvPr/>
          </p:nvSpPr>
          <p:spPr bwMode="auto">
            <a:xfrm>
              <a:off x="1464065" y="2350721"/>
              <a:ext cx="519789" cy="97853"/>
            </a:xfrm>
            <a:custGeom>
              <a:gdLst>
                <a:gd name="T0" fmla="*/ 244 w 488"/>
                <a:gd name="T1" fmla="*/ 0 h 92"/>
                <a:gd name="T2" fmla="*/ 0 w 488"/>
                <a:gd name="T3" fmla="*/ 17 h 92"/>
                <a:gd name="T4" fmla="*/ 28 w 488"/>
                <a:gd name="T5" fmla="*/ 35 h 92"/>
                <a:gd name="T6" fmla="*/ 37 w 488"/>
                <a:gd name="T7" fmla="*/ 53 h 92"/>
                <a:gd name="T8" fmla="*/ 31 w 488"/>
                <a:gd name="T9" fmla="*/ 70 h 92"/>
                <a:gd name="T10" fmla="*/ 17 w 488"/>
                <a:gd name="T11" fmla="*/ 83 h 92"/>
                <a:gd name="T12" fmla="*/ 3 w 488"/>
                <a:gd name="T13" fmla="*/ 91 h 92"/>
                <a:gd name="T14" fmla="*/ 243 w 488"/>
                <a:gd name="T15" fmla="*/ 75 h 92"/>
                <a:gd name="T16" fmla="*/ 244 w 488"/>
                <a:gd name="T17" fmla="*/ 75 h 92"/>
                <a:gd name="T18" fmla="*/ 244 w 488"/>
                <a:gd name="T19" fmla="*/ 75 h 92"/>
                <a:gd name="T20" fmla="*/ 487 w 488"/>
                <a:gd name="T21" fmla="*/ 92 h 92"/>
                <a:gd name="T22" fmla="*/ 470 w 488"/>
                <a:gd name="T23" fmla="*/ 56 h 92"/>
                <a:gd name="T24" fmla="*/ 488 w 488"/>
                <a:gd name="T25" fmla="*/ 17 h 92"/>
                <a:gd name="T26" fmla="*/ 244 w 488"/>
                <a:gd name="T27"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92">
                  <a:moveTo>
                    <a:pt x="244" y="0"/>
                  </a:moveTo>
                  <a:cubicBezTo>
                    <a:pt x="172" y="0"/>
                    <a:pt x="88" y="4"/>
                    <a:pt x="0" y="17"/>
                  </a:cubicBezTo>
                  <a:cubicBezTo>
                    <a:pt x="13" y="23"/>
                    <a:pt x="23" y="29"/>
                    <a:pt x="28" y="35"/>
                  </a:cubicBezTo>
                  <a:cubicBezTo>
                    <a:pt x="35" y="41"/>
                    <a:pt x="37" y="47"/>
                    <a:pt x="37" y="53"/>
                  </a:cubicBezTo>
                  <a:cubicBezTo>
                    <a:pt x="37" y="59"/>
                    <a:pt x="35" y="65"/>
                    <a:pt x="31" y="70"/>
                  </a:cubicBezTo>
                  <a:cubicBezTo>
                    <a:pt x="27" y="75"/>
                    <a:pt x="22" y="79"/>
                    <a:pt x="17" y="83"/>
                  </a:cubicBezTo>
                  <a:cubicBezTo>
                    <a:pt x="12" y="86"/>
                    <a:pt x="7" y="89"/>
                    <a:pt x="3" y="91"/>
                  </a:cubicBezTo>
                  <a:cubicBezTo>
                    <a:pt x="28" y="87"/>
                    <a:pt x="118" y="75"/>
                    <a:pt x="243" y="75"/>
                  </a:cubicBezTo>
                  <a:cubicBezTo>
                    <a:pt x="243" y="75"/>
                    <a:pt x="243" y="75"/>
                    <a:pt x="244" y="75"/>
                  </a:cubicBezTo>
                  <a:cubicBezTo>
                    <a:pt x="244" y="75"/>
                    <a:pt x="244" y="75"/>
                    <a:pt x="244" y="75"/>
                  </a:cubicBezTo>
                  <a:cubicBezTo>
                    <a:pt x="375" y="75"/>
                    <a:pt x="469" y="89"/>
                    <a:pt x="487" y="92"/>
                  </a:cubicBezTo>
                  <a:cubicBezTo>
                    <a:pt x="474" y="79"/>
                    <a:pt x="470" y="67"/>
                    <a:pt x="470" y="56"/>
                  </a:cubicBezTo>
                  <a:cubicBezTo>
                    <a:pt x="470" y="37"/>
                    <a:pt x="484" y="22"/>
                    <a:pt x="488" y="17"/>
                  </a:cubicBezTo>
                  <a:cubicBezTo>
                    <a:pt x="400" y="4"/>
                    <a:pt x="316" y="0"/>
                    <a:pt x="244"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60" name="Freeform 10"/>
            <p:cNvSpPr/>
            <p:nvPr/>
          </p:nvSpPr>
          <p:spPr bwMode="auto">
            <a:xfrm>
              <a:off x="1464065" y="2350721"/>
              <a:ext cx="259895" cy="18404"/>
            </a:xfrm>
            <a:custGeom>
              <a:gdLst>
                <a:gd name="T0" fmla="*/ 243 w 244"/>
                <a:gd name="T1" fmla="*/ 0 h 17"/>
                <a:gd name="T2" fmla="*/ 1 w 244"/>
                <a:gd name="T3" fmla="*/ 17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7"/>
                  </a:cubicBezTo>
                  <a:cubicBezTo>
                    <a:pt x="1" y="17"/>
                    <a:pt x="0" y="17"/>
                    <a:pt x="0" y="17"/>
                  </a:cubicBezTo>
                  <a:cubicBezTo>
                    <a:pt x="0" y="17"/>
                    <a:pt x="0" y="17"/>
                    <a:pt x="0" y="17"/>
                  </a:cubicBezTo>
                  <a:cubicBezTo>
                    <a:pt x="88" y="4"/>
                    <a:pt x="172" y="0"/>
                    <a:pt x="244" y="0"/>
                  </a:cubicBezTo>
                  <a:cubicBezTo>
                    <a:pt x="243" y="0"/>
                    <a:pt x="243" y="0"/>
                    <a:pt x="243"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61" name="Freeform 11"/>
            <p:cNvSpPr>
              <a:spLocks noEditPoints="1"/>
            </p:cNvSpPr>
            <p:nvPr/>
          </p:nvSpPr>
          <p:spPr bwMode="auto">
            <a:xfrm>
              <a:off x="1456882" y="2366880"/>
              <a:ext cx="532357" cy="2244"/>
            </a:xfrm>
            <a:custGeom>
              <a:gdLst>
                <a:gd name="T0" fmla="*/ 3 w 500"/>
                <a:gd name="T1" fmla="*/ 0 h 2"/>
                <a:gd name="T2" fmla="*/ 0 w 500"/>
                <a:gd name="T3" fmla="*/ 1 h 2"/>
                <a:gd name="T4" fmla="*/ 2 w 500"/>
                <a:gd name="T5" fmla="*/ 2 h 2"/>
                <a:gd name="T6" fmla="*/ 3 w 500"/>
                <a:gd name="T7" fmla="*/ 0 h 2"/>
                <a:gd name="T8" fmla="*/ 3 w 500"/>
                <a:gd name="T9" fmla="*/ 0 h 2"/>
                <a:gd name="T10" fmla="*/ 498 w 500"/>
                <a:gd name="T11" fmla="*/ 0 h 2"/>
                <a:gd name="T12" fmla="*/ 498 w 500"/>
                <a:gd name="T13" fmla="*/ 0 h 2"/>
                <a:gd name="T14" fmla="*/ 499 w 500"/>
                <a:gd name="T15" fmla="*/ 1 h 2"/>
                <a:gd name="T16" fmla="*/ 500 w 500"/>
                <a:gd name="T17" fmla="*/ 1 h 2"/>
                <a:gd name="T18" fmla="*/ 498 w 500"/>
                <a:gd name="T19" fmla="*/ 0 h 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2">
                  <a:moveTo>
                    <a:pt x="3" y="0"/>
                  </a:moveTo>
                  <a:cubicBezTo>
                    <a:pt x="0" y="1"/>
                    <a:pt x="0" y="1"/>
                    <a:pt x="0" y="1"/>
                  </a:cubicBezTo>
                  <a:cubicBezTo>
                    <a:pt x="2" y="2"/>
                    <a:pt x="2" y="2"/>
                    <a:pt x="2" y="2"/>
                  </a:cubicBezTo>
                  <a:cubicBezTo>
                    <a:pt x="3" y="0"/>
                    <a:pt x="3" y="0"/>
                    <a:pt x="3" y="0"/>
                  </a:cubicBezTo>
                  <a:cubicBezTo>
                    <a:pt x="3" y="0"/>
                    <a:pt x="3" y="0"/>
                    <a:pt x="3" y="0"/>
                  </a:cubicBezTo>
                  <a:moveTo>
                    <a:pt x="498" y="0"/>
                  </a:moveTo>
                  <a:cubicBezTo>
                    <a:pt x="498" y="0"/>
                    <a:pt x="498" y="0"/>
                    <a:pt x="498" y="0"/>
                  </a:cubicBezTo>
                  <a:cubicBezTo>
                    <a:pt x="499" y="1"/>
                    <a:pt x="499" y="1"/>
                    <a:pt x="499" y="1"/>
                  </a:cubicBezTo>
                  <a:cubicBezTo>
                    <a:pt x="500" y="1"/>
                    <a:pt x="500" y="1"/>
                    <a:pt x="500" y="1"/>
                  </a:cubicBezTo>
                  <a:cubicBezTo>
                    <a:pt x="498" y="0"/>
                    <a:pt x="498" y="0"/>
                    <a:pt x="498"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62" name="Freeform 12"/>
            <p:cNvSpPr/>
            <p:nvPr/>
          </p:nvSpPr>
          <p:spPr bwMode="auto">
            <a:xfrm>
              <a:off x="1463167" y="2348925"/>
              <a:ext cx="260793" cy="17955"/>
            </a:xfrm>
            <a:custGeom>
              <a:gdLst>
                <a:gd name="T0" fmla="*/ 244 w 245"/>
                <a:gd name="T1" fmla="*/ 0 h 17"/>
                <a:gd name="T2" fmla="*/ 0 w 245"/>
                <a:gd name="T3" fmla="*/ 17 h 17"/>
                <a:gd name="T4" fmla="*/ 0 w 245"/>
                <a:gd name="T5" fmla="*/ 17 h 17"/>
                <a:gd name="T6" fmla="*/ 245 w 245"/>
                <a:gd name="T7" fmla="*/ 0 h 17"/>
                <a:gd name="T8" fmla="*/ 244 w 245"/>
                <a:gd name="T9" fmla="*/ 0 h 17"/>
              </a:gdLst>
              <a:cxnLst>
                <a:cxn ang="0">
                  <a:pos x="T0" y="T1"/>
                </a:cxn>
                <a:cxn ang="0">
                  <a:pos x="T2" y="T3"/>
                </a:cxn>
                <a:cxn ang="0">
                  <a:pos x="T4" y="T5"/>
                </a:cxn>
                <a:cxn ang="0">
                  <a:pos x="T6" y="T7"/>
                </a:cxn>
                <a:cxn ang="0">
                  <a:pos x="T8" y="T9"/>
                </a:cxn>
              </a:cxnLst>
              <a:rect l="0" t="0" r="r" b="b"/>
              <a:pathLst>
                <a:path w="245" h="17">
                  <a:moveTo>
                    <a:pt x="244" y="0"/>
                  </a:moveTo>
                  <a:cubicBezTo>
                    <a:pt x="112" y="0"/>
                    <a:pt x="18" y="14"/>
                    <a:pt x="0" y="17"/>
                  </a:cubicBezTo>
                  <a:cubicBezTo>
                    <a:pt x="0" y="17"/>
                    <a:pt x="0" y="17"/>
                    <a:pt x="0" y="17"/>
                  </a:cubicBezTo>
                  <a:cubicBezTo>
                    <a:pt x="89" y="4"/>
                    <a:pt x="172" y="0"/>
                    <a:pt x="245" y="0"/>
                  </a:cubicBezTo>
                  <a:cubicBezTo>
                    <a:pt x="244" y="0"/>
                    <a:pt x="244" y="0"/>
                    <a:pt x="244"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63" name="Freeform 13"/>
            <p:cNvSpPr/>
            <p:nvPr/>
          </p:nvSpPr>
          <p:spPr bwMode="auto">
            <a:xfrm>
              <a:off x="1459127" y="2348925"/>
              <a:ext cx="528766" cy="20199"/>
            </a:xfrm>
            <a:custGeom>
              <a:gdLst>
                <a:gd name="T0" fmla="*/ 249 w 497"/>
                <a:gd name="T1" fmla="*/ 0 h 19"/>
                <a:gd name="T2" fmla="*/ 4 w 497"/>
                <a:gd name="T3" fmla="*/ 17 h 19"/>
                <a:gd name="T4" fmla="*/ 4 w 497"/>
                <a:gd name="T5" fmla="*/ 17 h 19"/>
                <a:gd name="T6" fmla="*/ 1 w 497"/>
                <a:gd name="T7" fmla="*/ 17 h 19"/>
                <a:gd name="T8" fmla="*/ 1 w 497"/>
                <a:gd name="T9" fmla="*/ 17 h 19"/>
                <a:gd name="T10" fmla="*/ 1 w 497"/>
                <a:gd name="T11" fmla="*/ 17 h 19"/>
                <a:gd name="T12" fmla="*/ 0 w 497"/>
                <a:gd name="T13" fmla="*/ 19 h 19"/>
                <a:gd name="T14" fmla="*/ 1 w 497"/>
                <a:gd name="T15" fmla="*/ 19 h 19"/>
                <a:gd name="T16" fmla="*/ 2 w 497"/>
                <a:gd name="T17" fmla="*/ 18 h 19"/>
                <a:gd name="T18" fmla="*/ 1 w 497"/>
                <a:gd name="T19" fmla="*/ 19 h 19"/>
                <a:gd name="T20" fmla="*/ 1 w 497"/>
                <a:gd name="T21" fmla="*/ 19 h 19"/>
                <a:gd name="T22" fmla="*/ 2 w 497"/>
                <a:gd name="T23" fmla="*/ 19 h 19"/>
                <a:gd name="T24" fmla="*/ 5 w 497"/>
                <a:gd name="T25" fmla="*/ 19 h 19"/>
                <a:gd name="T26" fmla="*/ 5 w 497"/>
                <a:gd name="T27" fmla="*/ 19 h 19"/>
                <a:gd name="T28" fmla="*/ 6 w 497"/>
                <a:gd name="T29" fmla="*/ 19 h 19"/>
                <a:gd name="T30" fmla="*/ 248 w 497"/>
                <a:gd name="T31" fmla="*/ 2 h 19"/>
                <a:gd name="T32" fmla="*/ 249 w 497"/>
                <a:gd name="T33" fmla="*/ 2 h 19"/>
                <a:gd name="T34" fmla="*/ 249 w 497"/>
                <a:gd name="T35" fmla="*/ 2 h 19"/>
                <a:gd name="T36" fmla="*/ 427 w 497"/>
                <a:gd name="T37" fmla="*/ 11 h 19"/>
                <a:gd name="T38" fmla="*/ 478 w 497"/>
                <a:gd name="T39" fmla="*/ 17 h 19"/>
                <a:gd name="T40" fmla="*/ 491 w 497"/>
                <a:gd name="T41" fmla="*/ 19 h 19"/>
                <a:gd name="T42" fmla="*/ 495 w 497"/>
                <a:gd name="T43" fmla="*/ 19 h 19"/>
                <a:gd name="T44" fmla="*/ 496 w 497"/>
                <a:gd name="T45" fmla="*/ 19 h 19"/>
                <a:gd name="T46" fmla="*/ 496 w 497"/>
                <a:gd name="T47" fmla="*/ 19 h 19"/>
                <a:gd name="T48" fmla="*/ 497 w 497"/>
                <a:gd name="T49" fmla="*/ 18 h 19"/>
                <a:gd name="T50" fmla="*/ 496 w 497"/>
                <a:gd name="T51" fmla="*/ 17 h 19"/>
                <a:gd name="T52" fmla="*/ 496 w 497"/>
                <a:gd name="T53" fmla="*/ 17 h 19"/>
                <a:gd name="T54" fmla="*/ 496 w 497"/>
                <a:gd name="T55" fmla="*/ 17 h 19"/>
                <a:gd name="T56" fmla="*/ 249 w 497"/>
                <a:gd name="T57"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19">
                  <a:moveTo>
                    <a:pt x="249" y="0"/>
                  </a:moveTo>
                  <a:cubicBezTo>
                    <a:pt x="176" y="0"/>
                    <a:pt x="93" y="4"/>
                    <a:pt x="4" y="17"/>
                  </a:cubicBezTo>
                  <a:cubicBezTo>
                    <a:pt x="4" y="17"/>
                    <a:pt x="4" y="17"/>
                    <a:pt x="4" y="17"/>
                  </a:cubicBezTo>
                  <a:cubicBezTo>
                    <a:pt x="2" y="17"/>
                    <a:pt x="1" y="17"/>
                    <a:pt x="1" y="17"/>
                  </a:cubicBezTo>
                  <a:cubicBezTo>
                    <a:pt x="1" y="17"/>
                    <a:pt x="1" y="17"/>
                    <a:pt x="1" y="17"/>
                  </a:cubicBezTo>
                  <a:cubicBezTo>
                    <a:pt x="1" y="17"/>
                    <a:pt x="1" y="17"/>
                    <a:pt x="1" y="17"/>
                  </a:cubicBezTo>
                  <a:cubicBezTo>
                    <a:pt x="0" y="19"/>
                    <a:pt x="0" y="19"/>
                    <a:pt x="0" y="19"/>
                  </a:cubicBezTo>
                  <a:cubicBezTo>
                    <a:pt x="1" y="19"/>
                    <a:pt x="1" y="19"/>
                    <a:pt x="1" y="19"/>
                  </a:cubicBezTo>
                  <a:cubicBezTo>
                    <a:pt x="2" y="18"/>
                    <a:pt x="2" y="18"/>
                    <a:pt x="2" y="18"/>
                  </a:cubicBezTo>
                  <a:cubicBezTo>
                    <a:pt x="1" y="19"/>
                    <a:pt x="1" y="19"/>
                    <a:pt x="1" y="19"/>
                  </a:cubicBezTo>
                  <a:cubicBezTo>
                    <a:pt x="1" y="19"/>
                    <a:pt x="1" y="19"/>
                    <a:pt x="1" y="19"/>
                  </a:cubicBezTo>
                  <a:cubicBezTo>
                    <a:pt x="2" y="19"/>
                    <a:pt x="2" y="19"/>
                    <a:pt x="2" y="19"/>
                  </a:cubicBezTo>
                  <a:cubicBezTo>
                    <a:pt x="3" y="19"/>
                    <a:pt x="4" y="19"/>
                    <a:pt x="5" y="19"/>
                  </a:cubicBezTo>
                  <a:cubicBezTo>
                    <a:pt x="5" y="19"/>
                    <a:pt x="5" y="19"/>
                    <a:pt x="5" y="19"/>
                  </a:cubicBezTo>
                  <a:cubicBezTo>
                    <a:pt x="5" y="19"/>
                    <a:pt x="6" y="19"/>
                    <a:pt x="6" y="19"/>
                  </a:cubicBezTo>
                  <a:cubicBezTo>
                    <a:pt x="27" y="15"/>
                    <a:pt x="120" y="2"/>
                    <a:pt x="248" y="2"/>
                  </a:cubicBezTo>
                  <a:cubicBezTo>
                    <a:pt x="248" y="2"/>
                    <a:pt x="248" y="2"/>
                    <a:pt x="249" y="2"/>
                  </a:cubicBezTo>
                  <a:cubicBezTo>
                    <a:pt x="249" y="2"/>
                    <a:pt x="249" y="2"/>
                    <a:pt x="249" y="2"/>
                  </a:cubicBezTo>
                  <a:cubicBezTo>
                    <a:pt x="323" y="2"/>
                    <a:pt x="384" y="6"/>
                    <a:pt x="427" y="11"/>
                  </a:cubicBezTo>
                  <a:cubicBezTo>
                    <a:pt x="449" y="13"/>
                    <a:pt x="466" y="15"/>
                    <a:pt x="478" y="17"/>
                  </a:cubicBezTo>
                  <a:cubicBezTo>
                    <a:pt x="483" y="17"/>
                    <a:pt x="488" y="18"/>
                    <a:pt x="491" y="19"/>
                  </a:cubicBezTo>
                  <a:cubicBezTo>
                    <a:pt x="494" y="19"/>
                    <a:pt x="495" y="19"/>
                    <a:pt x="495" y="19"/>
                  </a:cubicBezTo>
                  <a:cubicBezTo>
                    <a:pt x="496" y="19"/>
                    <a:pt x="496" y="19"/>
                    <a:pt x="496" y="19"/>
                  </a:cubicBezTo>
                  <a:cubicBezTo>
                    <a:pt x="496" y="19"/>
                    <a:pt x="496" y="19"/>
                    <a:pt x="496" y="19"/>
                  </a:cubicBezTo>
                  <a:cubicBezTo>
                    <a:pt x="497" y="18"/>
                    <a:pt x="497" y="18"/>
                    <a:pt x="497" y="18"/>
                  </a:cubicBezTo>
                  <a:cubicBezTo>
                    <a:pt x="496" y="17"/>
                    <a:pt x="496" y="17"/>
                    <a:pt x="496" y="17"/>
                  </a:cubicBezTo>
                  <a:cubicBezTo>
                    <a:pt x="496" y="17"/>
                    <a:pt x="496" y="17"/>
                    <a:pt x="496" y="17"/>
                  </a:cubicBezTo>
                  <a:cubicBezTo>
                    <a:pt x="496" y="17"/>
                    <a:pt x="496" y="17"/>
                    <a:pt x="496" y="17"/>
                  </a:cubicBezTo>
                  <a:cubicBezTo>
                    <a:pt x="406" y="4"/>
                    <a:pt x="322" y="0"/>
                    <a:pt x="249"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64" name="Freeform 14"/>
            <p:cNvSpPr>
              <a:spLocks noEditPoints="1"/>
            </p:cNvSpPr>
            <p:nvPr/>
          </p:nvSpPr>
          <p:spPr bwMode="auto">
            <a:xfrm>
              <a:off x="1460025" y="2350721"/>
              <a:ext cx="530113" cy="100995"/>
            </a:xfrm>
            <a:custGeom>
              <a:gdLst>
                <a:gd name="T0" fmla="*/ 496 w 498"/>
                <a:gd name="T1" fmla="*/ 93 h 95"/>
                <a:gd name="T2" fmla="*/ 495 w 498"/>
                <a:gd name="T3" fmla="*/ 94 h 95"/>
                <a:gd name="T4" fmla="*/ 495 w 498"/>
                <a:gd name="T5" fmla="*/ 94 h 95"/>
                <a:gd name="T6" fmla="*/ 498 w 498"/>
                <a:gd name="T7" fmla="*/ 95 h 95"/>
                <a:gd name="T8" fmla="*/ 496 w 498"/>
                <a:gd name="T9" fmla="*/ 93 h 95"/>
                <a:gd name="T10" fmla="*/ 4 w 498"/>
                <a:gd name="T11" fmla="*/ 17 h 95"/>
                <a:gd name="T12" fmla="*/ 1 w 498"/>
                <a:gd name="T13" fmla="*/ 17 h 95"/>
                <a:gd name="T14" fmla="*/ 0 w 498"/>
                <a:gd name="T15" fmla="*/ 17 h 95"/>
                <a:gd name="T16" fmla="*/ 31 w 498"/>
                <a:gd name="T17" fmla="*/ 36 h 95"/>
                <a:gd name="T18" fmla="*/ 39 w 498"/>
                <a:gd name="T19" fmla="*/ 53 h 95"/>
                <a:gd name="T20" fmla="*/ 33 w 498"/>
                <a:gd name="T21" fmla="*/ 68 h 95"/>
                <a:gd name="T22" fmla="*/ 13 w 498"/>
                <a:gd name="T23" fmla="*/ 86 h 95"/>
                <a:gd name="T24" fmla="*/ 4 w 498"/>
                <a:gd name="T25" fmla="*/ 91 h 95"/>
                <a:gd name="T26" fmla="*/ 0 w 498"/>
                <a:gd name="T27" fmla="*/ 92 h 95"/>
                <a:gd name="T28" fmla="*/ 0 w 498"/>
                <a:gd name="T29" fmla="*/ 92 h 95"/>
                <a:gd name="T30" fmla="*/ 7 w 498"/>
                <a:gd name="T31" fmla="*/ 91 h 95"/>
                <a:gd name="T32" fmla="*/ 21 w 498"/>
                <a:gd name="T33" fmla="*/ 83 h 95"/>
                <a:gd name="T34" fmla="*/ 35 w 498"/>
                <a:gd name="T35" fmla="*/ 70 h 95"/>
                <a:gd name="T36" fmla="*/ 41 w 498"/>
                <a:gd name="T37" fmla="*/ 53 h 95"/>
                <a:gd name="T38" fmla="*/ 32 w 498"/>
                <a:gd name="T39" fmla="*/ 35 h 95"/>
                <a:gd name="T40" fmla="*/ 4 w 498"/>
                <a:gd name="T41" fmla="*/ 17 h 95"/>
                <a:gd name="T42" fmla="*/ 248 w 498"/>
                <a:gd name="T43" fmla="*/ 0 h 95"/>
                <a:gd name="T44" fmla="*/ 248 w 498"/>
                <a:gd name="T45" fmla="*/ 0 h 95"/>
                <a:gd name="T46" fmla="*/ 492 w 498"/>
                <a:gd name="T47" fmla="*/ 17 h 95"/>
                <a:gd name="T48" fmla="*/ 474 w 498"/>
                <a:gd name="T49" fmla="*/ 56 h 95"/>
                <a:gd name="T50" fmla="*/ 491 w 498"/>
                <a:gd name="T51" fmla="*/ 92 h 95"/>
                <a:gd name="T52" fmla="*/ 248 w 498"/>
                <a:gd name="T53" fmla="*/ 75 h 95"/>
                <a:gd name="T54" fmla="*/ 248 w 498"/>
                <a:gd name="T55" fmla="*/ 75 h 95"/>
                <a:gd name="T56" fmla="*/ 495 w 498"/>
                <a:gd name="T57" fmla="*/ 92 h 95"/>
                <a:gd name="T58" fmla="*/ 495 w 498"/>
                <a:gd name="T59" fmla="*/ 92 h 95"/>
                <a:gd name="T60" fmla="*/ 476 w 498"/>
                <a:gd name="T61" fmla="*/ 56 h 95"/>
                <a:gd name="T62" fmla="*/ 485 w 498"/>
                <a:gd name="T63" fmla="*/ 28 h 95"/>
                <a:gd name="T64" fmla="*/ 492 w 498"/>
                <a:gd name="T65" fmla="*/ 20 h 95"/>
                <a:gd name="T66" fmla="*/ 494 w 498"/>
                <a:gd name="T67" fmla="*/ 18 h 95"/>
                <a:gd name="T68" fmla="*/ 495 w 498"/>
                <a:gd name="T69" fmla="*/ 17 h 95"/>
                <a:gd name="T70" fmla="*/ 494 w 498"/>
                <a:gd name="T71" fmla="*/ 17 h 95"/>
                <a:gd name="T72" fmla="*/ 490 w 498"/>
                <a:gd name="T73" fmla="*/ 17 h 95"/>
                <a:gd name="T74" fmla="*/ 477 w 498"/>
                <a:gd name="T75" fmla="*/ 15 h 95"/>
                <a:gd name="T76" fmla="*/ 426 w 498"/>
                <a:gd name="T77" fmla="*/ 9 h 95"/>
                <a:gd name="T78" fmla="*/ 248 w 498"/>
                <a:gd name="T7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8" h="95">
                  <a:moveTo>
                    <a:pt x="496" y="93"/>
                  </a:moveTo>
                  <a:cubicBezTo>
                    <a:pt x="495" y="94"/>
                    <a:pt x="495" y="94"/>
                    <a:pt x="495" y="94"/>
                  </a:cubicBezTo>
                  <a:cubicBezTo>
                    <a:pt x="495" y="94"/>
                    <a:pt x="495" y="94"/>
                    <a:pt x="495" y="94"/>
                  </a:cubicBezTo>
                  <a:cubicBezTo>
                    <a:pt x="498" y="95"/>
                    <a:pt x="498" y="95"/>
                    <a:pt x="498" y="95"/>
                  </a:cubicBezTo>
                  <a:cubicBezTo>
                    <a:pt x="496" y="93"/>
                    <a:pt x="496" y="93"/>
                    <a:pt x="496" y="93"/>
                  </a:cubicBezTo>
                  <a:moveTo>
                    <a:pt x="4" y="17"/>
                  </a:moveTo>
                  <a:cubicBezTo>
                    <a:pt x="3" y="17"/>
                    <a:pt x="2" y="17"/>
                    <a:pt x="1" y="17"/>
                  </a:cubicBezTo>
                  <a:cubicBezTo>
                    <a:pt x="0" y="17"/>
                    <a:pt x="0" y="17"/>
                    <a:pt x="0" y="17"/>
                  </a:cubicBezTo>
                  <a:cubicBezTo>
                    <a:pt x="15" y="24"/>
                    <a:pt x="25" y="30"/>
                    <a:pt x="31" y="36"/>
                  </a:cubicBezTo>
                  <a:cubicBezTo>
                    <a:pt x="37" y="42"/>
                    <a:pt x="39" y="48"/>
                    <a:pt x="39" y="53"/>
                  </a:cubicBezTo>
                  <a:cubicBezTo>
                    <a:pt x="39" y="59"/>
                    <a:pt x="37" y="64"/>
                    <a:pt x="33" y="68"/>
                  </a:cubicBezTo>
                  <a:cubicBezTo>
                    <a:pt x="28" y="76"/>
                    <a:pt x="20" y="81"/>
                    <a:pt x="13" y="86"/>
                  </a:cubicBezTo>
                  <a:cubicBezTo>
                    <a:pt x="9" y="88"/>
                    <a:pt x="6" y="89"/>
                    <a:pt x="4" y="91"/>
                  </a:cubicBezTo>
                  <a:cubicBezTo>
                    <a:pt x="2" y="91"/>
                    <a:pt x="1" y="92"/>
                    <a:pt x="0" y="92"/>
                  </a:cubicBezTo>
                  <a:cubicBezTo>
                    <a:pt x="0" y="92"/>
                    <a:pt x="0" y="92"/>
                    <a:pt x="0" y="92"/>
                  </a:cubicBezTo>
                  <a:cubicBezTo>
                    <a:pt x="0" y="92"/>
                    <a:pt x="3" y="92"/>
                    <a:pt x="7" y="91"/>
                  </a:cubicBezTo>
                  <a:cubicBezTo>
                    <a:pt x="11" y="89"/>
                    <a:pt x="16" y="86"/>
                    <a:pt x="21" y="83"/>
                  </a:cubicBezTo>
                  <a:cubicBezTo>
                    <a:pt x="26" y="79"/>
                    <a:pt x="31" y="75"/>
                    <a:pt x="35" y="70"/>
                  </a:cubicBezTo>
                  <a:cubicBezTo>
                    <a:pt x="39" y="65"/>
                    <a:pt x="41" y="59"/>
                    <a:pt x="41" y="53"/>
                  </a:cubicBezTo>
                  <a:cubicBezTo>
                    <a:pt x="41" y="47"/>
                    <a:pt x="39" y="41"/>
                    <a:pt x="32" y="35"/>
                  </a:cubicBezTo>
                  <a:cubicBezTo>
                    <a:pt x="27" y="29"/>
                    <a:pt x="17" y="23"/>
                    <a:pt x="4" y="17"/>
                  </a:cubicBezTo>
                  <a:moveTo>
                    <a:pt x="248" y="0"/>
                  </a:moveTo>
                  <a:cubicBezTo>
                    <a:pt x="248" y="0"/>
                    <a:pt x="248" y="0"/>
                    <a:pt x="248" y="0"/>
                  </a:cubicBezTo>
                  <a:cubicBezTo>
                    <a:pt x="320" y="0"/>
                    <a:pt x="404" y="4"/>
                    <a:pt x="492" y="17"/>
                  </a:cubicBezTo>
                  <a:cubicBezTo>
                    <a:pt x="488" y="22"/>
                    <a:pt x="474" y="37"/>
                    <a:pt x="474" y="56"/>
                  </a:cubicBezTo>
                  <a:cubicBezTo>
                    <a:pt x="474" y="67"/>
                    <a:pt x="478" y="79"/>
                    <a:pt x="491" y="92"/>
                  </a:cubicBezTo>
                  <a:cubicBezTo>
                    <a:pt x="473" y="89"/>
                    <a:pt x="379" y="75"/>
                    <a:pt x="248" y="75"/>
                  </a:cubicBezTo>
                  <a:cubicBezTo>
                    <a:pt x="248" y="75"/>
                    <a:pt x="248" y="75"/>
                    <a:pt x="248" y="75"/>
                  </a:cubicBezTo>
                  <a:cubicBezTo>
                    <a:pt x="321" y="75"/>
                    <a:pt x="405" y="79"/>
                    <a:pt x="495" y="92"/>
                  </a:cubicBezTo>
                  <a:cubicBezTo>
                    <a:pt x="495" y="92"/>
                    <a:pt x="495" y="92"/>
                    <a:pt x="495" y="92"/>
                  </a:cubicBezTo>
                  <a:cubicBezTo>
                    <a:pt x="480" y="80"/>
                    <a:pt x="476" y="67"/>
                    <a:pt x="476" y="56"/>
                  </a:cubicBezTo>
                  <a:cubicBezTo>
                    <a:pt x="476" y="45"/>
                    <a:pt x="481" y="35"/>
                    <a:pt x="485" y="28"/>
                  </a:cubicBezTo>
                  <a:cubicBezTo>
                    <a:pt x="488" y="25"/>
                    <a:pt x="490" y="22"/>
                    <a:pt x="492" y="20"/>
                  </a:cubicBezTo>
                  <a:cubicBezTo>
                    <a:pt x="493" y="19"/>
                    <a:pt x="494" y="18"/>
                    <a:pt x="494" y="18"/>
                  </a:cubicBezTo>
                  <a:cubicBezTo>
                    <a:pt x="495" y="18"/>
                    <a:pt x="495" y="17"/>
                    <a:pt x="495" y="17"/>
                  </a:cubicBezTo>
                  <a:cubicBezTo>
                    <a:pt x="494" y="17"/>
                    <a:pt x="494" y="17"/>
                    <a:pt x="494" y="17"/>
                  </a:cubicBezTo>
                  <a:cubicBezTo>
                    <a:pt x="494" y="17"/>
                    <a:pt x="493" y="17"/>
                    <a:pt x="490" y="17"/>
                  </a:cubicBezTo>
                  <a:cubicBezTo>
                    <a:pt x="487" y="16"/>
                    <a:pt x="482" y="15"/>
                    <a:pt x="477" y="15"/>
                  </a:cubicBezTo>
                  <a:cubicBezTo>
                    <a:pt x="465" y="13"/>
                    <a:pt x="448" y="11"/>
                    <a:pt x="426" y="9"/>
                  </a:cubicBezTo>
                  <a:cubicBezTo>
                    <a:pt x="383" y="4"/>
                    <a:pt x="322" y="0"/>
                    <a:pt x="248"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65" name="Freeform 15"/>
            <p:cNvSpPr/>
            <p:nvPr/>
          </p:nvSpPr>
          <p:spPr bwMode="auto">
            <a:xfrm>
              <a:off x="1464065" y="2432863"/>
              <a:ext cx="519789" cy="96507"/>
            </a:xfrm>
            <a:custGeom>
              <a:gdLst>
                <a:gd name="T0" fmla="*/ 244 w 488"/>
                <a:gd name="T1" fmla="*/ 0 h 91"/>
                <a:gd name="T2" fmla="*/ 0 w 488"/>
                <a:gd name="T3" fmla="*/ 17 h 91"/>
                <a:gd name="T4" fmla="*/ 28 w 488"/>
                <a:gd name="T5" fmla="*/ 34 h 91"/>
                <a:gd name="T6" fmla="*/ 37 w 488"/>
                <a:gd name="T7" fmla="*/ 53 h 91"/>
                <a:gd name="T8" fmla="*/ 31 w 488"/>
                <a:gd name="T9" fmla="*/ 70 h 91"/>
                <a:gd name="T10" fmla="*/ 17 w 488"/>
                <a:gd name="T11" fmla="*/ 82 h 91"/>
                <a:gd name="T12" fmla="*/ 3 w 488"/>
                <a:gd name="T13" fmla="*/ 91 h 91"/>
                <a:gd name="T14" fmla="*/ 244 w 488"/>
                <a:gd name="T15" fmla="*/ 75 h 91"/>
                <a:gd name="T16" fmla="*/ 487 w 488"/>
                <a:gd name="T17" fmla="*/ 91 h 91"/>
                <a:gd name="T18" fmla="*/ 470 w 488"/>
                <a:gd name="T19" fmla="*/ 56 h 91"/>
                <a:gd name="T20" fmla="*/ 488 w 488"/>
                <a:gd name="T21" fmla="*/ 17 h 91"/>
                <a:gd name="T22" fmla="*/ 244 w 488"/>
                <a:gd name="T23" fmla="*/ 0 h 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8" h="91">
                  <a:moveTo>
                    <a:pt x="244" y="0"/>
                  </a:moveTo>
                  <a:cubicBezTo>
                    <a:pt x="172" y="0"/>
                    <a:pt x="88" y="4"/>
                    <a:pt x="0" y="17"/>
                  </a:cubicBezTo>
                  <a:cubicBezTo>
                    <a:pt x="13" y="23"/>
                    <a:pt x="23" y="29"/>
                    <a:pt x="28" y="34"/>
                  </a:cubicBezTo>
                  <a:cubicBezTo>
                    <a:pt x="35" y="41"/>
                    <a:pt x="37" y="47"/>
                    <a:pt x="37" y="53"/>
                  </a:cubicBezTo>
                  <a:cubicBezTo>
                    <a:pt x="37" y="59"/>
                    <a:pt x="35" y="65"/>
                    <a:pt x="31" y="70"/>
                  </a:cubicBezTo>
                  <a:cubicBezTo>
                    <a:pt x="27" y="75"/>
                    <a:pt x="22" y="79"/>
                    <a:pt x="17" y="82"/>
                  </a:cubicBezTo>
                  <a:cubicBezTo>
                    <a:pt x="12" y="86"/>
                    <a:pt x="7" y="89"/>
                    <a:pt x="3" y="91"/>
                  </a:cubicBezTo>
                  <a:cubicBezTo>
                    <a:pt x="90" y="79"/>
                    <a:pt x="173" y="75"/>
                    <a:pt x="244" y="75"/>
                  </a:cubicBezTo>
                  <a:cubicBezTo>
                    <a:pt x="375" y="75"/>
                    <a:pt x="469" y="89"/>
                    <a:pt x="487" y="91"/>
                  </a:cubicBezTo>
                  <a:cubicBezTo>
                    <a:pt x="474" y="79"/>
                    <a:pt x="470" y="67"/>
                    <a:pt x="470" y="56"/>
                  </a:cubicBezTo>
                  <a:cubicBezTo>
                    <a:pt x="470" y="37"/>
                    <a:pt x="484" y="21"/>
                    <a:pt x="488" y="17"/>
                  </a:cubicBezTo>
                  <a:cubicBezTo>
                    <a:pt x="400" y="4"/>
                    <a:pt x="316" y="0"/>
                    <a:pt x="244"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66" name="Freeform 16"/>
            <p:cNvSpPr/>
            <p:nvPr/>
          </p:nvSpPr>
          <p:spPr bwMode="auto">
            <a:xfrm>
              <a:off x="1464065" y="2432863"/>
              <a:ext cx="259895" cy="17955"/>
            </a:xfrm>
            <a:custGeom>
              <a:gdLst>
                <a:gd name="T0" fmla="*/ 243 w 244"/>
                <a:gd name="T1" fmla="*/ 0 h 17"/>
                <a:gd name="T2" fmla="*/ 1 w 244"/>
                <a:gd name="T3" fmla="*/ 16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6"/>
                  </a:cubicBezTo>
                  <a:cubicBezTo>
                    <a:pt x="1" y="16"/>
                    <a:pt x="0" y="17"/>
                    <a:pt x="0" y="17"/>
                  </a:cubicBezTo>
                  <a:cubicBezTo>
                    <a:pt x="0" y="17"/>
                    <a:pt x="0" y="17"/>
                    <a:pt x="0" y="17"/>
                  </a:cubicBezTo>
                  <a:cubicBezTo>
                    <a:pt x="88" y="4"/>
                    <a:pt x="172" y="0"/>
                    <a:pt x="244" y="0"/>
                  </a:cubicBezTo>
                  <a:cubicBezTo>
                    <a:pt x="243" y="0"/>
                    <a:pt x="243" y="0"/>
                    <a:pt x="243"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67" name="Freeform 17"/>
            <p:cNvSpPr>
              <a:spLocks noEditPoints="1"/>
            </p:cNvSpPr>
            <p:nvPr/>
          </p:nvSpPr>
          <p:spPr bwMode="auto">
            <a:xfrm>
              <a:off x="1456882" y="2432863"/>
              <a:ext cx="533255" cy="100547"/>
            </a:xfrm>
            <a:custGeom>
              <a:gdLst>
                <a:gd name="T0" fmla="*/ 498 w 501"/>
                <a:gd name="T1" fmla="*/ 15 h 95"/>
                <a:gd name="T2" fmla="*/ 498 w 501"/>
                <a:gd name="T3" fmla="*/ 15 h 95"/>
                <a:gd name="T4" fmla="*/ 499 w 501"/>
                <a:gd name="T5" fmla="*/ 16 h 95"/>
                <a:gd name="T6" fmla="*/ 500 w 501"/>
                <a:gd name="T7" fmla="*/ 15 h 95"/>
                <a:gd name="T8" fmla="*/ 498 w 501"/>
                <a:gd name="T9" fmla="*/ 15 h 95"/>
                <a:gd name="T10" fmla="*/ 3 w 501"/>
                <a:gd name="T11" fmla="*/ 15 h 95"/>
                <a:gd name="T12" fmla="*/ 0 w 501"/>
                <a:gd name="T13" fmla="*/ 16 h 95"/>
                <a:gd name="T14" fmla="*/ 3 w 501"/>
                <a:gd name="T15" fmla="*/ 17 h 95"/>
                <a:gd name="T16" fmla="*/ 3 w 501"/>
                <a:gd name="T17" fmla="*/ 16 h 95"/>
                <a:gd name="T18" fmla="*/ 3 w 501"/>
                <a:gd name="T19" fmla="*/ 15 h 95"/>
                <a:gd name="T20" fmla="*/ 3 w 501"/>
                <a:gd name="T21" fmla="*/ 15 h 95"/>
                <a:gd name="T22" fmla="*/ 251 w 501"/>
                <a:gd name="T23" fmla="*/ 0 h 95"/>
                <a:gd name="T24" fmla="*/ 251 w 501"/>
                <a:gd name="T25" fmla="*/ 0 h 95"/>
                <a:gd name="T26" fmla="*/ 495 w 501"/>
                <a:gd name="T27" fmla="*/ 17 h 95"/>
                <a:gd name="T28" fmla="*/ 477 w 501"/>
                <a:gd name="T29" fmla="*/ 56 h 95"/>
                <a:gd name="T30" fmla="*/ 494 w 501"/>
                <a:gd name="T31" fmla="*/ 91 h 95"/>
                <a:gd name="T32" fmla="*/ 251 w 501"/>
                <a:gd name="T33" fmla="*/ 75 h 95"/>
                <a:gd name="T34" fmla="*/ 10 w 501"/>
                <a:gd name="T35" fmla="*/ 91 h 95"/>
                <a:gd name="T36" fmla="*/ 24 w 501"/>
                <a:gd name="T37" fmla="*/ 82 h 95"/>
                <a:gd name="T38" fmla="*/ 38 w 501"/>
                <a:gd name="T39" fmla="*/ 70 h 95"/>
                <a:gd name="T40" fmla="*/ 44 w 501"/>
                <a:gd name="T41" fmla="*/ 53 h 95"/>
                <a:gd name="T42" fmla="*/ 35 w 501"/>
                <a:gd name="T43" fmla="*/ 34 h 95"/>
                <a:gd name="T44" fmla="*/ 7 w 501"/>
                <a:gd name="T45" fmla="*/ 17 h 95"/>
                <a:gd name="T46" fmla="*/ 4 w 501"/>
                <a:gd name="T47" fmla="*/ 17 h 95"/>
                <a:gd name="T48" fmla="*/ 3 w 501"/>
                <a:gd name="T49" fmla="*/ 16 h 95"/>
                <a:gd name="T50" fmla="*/ 3 w 501"/>
                <a:gd name="T51" fmla="*/ 17 h 95"/>
                <a:gd name="T52" fmla="*/ 34 w 501"/>
                <a:gd name="T53" fmla="*/ 36 h 95"/>
                <a:gd name="T54" fmla="*/ 42 w 501"/>
                <a:gd name="T55" fmla="*/ 53 h 95"/>
                <a:gd name="T56" fmla="*/ 36 w 501"/>
                <a:gd name="T57" fmla="*/ 68 h 95"/>
                <a:gd name="T58" fmla="*/ 16 w 501"/>
                <a:gd name="T59" fmla="*/ 86 h 95"/>
                <a:gd name="T60" fmla="*/ 7 w 501"/>
                <a:gd name="T61" fmla="*/ 90 h 95"/>
                <a:gd name="T62" fmla="*/ 3 w 501"/>
                <a:gd name="T63" fmla="*/ 92 h 95"/>
                <a:gd name="T64" fmla="*/ 4 w 501"/>
                <a:gd name="T65" fmla="*/ 94 h 95"/>
                <a:gd name="T66" fmla="*/ 251 w 501"/>
                <a:gd name="T67" fmla="*/ 77 h 95"/>
                <a:gd name="T68" fmla="*/ 429 w 501"/>
                <a:gd name="T69" fmla="*/ 85 h 95"/>
                <a:gd name="T70" fmla="*/ 480 w 501"/>
                <a:gd name="T71" fmla="*/ 91 h 95"/>
                <a:gd name="T72" fmla="*/ 493 w 501"/>
                <a:gd name="T73" fmla="*/ 93 h 95"/>
                <a:gd name="T74" fmla="*/ 497 w 501"/>
                <a:gd name="T75" fmla="*/ 94 h 95"/>
                <a:gd name="T76" fmla="*/ 501 w 501"/>
                <a:gd name="T77" fmla="*/ 95 h 95"/>
                <a:gd name="T78" fmla="*/ 498 w 501"/>
                <a:gd name="T79" fmla="*/ 92 h 95"/>
                <a:gd name="T80" fmla="*/ 479 w 501"/>
                <a:gd name="T81" fmla="*/ 56 h 95"/>
                <a:gd name="T82" fmla="*/ 488 w 501"/>
                <a:gd name="T83" fmla="*/ 28 h 95"/>
                <a:gd name="T84" fmla="*/ 495 w 501"/>
                <a:gd name="T85" fmla="*/ 20 h 95"/>
                <a:gd name="T86" fmla="*/ 497 w 501"/>
                <a:gd name="T87" fmla="*/ 18 h 95"/>
                <a:gd name="T88" fmla="*/ 498 w 501"/>
                <a:gd name="T89" fmla="*/ 17 h 95"/>
                <a:gd name="T90" fmla="*/ 497 w 501"/>
                <a:gd name="T91" fmla="*/ 17 h 95"/>
                <a:gd name="T92" fmla="*/ 493 w 501"/>
                <a:gd name="T93" fmla="*/ 16 h 95"/>
                <a:gd name="T94" fmla="*/ 480 w 501"/>
                <a:gd name="T95" fmla="*/ 14 h 95"/>
                <a:gd name="T96" fmla="*/ 429 w 501"/>
                <a:gd name="T97" fmla="*/ 9 h 95"/>
                <a:gd name="T98" fmla="*/ 251 w 501"/>
                <a:gd name="T9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5">
                  <a:moveTo>
                    <a:pt x="498" y="15"/>
                  </a:moveTo>
                  <a:cubicBezTo>
                    <a:pt x="498" y="15"/>
                    <a:pt x="498" y="15"/>
                    <a:pt x="498" y="15"/>
                  </a:cubicBezTo>
                  <a:cubicBezTo>
                    <a:pt x="499" y="16"/>
                    <a:pt x="499" y="16"/>
                    <a:pt x="499" y="16"/>
                  </a:cubicBezTo>
                  <a:cubicBezTo>
                    <a:pt x="500" y="15"/>
                    <a:pt x="500" y="15"/>
                    <a:pt x="500" y="15"/>
                  </a:cubicBezTo>
                  <a:cubicBezTo>
                    <a:pt x="498" y="15"/>
                    <a:pt x="498" y="15"/>
                    <a:pt x="498" y="15"/>
                  </a:cubicBezTo>
                  <a:moveTo>
                    <a:pt x="3" y="15"/>
                  </a:moveTo>
                  <a:cubicBezTo>
                    <a:pt x="0" y="16"/>
                    <a:pt x="0" y="16"/>
                    <a:pt x="0" y="16"/>
                  </a:cubicBezTo>
                  <a:cubicBezTo>
                    <a:pt x="3" y="17"/>
                    <a:pt x="3" y="17"/>
                    <a:pt x="3" y="17"/>
                  </a:cubicBezTo>
                  <a:cubicBezTo>
                    <a:pt x="3" y="16"/>
                    <a:pt x="3" y="16"/>
                    <a:pt x="3" y="16"/>
                  </a:cubicBezTo>
                  <a:cubicBezTo>
                    <a:pt x="3" y="15"/>
                    <a:pt x="3" y="15"/>
                    <a:pt x="3" y="15"/>
                  </a:cubicBezTo>
                  <a:cubicBezTo>
                    <a:pt x="3" y="15"/>
                    <a:pt x="3" y="15"/>
                    <a:pt x="3" y="15"/>
                  </a:cubicBezTo>
                  <a:moveTo>
                    <a:pt x="251" y="0"/>
                  </a:moveTo>
                  <a:cubicBezTo>
                    <a:pt x="251" y="0"/>
                    <a:pt x="251" y="0"/>
                    <a:pt x="251" y="0"/>
                  </a:cubicBezTo>
                  <a:cubicBezTo>
                    <a:pt x="323" y="0"/>
                    <a:pt x="407" y="4"/>
                    <a:pt x="495" y="17"/>
                  </a:cubicBezTo>
                  <a:cubicBezTo>
                    <a:pt x="491" y="21"/>
                    <a:pt x="477" y="37"/>
                    <a:pt x="477" y="56"/>
                  </a:cubicBezTo>
                  <a:cubicBezTo>
                    <a:pt x="477" y="67"/>
                    <a:pt x="481" y="79"/>
                    <a:pt x="494" y="91"/>
                  </a:cubicBezTo>
                  <a:cubicBezTo>
                    <a:pt x="476" y="89"/>
                    <a:pt x="382" y="75"/>
                    <a:pt x="251" y="75"/>
                  </a:cubicBezTo>
                  <a:cubicBezTo>
                    <a:pt x="180" y="75"/>
                    <a:pt x="97" y="79"/>
                    <a:pt x="10" y="91"/>
                  </a:cubicBezTo>
                  <a:cubicBezTo>
                    <a:pt x="14" y="89"/>
                    <a:pt x="19" y="86"/>
                    <a:pt x="24" y="82"/>
                  </a:cubicBezTo>
                  <a:cubicBezTo>
                    <a:pt x="29" y="79"/>
                    <a:pt x="34" y="75"/>
                    <a:pt x="38" y="70"/>
                  </a:cubicBezTo>
                  <a:cubicBezTo>
                    <a:pt x="42" y="65"/>
                    <a:pt x="44" y="59"/>
                    <a:pt x="44" y="53"/>
                  </a:cubicBezTo>
                  <a:cubicBezTo>
                    <a:pt x="44" y="47"/>
                    <a:pt x="42" y="41"/>
                    <a:pt x="35" y="34"/>
                  </a:cubicBezTo>
                  <a:cubicBezTo>
                    <a:pt x="30" y="29"/>
                    <a:pt x="20" y="23"/>
                    <a:pt x="7" y="17"/>
                  </a:cubicBezTo>
                  <a:cubicBezTo>
                    <a:pt x="6" y="17"/>
                    <a:pt x="5" y="17"/>
                    <a:pt x="4" y="17"/>
                  </a:cubicBezTo>
                  <a:cubicBezTo>
                    <a:pt x="3" y="16"/>
                    <a:pt x="3" y="16"/>
                    <a:pt x="3" y="16"/>
                  </a:cubicBezTo>
                  <a:cubicBezTo>
                    <a:pt x="3" y="17"/>
                    <a:pt x="3" y="17"/>
                    <a:pt x="3" y="17"/>
                  </a:cubicBezTo>
                  <a:cubicBezTo>
                    <a:pt x="18" y="23"/>
                    <a:pt x="28" y="30"/>
                    <a:pt x="34" y="36"/>
                  </a:cubicBezTo>
                  <a:cubicBezTo>
                    <a:pt x="40" y="42"/>
                    <a:pt x="42" y="48"/>
                    <a:pt x="42" y="53"/>
                  </a:cubicBezTo>
                  <a:cubicBezTo>
                    <a:pt x="42" y="59"/>
                    <a:pt x="40" y="64"/>
                    <a:pt x="36" y="68"/>
                  </a:cubicBezTo>
                  <a:cubicBezTo>
                    <a:pt x="31" y="75"/>
                    <a:pt x="23" y="81"/>
                    <a:pt x="16" y="86"/>
                  </a:cubicBezTo>
                  <a:cubicBezTo>
                    <a:pt x="12" y="88"/>
                    <a:pt x="9" y="89"/>
                    <a:pt x="7" y="90"/>
                  </a:cubicBezTo>
                  <a:cubicBezTo>
                    <a:pt x="4" y="91"/>
                    <a:pt x="3" y="92"/>
                    <a:pt x="3" y="92"/>
                  </a:cubicBezTo>
                  <a:cubicBezTo>
                    <a:pt x="4" y="94"/>
                    <a:pt x="4" y="94"/>
                    <a:pt x="4" y="94"/>
                  </a:cubicBezTo>
                  <a:cubicBezTo>
                    <a:pt x="93" y="81"/>
                    <a:pt x="178" y="77"/>
                    <a:pt x="251" y="77"/>
                  </a:cubicBezTo>
                  <a:cubicBezTo>
                    <a:pt x="325" y="77"/>
                    <a:pt x="386" y="81"/>
                    <a:pt x="429" y="85"/>
                  </a:cubicBezTo>
                  <a:cubicBezTo>
                    <a:pt x="451" y="88"/>
                    <a:pt x="468" y="90"/>
                    <a:pt x="480" y="91"/>
                  </a:cubicBezTo>
                  <a:cubicBezTo>
                    <a:pt x="485" y="92"/>
                    <a:pt x="490" y="93"/>
                    <a:pt x="493" y="93"/>
                  </a:cubicBezTo>
                  <a:cubicBezTo>
                    <a:pt x="496" y="94"/>
                    <a:pt x="497" y="94"/>
                    <a:pt x="497" y="94"/>
                  </a:cubicBezTo>
                  <a:cubicBezTo>
                    <a:pt x="501" y="95"/>
                    <a:pt x="501" y="95"/>
                    <a:pt x="501" y="95"/>
                  </a:cubicBezTo>
                  <a:cubicBezTo>
                    <a:pt x="498" y="92"/>
                    <a:pt x="498" y="92"/>
                    <a:pt x="498" y="92"/>
                  </a:cubicBezTo>
                  <a:cubicBezTo>
                    <a:pt x="483" y="80"/>
                    <a:pt x="479" y="67"/>
                    <a:pt x="479" y="56"/>
                  </a:cubicBezTo>
                  <a:cubicBezTo>
                    <a:pt x="479" y="45"/>
                    <a:pt x="484" y="35"/>
                    <a:pt x="488" y="28"/>
                  </a:cubicBezTo>
                  <a:cubicBezTo>
                    <a:pt x="491" y="25"/>
                    <a:pt x="493" y="22"/>
                    <a:pt x="495" y="20"/>
                  </a:cubicBezTo>
                  <a:cubicBezTo>
                    <a:pt x="496" y="19"/>
                    <a:pt x="497" y="18"/>
                    <a:pt x="497" y="18"/>
                  </a:cubicBezTo>
                  <a:cubicBezTo>
                    <a:pt x="498" y="17"/>
                    <a:pt x="498" y="17"/>
                    <a:pt x="498" y="17"/>
                  </a:cubicBezTo>
                  <a:cubicBezTo>
                    <a:pt x="497" y="17"/>
                    <a:pt x="497" y="17"/>
                    <a:pt x="497" y="17"/>
                  </a:cubicBezTo>
                  <a:cubicBezTo>
                    <a:pt x="497" y="17"/>
                    <a:pt x="496" y="17"/>
                    <a:pt x="493" y="16"/>
                  </a:cubicBezTo>
                  <a:cubicBezTo>
                    <a:pt x="490" y="16"/>
                    <a:pt x="485" y="15"/>
                    <a:pt x="480" y="14"/>
                  </a:cubicBezTo>
                  <a:cubicBezTo>
                    <a:pt x="468" y="13"/>
                    <a:pt x="451" y="11"/>
                    <a:pt x="429" y="9"/>
                  </a:cubicBezTo>
                  <a:cubicBezTo>
                    <a:pt x="386" y="4"/>
                    <a:pt x="325" y="0"/>
                    <a:pt x="251"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68" name="Freeform 18"/>
            <p:cNvSpPr/>
            <p:nvPr/>
          </p:nvSpPr>
          <p:spPr bwMode="auto">
            <a:xfrm>
              <a:off x="1467655" y="2430619"/>
              <a:ext cx="256303" cy="17057"/>
            </a:xfrm>
            <a:custGeom>
              <a:gdLst>
                <a:gd name="T0" fmla="*/ 240 w 241"/>
                <a:gd name="T1" fmla="*/ 0 h 16"/>
                <a:gd name="T2" fmla="*/ 0 w 241"/>
                <a:gd name="T3" fmla="*/ 16 h 16"/>
                <a:gd name="T4" fmla="*/ 0 w 241"/>
                <a:gd name="T5" fmla="*/ 16 h 16"/>
                <a:gd name="T6" fmla="*/ 241 w 241"/>
                <a:gd name="T7" fmla="*/ 0 h 16"/>
                <a:gd name="T8" fmla="*/ 240 w 241"/>
                <a:gd name="T9" fmla="*/ 0 h 16"/>
              </a:gdLst>
              <a:cxnLst>
                <a:cxn ang="0">
                  <a:pos x="T0" y="T1"/>
                </a:cxn>
                <a:cxn ang="0">
                  <a:pos x="T2" y="T3"/>
                </a:cxn>
                <a:cxn ang="0">
                  <a:pos x="T4" y="T5"/>
                </a:cxn>
                <a:cxn ang="0">
                  <a:pos x="T6" y="T7"/>
                </a:cxn>
                <a:cxn ang="0">
                  <a:pos x="T8" y="T9"/>
                </a:cxn>
              </a:cxnLst>
              <a:rect l="0" t="0" r="r" b="b"/>
              <a:pathLst>
                <a:path w="241" h="16">
                  <a:moveTo>
                    <a:pt x="240" y="0"/>
                  </a:moveTo>
                  <a:cubicBezTo>
                    <a:pt x="115" y="0"/>
                    <a:pt x="25" y="12"/>
                    <a:pt x="0" y="16"/>
                  </a:cubicBezTo>
                  <a:cubicBezTo>
                    <a:pt x="0" y="16"/>
                    <a:pt x="0" y="16"/>
                    <a:pt x="0" y="16"/>
                  </a:cubicBezTo>
                  <a:cubicBezTo>
                    <a:pt x="87" y="4"/>
                    <a:pt x="169" y="0"/>
                    <a:pt x="241" y="0"/>
                  </a:cubicBezTo>
                  <a:cubicBezTo>
                    <a:pt x="240" y="0"/>
                    <a:pt x="240" y="0"/>
                    <a:pt x="240"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69" name="Freeform 19"/>
            <p:cNvSpPr/>
            <p:nvPr/>
          </p:nvSpPr>
          <p:spPr bwMode="auto">
            <a:xfrm>
              <a:off x="1460025" y="2430619"/>
              <a:ext cx="527869" cy="20199"/>
            </a:xfrm>
            <a:custGeom>
              <a:gdLst>
                <a:gd name="T0" fmla="*/ 248 w 496"/>
                <a:gd name="T1" fmla="*/ 0 h 19"/>
                <a:gd name="T2" fmla="*/ 7 w 496"/>
                <a:gd name="T3" fmla="*/ 16 h 19"/>
                <a:gd name="T4" fmla="*/ 7 w 496"/>
                <a:gd name="T5" fmla="*/ 16 h 19"/>
                <a:gd name="T6" fmla="*/ 0 w 496"/>
                <a:gd name="T7" fmla="*/ 17 h 19"/>
                <a:gd name="T8" fmla="*/ 0 w 496"/>
                <a:gd name="T9" fmla="*/ 17 h 19"/>
                <a:gd name="T10" fmla="*/ 0 w 496"/>
                <a:gd name="T11" fmla="*/ 17 h 19"/>
                <a:gd name="T12" fmla="*/ 0 w 496"/>
                <a:gd name="T13" fmla="*/ 18 h 19"/>
                <a:gd name="T14" fmla="*/ 1 w 496"/>
                <a:gd name="T15" fmla="*/ 18 h 19"/>
                <a:gd name="T16" fmla="*/ 0 w 496"/>
                <a:gd name="T17" fmla="*/ 18 h 19"/>
                <a:gd name="T18" fmla="*/ 1 w 496"/>
                <a:gd name="T19" fmla="*/ 19 h 19"/>
                <a:gd name="T20" fmla="*/ 4 w 496"/>
                <a:gd name="T21" fmla="*/ 19 h 19"/>
                <a:gd name="T22" fmla="*/ 4 w 496"/>
                <a:gd name="T23" fmla="*/ 19 h 19"/>
                <a:gd name="T24" fmla="*/ 5 w 496"/>
                <a:gd name="T25" fmla="*/ 18 h 19"/>
                <a:gd name="T26" fmla="*/ 247 w 496"/>
                <a:gd name="T27" fmla="*/ 2 h 19"/>
                <a:gd name="T28" fmla="*/ 248 w 496"/>
                <a:gd name="T29" fmla="*/ 2 h 19"/>
                <a:gd name="T30" fmla="*/ 248 w 496"/>
                <a:gd name="T31" fmla="*/ 2 h 19"/>
                <a:gd name="T32" fmla="*/ 426 w 496"/>
                <a:gd name="T33" fmla="*/ 11 h 19"/>
                <a:gd name="T34" fmla="*/ 477 w 496"/>
                <a:gd name="T35" fmla="*/ 16 h 19"/>
                <a:gd name="T36" fmla="*/ 490 w 496"/>
                <a:gd name="T37" fmla="*/ 18 h 19"/>
                <a:gd name="T38" fmla="*/ 494 w 496"/>
                <a:gd name="T39" fmla="*/ 19 h 19"/>
                <a:gd name="T40" fmla="*/ 495 w 496"/>
                <a:gd name="T41" fmla="*/ 19 h 19"/>
                <a:gd name="T42" fmla="*/ 495 w 496"/>
                <a:gd name="T43" fmla="*/ 19 h 19"/>
                <a:gd name="T44" fmla="*/ 496 w 496"/>
                <a:gd name="T45" fmla="*/ 18 h 19"/>
                <a:gd name="T46" fmla="*/ 495 w 496"/>
                <a:gd name="T47" fmla="*/ 17 h 19"/>
                <a:gd name="T48" fmla="*/ 495 w 496"/>
                <a:gd name="T49" fmla="*/ 17 h 19"/>
                <a:gd name="T50" fmla="*/ 495 w 496"/>
                <a:gd name="T51" fmla="*/ 17 h 19"/>
                <a:gd name="T52" fmla="*/ 248 w 496"/>
                <a:gd name="T53"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6" h="19">
                  <a:moveTo>
                    <a:pt x="248" y="0"/>
                  </a:moveTo>
                  <a:cubicBezTo>
                    <a:pt x="176" y="0"/>
                    <a:pt x="94" y="4"/>
                    <a:pt x="7" y="16"/>
                  </a:cubicBezTo>
                  <a:cubicBezTo>
                    <a:pt x="7" y="16"/>
                    <a:pt x="7" y="16"/>
                    <a:pt x="7" y="16"/>
                  </a:cubicBezTo>
                  <a:cubicBezTo>
                    <a:pt x="3" y="17"/>
                    <a:pt x="0" y="17"/>
                    <a:pt x="0" y="17"/>
                  </a:cubicBezTo>
                  <a:cubicBezTo>
                    <a:pt x="0" y="17"/>
                    <a:pt x="0" y="17"/>
                    <a:pt x="0" y="17"/>
                  </a:cubicBezTo>
                  <a:cubicBezTo>
                    <a:pt x="0" y="17"/>
                    <a:pt x="0" y="17"/>
                    <a:pt x="0" y="17"/>
                  </a:cubicBezTo>
                  <a:cubicBezTo>
                    <a:pt x="0" y="18"/>
                    <a:pt x="0" y="18"/>
                    <a:pt x="0" y="18"/>
                  </a:cubicBezTo>
                  <a:cubicBezTo>
                    <a:pt x="1" y="18"/>
                    <a:pt x="1" y="18"/>
                    <a:pt x="1" y="18"/>
                  </a:cubicBezTo>
                  <a:cubicBezTo>
                    <a:pt x="0" y="18"/>
                    <a:pt x="0" y="18"/>
                    <a:pt x="0" y="18"/>
                  </a:cubicBezTo>
                  <a:cubicBezTo>
                    <a:pt x="1" y="19"/>
                    <a:pt x="1" y="19"/>
                    <a:pt x="1" y="19"/>
                  </a:cubicBezTo>
                  <a:cubicBezTo>
                    <a:pt x="2" y="19"/>
                    <a:pt x="3" y="19"/>
                    <a:pt x="4" y="19"/>
                  </a:cubicBezTo>
                  <a:cubicBezTo>
                    <a:pt x="4" y="19"/>
                    <a:pt x="4" y="19"/>
                    <a:pt x="4" y="19"/>
                  </a:cubicBezTo>
                  <a:cubicBezTo>
                    <a:pt x="4" y="19"/>
                    <a:pt x="5" y="18"/>
                    <a:pt x="5" y="18"/>
                  </a:cubicBezTo>
                  <a:cubicBezTo>
                    <a:pt x="26" y="15"/>
                    <a:pt x="119" y="2"/>
                    <a:pt x="247" y="2"/>
                  </a:cubicBezTo>
                  <a:cubicBezTo>
                    <a:pt x="247" y="2"/>
                    <a:pt x="247" y="2"/>
                    <a:pt x="248" y="2"/>
                  </a:cubicBezTo>
                  <a:cubicBezTo>
                    <a:pt x="248" y="2"/>
                    <a:pt x="248" y="2"/>
                    <a:pt x="248" y="2"/>
                  </a:cubicBezTo>
                  <a:cubicBezTo>
                    <a:pt x="322" y="2"/>
                    <a:pt x="383" y="6"/>
                    <a:pt x="426" y="11"/>
                  </a:cubicBezTo>
                  <a:cubicBezTo>
                    <a:pt x="448" y="13"/>
                    <a:pt x="465" y="15"/>
                    <a:pt x="477" y="16"/>
                  </a:cubicBezTo>
                  <a:cubicBezTo>
                    <a:pt x="482" y="17"/>
                    <a:pt x="487" y="18"/>
                    <a:pt x="490" y="18"/>
                  </a:cubicBezTo>
                  <a:cubicBezTo>
                    <a:pt x="493" y="19"/>
                    <a:pt x="494" y="19"/>
                    <a:pt x="494" y="19"/>
                  </a:cubicBezTo>
                  <a:cubicBezTo>
                    <a:pt x="495" y="19"/>
                    <a:pt x="495" y="19"/>
                    <a:pt x="495" y="19"/>
                  </a:cubicBezTo>
                  <a:cubicBezTo>
                    <a:pt x="495" y="19"/>
                    <a:pt x="495" y="19"/>
                    <a:pt x="495" y="19"/>
                  </a:cubicBezTo>
                  <a:cubicBezTo>
                    <a:pt x="496" y="18"/>
                    <a:pt x="496" y="18"/>
                    <a:pt x="496" y="18"/>
                  </a:cubicBezTo>
                  <a:cubicBezTo>
                    <a:pt x="495" y="17"/>
                    <a:pt x="495" y="17"/>
                    <a:pt x="495" y="17"/>
                  </a:cubicBezTo>
                  <a:cubicBezTo>
                    <a:pt x="495" y="17"/>
                    <a:pt x="495" y="17"/>
                    <a:pt x="495" y="17"/>
                  </a:cubicBezTo>
                  <a:cubicBezTo>
                    <a:pt x="495" y="17"/>
                    <a:pt x="495" y="17"/>
                    <a:pt x="495" y="17"/>
                  </a:cubicBezTo>
                  <a:cubicBezTo>
                    <a:pt x="405" y="4"/>
                    <a:pt x="321" y="0"/>
                    <a:pt x="248"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70" name="Freeform 20"/>
            <p:cNvSpPr/>
            <p:nvPr/>
          </p:nvSpPr>
          <p:spPr bwMode="auto">
            <a:xfrm>
              <a:off x="1460922" y="2491216"/>
              <a:ext cx="526073" cy="122092"/>
            </a:xfrm>
            <a:custGeom>
              <a:gdLst>
                <a:gd name="T0" fmla="*/ 0 w 494"/>
                <a:gd name="T1" fmla="*/ 38 h 115"/>
                <a:gd name="T2" fmla="*/ 494 w 494"/>
                <a:gd name="T3" fmla="*/ 38 h 115"/>
                <a:gd name="T4" fmla="*/ 494 w 494"/>
                <a:gd name="T5" fmla="*/ 115 h 115"/>
                <a:gd name="T6" fmla="*/ 0 w 494"/>
                <a:gd name="T7" fmla="*/ 115 h 115"/>
                <a:gd name="T8" fmla="*/ 0 w 494"/>
                <a:gd name="T9" fmla="*/ 38 h 115"/>
              </a:gdLst>
              <a:cxnLst>
                <a:cxn ang="0">
                  <a:pos x="T0" y="T1"/>
                </a:cxn>
                <a:cxn ang="0">
                  <a:pos x="T2" y="T3"/>
                </a:cxn>
                <a:cxn ang="0">
                  <a:pos x="T4" y="T5"/>
                </a:cxn>
                <a:cxn ang="0">
                  <a:pos x="T6" y="T7"/>
                </a:cxn>
                <a:cxn ang="0">
                  <a:pos x="T8" y="T9"/>
                </a:cxn>
              </a:cxnLst>
              <a:rect l="0" t="0" r="r" b="b"/>
              <a:pathLst>
                <a:path w="493" h="115">
                  <a:moveTo>
                    <a:pt x="0" y="38"/>
                  </a:moveTo>
                  <a:cubicBezTo>
                    <a:pt x="0" y="38"/>
                    <a:pt x="224" y="0"/>
                    <a:pt x="494" y="38"/>
                  </a:cubicBezTo>
                  <a:cubicBezTo>
                    <a:pt x="494" y="38"/>
                    <a:pt x="449" y="76"/>
                    <a:pt x="494" y="115"/>
                  </a:cubicBezTo>
                  <a:cubicBezTo>
                    <a:pt x="494" y="115"/>
                    <a:pt x="269" y="76"/>
                    <a:pt x="0" y="115"/>
                  </a:cubicBezTo>
                  <a:cubicBezTo>
                    <a:pt x="0" y="115"/>
                    <a:pt x="89" y="76"/>
                    <a:pt x="0" y="38"/>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71" name="Freeform 21"/>
            <p:cNvSpPr/>
            <p:nvPr/>
          </p:nvSpPr>
          <p:spPr bwMode="auto">
            <a:xfrm>
              <a:off x="1456882" y="2512313"/>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20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8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70"/>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2"/>
                    <a:pt x="24" y="84"/>
                  </a:cubicBezTo>
                  <a:cubicBezTo>
                    <a:pt x="29" y="81"/>
                    <a:pt x="34" y="76"/>
                    <a:pt x="38" y="71"/>
                  </a:cubicBezTo>
                  <a:cubicBezTo>
                    <a:pt x="42" y="67"/>
                    <a:pt x="44" y="61"/>
                    <a:pt x="44" y="55"/>
                  </a:cubicBezTo>
                  <a:cubicBezTo>
                    <a:pt x="44" y="49"/>
                    <a:pt x="42" y="43"/>
                    <a:pt x="35" y="36"/>
                  </a:cubicBezTo>
                  <a:cubicBezTo>
                    <a:pt x="29" y="30"/>
                    <a:pt x="19" y="24"/>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6"/>
                    <a:pt x="36" y="70"/>
                  </a:cubicBezTo>
                  <a:cubicBezTo>
                    <a:pt x="31" y="77"/>
                    <a:pt x="23" y="83"/>
                    <a:pt x="16" y="87"/>
                  </a:cubicBezTo>
                  <a:cubicBezTo>
                    <a:pt x="12" y="90"/>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2"/>
                    <a:pt x="480" y="93"/>
                  </a:cubicBezTo>
                  <a:cubicBezTo>
                    <a:pt x="485" y="94"/>
                    <a:pt x="490" y="95"/>
                    <a:pt x="493" y="95"/>
                  </a:cubicBezTo>
                  <a:cubicBezTo>
                    <a:pt x="496" y="96"/>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20"/>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8"/>
                    <a:pt x="0" y="18"/>
                    <a:pt x="0" y="18"/>
                  </a:cubicBezTo>
                  <a:cubicBezTo>
                    <a:pt x="3" y="19"/>
                    <a:pt x="3" y="19"/>
                    <a:pt x="3" y="19"/>
                  </a:cubicBezTo>
                  <a:lnTo>
                    <a:pt x="4" y="18"/>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72" name="Freeform 22"/>
            <p:cNvSpPr/>
            <p:nvPr/>
          </p:nvSpPr>
          <p:spPr bwMode="auto">
            <a:xfrm>
              <a:off x="1460922" y="2572013"/>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73" name="Freeform 23"/>
            <p:cNvSpPr/>
            <p:nvPr/>
          </p:nvSpPr>
          <p:spPr bwMode="auto">
            <a:xfrm>
              <a:off x="1456882" y="2594007"/>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1"/>
                    <a:pt x="34" y="76"/>
                    <a:pt x="38" y="71"/>
                  </a:cubicBezTo>
                  <a:cubicBezTo>
                    <a:pt x="42" y="66"/>
                    <a:pt x="44" y="61"/>
                    <a:pt x="44" y="55"/>
                  </a:cubicBezTo>
                  <a:cubicBezTo>
                    <a:pt x="44" y="49"/>
                    <a:pt x="42" y="43"/>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5"/>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74" name="Freeform 24"/>
            <p:cNvSpPr/>
            <p:nvPr/>
          </p:nvSpPr>
          <p:spPr bwMode="auto">
            <a:xfrm>
              <a:off x="1460922" y="2653707"/>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75" name="Freeform 25"/>
            <p:cNvSpPr/>
            <p:nvPr/>
          </p:nvSpPr>
          <p:spPr bwMode="auto">
            <a:xfrm>
              <a:off x="1456882" y="2675701"/>
              <a:ext cx="533255" cy="102342"/>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5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1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2"/>
                    <a:pt x="497" y="95"/>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8"/>
                  </a:cubicBezTo>
                  <a:cubicBezTo>
                    <a:pt x="40" y="44"/>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4"/>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3"/>
                    <a:pt x="495" y="21"/>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76" name="Freeform 26"/>
            <p:cNvSpPr/>
            <p:nvPr/>
          </p:nvSpPr>
          <p:spPr bwMode="auto">
            <a:xfrm>
              <a:off x="1460922" y="2735401"/>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77" name="Freeform 27"/>
            <p:cNvSpPr/>
            <p:nvPr/>
          </p:nvSpPr>
          <p:spPr bwMode="auto">
            <a:xfrm>
              <a:off x="1456882" y="2757844"/>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7 h 96"/>
                <a:gd name="T16" fmla="*/ 497 w 501"/>
                <a:gd name="T17" fmla="*/ 95 h 96"/>
                <a:gd name="T18" fmla="*/ 498 w 501"/>
                <a:gd name="T19" fmla="*/ 95 h 96"/>
                <a:gd name="T20" fmla="*/ 498 w 501"/>
                <a:gd name="T21" fmla="*/ 94 h 96"/>
                <a:gd name="T22" fmla="*/ 251 w 501"/>
                <a:gd name="T23" fmla="*/ 76 h 96"/>
                <a:gd name="T24" fmla="*/ 3 w 501"/>
                <a:gd name="T25" fmla="*/ 94 h 96"/>
                <a:gd name="T26" fmla="*/ 4 w 501"/>
                <a:gd name="T27" fmla="*/ 95 h 96"/>
                <a:gd name="T28" fmla="*/ 4 w 501"/>
                <a:gd name="T29" fmla="*/ 95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7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8 h 96"/>
                <a:gd name="T64" fmla="*/ 429 w 501"/>
                <a:gd name="T65" fmla="*/ 87 h 96"/>
                <a:gd name="T66" fmla="*/ 480 w 501"/>
                <a:gd name="T67" fmla="*/ 93 h 96"/>
                <a:gd name="T68" fmla="*/ 493 w 501"/>
                <a:gd name="T69" fmla="*/ 95 h 96"/>
                <a:gd name="T70" fmla="*/ 497 w 501"/>
                <a:gd name="T71" fmla="*/ 95 h 96"/>
                <a:gd name="T72" fmla="*/ 501 w 501"/>
                <a:gd name="T73" fmla="*/ 96 h 96"/>
                <a:gd name="T74" fmla="*/ 498 w 501"/>
                <a:gd name="T75" fmla="*/ 94 h 96"/>
                <a:gd name="T76" fmla="*/ 479 w 501"/>
                <a:gd name="T77" fmla="*/ 57 h 96"/>
                <a:gd name="T78" fmla="*/ 488 w 501"/>
                <a:gd name="T79" fmla="*/ 30 h 96"/>
                <a:gd name="T80" fmla="*/ 495 w 501"/>
                <a:gd name="T81" fmla="*/ 21 h 96"/>
                <a:gd name="T82" fmla="*/ 497 w 501"/>
                <a:gd name="T83" fmla="*/ 19 h 96"/>
                <a:gd name="T84" fmla="*/ 498 w 501"/>
                <a:gd name="T85" fmla="*/ 18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7"/>
                  </a:cubicBezTo>
                  <a:cubicBezTo>
                    <a:pt x="477" y="69"/>
                    <a:pt x="482" y="82"/>
                    <a:pt x="497" y="95"/>
                  </a:cubicBezTo>
                  <a:cubicBezTo>
                    <a:pt x="498" y="95"/>
                    <a:pt x="498" y="95"/>
                    <a:pt x="498" y="95"/>
                  </a:cubicBezTo>
                  <a:cubicBezTo>
                    <a:pt x="498" y="94"/>
                    <a:pt x="498" y="94"/>
                    <a:pt x="498" y="94"/>
                  </a:cubicBezTo>
                  <a:cubicBezTo>
                    <a:pt x="498" y="94"/>
                    <a:pt x="398" y="76"/>
                    <a:pt x="251" y="76"/>
                  </a:cubicBezTo>
                  <a:cubicBezTo>
                    <a:pt x="178" y="76"/>
                    <a:pt x="93" y="81"/>
                    <a:pt x="3" y="94"/>
                  </a:cubicBezTo>
                  <a:cubicBezTo>
                    <a:pt x="4" y="95"/>
                    <a:pt x="4" y="95"/>
                    <a:pt x="4" y="95"/>
                  </a:cubicBezTo>
                  <a:cubicBezTo>
                    <a:pt x="4" y="95"/>
                    <a:pt x="4" y="95"/>
                    <a:pt x="4" y="95"/>
                  </a:cubicBezTo>
                  <a:cubicBezTo>
                    <a:pt x="4" y="95"/>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7"/>
                  </a:cubicBezTo>
                  <a:cubicBezTo>
                    <a:pt x="40" y="43"/>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8"/>
                    <a:pt x="251" y="78"/>
                  </a:cubicBezTo>
                  <a:cubicBezTo>
                    <a:pt x="325" y="78"/>
                    <a:pt x="386" y="83"/>
                    <a:pt x="429" y="87"/>
                  </a:cubicBezTo>
                  <a:cubicBezTo>
                    <a:pt x="451" y="89"/>
                    <a:pt x="468" y="91"/>
                    <a:pt x="480" y="93"/>
                  </a:cubicBezTo>
                  <a:cubicBezTo>
                    <a:pt x="485" y="94"/>
                    <a:pt x="490" y="94"/>
                    <a:pt x="493" y="95"/>
                  </a:cubicBezTo>
                  <a:cubicBezTo>
                    <a:pt x="496" y="95"/>
                    <a:pt x="497" y="95"/>
                    <a:pt x="497" y="95"/>
                  </a:cubicBezTo>
                  <a:cubicBezTo>
                    <a:pt x="501" y="96"/>
                    <a:pt x="501" y="96"/>
                    <a:pt x="501" y="96"/>
                  </a:cubicBezTo>
                  <a:cubicBezTo>
                    <a:pt x="498" y="94"/>
                    <a:pt x="498" y="94"/>
                    <a:pt x="498" y="94"/>
                  </a:cubicBezTo>
                  <a:cubicBezTo>
                    <a:pt x="483" y="81"/>
                    <a:pt x="479" y="69"/>
                    <a:pt x="479" y="57"/>
                  </a:cubicBezTo>
                  <a:cubicBezTo>
                    <a:pt x="479" y="46"/>
                    <a:pt x="484" y="37"/>
                    <a:pt x="488" y="30"/>
                  </a:cubicBezTo>
                  <a:cubicBezTo>
                    <a:pt x="491" y="26"/>
                    <a:pt x="493" y="23"/>
                    <a:pt x="495" y="21"/>
                  </a:cubicBezTo>
                  <a:cubicBezTo>
                    <a:pt x="496" y="20"/>
                    <a:pt x="497" y="20"/>
                    <a:pt x="497" y="19"/>
                  </a:cubicBezTo>
                  <a:cubicBezTo>
                    <a:pt x="498" y="19"/>
                    <a:pt x="498" y="18"/>
                    <a:pt x="498" y="18"/>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78" name="Freeform 28"/>
            <p:cNvSpPr/>
            <p:nvPr/>
          </p:nvSpPr>
          <p:spPr bwMode="auto">
            <a:xfrm>
              <a:off x="1460922" y="2817094"/>
              <a:ext cx="574102" cy="163837"/>
            </a:xfrm>
            <a:custGeom>
              <a:gdLst>
                <a:gd name="T0" fmla="*/ 0 w 539"/>
                <a:gd name="T1" fmla="*/ 39 h 154"/>
                <a:gd name="T2" fmla="*/ 494 w 539"/>
                <a:gd name="T3" fmla="*/ 39 h 154"/>
                <a:gd name="T4" fmla="*/ 539 w 539"/>
                <a:gd name="T5" fmla="*/ 115 h 154"/>
                <a:gd name="T6" fmla="*/ 0 w 539"/>
                <a:gd name="T7" fmla="*/ 115 h 154"/>
                <a:gd name="T8" fmla="*/ 0 w 539"/>
                <a:gd name="T9" fmla="*/ 39 h 154"/>
              </a:gdLst>
              <a:cxnLst>
                <a:cxn ang="0">
                  <a:pos x="T0" y="T1"/>
                </a:cxn>
                <a:cxn ang="0">
                  <a:pos x="T2" y="T3"/>
                </a:cxn>
                <a:cxn ang="0">
                  <a:pos x="T4" y="T5"/>
                </a:cxn>
                <a:cxn ang="0">
                  <a:pos x="T6" y="T7"/>
                </a:cxn>
                <a:cxn ang="0">
                  <a:pos x="T8" y="T9"/>
                </a:cxn>
              </a:cxnLst>
              <a:rect l="0" t="0" r="r" b="b"/>
              <a:pathLst>
                <a:path w="539" h="154">
                  <a:moveTo>
                    <a:pt x="0" y="39"/>
                  </a:moveTo>
                  <a:cubicBezTo>
                    <a:pt x="0" y="39"/>
                    <a:pt x="179" y="0"/>
                    <a:pt x="494" y="39"/>
                  </a:cubicBezTo>
                  <a:cubicBezTo>
                    <a:pt x="494" y="39"/>
                    <a:pt x="449" y="115"/>
                    <a:pt x="539" y="115"/>
                  </a:cubicBezTo>
                  <a:cubicBezTo>
                    <a:pt x="539" y="115"/>
                    <a:pt x="359" y="154"/>
                    <a:pt x="0" y="115"/>
                  </a:cubicBezTo>
                  <a:cubicBezTo>
                    <a:pt x="0" y="115"/>
                    <a:pt x="44" y="77"/>
                    <a:pt x="0" y="39"/>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79" name="Freeform 29"/>
            <p:cNvSpPr/>
            <p:nvPr/>
          </p:nvSpPr>
          <p:spPr bwMode="auto">
            <a:xfrm>
              <a:off x="1457781" y="2838191"/>
              <a:ext cx="577244" cy="120297"/>
            </a:xfrm>
            <a:custGeom>
              <a:gdLst>
                <a:gd name="T0" fmla="*/ 3 w 542"/>
                <a:gd name="T1" fmla="*/ 19 h 113"/>
                <a:gd name="T2" fmla="*/ 3 w 542"/>
                <a:gd name="T3" fmla="*/ 19 h 113"/>
                <a:gd name="T4" fmla="*/ 6 w 542"/>
                <a:gd name="T5" fmla="*/ 19 h 113"/>
                <a:gd name="T6" fmla="*/ 229 w 542"/>
                <a:gd name="T7" fmla="*/ 2 h 113"/>
                <a:gd name="T8" fmla="*/ 497 w 542"/>
                <a:gd name="T9" fmla="*/ 20 h 113"/>
                <a:gd name="T10" fmla="*/ 497 w 542"/>
                <a:gd name="T11" fmla="*/ 19 h 113"/>
                <a:gd name="T12" fmla="*/ 496 w 542"/>
                <a:gd name="T13" fmla="*/ 18 h 113"/>
                <a:gd name="T14" fmla="*/ 484 w 542"/>
                <a:gd name="T15" fmla="*/ 57 h 113"/>
                <a:gd name="T16" fmla="*/ 496 w 542"/>
                <a:gd name="T17" fmla="*/ 84 h 113"/>
                <a:gd name="T18" fmla="*/ 542 w 542"/>
                <a:gd name="T19" fmla="*/ 96 h 113"/>
                <a:gd name="T20" fmla="*/ 542 w 542"/>
                <a:gd name="T21" fmla="*/ 95 h 113"/>
                <a:gd name="T22" fmla="*/ 541 w 542"/>
                <a:gd name="T23" fmla="*/ 94 h 113"/>
                <a:gd name="T24" fmla="*/ 538 w 542"/>
                <a:gd name="T25" fmla="*/ 95 h 113"/>
                <a:gd name="T26" fmla="*/ 302 w 542"/>
                <a:gd name="T27" fmla="*/ 111 h 113"/>
                <a:gd name="T28" fmla="*/ 3 w 542"/>
                <a:gd name="T29" fmla="*/ 94 h 113"/>
                <a:gd name="T30" fmla="*/ 3 w 542"/>
                <a:gd name="T31" fmla="*/ 95 h 113"/>
                <a:gd name="T32" fmla="*/ 3 w 542"/>
                <a:gd name="T33" fmla="*/ 96 h 113"/>
                <a:gd name="T34" fmla="*/ 23 w 542"/>
                <a:gd name="T35" fmla="*/ 56 h 113"/>
                <a:gd name="T36" fmla="*/ 3 w 542"/>
                <a:gd name="T37" fmla="*/ 18 h 113"/>
                <a:gd name="T38" fmla="*/ 3 w 542"/>
                <a:gd name="T39" fmla="*/ 19 h 113"/>
                <a:gd name="T40" fmla="*/ 3 w 542"/>
                <a:gd name="T41" fmla="*/ 19 h 113"/>
                <a:gd name="T42" fmla="*/ 3 w 542"/>
                <a:gd name="T43" fmla="*/ 19 h 113"/>
                <a:gd name="T44" fmla="*/ 2 w 542"/>
                <a:gd name="T45" fmla="*/ 19 h 113"/>
                <a:gd name="T46" fmla="*/ 21 w 542"/>
                <a:gd name="T47" fmla="*/ 56 h 113"/>
                <a:gd name="T48" fmla="*/ 12 w 542"/>
                <a:gd name="T49" fmla="*/ 83 h 113"/>
                <a:gd name="T50" fmla="*/ 5 w 542"/>
                <a:gd name="T51" fmla="*/ 92 h 113"/>
                <a:gd name="T52" fmla="*/ 3 w 542"/>
                <a:gd name="T53" fmla="*/ 94 h 113"/>
                <a:gd name="T54" fmla="*/ 2 w 542"/>
                <a:gd name="T55" fmla="*/ 95 h 113"/>
                <a:gd name="T56" fmla="*/ 0 w 542"/>
                <a:gd name="T57" fmla="*/ 96 h 113"/>
                <a:gd name="T58" fmla="*/ 2 w 542"/>
                <a:gd name="T59" fmla="*/ 96 h 113"/>
                <a:gd name="T60" fmla="*/ 302 w 542"/>
                <a:gd name="T61" fmla="*/ 113 h 113"/>
                <a:gd name="T62" fmla="*/ 542 w 542"/>
                <a:gd name="T63" fmla="*/ 96 h 113"/>
                <a:gd name="T64" fmla="*/ 542 w 542"/>
                <a:gd name="T65" fmla="*/ 94 h 113"/>
                <a:gd name="T66" fmla="*/ 497 w 542"/>
                <a:gd name="T67" fmla="*/ 83 h 113"/>
                <a:gd name="T68" fmla="*/ 486 w 542"/>
                <a:gd name="T69" fmla="*/ 57 h 113"/>
                <a:gd name="T70" fmla="*/ 492 w 542"/>
                <a:gd name="T71" fmla="*/ 31 h 113"/>
                <a:gd name="T72" fmla="*/ 496 w 542"/>
                <a:gd name="T73" fmla="*/ 22 h 113"/>
                <a:gd name="T74" fmla="*/ 497 w 542"/>
                <a:gd name="T75" fmla="*/ 20 h 113"/>
                <a:gd name="T76" fmla="*/ 497 w 542"/>
                <a:gd name="T77" fmla="*/ 19 h 113"/>
                <a:gd name="T78" fmla="*/ 498 w 542"/>
                <a:gd name="T79" fmla="*/ 18 h 113"/>
                <a:gd name="T80" fmla="*/ 497 w 542"/>
                <a:gd name="T81" fmla="*/ 18 h 113"/>
                <a:gd name="T82" fmla="*/ 229 w 542"/>
                <a:gd name="T83" fmla="*/ 0 h 113"/>
                <a:gd name="T84" fmla="*/ 2 w 542"/>
                <a:gd name="T85" fmla="*/ 18 h 113"/>
                <a:gd name="T86" fmla="*/ 0 w 542"/>
                <a:gd name="T87" fmla="*/ 18 h 113"/>
                <a:gd name="T88" fmla="*/ 2 w 542"/>
                <a:gd name="T89" fmla="*/ 19 h 113"/>
                <a:gd name="T90" fmla="*/ 3 w 542"/>
                <a:gd name="T91" fmla="*/ 19 h 1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2" h="113">
                  <a:moveTo>
                    <a:pt x="3" y="19"/>
                  </a:moveTo>
                  <a:cubicBezTo>
                    <a:pt x="3" y="19"/>
                    <a:pt x="3" y="19"/>
                    <a:pt x="3" y="19"/>
                  </a:cubicBezTo>
                  <a:cubicBezTo>
                    <a:pt x="3" y="19"/>
                    <a:pt x="4" y="19"/>
                    <a:pt x="6" y="19"/>
                  </a:cubicBezTo>
                  <a:cubicBezTo>
                    <a:pt x="24" y="16"/>
                    <a:pt x="101" y="2"/>
                    <a:pt x="229" y="2"/>
                  </a:cubicBezTo>
                  <a:cubicBezTo>
                    <a:pt x="302" y="2"/>
                    <a:pt x="392" y="7"/>
                    <a:pt x="497" y="20"/>
                  </a:cubicBezTo>
                  <a:cubicBezTo>
                    <a:pt x="497" y="19"/>
                    <a:pt x="497" y="19"/>
                    <a:pt x="497" y="19"/>
                  </a:cubicBezTo>
                  <a:cubicBezTo>
                    <a:pt x="496" y="18"/>
                    <a:pt x="496" y="18"/>
                    <a:pt x="496" y="18"/>
                  </a:cubicBezTo>
                  <a:cubicBezTo>
                    <a:pt x="496" y="18"/>
                    <a:pt x="484" y="37"/>
                    <a:pt x="484" y="57"/>
                  </a:cubicBezTo>
                  <a:cubicBezTo>
                    <a:pt x="484" y="67"/>
                    <a:pt x="487" y="77"/>
                    <a:pt x="496" y="84"/>
                  </a:cubicBezTo>
                  <a:cubicBezTo>
                    <a:pt x="505" y="92"/>
                    <a:pt x="519" y="96"/>
                    <a:pt x="542" y="96"/>
                  </a:cubicBezTo>
                  <a:cubicBezTo>
                    <a:pt x="542" y="95"/>
                    <a:pt x="542" y="95"/>
                    <a:pt x="542" y="95"/>
                  </a:cubicBezTo>
                  <a:cubicBezTo>
                    <a:pt x="541" y="94"/>
                    <a:pt x="541" y="94"/>
                    <a:pt x="541" y="94"/>
                  </a:cubicBezTo>
                  <a:cubicBezTo>
                    <a:pt x="541" y="94"/>
                    <a:pt x="540" y="95"/>
                    <a:pt x="538" y="95"/>
                  </a:cubicBezTo>
                  <a:cubicBezTo>
                    <a:pt x="520" y="98"/>
                    <a:pt x="442" y="111"/>
                    <a:pt x="302" y="111"/>
                  </a:cubicBezTo>
                  <a:cubicBezTo>
                    <a:pt x="222" y="111"/>
                    <a:pt x="122" y="107"/>
                    <a:pt x="3" y="94"/>
                  </a:cubicBezTo>
                  <a:cubicBezTo>
                    <a:pt x="3" y="95"/>
                    <a:pt x="3" y="95"/>
                    <a:pt x="3" y="95"/>
                  </a:cubicBezTo>
                  <a:cubicBezTo>
                    <a:pt x="3" y="96"/>
                    <a:pt x="3" y="96"/>
                    <a:pt x="3" y="96"/>
                  </a:cubicBezTo>
                  <a:cubicBezTo>
                    <a:pt x="3" y="96"/>
                    <a:pt x="23" y="79"/>
                    <a:pt x="23" y="56"/>
                  </a:cubicBezTo>
                  <a:cubicBezTo>
                    <a:pt x="23" y="44"/>
                    <a:pt x="18" y="31"/>
                    <a:pt x="3" y="18"/>
                  </a:cubicBezTo>
                  <a:cubicBezTo>
                    <a:pt x="3" y="19"/>
                    <a:pt x="3" y="19"/>
                    <a:pt x="3" y="19"/>
                  </a:cubicBezTo>
                  <a:cubicBezTo>
                    <a:pt x="3" y="19"/>
                    <a:pt x="3" y="19"/>
                    <a:pt x="3" y="19"/>
                  </a:cubicBezTo>
                  <a:cubicBezTo>
                    <a:pt x="3" y="19"/>
                    <a:pt x="3" y="19"/>
                    <a:pt x="3" y="19"/>
                  </a:cubicBezTo>
                  <a:cubicBezTo>
                    <a:pt x="2" y="19"/>
                    <a:pt x="2" y="19"/>
                    <a:pt x="2" y="19"/>
                  </a:cubicBezTo>
                  <a:cubicBezTo>
                    <a:pt x="17" y="32"/>
                    <a:pt x="21" y="44"/>
                    <a:pt x="21" y="56"/>
                  </a:cubicBezTo>
                  <a:cubicBezTo>
                    <a:pt x="21" y="67"/>
                    <a:pt x="17" y="76"/>
                    <a:pt x="12" y="83"/>
                  </a:cubicBezTo>
                  <a:cubicBezTo>
                    <a:pt x="9" y="87"/>
                    <a:pt x="7" y="90"/>
                    <a:pt x="5" y="92"/>
                  </a:cubicBezTo>
                  <a:cubicBezTo>
                    <a:pt x="4" y="93"/>
                    <a:pt x="3" y="93"/>
                    <a:pt x="3" y="94"/>
                  </a:cubicBezTo>
                  <a:cubicBezTo>
                    <a:pt x="2" y="94"/>
                    <a:pt x="2" y="95"/>
                    <a:pt x="2" y="95"/>
                  </a:cubicBezTo>
                  <a:cubicBezTo>
                    <a:pt x="0" y="96"/>
                    <a:pt x="0" y="96"/>
                    <a:pt x="0" y="96"/>
                  </a:cubicBezTo>
                  <a:cubicBezTo>
                    <a:pt x="2" y="96"/>
                    <a:pt x="2" y="96"/>
                    <a:pt x="2" y="96"/>
                  </a:cubicBezTo>
                  <a:cubicBezTo>
                    <a:pt x="122" y="109"/>
                    <a:pt x="222" y="113"/>
                    <a:pt x="302" y="113"/>
                  </a:cubicBezTo>
                  <a:cubicBezTo>
                    <a:pt x="462" y="113"/>
                    <a:pt x="542" y="96"/>
                    <a:pt x="542" y="96"/>
                  </a:cubicBezTo>
                  <a:cubicBezTo>
                    <a:pt x="542" y="94"/>
                    <a:pt x="542" y="94"/>
                    <a:pt x="542" y="94"/>
                  </a:cubicBezTo>
                  <a:cubicBezTo>
                    <a:pt x="519" y="94"/>
                    <a:pt x="505" y="90"/>
                    <a:pt x="497" y="83"/>
                  </a:cubicBezTo>
                  <a:cubicBezTo>
                    <a:pt x="489" y="76"/>
                    <a:pt x="486" y="66"/>
                    <a:pt x="486" y="57"/>
                  </a:cubicBezTo>
                  <a:cubicBezTo>
                    <a:pt x="486" y="48"/>
                    <a:pt x="489" y="38"/>
                    <a:pt x="492" y="31"/>
                  </a:cubicBezTo>
                  <a:cubicBezTo>
                    <a:pt x="493" y="27"/>
                    <a:pt x="495" y="24"/>
                    <a:pt x="496" y="22"/>
                  </a:cubicBezTo>
                  <a:cubicBezTo>
                    <a:pt x="496" y="21"/>
                    <a:pt x="497" y="20"/>
                    <a:pt x="497" y="20"/>
                  </a:cubicBezTo>
                  <a:cubicBezTo>
                    <a:pt x="497" y="19"/>
                    <a:pt x="497" y="19"/>
                    <a:pt x="497" y="19"/>
                  </a:cubicBezTo>
                  <a:cubicBezTo>
                    <a:pt x="498" y="18"/>
                    <a:pt x="498" y="18"/>
                    <a:pt x="498" y="18"/>
                  </a:cubicBezTo>
                  <a:cubicBezTo>
                    <a:pt x="497" y="18"/>
                    <a:pt x="497" y="18"/>
                    <a:pt x="497" y="18"/>
                  </a:cubicBezTo>
                  <a:cubicBezTo>
                    <a:pt x="392" y="5"/>
                    <a:pt x="302" y="0"/>
                    <a:pt x="229" y="0"/>
                  </a:cubicBezTo>
                  <a:cubicBezTo>
                    <a:pt x="82" y="0"/>
                    <a:pt x="2" y="18"/>
                    <a:pt x="2" y="18"/>
                  </a:cubicBezTo>
                  <a:cubicBezTo>
                    <a:pt x="0" y="18"/>
                    <a:pt x="0" y="18"/>
                    <a:pt x="0" y="18"/>
                  </a:cubicBezTo>
                  <a:cubicBezTo>
                    <a:pt x="2" y="19"/>
                    <a:pt x="2" y="19"/>
                    <a:pt x="2" y="19"/>
                  </a:cubicBezTo>
                  <a:lnTo>
                    <a:pt x="3" y="19"/>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0" name="Freeform 30"/>
            <p:cNvSpPr/>
            <p:nvPr/>
          </p:nvSpPr>
          <p:spPr bwMode="auto">
            <a:xfrm>
              <a:off x="1413342" y="2933801"/>
              <a:ext cx="621682" cy="53415"/>
            </a:xfrm>
            <a:custGeom>
              <a:gdLst>
                <a:gd name="T0" fmla="*/ 45 w 584"/>
                <a:gd name="T1" fmla="*/ 0 h 50"/>
                <a:gd name="T2" fmla="*/ 0 w 584"/>
                <a:gd name="T3" fmla="*/ 12 h 50"/>
                <a:gd name="T4" fmla="*/ 584 w 584"/>
                <a:gd name="T5" fmla="*/ 7 h 50"/>
                <a:gd name="T6" fmla="*/ 550 w 584"/>
                <a:gd name="T7" fmla="*/ 0 h 50"/>
                <a:gd name="T8" fmla="*/ 45 w 584"/>
                <a:gd name="T9" fmla="*/ 0 h 50"/>
              </a:gdLst>
              <a:cxnLst>
                <a:cxn ang="0">
                  <a:pos x="T0" y="T1"/>
                </a:cxn>
                <a:cxn ang="0">
                  <a:pos x="T2" y="T3"/>
                </a:cxn>
                <a:cxn ang="0">
                  <a:pos x="T4" y="T5"/>
                </a:cxn>
                <a:cxn ang="0">
                  <a:pos x="T6" y="T7"/>
                </a:cxn>
                <a:cxn ang="0">
                  <a:pos x="T8" y="T9"/>
                </a:cxn>
              </a:cxnLst>
              <a:rect l="0" t="0" r="r" b="b"/>
              <a:pathLst>
                <a:path w="584" h="50">
                  <a:moveTo>
                    <a:pt x="45" y="0"/>
                  </a:moveTo>
                  <a:cubicBezTo>
                    <a:pt x="36" y="8"/>
                    <a:pt x="0" y="12"/>
                    <a:pt x="0" y="12"/>
                  </a:cubicBezTo>
                  <a:cubicBezTo>
                    <a:pt x="449" y="50"/>
                    <a:pt x="584" y="7"/>
                    <a:pt x="584" y="7"/>
                  </a:cubicBezTo>
                  <a:cubicBezTo>
                    <a:pt x="569" y="7"/>
                    <a:pt x="558" y="4"/>
                    <a:pt x="550" y="0"/>
                  </a:cubicBezTo>
                  <a:cubicBezTo>
                    <a:pt x="481" y="14"/>
                    <a:pt x="290" y="27"/>
                    <a:pt x="45" y="0"/>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1" name="Freeform 31"/>
            <p:cNvSpPr/>
            <p:nvPr/>
          </p:nvSpPr>
          <p:spPr bwMode="auto">
            <a:xfrm>
              <a:off x="1411996" y="2932902"/>
              <a:ext cx="623029" cy="31870"/>
            </a:xfrm>
            <a:custGeom>
              <a:gdLst>
                <a:gd name="T0" fmla="*/ 46 w 585"/>
                <a:gd name="T1" fmla="*/ 1 h 30"/>
                <a:gd name="T2" fmla="*/ 45 w 585"/>
                <a:gd name="T3" fmla="*/ 0 h 30"/>
                <a:gd name="T4" fmla="*/ 35 w 585"/>
                <a:gd name="T5" fmla="*/ 5 h 30"/>
                <a:gd name="T6" fmla="*/ 12 w 585"/>
                <a:gd name="T7" fmla="*/ 10 h 30"/>
                <a:gd name="T8" fmla="*/ 4 w 585"/>
                <a:gd name="T9" fmla="*/ 12 h 30"/>
                <a:gd name="T10" fmla="*/ 0 w 585"/>
                <a:gd name="T11" fmla="*/ 12 h 30"/>
                <a:gd name="T12" fmla="*/ 0 w 585"/>
                <a:gd name="T13" fmla="*/ 14 h 30"/>
                <a:gd name="T14" fmla="*/ 328 w 585"/>
                <a:gd name="T15" fmla="*/ 30 h 30"/>
                <a:gd name="T16" fmla="*/ 585 w 585"/>
                <a:gd name="T17" fmla="*/ 9 h 30"/>
                <a:gd name="T18" fmla="*/ 585 w 585"/>
                <a:gd name="T19" fmla="*/ 7 h 30"/>
                <a:gd name="T20" fmla="*/ 552 w 585"/>
                <a:gd name="T21" fmla="*/ 0 h 30"/>
                <a:gd name="T22" fmla="*/ 552 w 585"/>
                <a:gd name="T23" fmla="*/ 0 h 30"/>
                <a:gd name="T24" fmla="*/ 551 w 585"/>
                <a:gd name="T25" fmla="*/ 0 h 30"/>
                <a:gd name="T26" fmla="*/ 323 w 585"/>
                <a:gd name="T27" fmla="*/ 16 h 30"/>
                <a:gd name="T28" fmla="*/ 46 w 585"/>
                <a:gd name="T29" fmla="*/ 0 h 30"/>
                <a:gd name="T30" fmla="*/ 45 w 585"/>
                <a:gd name="T31" fmla="*/ 0 h 30"/>
                <a:gd name="T32" fmla="*/ 45 w 585"/>
                <a:gd name="T33" fmla="*/ 0 h 30"/>
                <a:gd name="T34" fmla="*/ 46 w 585"/>
                <a:gd name="T35" fmla="*/ 1 h 30"/>
                <a:gd name="T36" fmla="*/ 45 w 585"/>
                <a:gd name="T37" fmla="*/ 2 h 30"/>
                <a:gd name="T38" fmla="*/ 323 w 585"/>
                <a:gd name="T39" fmla="*/ 18 h 30"/>
                <a:gd name="T40" fmla="*/ 552 w 585"/>
                <a:gd name="T41" fmla="*/ 2 h 30"/>
                <a:gd name="T42" fmla="*/ 551 w 585"/>
                <a:gd name="T43" fmla="*/ 1 h 30"/>
                <a:gd name="T44" fmla="*/ 551 w 585"/>
                <a:gd name="T45" fmla="*/ 2 h 30"/>
                <a:gd name="T46" fmla="*/ 585 w 585"/>
                <a:gd name="T47" fmla="*/ 9 h 30"/>
                <a:gd name="T48" fmla="*/ 585 w 585"/>
                <a:gd name="T49" fmla="*/ 8 h 30"/>
                <a:gd name="T50" fmla="*/ 584 w 585"/>
                <a:gd name="T51" fmla="*/ 7 h 30"/>
                <a:gd name="T52" fmla="*/ 581 w 585"/>
                <a:gd name="T53" fmla="*/ 8 h 30"/>
                <a:gd name="T54" fmla="*/ 328 w 585"/>
                <a:gd name="T55" fmla="*/ 28 h 30"/>
                <a:gd name="T56" fmla="*/ 1 w 585"/>
                <a:gd name="T57" fmla="*/ 12 h 30"/>
                <a:gd name="T58" fmla="*/ 1 w 585"/>
                <a:gd name="T59" fmla="*/ 13 h 30"/>
                <a:gd name="T60" fmla="*/ 1 w 585"/>
                <a:gd name="T61" fmla="*/ 14 h 30"/>
                <a:gd name="T62" fmla="*/ 20 w 585"/>
                <a:gd name="T63" fmla="*/ 11 h 30"/>
                <a:gd name="T64" fmla="*/ 35 w 585"/>
                <a:gd name="T65" fmla="*/ 7 h 30"/>
                <a:gd name="T66" fmla="*/ 46 w 585"/>
                <a:gd name="T67" fmla="*/ 2 h 30"/>
                <a:gd name="T68" fmla="*/ 46 w 585"/>
                <a:gd name="T69" fmla="*/ 1 h 30"/>
                <a:gd name="T70" fmla="*/ 45 w 585"/>
                <a:gd name="T71" fmla="*/ 2 h 30"/>
                <a:gd name="T72" fmla="*/ 46 w 585"/>
                <a:gd name="T73" fmla="*/ 1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5" h="30">
                  <a:moveTo>
                    <a:pt x="46" y="1"/>
                  </a:moveTo>
                  <a:cubicBezTo>
                    <a:pt x="45" y="0"/>
                    <a:pt x="45" y="0"/>
                    <a:pt x="45" y="0"/>
                  </a:cubicBezTo>
                  <a:cubicBezTo>
                    <a:pt x="43" y="2"/>
                    <a:pt x="39" y="4"/>
                    <a:pt x="35" y="5"/>
                  </a:cubicBezTo>
                  <a:cubicBezTo>
                    <a:pt x="28" y="7"/>
                    <a:pt x="19" y="9"/>
                    <a:pt x="12" y="10"/>
                  </a:cubicBezTo>
                  <a:cubicBezTo>
                    <a:pt x="9" y="11"/>
                    <a:pt x="6" y="11"/>
                    <a:pt x="4" y="12"/>
                  </a:cubicBezTo>
                  <a:cubicBezTo>
                    <a:pt x="2" y="12"/>
                    <a:pt x="0" y="12"/>
                    <a:pt x="0" y="12"/>
                  </a:cubicBezTo>
                  <a:cubicBezTo>
                    <a:pt x="0" y="14"/>
                    <a:pt x="0" y="14"/>
                    <a:pt x="0" y="14"/>
                  </a:cubicBezTo>
                  <a:cubicBezTo>
                    <a:pt x="137" y="26"/>
                    <a:pt x="245" y="30"/>
                    <a:pt x="328" y="30"/>
                  </a:cubicBezTo>
                  <a:cubicBezTo>
                    <a:pt x="519" y="30"/>
                    <a:pt x="585" y="9"/>
                    <a:pt x="585" y="9"/>
                  </a:cubicBezTo>
                  <a:cubicBezTo>
                    <a:pt x="585" y="7"/>
                    <a:pt x="585" y="7"/>
                    <a:pt x="585" y="7"/>
                  </a:cubicBezTo>
                  <a:cubicBezTo>
                    <a:pt x="570" y="7"/>
                    <a:pt x="560" y="4"/>
                    <a:pt x="552" y="0"/>
                  </a:cubicBezTo>
                  <a:cubicBezTo>
                    <a:pt x="552" y="0"/>
                    <a:pt x="552" y="0"/>
                    <a:pt x="552" y="0"/>
                  </a:cubicBezTo>
                  <a:cubicBezTo>
                    <a:pt x="551" y="0"/>
                    <a:pt x="551" y="0"/>
                    <a:pt x="551" y="0"/>
                  </a:cubicBezTo>
                  <a:cubicBezTo>
                    <a:pt x="511" y="8"/>
                    <a:pt x="431" y="16"/>
                    <a:pt x="323" y="16"/>
                  </a:cubicBezTo>
                  <a:cubicBezTo>
                    <a:pt x="244" y="16"/>
                    <a:pt x="150" y="12"/>
                    <a:pt x="46" y="0"/>
                  </a:cubicBezTo>
                  <a:cubicBezTo>
                    <a:pt x="45" y="0"/>
                    <a:pt x="45" y="0"/>
                    <a:pt x="45" y="0"/>
                  </a:cubicBezTo>
                  <a:cubicBezTo>
                    <a:pt x="45" y="0"/>
                    <a:pt x="45" y="0"/>
                    <a:pt x="45" y="0"/>
                  </a:cubicBezTo>
                  <a:cubicBezTo>
                    <a:pt x="46" y="1"/>
                    <a:pt x="46" y="1"/>
                    <a:pt x="46" y="1"/>
                  </a:cubicBezTo>
                  <a:cubicBezTo>
                    <a:pt x="45" y="2"/>
                    <a:pt x="45" y="2"/>
                    <a:pt x="45" y="2"/>
                  </a:cubicBezTo>
                  <a:cubicBezTo>
                    <a:pt x="149" y="14"/>
                    <a:pt x="244" y="18"/>
                    <a:pt x="323" y="18"/>
                  </a:cubicBezTo>
                  <a:cubicBezTo>
                    <a:pt x="431" y="18"/>
                    <a:pt x="511" y="10"/>
                    <a:pt x="552" y="2"/>
                  </a:cubicBezTo>
                  <a:cubicBezTo>
                    <a:pt x="551" y="1"/>
                    <a:pt x="551" y="1"/>
                    <a:pt x="551" y="1"/>
                  </a:cubicBezTo>
                  <a:cubicBezTo>
                    <a:pt x="551" y="2"/>
                    <a:pt x="551" y="2"/>
                    <a:pt x="551" y="2"/>
                  </a:cubicBezTo>
                  <a:cubicBezTo>
                    <a:pt x="559" y="6"/>
                    <a:pt x="570" y="9"/>
                    <a:pt x="585" y="9"/>
                  </a:cubicBezTo>
                  <a:cubicBezTo>
                    <a:pt x="585" y="8"/>
                    <a:pt x="585" y="8"/>
                    <a:pt x="585" y="8"/>
                  </a:cubicBezTo>
                  <a:cubicBezTo>
                    <a:pt x="584" y="7"/>
                    <a:pt x="584" y="7"/>
                    <a:pt x="584" y="7"/>
                  </a:cubicBezTo>
                  <a:cubicBezTo>
                    <a:pt x="584" y="7"/>
                    <a:pt x="583" y="7"/>
                    <a:pt x="581" y="8"/>
                  </a:cubicBezTo>
                  <a:cubicBezTo>
                    <a:pt x="566" y="12"/>
                    <a:pt x="495" y="28"/>
                    <a:pt x="328" y="28"/>
                  </a:cubicBezTo>
                  <a:cubicBezTo>
                    <a:pt x="245" y="28"/>
                    <a:pt x="137" y="24"/>
                    <a:pt x="1" y="12"/>
                  </a:cubicBezTo>
                  <a:cubicBezTo>
                    <a:pt x="1" y="13"/>
                    <a:pt x="1" y="13"/>
                    <a:pt x="1" y="13"/>
                  </a:cubicBezTo>
                  <a:cubicBezTo>
                    <a:pt x="1" y="14"/>
                    <a:pt x="1" y="14"/>
                    <a:pt x="1" y="14"/>
                  </a:cubicBezTo>
                  <a:cubicBezTo>
                    <a:pt x="1" y="14"/>
                    <a:pt x="10" y="13"/>
                    <a:pt x="20" y="11"/>
                  </a:cubicBezTo>
                  <a:cubicBezTo>
                    <a:pt x="25" y="10"/>
                    <a:pt x="30" y="9"/>
                    <a:pt x="35" y="7"/>
                  </a:cubicBezTo>
                  <a:cubicBezTo>
                    <a:pt x="40" y="6"/>
                    <a:pt x="44" y="4"/>
                    <a:pt x="46" y="2"/>
                  </a:cubicBezTo>
                  <a:cubicBezTo>
                    <a:pt x="46" y="1"/>
                    <a:pt x="46" y="1"/>
                    <a:pt x="46" y="1"/>
                  </a:cubicBezTo>
                  <a:cubicBezTo>
                    <a:pt x="45" y="2"/>
                    <a:pt x="45" y="2"/>
                    <a:pt x="45" y="2"/>
                  </a:cubicBezTo>
                  <a:lnTo>
                    <a:pt x="46" y="1"/>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2" name="任意多边形 281"/>
            <p:cNvSpPr>
              <a:spLocks noChangeArrowheads="1"/>
            </p:cNvSpPr>
            <p:nvPr/>
          </p:nvSpPr>
          <p:spPr bwMode="auto">
            <a:xfrm>
              <a:off x="1697475" y="2967017"/>
              <a:ext cx="65086" cy="430913"/>
            </a:xfrm>
            <a:custGeom>
              <a:gdLst>
                <a:gd name="connsiteX0" fmla="*/ 70545 w 112406"/>
                <a:gd name="connsiteY0" fmla="*/ 722495 h 744201"/>
                <a:gd name="connsiteX1" fmla="*/ 80623 w 112406"/>
                <a:gd name="connsiteY1" fmla="*/ 733348 h 744201"/>
                <a:gd name="connsiteX2" fmla="*/ 70545 w 112406"/>
                <a:gd name="connsiteY2" fmla="*/ 744201 h 744201"/>
                <a:gd name="connsiteX3" fmla="*/ 60467 w 112406"/>
                <a:gd name="connsiteY3" fmla="*/ 733348 h 744201"/>
                <a:gd name="connsiteX4" fmla="*/ 70545 w 112406"/>
                <a:gd name="connsiteY4" fmla="*/ 722495 h 744201"/>
                <a:gd name="connsiteX5" fmla="*/ 39536 w 112406"/>
                <a:gd name="connsiteY5" fmla="*/ 722495 h 744201"/>
                <a:gd name="connsiteX6" fmla="*/ 49614 w 112406"/>
                <a:gd name="connsiteY6" fmla="*/ 733348 h 744201"/>
                <a:gd name="connsiteX7" fmla="*/ 39536 w 112406"/>
                <a:gd name="connsiteY7" fmla="*/ 744201 h 744201"/>
                <a:gd name="connsiteX8" fmla="*/ 29458 w 112406"/>
                <a:gd name="connsiteY8" fmla="*/ 733348 h 744201"/>
                <a:gd name="connsiteX9" fmla="*/ 39536 w 112406"/>
                <a:gd name="connsiteY9" fmla="*/ 722495 h 744201"/>
                <a:gd name="connsiteX10" fmla="*/ 70545 w 112406"/>
                <a:gd name="connsiteY10" fmla="*/ 689161 h 744201"/>
                <a:gd name="connsiteX11" fmla="*/ 80623 w 112406"/>
                <a:gd name="connsiteY11" fmla="*/ 700402 h 744201"/>
                <a:gd name="connsiteX12" fmla="*/ 70545 w 112406"/>
                <a:gd name="connsiteY12" fmla="*/ 711643 h 744201"/>
                <a:gd name="connsiteX13" fmla="*/ 60467 w 112406"/>
                <a:gd name="connsiteY13" fmla="*/ 700402 h 744201"/>
                <a:gd name="connsiteX14" fmla="*/ 70545 w 112406"/>
                <a:gd name="connsiteY14" fmla="*/ 689161 h 744201"/>
                <a:gd name="connsiteX15" fmla="*/ 39536 w 112406"/>
                <a:gd name="connsiteY15" fmla="*/ 689161 h 744201"/>
                <a:gd name="connsiteX16" fmla="*/ 49614 w 112406"/>
                <a:gd name="connsiteY16" fmla="*/ 700402 h 744201"/>
                <a:gd name="connsiteX17" fmla="*/ 39536 w 112406"/>
                <a:gd name="connsiteY17" fmla="*/ 711643 h 744201"/>
                <a:gd name="connsiteX18" fmla="*/ 29458 w 112406"/>
                <a:gd name="connsiteY18" fmla="*/ 700402 h 744201"/>
                <a:gd name="connsiteX19" fmla="*/ 39536 w 112406"/>
                <a:gd name="connsiteY19" fmla="*/ 689161 h 744201"/>
                <a:gd name="connsiteX20" fmla="*/ 70545 w 112406"/>
                <a:gd name="connsiteY20" fmla="*/ 654277 h 744201"/>
                <a:gd name="connsiteX21" fmla="*/ 80623 w 112406"/>
                <a:gd name="connsiteY21" fmla="*/ 665518 h 744201"/>
                <a:gd name="connsiteX22" fmla="*/ 70545 w 112406"/>
                <a:gd name="connsiteY22" fmla="*/ 676759 h 744201"/>
                <a:gd name="connsiteX23" fmla="*/ 60467 w 112406"/>
                <a:gd name="connsiteY23" fmla="*/ 665518 h 744201"/>
                <a:gd name="connsiteX24" fmla="*/ 70545 w 112406"/>
                <a:gd name="connsiteY24" fmla="*/ 654277 h 744201"/>
                <a:gd name="connsiteX25" fmla="*/ 39536 w 112406"/>
                <a:gd name="connsiteY25" fmla="*/ 654277 h 744201"/>
                <a:gd name="connsiteX26" fmla="*/ 49614 w 112406"/>
                <a:gd name="connsiteY26" fmla="*/ 665518 h 744201"/>
                <a:gd name="connsiteX27" fmla="*/ 39536 w 112406"/>
                <a:gd name="connsiteY27" fmla="*/ 676759 h 744201"/>
                <a:gd name="connsiteX28" fmla="*/ 29458 w 112406"/>
                <a:gd name="connsiteY28" fmla="*/ 665518 h 744201"/>
                <a:gd name="connsiteX29" fmla="*/ 39536 w 112406"/>
                <a:gd name="connsiteY29" fmla="*/ 654277 h 744201"/>
                <a:gd name="connsiteX30" fmla="*/ 70545 w 112406"/>
                <a:gd name="connsiteY30" fmla="*/ 621718 h 744201"/>
                <a:gd name="connsiteX31" fmla="*/ 80623 w 112406"/>
                <a:gd name="connsiteY31" fmla="*/ 632571 h 744201"/>
                <a:gd name="connsiteX32" fmla="*/ 70545 w 112406"/>
                <a:gd name="connsiteY32" fmla="*/ 643424 h 744201"/>
                <a:gd name="connsiteX33" fmla="*/ 60467 w 112406"/>
                <a:gd name="connsiteY33" fmla="*/ 632571 h 744201"/>
                <a:gd name="connsiteX34" fmla="*/ 70545 w 112406"/>
                <a:gd name="connsiteY34" fmla="*/ 621718 h 744201"/>
                <a:gd name="connsiteX35" fmla="*/ 39536 w 112406"/>
                <a:gd name="connsiteY35" fmla="*/ 621718 h 744201"/>
                <a:gd name="connsiteX36" fmla="*/ 49614 w 112406"/>
                <a:gd name="connsiteY36" fmla="*/ 632571 h 744201"/>
                <a:gd name="connsiteX37" fmla="*/ 39536 w 112406"/>
                <a:gd name="connsiteY37" fmla="*/ 643424 h 744201"/>
                <a:gd name="connsiteX38" fmla="*/ 29458 w 112406"/>
                <a:gd name="connsiteY38" fmla="*/ 632571 h 744201"/>
                <a:gd name="connsiteX39" fmla="*/ 39536 w 112406"/>
                <a:gd name="connsiteY39" fmla="*/ 621718 h 744201"/>
                <a:gd name="connsiteX40" fmla="*/ 70545 w 112406"/>
                <a:gd name="connsiteY40" fmla="*/ 588384 h 744201"/>
                <a:gd name="connsiteX41" fmla="*/ 80623 w 112406"/>
                <a:gd name="connsiteY41" fmla="*/ 599625 h 744201"/>
                <a:gd name="connsiteX42" fmla="*/ 70545 w 112406"/>
                <a:gd name="connsiteY42" fmla="*/ 610866 h 744201"/>
                <a:gd name="connsiteX43" fmla="*/ 60467 w 112406"/>
                <a:gd name="connsiteY43" fmla="*/ 599625 h 744201"/>
                <a:gd name="connsiteX44" fmla="*/ 70545 w 112406"/>
                <a:gd name="connsiteY44" fmla="*/ 588384 h 744201"/>
                <a:gd name="connsiteX45" fmla="*/ 39536 w 112406"/>
                <a:gd name="connsiteY45" fmla="*/ 588384 h 744201"/>
                <a:gd name="connsiteX46" fmla="*/ 49614 w 112406"/>
                <a:gd name="connsiteY46" fmla="*/ 599625 h 744201"/>
                <a:gd name="connsiteX47" fmla="*/ 39536 w 112406"/>
                <a:gd name="connsiteY47" fmla="*/ 610866 h 744201"/>
                <a:gd name="connsiteX48" fmla="*/ 29458 w 112406"/>
                <a:gd name="connsiteY48" fmla="*/ 599625 h 744201"/>
                <a:gd name="connsiteX49" fmla="*/ 39536 w 112406"/>
                <a:gd name="connsiteY49" fmla="*/ 588384 h 744201"/>
                <a:gd name="connsiteX50" fmla="*/ 102328 w 112406"/>
                <a:gd name="connsiteY50" fmla="*/ 558926 h 744201"/>
                <a:gd name="connsiteX51" fmla="*/ 112406 w 112406"/>
                <a:gd name="connsiteY51" fmla="*/ 570167 h 744201"/>
                <a:gd name="connsiteX52" fmla="*/ 102328 w 112406"/>
                <a:gd name="connsiteY52" fmla="*/ 581408 h 744201"/>
                <a:gd name="connsiteX53" fmla="*/ 92250 w 112406"/>
                <a:gd name="connsiteY53" fmla="*/ 570167 h 744201"/>
                <a:gd name="connsiteX54" fmla="*/ 102328 w 112406"/>
                <a:gd name="connsiteY54" fmla="*/ 558926 h 744201"/>
                <a:gd name="connsiteX55" fmla="*/ 70545 w 112406"/>
                <a:gd name="connsiteY55" fmla="*/ 558926 h 744201"/>
                <a:gd name="connsiteX56" fmla="*/ 80623 w 112406"/>
                <a:gd name="connsiteY56" fmla="*/ 570167 h 744201"/>
                <a:gd name="connsiteX57" fmla="*/ 70545 w 112406"/>
                <a:gd name="connsiteY57" fmla="*/ 581408 h 744201"/>
                <a:gd name="connsiteX58" fmla="*/ 60467 w 112406"/>
                <a:gd name="connsiteY58" fmla="*/ 570167 h 744201"/>
                <a:gd name="connsiteX59" fmla="*/ 70545 w 112406"/>
                <a:gd name="connsiteY59" fmla="*/ 558926 h 744201"/>
                <a:gd name="connsiteX60" fmla="*/ 39536 w 112406"/>
                <a:gd name="connsiteY60" fmla="*/ 558926 h 744201"/>
                <a:gd name="connsiteX61" fmla="*/ 49614 w 112406"/>
                <a:gd name="connsiteY61" fmla="*/ 570167 h 744201"/>
                <a:gd name="connsiteX62" fmla="*/ 39536 w 112406"/>
                <a:gd name="connsiteY62" fmla="*/ 581408 h 744201"/>
                <a:gd name="connsiteX63" fmla="*/ 29458 w 112406"/>
                <a:gd name="connsiteY63" fmla="*/ 570167 h 744201"/>
                <a:gd name="connsiteX64" fmla="*/ 39536 w 112406"/>
                <a:gd name="connsiteY64" fmla="*/ 558926 h 744201"/>
                <a:gd name="connsiteX65" fmla="*/ 10078 w 112406"/>
                <a:gd name="connsiteY65" fmla="*/ 558926 h 744201"/>
                <a:gd name="connsiteX66" fmla="*/ 20156 w 112406"/>
                <a:gd name="connsiteY66" fmla="*/ 570167 h 744201"/>
                <a:gd name="connsiteX67" fmla="*/ 10078 w 112406"/>
                <a:gd name="connsiteY67" fmla="*/ 581408 h 744201"/>
                <a:gd name="connsiteX68" fmla="*/ 0 w 112406"/>
                <a:gd name="connsiteY68" fmla="*/ 570167 h 744201"/>
                <a:gd name="connsiteX69" fmla="*/ 10078 w 112406"/>
                <a:gd name="connsiteY69" fmla="*/ 558926 h 744201"/>
                <a:gd name="connsiteX70" fmla="*/ 102328 w 112406"/>
                <a:gd name="connsiteY70" fmla="*/ 526367 h 744201"/>
                <a:gd name="connsiteX71" fmla="*/ 112406 w 112406"/>
                <a:gd name="connsiteY71" fmla="*/ 537220 h 744201"/>
                <a:gd name="connsiteX72" fmla="*/ 102328 w 112406"/>
                <a:gd name="connsiteY72" fmla="*/ 548073 h 744201"/>
                <a:gd name="connsiteX73" fmla="*/ 92250 w 112406"/>
                <a:gd name="connsiteY73" fmla="*/ 537220 h 744201"/>
                <a:gd name="connsiteX74" fmla="*/ 102328 w 112406"/>
                <a:gd name="connsiteY74" fmla="*/ 526367 h 744201"/>
                <a:gd name="connsiteX75" fmla="*/ 70545 w 112406"/>
                <a:gd name="connsiteY75" fmla="*/ 526367 h 744201"/>
                <a:gd name="connsiteX76" fmla="*/ 80623 w 112406"/>
                <a:gd name="connsiteY76" fmla="*/ 537220 h 744201"/>
                <a:gd name="connsiteX77" fmla="*/ 70545 w 112406"/>
                <a:gd name="connsiteY77" fmla="*/ 548073 h 744201"/>
                <a:gd name="connsiteX78" fmla="*/ 60467 w 112406"/>
                <a:gd name="connsiteY78" fmla="*/ 537220 h 744201"/>
                <a:gd name="connsiteX79" fmla="*/ 70545 w 112406"/>
                <a:gd name="connsiteY79" fmla="*/ 526367 h 744201"/>
                <a:gd name="connsiteX80" fmla="*/ 39536 w 112406"/>
                <a:gd name="connsiteY80" fmla="*/ 526367 h 744201"/>
                <a:gd name="connsiteX81" fmla="*/ 49614 w 112406"/>
                <a:gd name="connsiteY81" fmla="*/ 537220 h 744201"/>
                <a:gd name="connsiteX82" fmla="*/ 39536 w 112406"/>
                <a:gd name="connsiteY82" fmla="*/ 548073 h 744201"/>
                <a:gd name="connsiteX83" fmla="*/ 29458 w 112406"/>
                <a:gd name="connsiteY83" fmla="*/ 537220 h 744201"/>
                <a:gd name="connsiteX84" fmla="*/ 39536 w 112406"/>
                <a:gd name="connsiteY84" fmla="*/ 526367 h 744201"/>
                <a:gd name="connsiteX85" fmla="*/ 10078 w 112406"/>
                <a:gd name="connsiteY85" fmla="*/ 526367 h 744201"/>
                <a:gd name="connsiteX86" fmla="*/ 20156 w 112406"/>
                <a:gd name="connsiteY86" fmla="*/ 537220 h 744201"/>
                <a:gd name="connsiteX87" fmla="*/ 10078 w 112406"/>
                <a:gd name="connsiteY87" fmla="*/ 548073 h 744201"/>
                <a:gd name="connsiteX88" fmla="*/ 0 w 112406"/>
                <a:gd name="connsiteY88" fmla="*/ 537220 h 744201"/>
                <a:gd name="connsiteX89" fmla="*/ 10078 w 112406"/>
                <a:gd name="connsiteY89" fmla="*/ 526367 h 744201"/>
                <a:gd name="connsiteX90" fmla="*/ 102328 w 112406"/>
                <a:gd name="connsiteY90" fmla="*/ 491483 h 744201"/>
                <a:gd name="connsiteX91" fmla="*/ 112406 w 112406"/>
                <a:gd name="connsiteY91" fmla="*/ 503499 h 744201"/>
                <a:gd name="connsiteX92" fmla="*/ 102328 w 112406"/>
                <a:gd name="connsiteY92" fmla="*/ 515515 h 744201"/>
                <a:gd name="connsiteX93" fmla="*/ 92250 w 112406"/>
                <a:gd name="connsiteY93" fmla="*/ 503499 h 744201"/>
                <a:gd name="connsiteX94" fmla="*/ 102328 w 112406"/>
                <a:gd name="connsiteY94" fmla="*/ 491483 h 744201"/>
                <a:gd name="connsiteX95" fmla="*/ 70545 w 112406"/>
                <a:gd name="connsiteY95" fmla="*/ 491483 h 744201"/>
                <a:gd name="connsiteX96" fmla="*/ 80623 w 112406"/>
                <a:gd name="connsiteY96" fmla="*/ 503499 h 744201"/>
                <a:gd name="connsiteX97" fmla="*/ 70545 w 112406"/>
                <a:gd name="connsiteY97" fmla="*/ 515515 h 744201"/>
                <a:gd name="connsiteX98" fmla="*/ 60467 w 112406"/>
                <a:gd name="connsiteY98" fmla="*/ 503499 h 744201"/>
                <a:gd name="connsiteX99" fmla="*/ 70545 w 112406"/>
                <a:gd name="connsiteY99" fmla="*/ 491483 h 744201"/>
                <a:gd name="connsiteX100" fmla="*/ 39536 w 112406"/>
                <a:gd name="connsiteY100" fmla="*/ 491483 h 744201"/>
                <a:gd name="connsiteX101" fmla="*/ 49614 w 112406"/>
                <a:gd name="connsiteY101" fmla="*/ 503499 h 744201"/>
                <a:gd name="connsiteX102" fmla="*/ 39536 w 112406"/>
                <a:gd name="connsiteY102" fmla="*/ 515515 h 744201"/>
                <a:gd name="connsiteX103" fmla="*/ 29458 w 112406"/>
                <a:gd name="connsiteY103" fmla="*/ 503499 h 744201"/>
                <a:gd name="connsiteX104" fmla="*/ 39536 w 112406"/>
                <a:gd name="connsiteY104" fmla="*/ 491483 h 744201"/>
                <a:gd name="connsiteX105" fmla="*/ 10078 w 112406"/>
                <a:gd name="connsiteY105" fmla="*/ 491483 h 744201"/>
                <a:gd name="connsiteX106" fmla="*/ 20156 w 112406"/>
                <a:gd name="connsiteY106" fmla="*/ 503499 h 744201"/>
                <a:gd name="connsiteX107" fmla="*/ 10078 w 112406"/>
                <a:gd name="connsiteY107" fmla="*/ 515515 h 744201"/>
                <a:gd name="connsiteX108" fmla="*/ 0 w 112406"/>
                <a:gd name="connsiteY108" fmla="*/ 503499 h 744201"/>
                <a:gd name="connsiteX109" fmla="*/ 10078 w 112406"/>
                <a:gd name="connsiteY109" fmla="*/ 491483 h 744201"/>
                <a:gd name="connsiteX110" fmla="*/ 102328 w 112406"/>
                <a:gd name="connsiteY110" fmla="*/ 458149 h 744201"/>
                <a:gd name="connsiteX111" fmla="*/ 112406 w 112406"/>
                <a:gd name="connsiteY111" fmla="*/ 469390 h 744201"/>
                <a:gd name="connsiteX112" fmla="*/ 102328 w 112406"/>
                <a:gd name="connsiteY112" fmla="*/ 480631 h 744201"/>
                <a:gd name="connsiteX113" fmla="*/ 92250 w 112406"/>
                <a:gd name="connsiteY113" fmla="*/ 469390 h 744201"/>
                <a:gd name="connsiteX114" fmla="*/ 102328 w 112406"/>
                <a:gd name="connsiteY114" fmla="*/ 458149 h 744201"/>
                <a:gd name="connsiteX115" fmla="*/ 70545 w 112406"/>
                <a:gd name="connsiteY115" fmla="*/ 458149 h 744201"/>
                <a:gd name="connsiteX116" fmla="*/ 80623 w 112406"/>
                <a:gd name="connsiteY116" fmla="*/ 469390 h 744201"/>
                <a:gd name="connsiteX117" fmla="*/ 70545 w 112406"/>
                <a:gd name="connsiteY117" fmla="*/ 480631 h 744201"/>
                <a:gd name="connsiteX118" fmla="*/ 60467 w 112406"/>
                <a:gd name="connsiteY118" fmla="*/ 469390 h 744201"/>
                <a:gd name="connsiteX119" fmla="*/ 70545 w 112406"/>
                <a:gd name="connsiteY119" fmla="*/ 458149 h 744201"/>
                <a:gd name="connsiteX120" fmla="*/ 39536 w 112406"/>
                <a:gd name="connsiteY120" fmla="*/ 458149 h 744201"/>
                <a:gd name="connsiteX121" fmla="*/ 49614 w 112406"/>
                <a:gd name="connsiteY121" fmla="*/ 469390 h 744201"/>
                <a:gd name="connsiteX122" fmla="*/ 39536 w 112406"/>
                <a:gd name="connsiteY122" fmla="*/ 480631 h 744201"/>
                <a:gd name="connsiteX123" fmla="*/ 29458 w 112406"/>
                <a:gd name="connsiteY123" fmla="*/ 469390 h 744201"/>
                <a:gd name="connsiteX124" fmla="*/ 39536 w 112406"/>
                <a:gd name="connsiteY124" fmla="*/ 458149 h 744201"/>
                <a:gd name="connsiteX125" fmla="*/ 10078 w 112406"/>
                <a:gd name="connsiteY125" fmla="*/ 458149 h 744201"/>
                <a:gd name="connsiteX126" fmla="*/ 20156 w 112406"/>
                <a:gd name="connsiteY126" fmla="*/ 469390 h 744201"/>
                <a:gd name="connsiteX127" fmla="*/ 10078 w 112406"/>
                <a:gd name="connsiteY127" fmla="*/ 480631 h 744201"/>
                <a:gd name="connsiteX128" fmla="*/ 0 w 112406"/>
                <a:gd name="connsiteY128" fmla="*/ 469390 h 744201"/>
                <a:gd name="connsiteX129" fmla="*/ 10078 w 112406"/>
                <a:gd name="connsiteY129" fmla="*/ 458149 h 744201"/>
                <a:gd name="connsiteX130" fmla="*/ 102328 w 112406"/>
                <a:gd name="connsiteY130" fmla="*/ 425590 h 744201"/>
                <a:gd name="connsiteX131" fmla="*/ 112406 w 112406"/>
                <a:gd name="connsiteY131" fmla="*/ 436443 h 744201"/>
                <a:gd name="connsiteX132" fmla="*/ 102328 w 112406"/>
                <a:gd name="connsiteY132" fmla="*/ 447296 h 744201"/>
                <a:gd name="connsiteX133" fmla="*/ 92250 w 112406"/>
                <a:gd name="connsiteY133" fmla="*/ 436443 h 744201"/>
                <a:gd name="connsiteX134" fmla="*/ 102328 w 112406"/>
                <a:gd name="connsiteY134" fmla="*/ 425590 h 744201"/>
                <a:gd name="connsiteX135" fmla="*/ 70545 w 112406"/>
                <a:gd name="connsiteY135" fmla="*/ 425590 h 744201"/>
                <a:gd name="connsiteX136" fmla="*/ 80623 w 112406"/>
                <a:gd name="connsiteY136" fmla="*/ 436443 h 744201"/>
                <a:gd name="connsiteX137" fmla="*/ 70545 w 112406"/>
                <a:gd name="connsiteY137" fmla="*/ 447296 h 744201"/>
                <a:gd name="connsiteX138" fmla="*/ 60467 w 112406"/>
                <a:gd name="connsiteY138" fmla="*/ 436443 h 744201"/>
                <a:gd name="connsiteX139" fmla="*/ 70545 w 112406"/>
                <a:gd name="connsiteY139" fmla="*/ 425590 h 744201"/>
                <a:gd name="connsiteX140" fmla="*/ 39536 w 112406"/>
                <a:gd name="connsiteY140" fmla="*/ 425590 h 744201"/>
                <a:gd name="connsiteX141" fmla="*/ 49614 w 112406"/>
                <a:gd name="connsiteY141" fmla="*/ 436443 h 744201"/>
                <a:gd name="connsiteX142" fmla="*/ 39536 w 112406"/>
                <a:gd name="connsiteY142" fmla="*/ 447296 h 744201"/>
                <a:gd name="connsiteX143" fmla="*/ 29458 w 112406"/>
                <a:gd name="connsiteY143" fmla="*/ 436443 h 744201"/>
                <a:gd name="connsiteX144" fmla="*/ 39536 w 112406"/>
                <a:gd name="connsiteY144" fmla="*/ 425590 h 744201"/>
                <a:gd name="connsiteX145" fmla="*/ 10078 w 112406"/>
                <a:gd name="connsiteY145" fmla="*/ 425590 h 744201"/>
                <a:gd name="connsiteX146" fmla="*/ 20156 w 112406"/>
                <a:gd name="connsiteY146" fmla="*/ 436443 h 744201"/>
                <a:gd name="connsiteX147" fmla="*/ 10078 w 112406"/>
                <a:gd name="connsiteY147" fmla="*/ 447296 h 744201"/>
                <a:gd name="connsiteX148" fmla="*/ 0 w 112406"/>
                <a:gd name="connsiteY148" fmla="*/ 436443 h 744201"/>
                <a:gd name="connsiteX149" fmla="*/ 10078 w 112406"/>
                <a:gd name="connsiteY149" fmla="*/ 425590 h 744201"/>
                <a:gd name="connsiteX150" fmla="*/ 102328 w 112406"/>
                <a:gd name="connsiteY150" fmla="*/ 392256 h 744201"/>
                <a:gd name="connsiteX151" fmla="*/ 112406 w 112406"/>
                <a:gd name="connsiteY151" fmla="*/ 403109 h 744201"/>
                <a:gd name="connsiteX152" fmla="*/ 102328 w 112406"/>
                <a:gd name="connsiteY152" fmla="*/ 413962 h 744201"/>
                <a:gd name="connsiteX153" fmla="*/ 92250 w 112406"/>
                <a:gd name="connsiteY153" fmla="*/ 403109 h 744201"/>
                <a:gd name="connsiteX154" fmla="*/ 102328 w 112406"/>
                <a:gd name="connsiteY154" fmla="*/ 392256 h 744201"/>
                <a:gd name="connsiteX155" fmla="*/ 70545 w 112406"/>
                <a:gd name="connsiteY155" fmla="*/ 392256 h 744201"/>
                <a:gd name="connsiteX156" fmla="*/ 80623 w 112406"/>
                <a:gd name="connsiteY156" fmla="*/ 403109 h 744201"/>
                <a:gd name="connsiteX157" fmla="*/ 70545 w 112406"/>
                <a:gd name="connsiteY157" fmla="*/ 413962 h 744201"/>
                <a:gd name="connsiteX158" fmla="*/ 60467 w 112406"/>
                <a:gd name="connsiteY158" fmla="*/ 403109 h 744201"/>
                <a:gd name="connsiteX159" fmla="*/ 70545 w 112406"/>
                <a:gd name="connsiteY159" fmla="*/ 392256 h 744201"/>
                <a:gd name="connsiteX160" fmla="*/ 39536 w 112406"/>
                <a:gd name="connsiteY160" fmla="*/ 392256 h 744201"/>
                <a:gd name="connsiteX161" fmla="*/ 49614 w 112406"/>
                <a:gd name="connsiteY161" fmla="*/ 403109 h 744201"/>
                <a:gd name="connsiteX162" fmla="*/ 39536 w 112406"/>
                <a:gd name="connsiteY162" fmla="*/ 413962 h 744201"/>
                <a:gd name="connsiteX163" fmla="*/ 29458 w 112406"/>
                <a:gd name="connsiteY163" fmla="*/ 403109 h 744201"/>
                <a:gd name="connsiteX164" fmla="*/ 39536 w 112406"/>
                <a:gd name="connsiteY164" fmla="*/ 392256 h 744201"/>
                <a:gd name="connsiteX165" fmla="*/ 10078 w 112406"/>
                <a:gd name="connsiteY165" fmla="*/ 392256 h 744201"/>
                <a:gd name="connsiteX166" fmla="*/ 20156 w 112406"/>
                <a:gd name="connsiteY166" fmla="*/ 403109 h 744201"/>
                <a:gd name="connsiteX167" fmla="*/ 10078 w 112406"/>
                <a:gd name="connsiteY167" fmla="*/ 413962 h 744201"/>
                <a:gd name="connsiteX168" fmla="*/ 0 w 112406"/>
                <a:gd name="connsiteY168" fmla="*/ 403109 h 744201"/>
                <a:gd name="connsiteX169" fmla="*/ 10078 w 112406"/>
                <a:gd name="connsiteY169" fmla="*/ 392256 h 744201"/>
                <a:gd name="connsiteX170" fmla="*/ 102328 w 112406"/>
                <a:gd name="connsiteY170" fmla="*/ 358922 h 744201"/>
                <a:gd name="connsiteX171" fmla="*/ 112406 w 112406"/>
                <a:gd name="connsiteY171" fmla="*/ 370163 h 744201"/>
                <a:gd name="connsiteX172" fmla="*/ 102328 w 112406"/>
                <a:gd name="connsiteY172" fmla="*/ 381404 h 744201"/>
                <a:gd name="connsiteX173" fmla="*/ 92250 w 112406"/>
                <a:gd name="connsiteY173" fmla="*/ 370163 h 744201"/>
                <a:gd name="connsiteX174" fmla="*/ 102328 w 112406"/>
                <a:gd name="connsiteY174" fmla="*/ 358922 h 744201"/>
                <a:gd name="connsiteX175" fmla="*/ 70545 w 112406"/>
                <a:gd name="connsiteY175" fmla="*/ 358922 h 744201"/>
                <a:gd name="connsiteX176" fmla="*/ 80623 w 112406"/>
                <a:gd name="connsiteY176" fmla="*/ 370163 h 744201"/>
                <a:gd name="connsiteX177" fmla="*/ 70545 w 112406"/>
                <a:gd name="connsiteY177" fmla="*/ 381404 h 744201"/>
                <a:gd name="connsiteX178" fmla="*/ 60467 w 112406"/>
                <a:gd name="connsiteY178" fmla="*/ 370163 h 744201"/>
                <a:gd name="connsiteX179" fmla="*/ 70545 w 112406"/>
                <a:gd name="connsiteY179" fmla="*/ 358922 h 744201"/>
                <a:gd name="connsiteX180" fmla="*/ 39536 w 112406"/>
                <a:gd name="connsiteY180" fmla="*/ 358922 h 744201"/>
                <a:gd name="connsiteX181" fmla="*/ 49614 w 112406"/>
                <a:gd name="connsiteY181" fmla="*/ 370163 h 744201"/>
                <a:gd name="connsiteX182" fmla="*/ 39536 w 112406"/>
                <a:gd name="connsiteY182" fmla="*/ 381404 h 744201"/>
                <a:gd name="connsiteX183" fmla="*/ 29458 w 112406"/>
                <a:gd name="connsiteY183" fmla="*/ 370163 h 744201"/>
                <a:gd name="connsiteX184" fmla="*/ 39536 w 112406"/>
                <a:gd name="connsiteY184" fmla="*/ 358922 h 744201"/>
                <a:gd name="connsiteX185" fmla="*/ 10078 w 112406"/>
                <a:gd name="connsiteY185" fmla="*/ 358922 h 744201"/>
                <a:gd name="connsiteX186" fmla="*/ 20156 w 112406"/>
                <a:gd name="connsiteY186" fmla="*/ 370163 h 744201"/>
                <a:gd name="connsiteX187" fmla="*/ 10078 w 112406"/>
                <a:gd name="connsiteY187" fmla="*/ 381404 h 744201"/>
                <a:gd name="connsiteX188" fmla="*/ 0 w 112406"/>
                <a:gd name="connsiteY188" fmla="*/ 370163 h 744201"/>
                <a:gd name="connsiteX189" fmla="*/ 10078 w 112406"/>
                <a:gd name="connsiteY189" fmla="*/ 358922 h 744201"/>
                <a:gd name="connsiteX190" fmla="*/ 102328 w 112406"/>
                <a:gd name="connsiteY190" fmla="*/ 324813 h 744201"/>
                <a:gd name="connsiteX191" fmla="*/ 112406 w 112406"/>
                <a:gd name="connsiteY191" fmla="*/ 335666 h 744201"/>
                <a:gd name="connsiteX192" fmla="*/ 102328 w 112406"/>
                <a:gd name="connsiteY192" fmla="*/ 346519 h 744201"/>
                <a:gd name="connsiteX193" fmla="*/ 92250 w 112406"/>
                <a:gd name="connsiteY193" fmla="*/ 335666 h 744201"/>
                <a:gd name="connsiteX194" fmla="*/ 102328 w 112406"/>
                <a:gd name="connsiteY194" fmla="*/ 324813 h 744201"/>
                <a:gd name="connsiteX195" fmla="*/ 70545 w 112406"/>
                <a:gd name="connsiteY195" fmla="*/ 324813 h 744201"/>
                <a:gd name="connsiteX196" fmla="*/ 80623 w 112406"/>
                <a:gd name="connsiteY196" fmla="*/ 335666 h 744201"/>
                <a:gd name="connsiteX197" fmla="*/ 70545 w 112406"/>
                <a:gd name="connsiteY197" fmla="*/ 346519 h 744201"/>
                <a:gd name="connsiteX198" fmla="*/ 60467 w 112406"/>
                <a:gd name="connsiteY198" fmla="*/ 335666 h 744201"/>
                <a:gd name="connsiteX199" fmla="*/ 70545 w 112406"/>
                <a:gd name="connsiteY199" fmla="*/ 324813 h 744201"/>
                <a:gd name="connsiteX200" fmla="*/ 39536 w 112406"/>
                <a:gd name="connsiteY200" fmla="*/ 324813 h 744201"/>
                <a:gd name="connsiteX201" fmla="*/ 49614 w 112406"/>
                <a:gd name="connsiteY201" fmla="*/ 335666 h 744201"/>
                <a:gd name="connsiteX202" fmla="*/ 39536 w 112406"/>
                <a:gd name="connsiteY202" fmla="*/ 346519 h 744201"/>
                <a:gd name="connsiteX203" fmla="*/ 29458 w 112406"/>
                <a:gd name="connsiteY203" fmla="*/ 335666 h 744201"/>
                <a:gd name="connsiteX204" fmla="*/ 39536 w 112406"/>
                <a:gd name="connsiteY204" fmla="*/ 324813 h 744201"/>
                <a:gd name="connsiteX205" fmla="*/ 10078 w 112406"/>
                <a:gd name="connsiteY205" fmla="*/ 324813 h 744201"/>
                <a:gd name="connsiteX206" fmla="*/ 20156 w 112406"/>
                <a:gd name="connsiteY206" fmla="*/ 335666 h 744201"/>
                <a:gd name="connsiteX207" fmla="*/ 10078 w 112406"/>
                <a:gd name="connsiteY207" fmla="*/ 346519 h 744201"/>
                <a:gd name="connsiteX208" fmla="*/ 0 w 112406"/>
                <a:gd name="connsiteY208" fmla="*/ 335666 h 744201"/>
                <a:gd name="connsiteX209" fmla="*/ 10078 w 112406"/>
                <a:gd name="connsiteY209" fmla="*/ 324813 h 744201"/>
                <a:gd name="connsiteX210" fmla="*/ 102328 w 112406"/>
                <a:gd name="connsiteY210" fmla="*/ 291479 h 744201"/>
                <a:gd name="connsiteX211" fmla="*/ 112406 w 112406"/>
                <a:gd name="connsiteY211" fmla="*/ 302332 h 744201"/>
                <a:gd name="connsiteX212" fmla="*/ 102328 w 112406"/>
                <a:gd name="connsiteY212" fmla="*/ 313185 h 744201"/>
                <a:gd name="connsiteX213" fmla="*/ 92250 w 112406"/>
                <a:gd name="connsiteY213" fmla="*/ 302332 h 744201"/>
                <a:gd name="connsiteX214" fmla="*/ 102328 w 112406"/>
                <a:gd name="connsiteY214" fmla="*/ 291479 h 744201"/>
                <a:gd name="connsiteX215" fmla="*/ 70545 w 112406"/>
                <a:gd name="connsiteY215" fmla="*/ 291479 h 744201"/>
                <a:gd name="connsiteX216" fmla="*/ 80623 w 112406"/>
                <a:gd name="connsiteY216" fmla="*/ 302332 h 744201"/>
                <a:gd name="connsiteX217" fmla="*/ 70545 w 112406"/>
                <a:gd name="connsiteY217" fmla="*/ 313185 h 744201"/>
                <a:gd name="connsiteX218" fmla="*/ 60467 w 112406"/>
                <a:gd name="connsiteY218" fmla="*/ 302332 h 744201"/>
                <a:gd name="connsiteX219" fmla="*/ 70545 w 112406"/>
                <a:gd name="connsiteY219" fmla="*/ 291479 h 744201"/>
                <a:gd name="connsiteX220" fmla="*/ 39536 w 112406"/>
                <a:gd name="connsiteY220" fmla="*/ 291479 h 744201"/>
                <a:gd name="connsiteX221" fmla="*/ 49614 w 112406"/>
                <a:gd name="connsiteY221" fmla="*/ 302332 h 744201"/>
                <a:gd name="connsiteX222" fmla="*/ 39536 w 112406"/>
                <a:gd name="connsiteY222" fmla="*/ 313185 h 744201"/>
                <a:gd name="connsiteX223" fmla="*/ 29458 w 112406"/>
                <a:gd name="connsiteY223" fmla="*/ 302332 h 744201"/>
                <a:gd name="connsiteX224" fmla="*/ 39536 w 112406"/>
                <a:gd name="connsiteY224" fmla="*/ 291479 h 744201"/>
                <a:gd name="connsiteX225" fmla="*/ 10078 w 112406"/>
                <a:gd name="connsiteY225" fmla="*/ 291479 h 744201"/>
                <a:gd name="connsiteX226" fmla="*/ 20156 w 112406"/>
                <a:gd name="connsiteY226" fmla="*/ 302332 h 744201"/>
                <a:gd name="connsiteX227" fmla="*/ 10078 w 112406"/>
                <a:gd name="connsiteY227" fmla="*/ 313185 h 744201"/>
                <a:gd name="connsiteX228" fmla="*/ 0 w 112406"/>
                <a:gd name="connsiteY228" fmla="*/ 302332 h 744201"/>
                <a:gd name="connsiteX229" fmla="*/ 10078 w 112406"/>
                <a:gd name="connsiteY229" fmla="*/ 291479 h 744201"/>
                <a:gd name="connsiteX230" fmla="*/ 102328 w 112406"/>
                <a:gd name="connsiteY230" fmla="*/ 258145 h 744201"/>
                <a:gd name="connsiteX231" fmla="*/ 112406 w 112406"/>
                <a:gd name="connsiteY231" fmla="*/ 269386 h 744201"/>
                <a:gd name="connsiteX232" fmla="*/ 102328 w 112406"/>
                <a:gd name="connsiteY232" fmla="*/ 280627 h 744201"/>
                <a:gd name="connsiteX233" fmla="*/ 92250 w 112406"/>
                <a:gd name="connsiteY233" fmla="*/ 269386 h 744201"/>
                <a:gd name="connsiteX234" fmla="*/ 102328 w 112406"/>
                <a:gd name="connsiteY234" fmla="*/ 258145 h 744201"/>
                <a:gd name="connsiteX235" fmla="*/ 70545 w 112406"/>
                <a:gd name="connsiteY235" fmla="*/ 258145 h 744201"/>
                <a:gd name="connsiteX236" fmla="*/ 80623 w 112406"/>
                <a:gd name="connsiteY236" fmla="*/ 269386 h 744201"/>
                <a:gd name="connsiteX237" fmla="*/ 70545 w 112406"/>
                <a:gd name="connsiteY237" fmla="*/ 280627 h 744201"/>
                <a:gd name="connsiteX238" fmla="*/ 60467 w 112406"/>
                <a:gd name="connsiteY238" fmla="*/ 269386 h 744201"/>
                <a:gd name="connsiteX239" fmla="*/ 70545 w 112406"/>
                <a:gd name="connsiteY239" fmla="*/ 258145 h 744201"/>
                <a:gd name="connsiteX240" fmla="*/ 39536 w 112406"/>
                <a:gd name="connsiteY240" fmla="*/ 258145 h 744201"/>
                <a:gd name="connsiteX241" fmla="*/ 49614 w 112406"/>
                <a:gd name="connsiteY241" fmla="*/ 269386 h 744201"/>
                <a:gd name="connsiteX242" fmla="*/ 39536 w 112406"/>
                <a:gd name="connsiteY242" fmla="*/ 280627 h 744201"/>
                <a:gd name="connsiteX243" fmla="*/ 29458 w 112406"/>
                <a:gd name="connsiteY243" fmla="*/ 269386 h 744201"/>
                <a:gd name="connsiteX244" fmla="*/ 39536 w 112406"/>
                <a:gd name="connsiteY244" fmla="*/ 258145 h 744201"/>
                <a:gd name="connsiteX245" fmla="*/ 10078 w 112406"/>
                <a:gd name="connsiteY245" fmla="*/ 258145 h 744201"/>
                <a:gd name="connsiteX246" fmla="*/ 20156 w 112406"/>
                <a:gd name="connsiteY246" fmla="*/ 269386 h 744201"/>
                <a:gd name="connsiteX247" fmla="*/ 10078 w 112406"/>
                <a:gd name="connsiteY247" fmla="*/ 280627 h 744201"/>
                <a:gd name="connsiteX248" fmla="*/ 0 w 112406"/>
                <a:gd name="connsiteY248" fmla="*/ 269386 h 744201"/>
                <a:gd name="connsiteX249" fmla="*/ 10078 w 112406"/>
                <a:gd name="connsiteY249" fmla="*/ 258145 h 744201"/>
                <a:gd name="connsiteX250" fmla="*/ 102328 w 112406"/>
                <a:gd name="connsiteY250" fmla="*/ 225586 h 744201"/>
                <a:gd name="connsiteX251" fmla="*/ 112406 w 112406"/>
                <a:gd name="connsiteY251" fmla="*/ 236439 h 744201"/>
                <a:gd name="connsiteX252" fmla="*/ 102328 w 112406"/>
                <a:gd name="connsiteY252" fmla="*/ 247292 h 744201"/>
                <a:gd name="connsiteX253" fmla="*/ 92250 w 112406"/>
                <a:gd name="connsiteY253" fmla="*/ 236439 h 744201"/>
                <a:gd name="connsiteX254" fmla="*/ 102328 w 112406"/>
                <a:gd name="connsiteY254" fmla="*/ 225586 h 744201"/>
                <a:gd name="connsiteX255" fmla="*/ 70545 w 112406"/>
                <a:gd name="connsiteY255" fmla="*/ 225586 h 744201"/>
                <a:gd name="connsiteX256" fmla="*/ 80623 w 112406"/>
                <a:gd name="connsiteY256" fmla="*/ 236439 h 744201"/>
                <a:gd name="connsiteX257" fmla="*/ 70545 w 112406"/>
                <a:gd name="connsiteY257" fmla="*/ 247292 h 744201"/>
                <a:gd name="connsiteX258" fmla="*/ 60467 w 112406"/>
                <a:gd name="connsiteY258" fmla="*/ 236439 h 744201"/>
                <a:gd name="connsiteX259" fmla="*/ 70545 w 112406"/>
                <a:gd name="connsiteY259" fmla="*/ 225586 h 744201"/>
                <a:gd name="connsiteX260" fmla="*/ 39536 w 112406"/>
                <a:gd name="connsiteY260" fmla="*/ 225586 h 744201"/>
                <a:gd name="connsiteX261" fmla="*/ 49614 w 112406"/>
                <a:gd name="connsiteY261" fmla="*/ 236439 h 744201"/>
                <a:gd name="connsiteX262" fmla="*/ 39536 w 112406"/>
                <a:gd name="connsiteY262" fmla="*/ 247292 h 744201"/>
                <a:gd name="connsiteX263" fmla="*/ 29458 w 112406"/>
                <a:gd name="connsiteY263" fmla="*/ 236439 h 744201"/>
                <a:gd name="connsiteX264" fmla="*/ 39536 w 112406"/>
                <a:gd name="connsiteY264" fmla="*/ 225586 h 744201"/>
                <a:gd name="connsiteX265" fmla="*/ 10078 w 112406"/>
                <a:gd name="connsiteY265" fmla="*/ 225586 h 744201"/>
                <a:gd name="connsiteX266" fmla="*/ 20156 w 112406"/>
                <a:gd name="connsiteY266" fmla="*/ 236439 h 744201"/>
                <a:gd name="connsiteX267" fmla="*/ 10078 w 112406"/>
                <a:gd name="connsiteY267" fmla="*/ 247292 h 744201"/>
                <a:gd name="connsiteX268" fmla="*/ 0 w 112406"/>
                <a:gd name="connsiteY268" fmla="*/ 236439 h 744201"/>
                <a:gd name="connsiteX269" fmla="*/ 10078 w 112406"/>
                <a:gd name="connsiteY269" fmla="*/ 225586 h 744201"/>
                <a:gd name="connsiteX270" fmla="*/ 102328 w 112406"/>
                <a:gd name="connsiteY270" fmla="*/ 190702 h 744201"/>
                <a:gd name="connsiteX271" fmla="*/ 112406 w 112406"/>
                <a:gd name="connsiteY271" fmla="*/ 202718 h 744201"/>
                <a:gd name="connsiteX272" fmla="*/ 102328 w 112406"/>
                <a:gd name="connsiteY272" fmla="*/ 214734 h 744201"/>
                <a:gd name="connsiteX273" fmla="*/ 92250 w 112406"/>
                <a:gd name="connsiteY273" fmla="*/ 202718 h 744201"/>
                <a:gd name="connsiteX274" fmla="*/ 102328 w 112406"/>
                <a:gd name="connsiteY274" fmla="*/ 190702 h 744201"/>
                <a:gd name="connsiteX275" fmla="*/ 70545 w 112406"/>
                <a:gd name="connsiteY275" fmla="*/ 190702 h 744201"/>
                <a:gd name="connsiteX276" fmla="*/ 80623 w 112406"/>
                <a:gd name="connsiteY276" fmla="*/ 202718 h 744201"/>
                <a:gd name="connsiteX277" fmla="*/ 70545 w 112406"/>
                <a:gd name="connsiteY277" fmla="*/ 214734 h 744201"/>
                <a:gd name="connsiteX278" fmla="*/ 60467 w 112406"/>
                <a:gd name="connsiteY278" fmla="*/ 202718 h 744201"/>
                <a:gd name="connsiteX279" fmla="*/ 70545 w 112406"/>
                <a:gd name="connsiteY279" fmla="*/ 190702 h 744201"/>
                <a:gd name="connsiteX280" fmla="*/ 39536 w 112406"/>
                <a:gd name="connsiteY280" fmla="*/ 190702 h 744201"/>
                <a:gd name="connsiteX281" fmla="*/ 49614 w 112406"/>
                <a:gd name="connsiteY281" fmla="*/ 202718 h 744201"/>
                <a:gd name="connsiteX282" fmla="*/ 39536 w 112406"/>
                <a:gd name="connsiteY282" fmla="*/ 214734 h 744201"/>
                <a:gd name="connsiteX283" fmla="*/ 29458 w 112406"/>
                <a:gd name="connsiteY283" fmla="*/ 202718 h 744201"/>
                <a:gd name="connsiteX284" fmla="*/ 39536 w 112406"/>
                <a:gd name="connsiteY284" fmla="*/ 190702 h 744201"/>
                <a:gd name="connsiteX285" fmla="*/ 10078 w 112406"/>
                <a:gd name="connsiteY285" fmla="*/ 190702 h 744201"/>
                <a:gd name="connsiteX286" fmla="*/ 20156 w 112406"/>
                <a:gd name="connsiteY286" fmla="*/ 202718 h 744201"/>
                <a:gd name="connsiteX287" fmla="*/ 10078 w 112406"/>
                <a:gd name="connsiteY287" fmla="*/ 214734 h 744201"/>
                <a:gd name="connsiteX288" fmla="*/ 0 w 112406"/>
                <a:gd name="connsiteY288" fmla="*/ 202718 h 744201"/>
                <a:gd name="connsiteX289" fmla="*/ 10078 w 112406"/>
                <a:gd name="connsiteY289" fmla="*/ 190702 h 744201"/>
                <a:gd name="connsiteX290" fmla="*/ 102328 w 112406"/>
                <a:gd name="connsiteY290" fmla="*/ 157368 h 744201"/>
                <a:gd name="connsiteX291" fmla="*/ 112406 w 112406"/>
                <a:gd name="connsiteY291" fmla="*/ 168609 h 744201"/>
                <a:gd name="connsiteX292" fmla="*/ 102328 w 112406"/>
                <a:gd name="connsiteY292" fmla="*/ 179850 h 744201"/>
                <a:gd name="connsiteX293" fmla="*/ 92250 w 112406"/>
                <a:gd name="connsiteY293" fmla="*/ 168609 h 744201"/>
                <a:gd name="connsiteX294" fmla="*/ 102328 w 112406"/>
                <a:gd name="connsiteY294" fmla="*/ 157368 h 744201"/>
                <a:gd name="connsiteX295" fmla="*/ 70545 w 112406"/>
                <a:gd name="connsiteY295" fmla="*/ 157368 h 744201"/>
                <a:gd name="connsiteX296" fmla="*/ 80623 w 112406"/>
                <a:gd name="connsiteY296" fmla="*/ 168609 h 744201"/>
                <a:gd name="connsiteX297" fmla="*/ 70545 w 112406"/>
                <a:gd name="connsiteY297" fmla="*/ 179850 h 744201"/>
                <a:gd name="connsiteX298" fmla="*/ 60467 w 112406"/>
                <a:gd name="connsiteY298" fmla="*/ 168609 h 744201"/>
                <a:gd name="connsiteX299" fmla="*/ 70545 w 112406"/>
                <a:gd name="connsiteY299" fmla="*/ 157368 h 744201"/>
                <a:gd name="connsiteX300" fmla="*/ 39536 w 112406"/>
                <a:gd name="connsiteY300" fmla="*/ 157368 h 744201"/>
                <a:gd name="connsiteX301" fmla="*/ 49614 w 112406"/>
                <a:gd name="connsiteY301" fmla="*/ 168609 h 744201"/>
                <a:gd name="connsiteX302" fmla="*/ 39536 w 112406"/>
                <a:gd name="connsiteY302" fmla="*/ 179850 h 744201"/>
                <a:gd name="connsiteX303" fmla="*/ 29458 w 112406"/>
                <a:gd name="connsiteY303" fmla="*/ 168609 h 744201"/>
                <a:gd name="connsiteX304" fmla="*/ 39536 w 112406"/>
                <a:gd name="connsiteY304" fmla="*/ 157368 h 744201"/>
                <a:gd name="connsiteX305" fmla="*/ 10078 w 112406"/>
                <a:gd name="connsiteY305" fmla="*/ 157368 h 744201"/>
                <a:gd name="connsiteX306" fmla="*/ 20156 w 112406"/>
                <a:gd name="connsiteY306" fmla="*/ 168609 h 744201"/>
                <a:gd name="connsiteX307" fmla="*/ 10078 w 112406"/>
                <a:gd name="connsiteY307" fmla="*/ 179850 h 744201"/>
                <a:gd name="connsiteX308" fmla="*/ 0 w 112406"/>
                <a:gd name="connsiteY308" fmla="*/ 168609 h 744201"/>
                <a:gd name="connsiteX309" fmla="*/ 10078 w 112406"/>
                <a:gd name="connsiteY309" fmla="*/ 157368 h 744201"/>
                <a:gd name="connsiteX310" fmla="*/ 102328 w 112406"/>
                <a:gd name="connsiteY310" fmla="*/ 124809 h 744201"/>
                <a:gd name="connsiteX311" fmla="*/ 112406 w 112406"/>
                <a:gd name="connsiteY311" fmla="*/ 135662 h 744201"/>
                <a:gd name="connsiteX312" fmla="*/ 102328 w 112406"/>
                <a:gd name="connsiteY312" fmla="*/ 146515 h 744201"/>
                <a:gd name="connsiteX313" fmla="*/ 92250 w 112406"/>
                <a:gd name="connsiteY313" fmla="*/ 135662 h 744201"/>
                <a:gd name="connsiteX314" fmla="*/ 102328 w 112406"/>
                <a:gd name="connsiteY314" fmla="*/ 124809 h 744201"/>
                <a:gd name="connsiteX315" fmla="*/ 70545 w 112406"/>
                <a:gd name="connsiteY315" fmla="*/ 124809 h 744201"/>
                <a:gd name="connsiteX316" fmla="*/ 80623 w 112406"/>
                <a:gd name="connsiteY316" fmla="*/ 135662 h 744201"/>
                <a:gd name="connsiteX317" fmla="*/ 70545 w 112406"/>
                <a:gd name="connsiteY317" fmla="*/ 146515 h 744201"/>
                <a:gd name="connsiteX318" fmla="*/ 60467 w 112406"/>
                <a:gd name="connsiteY318" fmla="*/ 135662 h 744201"/>
                <a:gd name="connsiteX319" fmla="*/ 70545 w 112406"/>
                <a:gd name="connsiteY319" fmla="*/ 124809 h 744201"/>
                <a:gd name="connsiteX320" fmla="*/ 39536 w 112406"/>
                <a:gd name="connsiteY320" fmla="*/ 124809 h 744201"/>
                <a:gd name="connsiteX321" fmla="*/ 49614 w 112406"/>
                <a:gd name="connsiteY321" fmla="*/ 135662 h 744201"/>
                <a:gd name="connsiteX322" fmla="*/ 39536 w 112406"/>
                <a:gd name="connsiteY322" fmla="*/ 146515 h 744201"/>
                <a:gd name="connsiteX323" fmla="*/ 29458 w 112406"/>
                <a:gd name="connsiteY323" fmla="*/ 135662 h 744201"/>
                <a:gd name="connsiteX324" fmla="*/ 39536 w 112406"/>
                <a:gd name="connsiteY324" fmla="*/ 124809 h 744201"/>
                <a:gd name="connsiteX325" fmla="*/ 10078 w 112406"/>
                <a:gd name="connsiteY325" fmla="*/ 124809 h 744201"/>
                <a:gd name="connsiteX326" fmla="*/ 20156 w 112406"/>
                <a:gd name="connsiteY326" fmla="*/ 135662 h 744201"/>
                <a:gd name="connsiteX327" fmla="*/ 10078 w 112406"/>
                <a:gd name="connsiteY327" fmla="*/ 146515 h 744201"/>
                <a:gd name="connsiteX328" fmla="*/ 0 w 112406"/>
                <a:gd name="connsiteY328" fmla="*/ 135662 h 744201"/>
                <a:gd name="connsiteX329" fmla="*/ 10078 w 112406"/>
                <a:gd name="connsiteY329" fmla="*/ 124809 h 744201"/>
                <a:gd name="connsiteX330" fmla="*/ 0 w 112406"/>
                <a:gd name="connsiteY330" fmla="*/ 0 h 744201"/>
                <a:gd name="connsiteX331" fmla="*/ 112405 w 112406"/>
                <a:gd name="connsiteY331" fmla="*/ 0 h 744201"/>
                <a:gd name="connsiteX332" fmla="*/ 112405 w 112406"/>
                <a:gd name="connsiteY332" fmla="*/ 122483 h 744201"/>
                <a:gd name="connsiteX333" fmla="*/ 0 w 112406"/>
                <a:gd name="connsiteY333" fmla="*/ 122483 h 7442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112405" h="744201">
                  <a:moveTo>
                    <a:pt x="70545" y="722495"/>
                  </a:moveTo>
                  <a:cubicBezTo>
                    <a:pt x="76111" y="722495"/>
                    <a:pt x="80623" y="727354"/>
                    <a:pt x="80623" y="733348"/>
                  </a:cubicBezTo>
                  <a:cubicBezTo>
                    <a:pt x="80623" y="739342"/>
                    <a:pt x="76111" y="744201"/>
                    <a:pt x="70545" y="744201"/>
                  </a:cubicBezTo>
                  <a:cubicBezTo>
                    <a:pt x="64979" y="744201"/>
                    <a:pt x="60467" y="739342"/>
                    <a:pt x="60467" y="733348"/>
                  </a:cubicBezTo>
                  <a:cubicBezTo>
                    <a:pt x="60467" y="727354"/>
                    <a:pt x="64979" y="722495"/>
                    <a:pt x="70545" y="722495"/>
                  </a:cubicBezTo>
                  <a:close/>
                  <a:moveTo>
                    <a:pt x="39536" y="722495"/>
                  </a:moveTo>
                  <a:cubicBezTo>
                    <a:pt x="45102" y="722495"/>
                    <a:pt x="49614" y="727354"/>
                    <a:pt x="49614" y="733348"/>
                  </a:cubicBezTo>
                  <a:cubicBezTo>
                    <a:pt x="49614" y="739342"/>
                    <a:pt x="45102" y="744201"/>
                    <a:pt x="39536" y="744201"/>
                  </a:cubicBezTo>
                  <a:cubicBezTo>
                    <a:pt x="33970" y="744201"/>
                    <a:pt x="29458" y="739342"/>
                    <a:pt x="29458" y="733348"/>
                  </a:cubicBezTo>
                  <a:cubicBezTo>
                    <a:pt x="29458" y="727354"/>
                    <a:pt x="33970" y="722495"/>
                    <a:pt x="39536" y="722495"/>
                  </a:cubicBezTo>
                  <a:close/>
                  <a:moveTo>
                    <a:pt x="70545" y="689161"/>
                  </a:moveTo>
                  <a:cubicBezTo>
                    <a:pt x="76111" y="689161"/>
                    <a:pt x="80623" y="694194"/>
                    <a:pt x="80623" y="700402"/>
                  </a:cubicBezTo>
                  <a:cubicBezTo>
                    <a:pt x="80623" y="706610"/>
                    <a:pt x="76111" y="711643"/>
                    <a:pt x="70545" y="711643"/>
                  </a:cubicBezTo>
                  <a:cubicBezTo>
                    <a:pt x="64979" y="711643"/>
                    <a:pt x="60467" y="706610"/>
                    <a:pt x="60467" y="700402"/>
                  </a:cubicBezTo>
                  <a:cubicBezTo>
                    <a:pt x="60467" y="694194"/>
                    <a:pt x="64979" y="689161"/>
                    <a:pt x="70545" y="689161"/>
                  </a:cubicBezTo>
                  <a:close/>
                  <a:moveTo>
                    <a:pt x="39536" y="689161"/>
                  </a:moveTo>
                  <a:cubicBezTo>
                    <a:pt x="45102" y="689161"/>
                    <a:pt x="49614" y="694194"/>
                    <a:pt x="49614" y="700402"/>
                  </a:cubicBezTo>
                  <a:cubicBezTo>
                    <a:pt x="49614" y="706610"/>
                    <a:pt x="45102" y="711643"/>
                    <a:pt x="39536" y="711643"/>
                  </a:cubicBezTo>
                  <a:cubicBezTo>
                    <a:pt x="33970" y="711643"/>
                    <a:pt x="29458" y="706610"/>
                    <a:pt x="29458" y="700402"/>
                  </a:cubicBezTo>
                  <a:cubicBezTo>
                    <a:pt x="29458" y="694194"/>
                    <a:pt x="33970" y="689161"/>
                    <a:pt x="39536" y="689161"/>
                  </a:cubicBezTo>
                  <a:close/>
                  <a:moveTo>
                    <a:pt x="70545" y="654277"/>
                  </a:moveTo>
                  <a:cubicBezTo>
                    <a:pt x="76111" y="654277"/>
                    <a:pt x="80623" y="659310"/>
                    <a:pt x="80623" y="665518"/>
                  </a:cubicBezTo>
                  <a:cubicBezTo>
                    <a:pt x="80623" y="671726"/>
                    <a:pt x="76111" y="676759"/>
                    <a:pt x="70545" y="676759"/>
                  </a:cubicBezTo>
                  <a:cubicBezTo>
                    <a:pt x="64979" y="676759"/>
                    <a:pt x="60467" y="671726"/>
                    <a:pt x="60467" y="665518"/>
                  </a:cubicBezTo>
                  <a:cubicBezTo>
                    <a:pt x="60467" y="659310"/>
                    <a:pt x="64979" y="654277"/>
                    <a:pt x="70545" y="654277"/>
                  </a:cubicBezTo>
                  <a:close/>
                  <a:moveTo>
                    <a:pt x="39536" y="654277"/>
                  </a:moveTo>
                  <a:cubicBezTo>
                    <a:pt x="45102" y="654277"/>
                    <a:pt x="49614" y="659310"/>
                    <a:pt x="49614" y="665518"/>
                  </a:cubicBezTo>
                  <a:cubicBezTo>
                    <a:pt x="49614" y="671726"/>
                    <a:pt x="45102" y="676759"/>
                    <a:pt x="39536" y="676759"/>
                  </a:cubicBezTo>
                  <a:cubicBezTo>
                    <a:pt x="33970" y="676759"/>
                    <a:pt x="29458" y="671726"/>
                    <a:pt x="29458" y="665518"/>
                  </a:cubicBezTo>
                  <a:cubicBezTo>
                    <a:pt x="29458" y="659310"/>
                    <a:pt x="33970" y="654277"/>
                    <a:pt x="39536" y="654277"/>
                  </a:cubicBezTo>
                  <a:close/>
                  <a:moveTo>
                    <a:pt x="70545" y="621718"/>
                  </a:moveTo>
                  <a:cubicBezTo>
                    <a:pt x="76111" y="621718"/>
                    <a:pt x="80623" y="626577"/>
                    <a:pt x="80623" y="632571"/>
                  </a:cubicBezTo>
                  <a:cubicBezTo>
                    <a:pt x="80623" y="638565"/>
                    <a:pt x="76111" y="643424"/>
                    <a:pt x="70545" y="643424"/>
                  </a:cubicBezTo>
                  <a:cubicBezTo>
                    <a:pt x="64979" y="643424"/>
                    <a:pt x="60467" y="638565"/>
                    <a:pt x="60467" y="632571"/>
                  </a:cubicBezTo>
                  <a:cubicBezTo>
                    <a:pt x="60467" y="626577"/>
                    <a:pt x="64979" y="621718"/>
                    <a:pt x="70545" y="621718"/>
                  </a:cubicBezTo>
                  <a:close/>
                  <a:moveTo>
                    <a:pt x="39536" y="621718"/>
                  </a:moveTo>
                  <a:cubicBezTo>
                    <a:pt x="45102" y="621718"/>
                    <a:pt x="49614" y="626577"/>
                    <a:pt x="49614" y="632571"/>
                  </a:cubicBezTo>
                  <a:cubicBezTo>
                    <a:pt x="49614" y="638565"/>
                    <a:pt x="45102" y="643424"/>
                    <a:pt x="39536" y="643424"/>
                  </a:cubicBezTo>
                  <a:cubicBezTo>
                    <a:pt x="33970" y="643424"/>
                    <a:pt x="29458" y="638565"/>
                    <a:pt x="29458" y="632571"/>
                  </a:cubicBezTo>
                  <a:cubicBezTo>
                    <a:pt x="29458" y="626577"/>
                    <a:pt x="33970" y="621718"/>
                    <a:pt x="39536" y="621718"/>
                  </a:cubicBezTo>
                  <a:close/>
                  <a:moveTo>
                    <a:pt x="70545" y="588384"/>
                  </a:moveTo>
                  <a:cubicBezTo>
                    <a:pt x="76111" y="588384"/>
                    <a:pt x="80623" y="593417"/>
                    <a:pt x="80623" y="599625"/>
                  </a:cubicBezTo>
                  <a:cubicBezTo>
                    <a:pt x="80623" y="605833"/>
                    <a:pt x="76111" y="610866"/>
                    <a:pt x="70545" y="610866"/>
                  </a:cubicBezTo>
                  <a:cubicBezTo>
                    <a:pt x="64979" y="610866"/>
                    <a:pt x="60467" y="605833"/>
                    <a:pt x="60467" y="599625"/>
                  </a:cubicBezTo>
                  <a:cubicBezTo>
                    <a:pt x="60467" y="593417"/>
                    <a:pt x="64979" y="588384"/>
                    <a:pt x="70545" y="588384"/>
                  </a:cubicBezTo>
                  <a:close/>
                  <a:moveTo>
                    <a:pt x="39536" y="588384"/>
                  </a:moveTo>
                  <a:cubicBezTo>
                    <a:pt x="45102" y="588384"/>
                    <a:pt x="49614" y="593417"/>
                    <a:pt x="49614" y="599625"/>
                  </a:cubicBezTo>
                  <a:cubicBezTo>
                    <a:pt x="49614" y="605833"/>
                    <a:pt x="45102" y="610866"/>
                    <a:pt x="39536" y="610866"/>
                  </a:cubicBezTo>
                  <a:cubicBezTo>
                    <a:pt x="33970" y="610866"/>
                    <a:pt x="29458" y="605833"/>
                    <a:pt x="29458" y="599625"/>
                  </a:cubicBezTo>
                  <a:cubicBezTo>
                    <a:pt x="29458" y="593417"/>
                    <a:pt x="33970" y="588384"/>
                    <a:pt x="39536" y="588384"/>
                  </a:cubicBezTo>
                  <a:close/>
                  <a:moveTo>
                    <a:pt x="102328" y="558926"/>
                  </a:moveTo>
                  <a:cubicBezTo>
                    <a:pt x="107894" y="558926"/>
                    <a:pt x="112406" y="563959"/>
                    <a:pt x="112406" y="570167"/>
                  </a:cubicBezTo>
                  <a:cubicBezTo>
                    <a:pt x="112406" y="576375"/>
                    <a:pt x="107894" y="581408"/>
                    <a:pt x="102328" y="581408"/>
                  </a:cubicBezTo>
                  <a:cubicBezTo>
                    <a:pt x="96762" y="581408"/>
                    <a:pt x="92250" y="576375"/>
                    <a:pt x="92250" y="570167"/>
                  </a:cubicBezTo>
                  <a:cubicBezTo>
                    <a:pt x="92250" y="563959"/>
                    <a:pt x="96762" y="558926"/>
                    <a:pt x="102328" y="558926"/>
                  </a:cubicBezTo>
                  <a:close/>
                  <a:moveTo>
                    <a:pt x="70545" y="558926"/>
                  </a:moveTo>
                  <a:cubicBezTo>
                    <a:pt x="76111" y="558926"/>
                    <a:pt x="80623" y="563959"/>
                    <a:pt x="80623" y="570167"/>
                  </a:cubicBezTo>
                  <a:cubicBezTo>
                    <a:pt x="80623" y="576375"/>
                    <a:pt x="76111" y="581408"/>
                    <a:pt x="70545" y="581408"/>
                  </a:cubicBezTo>
                  <a:cubicBezTo>
                    <a:pt x="64979" y="581408"/>
                    <a:pt x="60467" y="576375"/>
                    <a:pt x="60467" y="570167"/>
                  </a:cubicBezTo>
                  <a:cubicBezTo>
                    <a:pt x="60467" y="563959"/>
                    <a:pt x="64979" y="558926"/>
                    <a:pt x="70545" y="558926"/>
                  </a:cubicBezTo>
                  <a:close/>
                  <a:moveTo>
                    <a:pt x="39536" y="558926"/>
                  </a:moveTo>
                  <a:cubicBezTo>
                    <a:pt x="45102" y="558926"/>
                    <a:pt x="49614" y="563959"/>
                    <a:pt x="49614" y="570167"/>
                  </a:cubicBezTo>
                  <a:cubicBezTo>
                    <a:pt x="49614" y="576375"/>
                    <a:pt x="45102" y="581408"/>
                    <a:pt x="39536" y="581408"/>
                  </a:cubicBezTo>
                  <a:cubicBezTo>
                    <a:pt x="33970" y="581408"/>
                    <a:pt x="29458" y="576375"/>
                    <a:pt x="29458" y="570167"/>
                  </a:cubicBezTo>
                  <a:cubicBezTo>
                    <a:pt x="29458" y="563959"/>
                    <a:pt x="33970" y="558926"/>
                    <a:pt x="39536" y="558926"/>
                  </a:cubicBezTo>
                  <a:close/>
                  <a:moveTo>
                    <a:pt x="10078" y="558926"/>
                  </a:moveTo>
                  <a:cubicBezTo>
                    <a:pt x="15644" y="558926"/>
                    <a:pt x="20156" y="563959"/>
                    <a:pt x="20156" y="570167"/>
                  </a:cubicBezTo>
                  <a:cubicBezTo>
                    <a:pt x="20156" y="576375"/>
                    <a:pt x="15644" y="581408"/>
                    <a:pt x="10078" y="581408"/>
                  </a:cubicBezTo>
                  <a:cubicBezTo>
                    <a:pt x="4512" y="581408"/>
                    <a:pt x="0" y="576375"/>
                    <a:pt x="0" y="570167"/>
                  </a:cubicBezTo>
                  <a:cubicBezTo>
                    <a:pt x="0" y="563959"/>
                    <a:pt x="4512" y="558926"/>
                    <a:pt x="10078" y="558926"/>
                  </a:cubicBezTo>
                  <a:close/>
                  <a:moveTo>
                    <a:pt x="102328" y="526367"/>
                  </a:moveTo>
                  <a:cubicBezTo>
                    <a:pt x="107894" y="526367"/>
                    <a:pt x="112406" y="531226"/>
                    <a:pt x="112406" y="537220"/>
                  </a:cubicBezTo>
                  <a:cubicBezTo>
                    <a:pt x="112406" y="543214"/>
                    <a:pt x="107894" y="548073"/>
                    <a:pt x="102328" y="548073"/>
                  </a:cubicBezTo>
                  <a:cubicBezTo>
                    <a:pt x="96762" y="548073"/>
                    <a:pt x="92250" y="543214"/>
                    <a:pt x="92250" y="537220"/>
                  </a:cubicBezTo>
                  <a:cubicBezTo>
                    <a:pt x="92250" y="531226"/>
                    <a:pt x="96762" y="526367"/>
                    <a:pt x="102328" y="526367"/>
                  </a:cubicBezTo>
                  <a:close/>
                  <a:moveTo>
                    <a:pt x="70545" y="526367"/>
                  </a:moveTo>
                  <a:cubicBezTo>
                    <a:pt x="76111" y="526367"/>
                    <a:pt x="80623" y="531226"/>
                    <a:pt x="80623" y="537220"/>
                  </a:cubicBezTo>
                  <a:cubicBezTo>
                    <a:pt x="80623" y="543214"/>
                    <a:pt x="76111" y="548073"/>
                    <a:pt x="70545" y="548073"/>
                  </a:cubicBezTo>
                  <a:cubicBezTo>
                    <a:pt x="64979" y="548073"/>
                    <a:pt x="60467" y="543214"/>
                    <a:pt x="60467" y="537220"/>
                  </a:cubicBezTo>
                  <a:cubicBezTo>
                    <a:pt x="60467" y="531226"/>
                    <a:pt x="64979" y="526367"/>
                    <a:pt x="70545" y="526367"/>
                  </a:cubicBezTo>
                  <a:close/>
                  <a:moveTo>
                    <a:pt x="39536" y="526367"/>
                  </a:moveTo>
                  <a:cubicBezTo>
                    <a:pt x="45102" y="526367"/>
                    <a:pt x="49614" y="531226"/>
                    <a:pt x="49614" y="537220"/>
                  </a:cubicBezTo>
                  <a:cubicBezTo>
                    <a:pt x="49614" y="543214"/>
                    <a:pt x="45102" y="548073"/>
                    <a:pt x="39536" y="548073"/>
                  </a:cubicBezTo>
                  <a:cubicBezTo>
                    <a:pt x="33970" y="548073"/>
                    <a:pt x="29458" y="543214"/>
                    <a:pt x="29458" y="537220"/>
                  </a:cubicBezTo>
                  <a:cubicBezTo>
                    <a:pt x="29458" y="531226"/>
                    <a:pt x="33970" y="526367"/>
                    <a:pt x="39536" y="526367"/>
                  </a:cubicBezTo>
                  <a:close/>
                  <a:moveTo>
                    <a:pt x="10078" y="526367"/>
                  </a:moveTo>
                  <a:cubicBezTo>
                    <a:pt x="15644" y="526367"/>
                    <a:pt x="20156" y="531226"/>
                    <a:pt x="20156" y="537220"/>
                  </a:cubicBezTo>
                  <a:cubicBezTo>
                    <a:pt x="20156" y="543214"/>
                    <a:pt x="15644" y="548073"/>
                    <a:pt x="10078" y="548073"/>
                  </a:cubicBezTo>
                  <a:cubicBezTo>
                    <a:pt x="4512" y="548073"/>
                    <a:pt x="0" y="543214"/>
                    <a:pt x="0" y="537220"/>
                  </a:cubicBezTo>
                  <a:cubicBezTo>
                    <a:pt x="0" y="531226"/>
                    <a:pt x="4512" y="526367"/>
                    <a:pt x="10078" y="526367"/>
                  </a:cubicBezTo>
                  <a:close/>
                  <a:moveTo>
                    <a:pt x="102328" y="491483"/>
                  </a:moveTo>
                  <a:cubicBezTo>
                    <a:pt x="107894" y="491483"/>
                    <a:pt x="112406" y="496863"/>
                    <a:pt x="112406" y="503499"/>
                  </a:cubicBezTo>
                  <a:cubicBezTo>
                    <a:pt x="112406" y="510135"/>
                    <a:pt x="107894" y="515515"/>
                    <a:pt x="102328" y="515515"/>
                  </a:cubicBezTo>
                  <a:cubicBezTo>
                    <a:pt x="96762" y="515515"/>
                    <a:pt x="92250" y="510135"/>
                    <a:pt x="92250" y="503499"/>
                  </a:cubicBezTo>
                  <a:cubicBezTo>
                    <a:pt x="92250" y="496863"/>
                    <a:pt x="96762" y="491483"/>
                    <a:pt x="102328" y="491483"/>
                  </a:cubicBezTo>
                  <a:close/>
                  <a:moveTo>
                    <a:pt x="70545" y="491483"/>
                  </a:moveTo>
                  <a:cubicBezTo>
                    <a:pt x="76111" y="491483"/>
                    <a:pt x="80623" y="496863"/>
                    <a:pt x="80623" y="503499"/>
                  </a:cubicBezTo>
                  <a:cubicBezTo>
                    <a:pt x="80623" y="510135"/>
                    <a:pt x="76111" y="515515"/>
                    <a:pt x="70545" y="515515"/>
                  </a:cubicBezTo>
                  <a:cubicBezTo>
                    <a:pt x="64979" y="515515"/>
                    <a:pt x="60467" y="510135"/>
                    <a:pt x="60467" y="503499"/>
                  </a:cubicBezTo>
                  <a:cubicBezTo>
                    <a:pt x="60467" y="496863"/>
                    <a:pt x="64979" y="491483"/>
                    <a:pt x="70545" y="491483"/>
                  </a:cubicBezTo>
                  <a:close/>
                  <a:moveTo>
                    <a:pt x="39536" y="491483"/>
                  </a:moveTo>
                  <a:cubicBezTo>
                    <a:pt x="45102" y="491483"/>
                    <a:pt x="49614" y="496863"/>
                    <a:pt x="49614" y="503499"/>
                  </a:cubicBezTo>
                  <a:cubicBezTo>
                    <a:pt x="49614" y="510135"/>
                    <a:pt x="45102" y="515515"/>
                    <a:pt x="39536" y="515515"/>
                  </a:cubicBezTo>
                  <a:cubicBezTo>
                    <a:pt x="33970" y="515515"/>
                    <a:pt x="29458" y="510135"/>
                    <a:pt x="29458" y="503499"/>
                  </a:cubicBezTo>
                  <a:cubicBezTo>
                    <a:pt x="29458" y="496863"/>
                    <a:pt x="33970" y="491483"/>
                    <a:pt x="39536" y="491483"/>
                  </a:cubicBezTo>
                  <a:close/>
                  <a:moveTo>
                    <a:pt x="10078" y="491483"/>
                  </a:moveTo>
                  <a:cubicBezTo>
                    <a:pt x="15644" y="491483"/>
                    <a:pt x="20156" y="496863"/>
                    <a:pt x="20156" y="503499"/>
                  </a:cubicBezTo>
                  <a:cubicBezTo>
                    <a:pt x="20156" y="510135"/>
                    <a:pt x="15644" y="515515"/>
                    <a:pt x="10078" y="515515"/>
                  </a:cubicBezTo>
                  <a:cubicBezTo>
                    <a:pt x="4512" y="515515"/>
                    <a:pt x="0" y="510135"/>
                    <a:pt x="0" y="503499"/>
                  </a:cubicBezTo>
                  <a:cubicBezTo>
                    <a:pt x="0" y="496863"/>
                    <a:pt x="4512" y="491483"/>
                    <a:pt x="10078" y="491483"/>
                  </a:cubicBezTo>
                  <a:close/>
                  <a:moveTo>
                    <a:pt x="102328" y="458149"/>
                  </a:moveTo>
                  <a:cubicBezTo>
                    <a:pt x="107894" y="458149"/>
                    <a:pt x="112406" y="463182"/>
                    <a:pt x="112406" y="469390"/>
                  </a:cubicBezTo>
                  <a:cubicBezTo>
                    <a:pt x="112406" y="475598"/>
                    <a:pt x="107894" y="480631"/>
                    <a:pt x="102328" y="480631"/>
                  </a:cubicBezTo>
                  <a:cubicBezTo>
                    <a:pt x="96762" y="480631"/>
                    <a:pt x="92250" y="475598"/>
                    <a:pt x="92250" y="469390"/>
                  </a:cubicBezTo>
                  <a:cubicBezTo>
                    <a:pt x="92250" y="463182"/>
                    <a:pt x="96762" y="458149"/>
                    <a:pt x="102328" y="458149"/>
                  </a:cubicBezTo>
                  <a:close/>
                  <a:moveTo>
                    <a:pt x="70545" y="458149"/>
                  </a:moveTo>
                  <a:cubicBezTo>
                    <a:pt x="76111" y="458149"/>
                    <a:pt x="80623" y="463182"/>
                    <a:pt x="80623" y="469390"/>
                  </a:cubicBezTo>
                  <a:cubicBezTo>
                    <a:pt x="80623" y="475598"/>
                    <a:pt x="76111" y="480631"/>
                    <a:pt x="70545" y="480631"/>
                  </a:cubicBezTo>
                  <a:cubicBezTo>
                    <a:pt x="64979" y="480631"/>
                    <a:pt x="60467" y="475598"/>
                    <a:pt x="60467" y="469390"/>
                  </a:cubicBezTo>
                  <a:cubicBezTo>
                    <a:pt x="60467" y="463182"/>
                    <a:pt x="64979" y="458149"/>
                    <a:pt x="70545" y="458149"/>
                  </a:cubicBezTo>
                  <a:close/>
                  <a:moveTo>
                    <a:pt x="39536" y="458149"/>
                  </a:moveTo>
                  <a:cubicBezTo>
                    <a:pt x="45102" y="458149"/>
                    <a:pt x="49614" y="463182"/>
                    <a:pt x="49614" y="469390"/>
                  </a:cubicBezTo>
                  <a:cubicBezTo>
                    <a:pt x="49614" y="475598"/>
                    <a:pt x="45102" y="480631"/>
                    <a:pt x="39536" y="480631"/>
                  </a:cubicBezTo>
                  <a:cubicBezTo>
                    <a:pt x="33970" y="480631"/>
                    <a:pt x="29458" y="475598"/>
                    <a:pt x="29458" y="469390"/>
                  </a:cubicBezTo>
                  <a:cubicBezTo>
                    <a:pt x="29458" y="463182"/>
                    <a:pt x="33970" y="458149"/>
                    <a:pt x="39536" y="458149"/>
                  </a:cubicBezTo>
                  <a:close/>
                  <a:moveTo>
                    <a:pt x="10078" y="458149"/>
                  </a:moveTo>
                  <a:cubicBezTo>
                    <a:pt x="15644" y="458149"/>
                    <a:pt x="20156" y="463182"/>
                    <a:pt x="20156" y="469390"/>
                  </a:cubicBezTo>
                  <a:cubicBezTo>
                    <a:pt x="20156" y="475598"/>
                    <a:pt x="15644" y="480631"/>
                    <a:pt x="10078" y="480631"/>
                  </a:cubicBezTo>
                  <a:cubicBezTo>
                    <a:pt x="4512" y="480631"/>
                    <a:pt x="0" y="475598"/>
                    <a:pt x="0" y="469390"/>
                  </a:cubicBezTo>
                  <a:cubicBezTo>
                    <a:pt x="0" y="463182"/>
                    <a:pt x="4512" y="458149"/>
                    <a:pt x="10078" y="458149"/>
                  </a:cubicBezTo>
                  <a:close/>
                  <a:moveTo>
                    <a:pt x="102328" y="425590"/>
                  </a:moveTo>
                  <a:cubicBezTo>
                    <a:pt x="107894" y="425590"/>
                    <a:pt x="112406" y="430449"/>
                    <a:pt x="112406" y="436443"/>
                  </a:cubicBezTo>
                  <a:cubicBezTo>
                    <a:pt x="112406" y="442437"/>
                    <a:pt x="107894" y="447296"/>
                    <a:pt x="102328" y="447296"/>
                  </a:cubicBezTo>
                  <a:cubicBezTo>
                    <a:pt x="96762" y="447296"/>
                    <a:pt x="92250" y="442437"/>
                    <a:pt x="92250" y="436443"/>
                  </a:cubicBezTo>
                  <a:cubicBezTo>
                    <a:pt x="92250" y="430449"/>
                    <a:pt x="96762" y="425590"/>
                    <a:pt x="102328" y="425590"/>
                  </a:cubicBezTo>
                  <a:close/>
                  <a:moveTo>
                    <a:pt x="70545" y="425590"/>
                  </a:moveTo>
                  <a:cubicBezTo>
                    <a:pt x="76111" y="425590"/>
                    <a:pt x="80623" y="430449"/>
                    <a:pt x="80623" y="436443"/>
                  </a:cubicBezTo>
                  <a:cubicBezTo>
                    <a:pt x="80623" y="442437"/>
                    <a:pt x="76111" y="447296"/>
                    <a:pt x="70545" y="447296"/>
                  </a:cubicBezTo>
                  <a:cubicBezTo>
                    <a:pt x="64979" y="447296"/>
                    <a:pt x="60467" y="442437"/>
                    <a:pt x="60467" y="436443"/>
                  </a:cubicBezTo>
                  <a:cubicBezTo>
                    <a:pt x="60467" y="430449"/>
                    <a:pt x="64979" y="425590"/>
                    <a:pt x="70545" y="425590"/>
                  </a:cubicBezTo>
                  <a:close/>
                  <a:moveTo>
                    <a:pt x="39536" y="425590"/>
                  </a:moveTo>
                  <a:cubicBezTo>
                    <a:pt x="45102" y="425590"/>
                    <a:pt x="49614" y="430449"/>
                    <a:pt x="49614" y="436443"/>
                  </a:cubicBezTo>
                  <a:cubicBezTo>
                    <a:pt x="49614" y="442437"/>
                    <a:pt x="45102" y="447296"/>
                    <a:pt x="39536" y="447296"/>
                  </a:cubicBezTo>
                  <a:cubicBezTo>
                    <a:pt x="33970" y="447296"/>
                    <a:pt x="29458" y="442437"/>
                    <a:pt x="29458" y="436443"/>
                  </a:cubicBezTo>
                  <a:cubicBezTo>
                    <a:pt x="29458" y="430449"/>
                    <a:pt x="33970" y="425590"/>
                    <a:pt x="39536" y="425590"/>
                  </a:cubicBezTo>
                  <a:close/>
                  <a:moveTo>
                    <a:pt x="10078" y="425590"/>
                  </a:moveTo>
                  <a:cubicBezTo>
                    <a:pt x="15644" y="425590"/>
                    <a:pt x="20156" y="430449"/>
                    <a:pt x="20156" y="436443"/>
                  </a:cubicBezTo>
                  <a:cubicBezTo>
                    <a:pt x="20156" y="442437"/>
                    <a:pt x="15644" y="447296"/>
                    <a:pt x="10078" y="447296"/>
                  </a:cubicBezTo>
                  <a:cubicBezTo>
                    <a:pt x="4512" y="447296"/>
                    <a:pt x="0" y="442437"/>
                    <a:pt x="0" y="436443"/>
                  </a:cubicBezTo>
                  <a:cubicBezTo>
                    <a:pt x="0" y="430449"/>
                    <a:pt x="4512" y="425590"/>
                    <a:pt x="10078" y="425590"/>
                  </a:cubicBezTo>
                  <a:close/>
                  <a:moveTo>
                    <a:pt x="102328" y="392256"/>
                  </a:moveTo>
                  <a:cubicBezTo>
                    <a:pt x="107894" y="392256"/>
                    <a:pt x="112406" y="397115"/>
                    <a:pt x="112406" y="403109"/>
                  </a:cubicBezTo>
                  <a:cubicBezTo>
                    <a:pt x="112406" y="409103"/>
                    <a:pt x="107894" y="413962"/>
                    <a:pt x="102328" y="413962"/>
                  </a:cubicBezTo>
                  <a:cubicBezTo>
                    <a:pt x="96762" y="413962"/>
                    <a:pt x="92250" y="409103"/>
                    <a:pt x="92250" y="403109"/>
                  </a:cubicBezTo>
                  <a:cubicBezTo>
                    <a:pt x="92250" y="397115"/>
                    <a:pt x="96762" y="392256"/>
                    <a:pt x="102328" y="392256"/>
                  </a:cubicBezTo>
                  <a:close/>
                  <a:moveTo>
                    <a:pt x="70545" y="392256"/>
                  </a:moveTo>
                  <a:cubicBezTo>
                    <a:pt x="76111" y="392256"/>
                    <a:pt x="80623" y="397115"/>
                    <a:pt x="80623" y="403109"/>
                  </a:cubicBezTo>
                  <a:cubicBezTo>
                    <a:pt x="80623" y="409103"/>
                    <a:pt x="76111" y="413962"/>
                    <a:pt x="70545" y="413962"/>
                  </a:cubicBezTo>
                  <a:cubicBezTo>
                    <a:pt x="64979" y="413962"/>
                    <a:pt x="60467" y="409103"/>
                    <a:pt x="60467" y="403109"/>
                  </a:cubicBezTo>
                  <a:cubicBezTo>
                    <a:pt x="60467" y="397115"/>
                    <a:pt x="64979" y="392256"/>
                    <a:pt x="70545" y="392256"/>
                  </a:cubicBezTo>
                  <a:close/>
                  <a:moveTo>
                    <a:pt x="39536" y="392256"/>
                  </a:moveTo>
                  <a:cubicBezTo>
                    <a:pt x="45102" y="392256"/>
                    <a:pt x="49614" y="397115"/>
                    <a:pt x="49614" y="403109"/>
                  </a:cubicBezTo>
                  <a:cubicBezTo>
                    <a:pt x="49614" y="409103"/>
                    <a:pt x="45102" y="413962"/>
                    <a:pt x="39536" y="413962"/>
                  </a:cubicBezTo>
                  <a:cubicBezTo>
                    <a:pt x="33970" y="413962"/>
                    <a:pt x="29458" y="409103"/>
                    <a:pt x="29458" y="403109"/>
                  </a:cubicBezTo>
                  <a:cubicBezTo>
                    <a:pt x="29458" y="397115"/>
                    <a:pt x="33970" y="392256"/>
                    <a:pt x="39536" y="392256"/>
                  </a:cubicBezTo>
                  <a:close/>
                  <a:moveTo>
                    <a:pt x="10078" y="392256"/>
                  </a:moveTo>
                  <a:cubicBezTo>
                    <a:pt x="15644" y="392256"/>
                    <a:pt x="20156" y="397115"/>
                    <a:pt x="20156" y="403109"/>
                  </a:cubicBezTo>
                  <a:cubicBezTo>
                    <a:pt x="20156" y="409103"/>
                    <a:pt x="15644" y="413962"/>
                    <a:pt x="10078" y="413962"/>
                  </a:cubicBezTo>
                  <a:cubicBezTo>
                    <a:pt x="4512" y="413962"/>
                    <a:pt x="0" y="409103"/>
                    <a:pt x="0" y="403109"/>
                  </a:cubicBezTo>
                  <a:cubicBezTo>
                    <a:pt x="0" y="397115"/>
                    <a:pt x="4512" y="392256"/>
                    <a:pt x="10078" y="392256"/>
                  </a:cubicBezTo>
                  <a:close/>
                  <a:moveTo>
                    <a:pt x="102328" y="358922"/>
                  </a:moveTo>
                  <a:cubicBezTo>
                    <a:pt x="107894" y="358922"/>
                    <a:pt x="112406" y="363955"/>
                    <a:pt x="112406" y="370163"/>
                  </a:cubicBezTo>
                  <a:cubicBezTo>
                    <a:pt x="112406" y="376371"/>
                    <a:pt x="107894" y="381404"/>
                    <a:pt x="102328" y="381404"/>
                  </a:cubicBezTo>
                  <a:cubicBezTo>
                    <a:pt x="96762" y="381404"/>
                    <a:pt x="92250" y="376371"/>
                    <a:pt x="92250" y="370163"/>
                  </a:cubicBezTo>
                  <a:cubicBezTo>
                    <a:pt x="92250" y="363955"/>
                    <a:pt x="96762" y="358922"/>
                    <a:pt x="102328" y="358922"/>
                  </a:cubicBezTo>
                  <a:close/>
                  <a:moveTo>
                    <a:pt x="70545" y="358922"/>
                  </a:moveTo>
                  <a:cubicBezTo>
                    <a:pt x="76111" y="358922"/>
                    <a:pt x="80623" y="363955"/>
                    <a:pt x="80623" y="370163"/>
                  </a:cubicBezTo>
                  <a:cubicBezTo>
                    <a:pt x="80623" y="376371"/>
                    <a:pt x="76111" y="381404"/>
                    <a:pt x="70545" y="381404"/>
                  </a:cubicBezTo>
                  <a:cubicBezTo>
                    <a:pt x="64979" y="381404"/>
                    <a:pt x="60467" y="376371"/>
                    <a:pt x="60467" y="370163"/>
                  </a:cubicBezTo>
                  <a:cubicBezTo>
                    <a:pt x="60467" y="363955"/>
                    <a:pt x="64979" y="358922"/>
                    <a:pt x="70545" y="358922"/>
                  </a:cubicBezTo>
                  <a:close/>
                  <a:moveTo>
                    <a:pt x="39536" y="358922"/>
                  </a:moveTo>
                  <a:cubicBezTo>
                    <a:pt x="45102" y="358922"/>
                    <a:pt x="49614" y="363955"/>
                    <a:pt x="49614" y="370163"/>
                  </a:cubicBezTo>
                  <a:cubicBezTo>
                    <a:pt x="49614" y="376371"/>
                    <a:pt x="45102" y="381404"/>
                    <a:pt x="39536" y="381404"/>
                  </a:cubicBezTo>
                  <a:cubicBezTo>
                    <a:pt x="33970" y="381404"/>
                    <a:pt x="29458" y="376371"/>
                    <a:pt x="29458" y="370163"/>
                  </a:cubicBezTo>
                  <a:cubicBezTo>
                    <a:pt x="29458" y="363955"/>
                    <a:pt x="33970" y="358922"/>
                    <a:pt x="39536" y="358922"/>
                  </a:cubicBezTo>
                  <a:close/>
                  <a:moveTo>
                    <a:pt x="10078" y="358922"/>
                  </a:moveTo>
                  <a:cubicBezTo>
                    <a:pt x="15644" y="358922"/>
                    <a:pt x="20156" y="363955"/>
                    <a:pt x="20156" y="370163"/>
                  </a:cubicBezTo>
                  <a:cubicBezTo>
                    <a:pt x="20156" y="376371"/>
                    <a:pt x="15644" y="381404"/>
                    <a:pt x="10078" y="381404"/>
                  </a:cubicBezTo>
                  <a:cubicBezTo>
                    <a:pt x="4512" y="381404"/>
                    <a:pt x="0" y="376371"/>
                    <a:pt x="0" y="370163"/>
                  </a:cubicBezTo>
                  <a:cubicBezTo>
                    <a:pt x="0" y="363955"/>
                    <a:pt x="4512" y="358922"/>
                    <a:pt x="10078" y="358922"/>
                  </a:cubicBezTo>
                  <a:close/>
                  <a:moveTo>
                    <a:pt x="102328" y="324813"/>
                  </a:moveTo>
                  <a:cubicBezTo>
                    <a:pt x="107894" y="324813"/>
                    <a:pt x="112406" y="329672"/>
                    <a:pt x="112406" y="335666"/>
                  </a:cubicBezTo>
                  <a:cubicBezTo>
                    <a:pt x="112406" y="341660"/>
                    <a:pt x="107894" y="346519"/>
                    <a:pt x="102328" y="346519"/>
                  </a:cubicBezTo>
                  <a:cubicBezTo>
                    <a:pt x="96762" y="346519"/>
                    <a:pt x="92250" y="341660"/>
                    <a:pt x="92250" y="335666"/>
                  </a:cubicBezTo>
                  <a:cubicBezTo>
                    <a:pt x="92250" y="329672"/>
                    <a:pt x="96762" y="324813"/>
                    <a:pt x="102328" y="324813"/>
                  </a:cubicBezTo>
                  <a:close/>
                  <a:moveTo>
                    <a:pt x="70545" y="324813"/>
                  </a:moveTo>
                  <a:cubicBezTo>
                    <a:pt x="76111" y="324813"/>
                    <a:pt x="80623" y="329672"/>
                    <a:pt x="80623" y="335666"/>
                  </a:cubicBezTo>
                  <a:cubicBezTo>
                    <a:pt x="80623" y="341660"/>
                    <a:pt x="76111" y="346519"/>
                    <a:pt x="70545" y="346519"/>
                  </a:cubicBezTo>
                  <a:cubicBezTo>
                    <a:pt x="64979" y="346519"/>
                    <a:pt x="60467" y="341660"/>
                    <a:pt x="60467" y="335666"/>
                  </a:cubicBezTo>
                  <a:cubicBezTo>
                    <a:pt x="60467" y="329672"/>
                    <a:pt x="64979" y="324813"/>
                    <a:pt x="70545" y="324813"/>
                  </a:cubicBezTo>
                  <a:close/>
                  <a:moveTo>
                    <a:pt x="39536" y="324813"/>
                  </a:moveTo>
                  <a:cubicBezTo>
                    <a:pt x="45102" y="324813"/>
                    <a:pt x="49614" y="329672"/>
                    <a:pt x="49614" y="335666"/>
                  </a:cubicBezTo>
                  <a:cubicBezTo>
                    <a:pt x="49614" y="341660"/>
                    <a:pt x="45102" y="346519"/>
                    <a:pt x="39536" y="346519"/>
                  </a:cubicBezTo>
                  <a:cubicBezTo>
                    <a:pt x="33970" y="346519"/>
                    <a:pt x="29458" y="341660"/>
                    <a:pt x="29458" y="335666"/>
                  </a:cubicBezTo>
                  <a:cubicBezTo>
                    <a:pt x="29458" y="329672"/>
                    <a:pt x="33970" y="324813"/>
                    <a:pt x="39536" y="324813"/>
                  </a:cubicBezTo>
                  <a:close/>
                  <a:moveTo>
                    <a:pt x="10078" y="324813"/>
                  </a:moveTo>
                  <a:cubicBezTo>
                    <a:pt x="15644" y="324813"/>
                    <a:pt x="20156" y="329672"/>
                    <a:pt x="20156" y="335666"/>
                  </a:cubicBezTo>
                  <a:cubicBezTo>
                    <a:pt x="20156" y="341660"/>
                    <a:pt x="15644" y="346519"/>
                    <a:pt x="10078" y="346519"/>
                  </a:cubicBezTo>
                  <a:cubicBezTo>
                    <a:pt x="4512" y="346519"/>
                    <a:pt x="0" y="341660"/>
                    <a:pt x="0" y="335666"/>
                  </a:cubicBezTo>
                  <a:cubicBezTo>
                    <a:pt x="0" y="329672"/>
                    <a:pt x="4512" y="324813"/>
                    <a:pt x="10078" y="324813"/>
                  </a:cubicBezTo>
                  <a:close/>
                  <a:moveTo>
                    <a:pt x="102328" y="291479"/>
                  </a:moveTo>
                  <a:cubicBezTo>
                    <a:pt x="107894" y="291479"/>
                    <a:pt x="112406" y="296338"/>
                    <a:pt x="112406" y="302332"/>
                  </a:cubicBezTo>
                  <a:cubicBezTo>
                    <a:pt x="112406" y="308326"/>
                    <a:pt x="107894" y="313185"/>
                    <a:pt x="102328" y="313185"/>
                  </a:cubicBezTo>
                  <a:cubicBezTo>
                    <a:pt x="96762" y="313185"/>
                    <a:pt x="92250" y="308326"/>
                    <a:pt x="92250" y="302332"/>
                  </a:cubicBezTo>
                  <a:cubicBezTo>
                    <a:pt x="92250" y="296338"/>
                    <a:pt x="96762" y="291479"/>
                    <a:pt x="102328" y="291479"/>
                  </a:cubicBezTo>
                  <a:close/>
                  <a:moveTo>
                    <a:pt x="70545" y="291479"/>
                  </a:moveTo>
                  <a:cubicBezTo>
                    <a:pt x="76111" y="291479"/>
                    <a:pt x="80623" y="296338"/>
                    <a:pt x="80623" y="302332"/>
                  </a:cubicBezTo>
                  <a:cubicBezTo>
                    <a:pt x="80623" y="308326"/>
                    <a:pt x="76111" y="313185"/>
                    <a:pt x="70545" y="313185"/>
                  </a:cubicBezTo>
                  <a:cubicBezTo>
                    <a:pt x="64979" y="313185"/>
                    <a:pt x="60467" y="308326"/>
                    <a:pt x="60467" y="302332"/>
                  </a:cubicBezTo>
                  <a:cubicBezTo>
                    <a:pt x="60467" y="296338"/>
                    <a:pt x="64979" y="291479"/>
                    <a:pt x="70545" y="291479"/>
                  </a:cubicBezTo>
                  <a:close/>
                  <a:moveTo>
                    <a:pt x="39536" y="291479"/>
                  </a:moveTo>
                  <a:cubicBezTo>
                    <a:pt x="45102" y="291479"/>
                    <a:pt x="49614" y="296338"/>
                    <a:pt x="49614" y="302332"/>
                  </a:cubicBezTo>
                  <a:cubicBezTo>
                    <a:pt x="49614" y="308326"/>
                    <a:pt x="45102" y="313185"/>
                    <a:pt x="39536" y="313185"/>
                  </a:cubicBezTo>
                  <a:cubicBezTo>
                    <a:pt x="33970" y="313185"/>
                    <a:pt x="29458" y="308326"/>
                    <a:pt x="29458" y="302332"/>
                  </a:cubicBezTo>
                  <a:cubicBezTo>
                    <a:pt x="29458" y="296338"/>
                    <a:pt x="33970" y="291479"/>
                    <a:pt x="39536" y="291479"/>
                  </a:cubicBezTo>
                  <a:close/>
                  <a:moveTo>
                    <a:pt x="10078" y="291479"/>
                  </a:moveTo>
                  <a:cubicBezTo>
                    <a:pt x="15644" y="291479"/>
                    <a:pt x="20156" y="296338"/>
                    <a:pt x="20156" y="302332"/>
                  </a:cubicBezTo>
                  <a:cubicBezTo>
                    <a:pt x="20156" y="308326"/>
                    <a:pt x="15644" y="313185"/>
                    <a:pt x="10078" y="313185"/>
                  </a:cubicBezTo>
                  <a:cubicBezTo>
                    <a:pt x="4512" y="313185"/>
                    <a:pt x="0" y="308326"/>
                    <a:pt x="0" y="302332"/>
                  </a:cubicBezTo>
                  <a:cubicBezTo>
                    <a:pt x="0" y="296338"/>
                    <a:pt x="4512" y="291479"/>
                    <a:pt x="10078" y="291479"/>
                  </a:cubicBezTo>
                  <a:close/>
                  <a:moveTo>
                    <a:pt x="102328" y="258145"/>
                  </a:moveTo>
                  <a:cubicBezTo>
                    <a:pt x="107894" y="258145"/>
                    <a:pt x="112406" y="263178"/>
                    <a:pt x="112406" y="269386"/>
                  </a:cubicBezTo>
                  <a:cubicBezTo>
                    <a:pt x="112406" y="275594"/>
                    <a:pt x="107894" y="280627"/>
                    <a:pt x="102328" y="280627"/>
                  </a:cubicBezTo>
                  <a:cubicBezTo>
                    <a:pt x="96762" y="280627"/>
                    <a:pt x="92250" y="275594"/>
                    <a:pt x="92250" y="269386"/>
                  </a:cubicBezTo>
                  <a:cubicBezTo>
                    <a:pt x="92250" y="263178"/>
                    <a:pt x="96762" y="258145"/>
                    <a:pt x="102328" y="258145"/>
                  </a:cubicBezTo>
                  <a:close/>
                  <a:moveTo>
                    <a:pt x="70545" y="258145"/>
                  </a:moveTo>
                  <a:cubicBezTo>
                    <a:pt x="76111" y="258145"/>
                    <a:pt x="80623" y="263178"/>
                    <a:pt x="80623" y="269386"/>
                  </a:cubicBezTo>
                  <a:cubicBezTo>
                    <a:pt x="80623" y="275594"/>
                    <a:pt x="76111" y="280627"/>
                    <a:pt x="70545" y="280627"/>
                  </a:cubicBezTo>
                  <a:cubicBezTo>
                    <a:pt x="64979" y="280627"/>
                    <a:pt x="60467" y="275594"/>
                    <a:pt x="60467" y="269386"/>
                  </a:cubicBezTo>
                  <a:cubicBezTo>
                    <a:pt x="60467" y="263178"/>
                    <a:pt x="64979" y="258145"/>
                    <a:pt x="70545" y="258145"/>
                  </a:cubicBezTo>
                  <a:close/>
                  <a:moveTo>
                    <a:pt x="39536" y="258145"/>
                  </a:moveTo>
                  <a:cubicBezTo>
                    <a:pt x="45102" y="258145"/>
                    <a:pt x="49614" y="263178"/>
                    <a:pt x="49614" y="269386"/>
                  </a:cubicBezTo>
                  <a:cubicBezTo>
                    <a:pt x="49614" y="275594"/>
                    <a:pt x="45102" y="280627"/>
                    <a:pt x="39536" y="280627"/>
                  </a:cubicBezTo>
                  <a:cubicBezTo>
                    <a:pt x="33970" y="280627"/>
                    <a:pt x="29458" y="275594"/>
                    <a:pt x="29458" y="269386"/>
                  </a:cubicBezTo>
                  <a:cubicBezTo>
                    <a:pt x="29458" y="263178"/>
                    <a:pt x="33970" y="258145"/>
                    <a:pt x="39536" y="258145"/>
                  </a:cubicBezTo>
                  <a:close/>
                  <a:moveTo>
                    <a:pt x="10078" y="258145"/>
                  </a:moveTo>
                  <a:cubicBezTo>
                    <a:pt x="15644" y="258145"/>
                    <a:pt x="20156" y="263178"/>
                    <a:pt x="20156" y="269386"/>
                  </a:cubicBezTo>
                  <a:cubicBezTo>
                    <a:pt x="20156" y="275594"/>
                    <a:pt x="15644" y="280627"/>
                    <a:pt x="10078" y="280627"/>
                  </a:cubicBezTo>
                  <a:cubicBezTo>
                    <a:pt x="4512" y="280627"/>
                    <a:pt x="0" y="275594"/>
                    <a:pt x="0" y="269386"/>
                  </a:cubicBezTo>
                  <a:cubicBezTo>
                    <a:pt x="0" y="263178"/>
                    <a:pt x="4512" y="258145"/>
                    <a:pt x="10078" y="258145"/>
                  </a:cubicBezTo>
                  <a:close/>
                  <a:moveTo>
                    <a:pt x="102328" y="225586"/>
                  </a:moveTo>
                  <a:cubicBezTo>
                    <a:pt x="107894" y="225586"/>
                    <a:pt x="112406" y="230445"/>
                    <a:pt x="112406" y="236439"/>
                  </a:cubicBezTo>
                  <a:cubicBezTo>
                    <a:pt x="112406" y="242433"/>
                    <a:pt x="107894" y="247292"/>
                    <a:pt x="102328" y="247292"/>
                  </a:cubicBezTo>
                  <a:cubicBezTo>
                    <a:pt x="96762" y="247292"/>
                    <a:pt x="92250" y="242433"/>
                    <a:pt x="92250" y="236439"/>
                  </a:cubicBezTo>
                  <a:cubicBezTo>
                    <a:pt x="92250" y="230445"/>
                    <a:pt x="96762" y="225586"/>
                    <a:pt x="102328" y="225586"/>
                  </a:cubicBezTo>
                  <a:close/>
                  <a:moveTo>
                    <a:pt x="70545" y="225586"/>
                  </a:moveTo>
                  <a:cubicBezTo>
                    <a:pt x="76111" y="225586"/>
                    <a:pt x="80623" y="230445"/>
                    <a:pt x="80623" y="236439"/>
                  </a:cubicBezTo>
                  <a:cubicBezTo>
                    <a:pt x="80623" y="242433"/>
                    <a:pt x="76111" y="247292"/>
                    <a:pt x="70545" y="247292"/>
                  </a:cubicBezTo>
                  <a:cubicBezTo>
                    <a:pt x="64979" y="247292"/>
                    <a:pt x="60467" y="242433"/>
                    <a:pt x="60467" y="236439"/>
                  </a:cubicBezTo>
                  <a:cubicBezTo>
                    <a:pt x="60467" y="230445"/>
                    <a:pt x="64979" y="225586"/>
                    <a:pt x="70545" y="225586"/>
                  </a:cubicBezTo>
                  <a:close/>
                  <a:moveTo>
                    <a:pt x="39536" y="225586"/>
                  </a:moveTo>
                  <a:cubicBezTo>
                    <a:pt x="45102" y="225586"/>
                    <a:pt x="49614" y="230445"/>
                    <a:pt x="49614" y="236439"/>
                  </a:cubicBezTo>
                  <a:cubicBezTo>
                    <a:pt x="49614" y="242433"/>
                    <a:pt x="45102" y="247292"/>
                    <a:pt x="39536" y="247292"/>
                  </a:cubicBezTo>
                  <a:cubicBezTo>
                    <a:pt x="33970" y="247292"/>
                    <a:pt x="29458" y="242433"/>
                    <a:pt x="29458" y="236439"/>
                  </a:cubicBezTo>
                  <a:cubicBezTo>
                    <a:pt x="29458" y="230445"/>
                    <a:pt x="33970" y="225586"/>
                    <a:pt x="39536" y="225586"/>
                  </a:cubicBezTo>
                  <a:close/>
                  <a:moveTo>
                    <a:pt x="10078" y="225586"/>
                  </a:moveTo>
                  <a:cubicBezTo>
                    <a:pt x="15644" y="225586"/>
                    <a:pt x="20156" y="230445"/>
                    <a:pt x="20156" y="236439"/>
                  </a:cubicBezTo>
                  <a:cubicBezTo>
                    <a:pt x="20156" y="242433"/>
                    <a:pt x="15644" y="247292"/>
                    <a:pt x="10078" y="247292"/>
                  </a:cubicBezTo>
                  <a:cubicBezTo>
                    <a:pt x="4512" y="247292"/>
                    <a:pt x="0" y="242433"/>
                    <a:pt x="0" y="236439"/>
                  </a:cubicBezTo>
                  <a:cubicBezTo>
                    <a:pt x="0" y="230445"/>
                    <a:pt x="4512" y="225586"/>
                    <a:pt x="10078" y="225586"/>
                  </a:cubicBezTo>
                  <a:close/>
                  <a:moveTo>
                    <a:pt x="102328" y="190702"/>
                  </a:moveTo>
                  <a:cubicBezTo>
                    <a:pt x="107894" y="190702"/>
                    <a:pt x="112406" y="196082"/>
                    <a:pt x="112406" y="202718"/>
                  </a:cubicBezTo>
                  <a:cubicBezTo>
                    <a:pt x="112406" y="209354"/>
                    <a:pt x="107894" y="214734"/>
                    <a:pt x="102328" y="214734"/>
                  </a:cubicBezTo>
                  <a:cubicBezTo>
                    <a:pt x="96762" y="214734"/>
                    <a:pt x="92250" y="209354"/>
                    <a:pt x="92250" y="202718"/>
                  </a:cubicBezTo>
                  <a:cubicBezTo>
                    <a:pt x="92250" y="196082"/>
                    <a:pt x="96762" y="190702"/>
                    <a:pt x="102328" y="190702"/>
                  </a:cubicBezTo>
                  <a:close/>
                  <a:moveTo>
                    <a:pt x="70545" y="190702"/>
                  </a:moveTo>
                  <a:cubicBezTo>
                    <a:pt x="76111" y="190702"/>
                    <a:pt x="80623" y="196082"/>
                    <a:pt x="80623" y="202718"/>
                  </a:cubicBezTo>
                  <a:cubicBezTo>
                    <a:pt x="80623" y="209354"/>
                    <a:pt x="76111" y="214734"/>
                    <a:pt x="70545" y="214734"/>
                  </a:cubicBezTo>
                  <a:cubicBezTo>
                    <a:pt x="64979" y="214734"/>
                    <a:pt x="60467" y="209354"/>
                    <a:pt x="60467" y="202718"/>
                  </a:cubicBezTo>
                  <a:cubicBezTo>
                    <a:pt x="60467" y="196082"/>
                    <a:pt x="64979" y="190702"/>
                    <a:pt x="70545" y="190702"/>
                  </a:cubicBezTo>
                  <a:close/>
                  <a:moveTo>
                    <a:pt x="39536" y="190702"/>
                  </a:moveTo>
                  <a:cubicBezTo>
                    <a:pt x="45102" y="190702"/>
                    <a:pt x="49614" y="196082"/>
                    <a:pt x="49614" y="202718"/>
                  </a:cubicBezTo>
                  <a:cubicBezTo>
                    <a:pt x="49614" y="209354"/>
                    <a:pt x="45102" y="214734"/>
                    <a:pt x="39536" y="214734"/>
                  </a:cubicBezTo>
                  <a:cubicBezTo>
                    <a:pt x="33970" y="214734"/>
                    <a:pt x="29458" y="209354"/>
                    <a:pt x="29458" y="202718"/>
                  </a:cubicBezTo>
                  <a:cubicBezTo>
                    <a:pt x="29458" y="196082"/>
                    <a:pt x="33970" y="190702"/>
                    <a:pt x="39536" y="190702"/>
                  </a:cubicBezTo>
                  <a:close/>
                  <a:moveTo>
                    <a:pt x="10078" y="190702"/>
                  </a:moveTo>
                  <a:cubicBezTo>
                    <a:pt x="15644" y="190702"/>
                    <a:pt x="20156" y="196082"/>
                    <a:pt x="20156" y="202718"/>
                  </a:cubicBezTo>
                  <a:cubicBezTo>
                    <a:pt x="20156" y="209354"/>
                    <a:pt x="15644" y="214734"/>
                    <a:pt x="10078" y="214734"/>
                  </a:cubicBezTo>
                  <a:cubicBezTo>
                    <a:pt x="4512" y="214734"/>
                    <a:pt x="0" y="209354"/>
                    <a:pt x="0" y="202718"/>
                  </a:cubicBezTo>
                  <a:cubicBezTo>
                    <a:pt x="0" y="196082"/>
                    <a:pt x="4512" y="190702"/>
                    <a:pt x="10078" y="190702"/>
                  </a:cubicBezTo>
                  <a:close/>
                  <a:moveTo>
                    <a:pt x="102328" y="157368"/>
                  </a:moveTo>
                  <a:cubicBezTo>
                    <a:pt x="107894" y="157368"/>
                    <a:pt x="112406" y="162401"/>
                    <a:pt x="112406" y="168609"/>
                  </a:cubicBezTo>
                  <a:cubicBezTo>
                    <a:pt x="112406" y="174817"/>
                    <a:pt x="107894" y="179850"/>
                    <a:pt x="102328" y="179850"/>
                  </a:cubicBezTo>
                  <a:cubicBezTo>
                    <a:pt x="96762" y="179850"/>
                    <a:pt x="92250" y="174817"/>
                    <a:pt x="92250" y="168609"/>
                  </a:cubicBezTo>
                  <a:cubicBezTo>
                    <a:pt x="92250" y="162401"/>
                    <a:pt x="96762" y="157368"/>
                    <a:pt x="102328" y="157368"/>
                  </a:cubicBezTo>
                  <a:close/>
                  <a:moveTo>
                    <a:pt x="70545" y="157368"/>
                  </a:moveTo>
                  <a:cubicBezTo>
                    <a:pt x="76111" y="157368"/>
                    <a:pt x="80623" y="162401"/>
                    <a:pt x="80623" y="168609"/>
                  </a:cubicBezTo>
                  <a:cubicBezTo>
                    <a:pt x="80623" y="174817"/>
                    <a:pt x="76111" y="179850"/>
                    <a:pt x="70545" y="179850"/>
                  </a:cubicBezTo>
                  <a:cubicBezTo>
                    <a:pt x="64979" y="179850"/>
                    <a:pt x="60467" y="174817"/>
                    <a:pt x="60467" y="168609"/>
                  </a:cubicBezTo>
                  <a:cubicBezTo>
                    <a:pt x="60467" y="162401"/>
                    <a:pt x="64979" y="157368"/>
                    <a:pt x="70545" y="157368"/>
                  </a:cubicBezTo>
                  <a:close/>
                  <a:moveTo>
                    <a:pt x="39536" y="157368"/>
                  </a:moveTo>
                  <a:cubicBezTo>
                    <a:pt x="45102" y="157368"/>
                    <a:pt x="49614" y="162401"/>
                    <a:pt x="49614" y="168609"/>
                  </a:cubicBezTo>
                  <a:cubicBezTo>
                    <a:pt x="49614" y="174817"/>
                    <a:pt x="45102" y="179850"/>
                    <a:pt x="39536" y="179850"/>
                  </a:cubicBezTo>
                  <a:cubicBezTo>
                    <a:pt x="33970" y="179850"/>
                    <a:pt x="29458" y="174817"/>
                    <a:pt x="29458" y="168609"/>
                  </a:cubicBezTo>
                  <a:cubicBezTo>
                    <a:pt x="29458" y="162401"/>
                    <a:pt x="33970" y="157368"/>
                    <a:pt x="39536" y="157368"/>
                  </a:cubicBezTo>
                  <a:close/>
                  <a:moveTo>
                    <a:pt x="10078" y="157368"/>
                  </a:moveTo>
                  <a:cubicBezTo>
                    <a:pt x="15644" y="157368"/>
                    <a:pt x="20156" y="162401"/>
                    <a:pt x="20156" y="168609"/>
                  </a:cubicBezTo>
                  <a:cubicBezTo>
                    <a:pt x="20156" y="174817"/>
                    <a:pt x="15644" y="179850"/>
                    <a:pt x="10078" y="179850"/>
                  </a:cubicBezTo>
                  <a:cubicBezTo>
                    <a:pt x="4512" y="179850"/>
                    <a:pt x="0" y="174817"/>
                    <a:pt x="0" y="168609"/>
                  </a:cubicBezTo>
                  <a:cubicBezTo>
                    <a:pt x="0" y="162401"/>
                    <a:pt x="4512" y="157368"/>
                    <a:pt x="10078" y="157368"/>
                  </a:cubicBezTo>
                  <a:close/>
                  <a:moveTo>
                    <a:pt x="102328" y="124809"/>
                  </a:moveTo>
                  <a:cubicBezTo>
                    <a:pt x="107894" y="124809"/>
                    <a:pt x="112406" y="129668"/>
                    <a:pt x="112406" y="135662"/>
                  </a:cubicBezTo>
                  <a:cubicBezTo>
                    <a:pt x="112406" y="141656"/>
                    <a:pt x="107894" y="146515"/>
                    <a:pt x="102328" y="146515"/>
                  </a:cubicBezTo>
                  <a:cubicBezTo>
                    <a:pt x="96762" y="146515"/>
                    <a:pt x="92250" y="141656"/>
                    <a:pt x="92250" y="135662"/>
                  </a:cubicBezTo>
                  <a:cubicBezTo>
                    <a:pt x="92250" y="129668"/>
                    <a:pt x="96762" y="124809"/>
                    <a:pt x="102328" y="124809"/>
                  </a:cubicBezTo>
                  <a:close/>
                  <a:moveTo>
                    <a:pt x="70545" y="124809"/>
                  </a:moveTo>
                  <a:cubicBezTo>
                    <a:pt x="76111" y="124809"/>
                    <a:pt x="80623" y="129668"/>
                    <a:pt x="80623" y="135662"/>
                  </a:cubicBezTo>
                  <a:cubicBezTo>
                    <a:pt x="80623" y="141656"/>
                    <a:pt x="76111" y="146515"/>
                    <a:pt x="70545" y="146515"/>
                  </a:cubicBezTo>
                  <a:cubicBezTo>
                    <a:pt x="64979" y="146515"/>
                    <a:pt x="60467" y="141656"/>
                    <a:pt x="60467" y="135662"/>
                  </a:cubicBezTo>
                  <a:cubicBezTo>
                    <a:pt x="60467" y="129668"/>
                    <a:pt x="64979" y="124809"/>
                    <a:pt x="70545" y="124809"/>
                  </a:cubicBezTo>
                  <a:close/>
                  <a:moveTo>
                    <a:pt x="39536" y="124809"/>
                  </a:moveTo>
                  <a:cubicBezTo>
                    <a:pt x="45102" y="124809"/>
                    <a:pt x="49614" y="129668"/>
                    <a:pt x="49614" y="135662"/>
                  </a:cubicBezTo>
                  <a:cubicBezTo>
                    <a:pt x="49614" y="141656"/>
                    <a:pt x="45102" y="146515"/>
                    <a:pt x="39536" y="146515"/>
                  </a:cubicBezTo>
                  <a:cubicBezTo>
                    <a:pt x="33970" y="146515"/>
                    <a:pt x="29458" y="141656"/>
                    <a:pt x="29458" y="135662"/>
                  </a:cubicBezTo>
                  <a:cubicBezTo>
                    <a:pt x="29458" y="129668"/>
                    <a:pt x="33970" y="124809"/>
                    <a:pt x="39536" y="124809"/>
                  </a:cubicBezTo>
                  <a:close/>
                  <a:moveTo>
                    <a:pt x="10078" y="124809"/>
                  </a:moveTo>
                  <a:cubicBezTo>
                    <a:pt x="15644" y="124809"/>
                    <a:pt x="20156" y="129668"/>
                    <a:pt x="20156" y="135662"/>
                  </a:cubicBezTo>
                  <a:cubicBezTo>
                    <a:pt x="20156" y="141656"/>
                    <a:pt x="15644" y="146515"/>
                    <a:pt x="10078" y="146515"/>
                  </a:cubicBezTo>
                  <a:cubicBezTo>
                    <a:pt x="4512" y="146515"/>
                    <a:pt x="0" y="141656"/>
                    <a:pt x="0" y="135662"/>
                  </a:cubicBezTo>
                  <a:cubicBezTo>
                    <a:pt x="0" y="129668"/>
                    <a:pt x="4512" y="124809"/>
                    <a:pt x="10078" y="124809"/>
                  </a:cubicBezTo>
                  <a:close/>
                  <a:moveTo>
                    <a:pt x="0" y="0"/>
                  </a:moveTo>
                  <a:lnTo>
                    <a:pt x="112405" y="0"/>
                  </a:lnTo>
                  <a:lnTo>
                    <a:pt x="112405" y="122483"/>
                  </a:lnTo>
                  <a:lnTo>
                    <a:pt x="0" y="122483"/>
                  </a:lnTo>
                  <a:close/>
                </a:path>
              </a:pathLst>
            </a:custGeom>
            <a:grpFill/>
            <a:ln w="9525">
              <a:noFill/>
              <a:miter lim="800000"/>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3" name="任意多边形 282"/>
            <p:cNvSpPr/>
            <p:nvPr/>
          </p:nvSpPr>
          <p:spPr bwMode="auto">
            <a:xfrm>
              <a:off x="1689845" y="1803580"/>
              <a:ext cx="65984" cy="468000"/>
            </a:xfrm>
            <a:custGeom>
              <a:gdLst>
                <a:gd name="connsiteX0" fmla="*/ 24688 w 65984"/>
                <a:gd name="connsiteY0" fmla="*/ 0 h 812900"/>
                <a:gd name="connsiteX1" fmla="*/ 28952 w 65984"/>
                <a:gd name="connsiteY1" fmla="*/ 673 h 812900"/>
                <a:gd name="connsiteX2" fmla="*/ 33217 w 65984"/>
                <a:gd name="connsiteY2" fmla="*/ 0 h 812900"/>
                <a:gd name="connsiteX3" fmla="*/ 65984 w 65984"/>
                <a:gd name="connsiteY3" fmla="*/ 810655 h 812900"/>
                <a:gd name="connsiteX4" fmla="*/ 57456 w 65984"/>
                <a:gd name="connsiteY4" fmla="*/ 811553 h 812900"/>
                <a:gd name="connsiteX5" fmla="*/ 29555 w 65984"/>
                <a:gd name="connsiteY5" fmla="*/ 121691 h 812900"/>
                <a:gd name="connsiteX6" fmla="*/ 8528 w 65984"/>
                <a:gd name="connsiteY6" fmla="*/ 812900 h 812900"/>
                <a:gd name="connsiteX7" fmla="*/ 0 w 65984"/>
                <a:gd name="connsiteY7" fmla="*/ 811554 h 8129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84" h="812900">
                  <a:moveTo>
                    <a:pt x="24688" y="0"/>
                  </a:moveTo>
                  <a:lnTo>
                    <a:pt x="28952" y="673"/>
                  </a:lnTo>
                  <a:lnTo>
                    <a:pt x="33217" y="0"/>
                  </a:lnTo>
                  <a:lnTo>
                    <a:pt x="65984" y="810655"/>
                  </a:lnTo>
                  <a:lnTo>
                    <a:pt x="57456" y="811553"/>
                  </a:lnTo>
                  <a:lnTo>
                    <a:pt x="29555" y="121691"/>
                  </a:lnTo>
                  <a:lnTo>
                    <a:pt x="8528" y="812900"/>
                  </a:lnTo>
                  <a:lnTo>
                    <a:pt x="0" y="811554"/>
                  </a:lnTo>
                  <a:close/>
                </a:path>
              </a:pathLst>
            </a:custGeom>
            <a:grpFill/>
            <a:ln w="9525">
              <a:solidFill>
                <a:srgbClr val="000000"/>
              </a:solidFill>
              <a:round/>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grpSp>
      <p:grpSp>
        <p:nvGrpSpPr>
          <p:cNvPr id="284" name="组合 283"/>
          <p:cNvGrpSpPr/>
          <p:nvPr/>
        </p:nvGrpSpPr>
        <p:grpSpPr>
          <a:xfrm>
            <a:off x="4280315" y="1431498"/>
            <a:ext cx="530661" cy="1231943"/>
            <a:chOff x="1381024" y="1803580"/>
            <a:chExt cx="686768" cy="1594350"/>
          </a:xfrm>
          <a:solidFill>
            <a:srgbClr val="FF0000"/>
          </a:solidFill>
        </p:grpSpPr>
        <p:sp>
          <p:nvSpPr>
            <p:cNvPr id="285" name="Freeform 5"/>
            <p:cNvSpPr/>
            <p:nvPr/>
          </p:nvSpPr>
          <p:spPr bwMode="auto">
            <a:xfrm>
              <a:off x="1416485" y="2269027"/>
              <a:ext cx="614051" cy="97853"/>
            </a:xfrm>
            <a:custGeom>
              <a:gdLst>
                <a:gd name="T0" fmla="*/ 309 w 577"/>
                <a:gd name="T1" fmla="*/ 0 h 92"/>
                <a:gd name="T2" fmla="*/ 3 w 577"/>
                <a:gd name="T3" fmla="*/ 17 h 92"/>
                <a:gd name="T4" fmla="*/ 0 w 577"/>
                <a:gd name="T5" fmla="*/ 17 h 92"/>
                <a:gd name="T6" fmla="*/ 42 w 577"/>
                <a:gd name="T7" fmla="*/ 44 h 92"/>
                <a:gd name="T8" fmla="*/ 54 w 577"/>
                <a:gd name="T9" fmla="*/ 69 h 92"/>
                <a:gd name="T10" fmla="*/ 44 w 577"/>
                <a:gd name="T11" fmla="*/ 92 h 92"/>
                <a:gd name="T12" fmla="*/ 288 w 577"/>
                <a:gd name="T13" fmla="*/ 75 h 92"/>
                <a:gd name="T14" fmla="*/ 289 w 577"/>
                <a:gd name="T15" fmla="*/ 75 h 92"/>
                <a:gd name="T16" fmla="*/ 289 w 577"/>
                <a:gd name="T17" fmla="*/ 75 h 92"/>
                <a:gd name="T18" fmla="*/ 532 w 577"/>
                <a:gd name="T19" fmla="*/ 92 h 92"/>
                <a:gd name="T20" fmla="*/ 522 w 577"/>
                <a:gd name="T21" fmla="*/ 70 h 92"/>
                <a:gd name="T22" fmla="*/ 531 w 577"/>
                <a:gd name="T23" fmla="*/ 49 h 92"/>
                <a:gd name="T24" fmla="*/ 551 w 577"/>
                <a:gd name="T25" fmla="*/ 32 h 92"/>
                <a:gd name="T26" fmla="*/ 577 w 577"/>
                <a:gd name="T27" fmla="*/ 17 h 92"/>
                <a:gd name="T28" fmla="*/ 309 w 577"/>
                <a:gd name="T29"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7" h="92">
                  <a:moveTo>
                    <a:pt x="309" y="0"/>
                  </a:moveTo>
                  <a:cubicBezTo>
                    <a:pt x="158" y="0"/>
                    <a:pt x="32" y="13"/>
                    <a:pt x="3" y="17"/>
                  </a:cubicBezTo>
                  <a:cubicBezTo>
                    <a:pt x="2" y="17"/>
                    <a:pt x="1" y="17"/>
                    <a:pt x="0" y="17"/>
                  </a:cubicBezTo>
                  <a:cubicBezTo>
                    <a:pt x="21" y="26"/>
                    <a:pt x="34" y="35"/>
                    <a:pt x="42" y="44"/>
                  </a:cubicBezTo>
                  <a:cubicBezTo>
                    <a:pt x="51" y="53"/>
                    <a:pt x="54" y="62"/>
                    <a:pt x="54" y="69"/>
                  </a:cubicBezTo>
                  <a:cubicBezTo>
                    <a:pt x="54" y="80"/>
                    <a:pt x="48" y="88"/>
                    <a:pt x="44" y="92"/>
                  </a:cubicBezTo>
                  <a:cubicBezTo>
                    <a:pt x="62" y="89"/>
                    <a:pt x="156" y="75"/>
                    <a:pt x="288" y="75"/>
                  </a:cubicBezTo>
                  <a:cubicBezTo>
                    <a:pt x="288" y="75"/>
                    <a:pt x="288" y="75"/>
                    <a:pt x="289" y="75"/>
                  </a:cubicBezTo>
                  <a:cubicBezTo>
                    <a:pt x="289" y="75"/>
                    <a:pt x="289" y="75"/>
                    <a:pt x="289" y="75"/>
                  </a:cubicBezTo>
                  <a:cubicBezTo>
                    <a:pt x="420" y="75"/>
                    <a:pt x="514" y="89"/>
                    <a:pt x="532" y="92"/>
                  </a:cubicBezTo>
                  <a:cubicBezTo>
                    <a:pt x="525" y="85"/>
                    <a:pt x="522" y="77"/>
                    <a:pt x="522" y="70"/>
                  </a:cubicBezTo>
                  <a:cubicBezTo>
                    <a:pt x="522" y="63"/>
                    <a:pt x="526" y="56"/>
                    <a:pt x="531" y="49"/>
                  </a:cubicBezTo>
                  <a:cubicBezTo>
                    <a:pt x="537" y="42"/>
                    <a:pt x="544" y="36"/>
                    <a:pt x="551" y="32"/>
                  </a:cubicBezTo>
                  <a:cubicBezTo>
                    <a:pt x="562" y="24"/>
                    <a:pt x="572" y="19"/>
                    <a:pt x="577" y="17"/>
                  </a:cubicBezTo>
                  <a:cubicBezTo>
                    <a:pt x="488" y="4"/>
                    <a:pt x="395" y="0"/>
                    <a:pt x="309"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6" name="Freeform 6"/>
            <p:cNvSpPr>
              <a:spLocks noEditPoints="1"/>
            </p:cNvSpPr>
            <p:nvPr/>
          </p:nvSpPr>
          <p:spPr bwMode="auto">
            <a:xfrm>
              <a:off x="1408854" y="2267231"/>
              <a:ext cx="629313" cy="102791"/>
            </a:xfrm>
            <a:custGeom>
              <a:gdLst>
                <a:gd name="T0" fmla="*/ 49 w 591"/>
                <a:gd name="T1" fmla="*/ 95 h 97"/>
                <a:gd name="T2" fmla="*/ 48 w 591"/>
                <a:gd name="T3" fmla="*/ 96 h 97"/>
                <a:gd name="T4" fmla="*/ 47 w 591"/>
                <a:gd name="T5" fmla="*/ 96 h 97"/>
                <a:gd name="T6" fmla="*/ 45 w 591"/>
                <a:gd name="T7" fmla="*/ 97 h 97"/>
                <a:gd name="T8" fmla="*/ 48 w 591"/>
                <a:gd name="T9" fmla="*/ 96 h 97"/>
                <a:gd name="T10" fmla="*/ 48 w 591"/>
                <a:gd name="T11" fmla="*/ 96 h 97"/>
                <a:gd name="T12" fmla="*/ 49 w 591"/>
                <a:gd name="T13" fmla="*/ 95 h 97"/>
                <a:gd name="T14" fmla="*/ 544 w 591"/>
                <a:gd name="T15" fmla="*/ 95 h 97"/>
                <a:gd name="T16" fmla="*/ 543 w 591"/>
                <a:gd name="T17" fmla="*/ 96 h 97"/>
                <a:gd name="T18" fmla="*/ 543 w 591"/>
                <a:gd name="T19" fmla="*/ 96 h 97"/>
                <a:gd name="T20" fmla="*/ 546 w 591"/>
                <a:gd name="T21" fmla="*/ 97 h 97"/>
                <a:gd name="T22" fmla="*/ 544 w 591"/>
                <a:gd name="T23" fmla="*/ 95 h 97"/>
                <a:gd name="T24" fmla="*/ 316 w 591"/>
                <a:gd name="T25" fmla="*/ 0 h 97"/>
                <a:gd name="T26" fmla="*/ 3 w 591"/>
                <a:gd name="T27" fmla="*/ 17 h 97"/>
                <a:gd name="T28" fmla="*/ 0 w 591"/>
                <a:gd name="T29" fmla="*/ 18 h 97"/>
                <a:gd name="T30" fmla="*/ 3 w 591"/>
                <a:gd name="T31" fmla="*/ 19 h 97"/>
                <a:gd name="T32" fmla="*/ 4 w 591"/>
                <a:gd name="T33" fmla="*/ 18 h 97"/>
                <a:gd name="T34" fmla="*/ 3 w 591"/>
                <a:gd name="T35" fmla="*/ 19 h 97"/>
                <a:gd name="T36" fmla="*/ 48 w 591"/>
                <a:gd name="T37" fmla="*/ 47 h 97"/>
                <a:gd name="T38" fmla="*/ 59 w 591"/>
                <a:gd name="T39" fmla="*/ 71 h 97"/>
                <a:gd name="T40" fmla="*/ 53 w 591"/>
                <a:gd name="T41" fmla="*/ 88 h 97"/>
                <a:gd name="T42" fmla="*/ 50 w 591"/>
                <a:gd name="T43" fmla="*/ 93 h 97"/>
                <a:gd name="T44" fmla="*/ 48 w 591"/>
                <a:gd name="T45" fmla="*/ 94 h 97"/>
                <a:gd name="T46" fmla="*/ 48 w 591"/>
                <a:gd name="T47" fmla="*/ 94 h 97"/>
                <a:gd name="T48" fmla="*/ 48 w 591"/>
                <a:gd name="T49" fmla="*/ 94 h 97"/>
                <a:gd name="T50" fmla="*/ 51 w 591"/>
                <a:gd name="T51" fmla="*/ 94 h 97"/>
                <a:gd name="T52" fmla="*/ 61 w 591"/>
                <a:gd name="T53" fmla="*/ 71 h 97"/>
                <a:gd name="T54" fmla="*/ 49 w 591"/>
                <a:gd name="T55" fmla="*/ 46 h 97"/>
                <a:gd name="T56" fmla="*/ 7 w 591"/>
                <a:gd name="T57" fmla="*/ 19 h 97"/>
                <a:gd name="T58" fmla="*/ 10 w 591"/>
                <a:gd name="T59" fmla="*/ 19 h 97"/>
                <a:gd name="T60" fmla="*/ 316 w 591"/>
                <a:gd name="T61" fmla="*/ 2 h 97"/>
                <a:gd name="T62" fmla="*/ 584 w 591"/>
                <a:gd name="T63" fmla="*/ 19 h 97"/>
                <a:gd name="T64" fmla="*/ 558 w 591"/>
                <a:gd name="T65" fmla="*/ 34 h 97"/>
                <a:gd name="T66" fmla="*/ 538 w 591"/>
                <a:gd name="T67" fmla="*/ 51 h 97"/>
                <a:gd name="T68" fmla="*/ 529 w 591"/>
                <a:gd name="T69" fmla="*/ 72 h 97"/>
                <a:gd name="T70" fmla="*/ 539 w 591"/>
                <a:gd name="T71" fmla="*/ 94 h 97"/>
                <a:gd name="T72" fmla="*/ 296 w 591"/>
                <a:gd name="T73" fmla="*/ 77 h 97"/>
                <a:gd name="T74" fmla="*/ 296 w 591"/>
                <a:gd name="T75" fmla="*/ 77 h 97"/>
                <a:gd name="T76" fmla="*/ 543 w 591"/>
                <a:gd name="T77" fmla="*/ 94 h 97"/>
                <a:gd name="T78" fmla="*/ 543 w 591"/>
                <a:gd name="T79" fmla="*/ 94 h 97"/>
                <a:gd name="T80" fmla="*/ 531 w 591"/>
                <a:gd name="T81" fmla="*/ 72 h 97"/>
                <a:gd name="T82" fmla="*/ 540 w 591"/>
                <a:gd name="T83" fmla="*/ 52 h 97"/>
                <a:gd name="T84" fmla="*/ 570 w 591"/>
                <a:gd name="T85" fmla="*/ 29 h 97"/>
                <a:gd name="T86" fmla="*/ 583 w 591"/>
                <a:gd name="T87" fmla="*/ 22 h 97"/>
                <a:gd name="T88" fmla="*/ 588 w 591"/>
                <a:gd name="T89" fmla="*/ 19 h 97"/>
                <a:gd name="T90" fmla="*/ 591 w 591"/>
                <a:gd name="T91" fmla="*/ 18 h 97"/>
                <a:gd name="T92" fmla="*/ 588 w 591"/>
                <a:gd name="T93" fmla="*/ 17 h 97"/>
                <a:gd name="T94" fmla="*/ 316 w 591"/>
                <a:gd name="T95" fmla="*/ 0 h 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1" h="97">
                  <a:moveTo>
                    <a:pt x="49" y="95"/>
                  </a:moveTo>
                  <a:cubicBezTo>
                    <a:pt x="48" y="96"/>
                    <a:pt x="48" y="96"/>
                    <a:pt x="48" y="96"/>
                  </a:cubicBezTo>
                  <a:cubicBezTo>
                    <a:pt x="47" y="96"/>
                    <a:pt x="47" y="96"/>
                    <a:pt x="47" y="96"/>
                  </a:cubicBezTo>
                  <a:cubicBezTo>
                    <a:pt x="45" y="97"/>
                    <a:pt x="45" y="97"/>
                    <a:pt x="45" y="97"/>
                  </a:cubicBezTo>
                  <a:cubicBezTo>
                    <a:pt x="48" y="96"/>
                    <a:pt x="48" y="96"/>
                    <a:pt x="48" y="96"/>
                  </a:cubicBezTo>
                  <a:cubicBezTo>
                    <a:pt x="48" y="96"/>
                    <a:pt x="48" y="96"/>
                    <a:pt x="48" y="96"/>
                  </a:cubicBezTo>
                  <a:cubicBezTo>
                    <a:pt x="49" y="95"/>
                    <a:pt x="49" y="95"/>
                    <a:pt x="49" y="95"/>
                  </a:cubicBezTo>
                  <a:moveTo>
                    <a:pt x="544" y="95"/>
                  </a:moveTo>
                  <a:cubicBezTo>
                    <a:pt x="543" y="96"/>
                    <a:pt x="543" y="96"/>
                    <a:pt x="543" y="96"/>
                  </a:cubicBezTo>
                  <a:cubicBezTo>
                    <a:pt x="543" y="96"/>
                    <a:pt x="543" y="96"/>
                    <a:pt x="543" y="96"/>
                  </a:cubicBezTo>
                  <a:cubicBezTo>
                    <a:pt x="546" y="97"/>
                    <a:pt x="546" y="97"/>
                    <a:pt x="546" y="97"/>
                  </a:cubicBezTo>
                  <a:cubicBezTo>
                    <a:pt x="544" y="95"/>
                    <a:pt x="544" y="95"/>
                    <a:pt x="544" y="95"/>
                  </a:cubicBezTo>
                  <a:moveTo>
                    <a:pt x="316" y="0"/>
                  </a:moveTo>
                  <a:cubicBezTo>
                    <a:pt x="143" y="0"/>
                    <a:pt x="3" y="17"/>
                    <a:pt x="3" y="17"/>
                  </a:cubicBezTo>
                  <a:cubicBezTo>
                    <a:pt x="0" y="18"/>
                    <a:pt x="0" y="18"/>
                    <a:pt x="0" y="18"/>
                  </a:cubicBezTo>
                  <a:cubicBezTo>
                    <a:pt x="3" y="19"/>
                    <a:pt x="3" y="19"/>
                    <a:pt x="3" y="19"/>
                  </a:cubicBezTo>
                  <a:cubicBezTo>
                    <a:pt x="4" y="18"/>
                    <a:pt x="4" y="18"/>
                    <a:pt x="4" y="18"/>
                  </a:cubicBezTo>
                  <a:cubicBezTo>
                    <a:pt x="3" y="19"/>
                    <a:pt x="3" y="19"/>
                    <a:pt x="3" y="19"/>
                  </a:cubicBezTo>
                  <a:cubicBezTo>
                    <a:pt x="26" y="29"/>
                    <a:pt x="39" y="38"/>
                    <a:pt x="48" y="47"/>
                  </a:cubicBezTo>
                  <a:cubicBezTo>
                    <a:pt x="56" y="56"/>
                    <a:pt x="59" y="64"/>
                    <a:pt x="59" y="71"/>
                  </a:cubicBezTo>
                  <a:cubicBezTo>
                    <a:pt x="59" y="78"/>
                    <a:pt x="56" y="84"/>
                    <a:pt x="53" y="88"/>
                  </a:cubicBezTo>
                  <a:cubicBezTo>
                    <a:pt x="52" y="90"/>
                    <a:pt x="51" y="92"/>
                    <a:pt x="50" y="93"/>
                  </a:cubicBezTo>
                  <a:cubicBezTo>
                    <a:pt x="49" y="93"/>
                    <a:pt x="49" y="94"/>
                    <a:pt x="48" y="94"/>
                  </a:cubicBezTo>
                  <a:cubicBezTo>
                    <a:pt x="48" y="94"/>
                    <a:pt x="48" y="94"/>
                    <a:pt x="48" y="94"/>
                  </a:cubicBezTo>
                  <a:cubicBezTo>
                    <a:pt x="48" y="94"/>
                    <a:pt x="48" y="94"/>
                    <a:pt x="48" y="94"/>
                  </a:cubicBezTo>
                  <a:cubicBezTo>
                    <a:pt x="48" y="94"/>
                    <a:pt x="49" y="94"/>
                    <a:pt x="51" y="94"/>
                  </a:cubicBezTo>
                  <a:cubicBezTo>
                    <a:pt x="55" y="90"/>
                    <a:pt x="61" y="82"/>
                    <a:pt x="61" y="71"/>
                  </a:cubicBezTo>
                  <a:cubicBezTo>
                    <a:pt x="61" y="64"/>
                    <a:pt x="58" y="55"/>
                    <a:pt x="49" y="46"/>
                  </a:cubicBezTo>
                  <a:cubicBezTo>
                    <a:pt x="41" y="37"/>
                    <a:pt x="28" y="28"/>
                    <a:pt x="7" y="19"/>
                  </a:cubicBezTo>
                  <a:cubicBezTo>
                    <a:pt x="8" y="19"/>
                    <a:pt x="9" y="19"/>
                    <a:pt x="10" y="19"/>
                  </a:cubicBezTo>
                  <a:cubicBezTo>
                    <a:pt x="39" y="15"/>
                    <a:pt x="165" y="2"/>
                    <a:pt x="316" y="2"/>
                  </a:cubicBezTo>
                  <a:cubicBezTo>
                    <a:pt x="402" y="2"/>
                    <a:pt x="495" y="6"/>
                    <a:pt x="584" y="19"/>
                  </a:cubicBezTo>
                  <a:cubicBezTo>
                    <a:pt x="579" y="21"/>
                    <a:pt x="569" y="26"/>
                    <a:pt x="558" y="34"/>
                  </a:cubicBezTo>
                  <a:cubicBezTo>
                    <a:pt x="551" y="38"/>
                    <a:pt x="544" y="44"/>
                    <a:pt x="538" y="51"/>
                  </a:cubicBezTo>
                  <a:cubicBezTo>
                    <a:pt x="533" y="58"/>
                    <a:pt x="529" y="65"/>
                    <a:pt x="529" y="72"/>
                  </a:cubicBezTo>
                  <a:cubicBezTo>
                    <a:pt x="529" y="79"/>
                    <a:pt x="532" y="87"/>
                    <a:pt x="539" y="94"/>
                  </a:cubicBezTo>
                  <a:cubicBezTo>
                    <a:pt x="521" y="91"/>
                    <a:pt x="427" y="77"/>
                    <a:pt x="296" y="77"/>
                  </a:cubicBezTo>
                  <a:cubicBezTo>
                    <a:pt x="296" y="77"/>
                    <a:pt x="296" y="77"/>
                    <a:pt x="296" y="77"/>
                  </a:cubicBezTo>
                  <a:cubicBezTo>
                    <a:pt x="369" y="77"/>
                    <a:pt x="453" y="81"/>
                    <a:pt x="543" y="94"/>
                  </a:cubicBezTo>
                  <a:cubicBezTo>
                    <a:pt x="543" y="94"/>
                    <a:pt x="543" y="94"/>
                    <a:pt x="543" y="94"/>
                  </a:cubicBezTo>
                  <a:cubicBezTo>
                    <a:pt x="534" y="87"/>
                    <a:pt x="531" y="79"/>
                    <a:pt x="531" y="72"/>
                  </a:cubicBezTo>
                  <a:cubicBezTo>
                    <a:pt x="531" y="65"/>
                    <a:pt x="535" y="59"/>
                    <a:pt x="540" y="52"/>
                  </a:cubicBezTo>
                  <a:cubicBezTo>
                    <a:pt x="548" y="43"/>
                    <a:pt x="560" y="34"/>
                    <a:pt x="570" y="29"/>
                  </a:cubicBezTo>
                  <a:cubicBezTo>
                    <a:pt x="575" y="26"/>
                    <a:pt x="579" y="23"/>
                    <a:pt x="583" y="22"/>
                  </a:cubicBezTo>
                  <a:cubicBezTo>
                    <a:pt x="586" y="20"/>
                    <a:pt x="588" y="19"/>
                    <a:pt x="588" y="19"/>
                  </a:cubicBezTo>
                  <a:cubicBezTo>
                    <a:pt x="591" y="18"/>
                    <a:pt x="591" y="18"/>
                    <a:pt x="591" y="18"/>
                  </a:cubicBezTo>
                  <a:cubicBezTo>
                    <a:pt x="588" y="17"/>
                    <a:pt x="588" y="17"/>
                    <a:pt x="588" y="17"/>
                  </a:cubicBezTo>
                  <a:cubicBezTo>
                    <a:pt x="498" y="5"/>
                    <a:pt x="403" y="0"/>
                    <a:pt x="316"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7" name="Freeform 7"/>
            <p:cNvSpPr/>
            <p:nvPr/>
          </p:nvSpPr>
          <p:spPr bwMode="auto">
            <a:xfrm>
              <a:off x="1381024" y="2240299"/>
              <a:ext cx="682728" cy="56557"/>
            </a:xfrm>
            <a:custGeom>
              <a:gdLst>
                <a:gd name="T0" fmla="*/ 614 w 641"/>
                <a:gd name="T1" fmla="*/ 52 h 53"/>
                <a:gd name="T2" fmla="*/ 641 w 641"/>
                <a:gd name="T3" fmla="*/ 39 h 53"/>
                <a:gd name="T4" fmla="*/ 0 w 641"/>
                <a:gd name="T5" fmla="*/ 39 h 53"/>
                <a:gd name="T6" fmla="*/ 30 w 641"/>
                <a:gd name="T7" fmla="*/ 53 h 53"/>
                <a:gd name="T8" fmla="*/ 614 w 641"/>
                <a:gd name="T9" fmla="*/ 52 h 53"/>
              </a:gdLst>
              <a:cxnLst>
                <a:cxn ang="0">
                  <a:pos x="T0" y="T1"/>
                </a:cxn>
                <a:cxn ang="0">
                  <a:pos x="T2" y="T3"/>
                </a:cxn>
                <a:cxn ang="0">
                  <a:pos x="T4" y="T5"/>
                </a:cxn>
                <a:cxn ang="0">
                  <a:pos x="T6" y="T7"/>
                </a:cxn>
                <a:cxn ang="0">
                  <a:pos x="T8" y="T9"/>
                </a:cxn>
              </a:cxnLst>
              <a:rect l="0" t="0" r="r" b="b"/>
              <a:pathLst>
                <a:path w="641" h="52">
                  <a:moveTo>
                    <a:pt x="614" y="52"/>
                  </a:moveTo>
                  <a:cubicBezTo>
                    <a:pt x="628" y="44"/>
                    <a:pt x="641" y="39"/>
                    <a:pt x="641" y="39"/>
                  </a:cubicBezTo>
                  <a:cubicBezTo>
                    <a:pt x="351" y="0"/>
                    <a:pt x="0" y="39"/>
                    <a:pt x="0" y="39"/>
                  </a:cubicBezTo>
                  <a:cubicBezTo>
                    <a:pt x="12" y="43"/>
                    <a:pt x="22" y="48"/>
                    <a:pt x="30" y="53"/>
                  </a:cubicBezTo>
                  <a:cubicBezTo>
                    <a:pt x="115" y="45"/>
                    <a:pt x="381" y="26"/>
                    <a:pt x="614" y="52"/>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8" name="Freeform 8"/>
            <p:cNvSpPr/>
            <p:nvPr/>
          </p:nvSpPr>
          <p:spPr bwMode="auto">
            <a:xfrm>
              <a:off x="1381024" y="2262743"/>
              <a:ext cx="686768" cy="35012"/>
            </a:xfrm>
            <a:custGeom>
              <a:gdLst>
                <a:gd name="T0" fmla="*/ 614 w 645"/>
                <a:gd name="T1" fmla="*/ 31 h 33"/>
                <a:gd name="T2" fmla="*/ 614 w 645"/>
                <a:gd name="T3" fmla="*/ 32 h 33"/>
                <a:gd name="T4" fmla="*/ 633 w 645"/>
                <a:gd name="T5" fmla="*/ 22 h 33"/>
                <a:gd name="T6" fmla="*/ 639 w 645"/>
                <a:gd name="T7" fmla="*/ 20 h 33"/>
                <a:gd name="T8" fmla="*/ 641 w 645"/>
                <a:gd name="T9" fmla="*/ 19 h 33"/>
                <a:gd name="T10" fmla="*/ 645 w 645"/>
                <a:gd name="T11" fmla="*/ 17 h 33"/>
                <a:gd name="T12" fmla="*/ 641 w 645"/>
                <a:gd name="T13" fmla="*/ 17 h 33"/>
                <a:gd name="T14" fmla="*/ 346 w 645"/>
                <a:gd name="T15" fmla="*/ 0 h 33"/>
                <a:gd name="T16" fmla="*/ 0 w 645"/>
                <a:gd name="T17" fmla="*/ 17 h 33"/>
                <a:gd name="T18" fmla="*/ 0 w 645"/>
                <a:gd name="T19" fmla="*/ 19 h 33"/>
                <a:gd name="T20" fmla="*/ 29 w 645"/>
                <a:gd name="T21" fmla="*/ 33 h 33"/>
                <a:gd name="T22" fmla="*/ 29 w 645"/>
                <a:gd name="T23" fmla="*/ 33 h 33"/>
                <a:gd name="T24" fmla="*/ 30 w 645"/>
                <a:gd name="T25" fmla="*/ 33 h 33"/>
                <a:gd name="T26" fmla="*/ 345 w 645"/>
                <a:gd name="T27" fmla="*/ 19 h 33"/>
                <a:gd name="T28" fmla="*/ 613 w 645"/>
                <a:gd name="T29" fmla="*/ 32 h 33"/>
                <a:gd name="T30" fmla="*/ 614 w 645"/>
                <a:gd name="T31" fmla="*/ 32 h 33"/>
                <a:gd name="T32" fmla="*/ 614 w 645"/>
                <a:gd name="T33" fmla="*/ 32 h 33"/>
                <a:gd name="T34" fmla="*/ 614 w 645"/>
                <a:gd name="T35" fmla="*/ 31 h 33"/>
                <a:gd name="T36" fmla="*/ 614 w 645"/>
                <a:gd name="T37" fmla="*/ 30 h 33"/>
                <a:gd name="T38" fmla="*/ 345 w 645"/>
                <a:gd name="T39" fmla="*/ 17 h 33"/>
                <a:gd name="T40" fmla="*/ 29 w 645"/>
                <a:gd name="T41" fmla="*/ 31 h 33"/>
                <a:gd name="T42" fmla="*/ 30 w 645"/>
                <a:gd name="T43" fmla="*/ 32 h 33"/>
                <a:gd name="T44" fmla="*/ 30 w 645"/>
                <a:gd name="T45" fmla="*/ 31 h 33"/>
                <a:gd name="T46" fmla="*/ 0 w 645"/>
                <a:gd name="T47" fmla="*/ 17 h 33"/>
                <a:gd name="T48" fmla="*/ 0 w 645"/>
                <a:gd name="T49" fmla="*/ 18 h 33"/>
                <a:gd name="T50" fmla="*/ 0 w 645"/>
                <a:gd name="T51" fmla="*/ 19 h 33"/>
                <a:gd name="T52" fmla="*/ 7 w 645"/>
                <a:gd name="T53" fmla="*/ 18 h 33"/>
                <a:gd name="T54" fmla="*/ 346 w 645"/>
                <a:gd name="T55" fmla="*/ 2 h 33"/>
                <a:gd name="T56" fmla="*/ 641 w 645"/>
                <a:gd name="T57" fmla="*/ 19 h 33"/>
                <a:gd name="T58" fmla="*/ 641 w 645"/>
                <a:gd name="T59" fmla="*/ 18 h 33"/>
                <a:gd name="T60" fmla="*/ 640 w 645"/>
                <a:gd name="T61" fmla="*/ 17 h 33"/>
                <a:gd name="T62" fmla="*/ 613 w 645"/>
                <a:gd name="T63" fmla="*/ 31 h 33"/>
                <a:gd name="T64" fmla="*/ 614 w 645"/>
                <a:gd name="T65" fmla="*/ 31 h 33"/>
                <a:gd name="T66" fmla="*/ 614 w 645"/>
                <a:gd name="T67" fmla="*/ 30 h 33"/>
                <a:gd name="T68" fmla="*/ 614 w 645"/>
                <a:gd name="T69" fmla="*/ 31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33">
                  <a:moveTo>
                    <a:pt x="614" y="31"/>
                  </a:moveTo>
                  <a:cubicBezTo>
                    <a:pt x="614" y="32"/>
                    <a:pt x="614" y="32"/>
                    <a:pt x="614" y="32"/>
                  </a:cubicBezTo>
                  <a:cubicBezTo>
                    <a:pt x="621" y="28"/>
                    <a:pt x="628" y="25"/>
                    <a:pt x="633" y="22"/>
                  </a:cubicBezTo>
                  <a:cubicBezTo>
                    <a:pt x="635" y="21"/>
                    <a:pt x="637" y="20"/>
                    <a:pt x="639" y="20"/>
                  </a:cubicBezTo>
                  <a:cubicBezTo>
                    <a:pt x="640" y="19"/>
                    <a:pt x="641" y="19"/>
                    <a:pt x="641" y="19"/>
                  </a:cubicBezTo>
                  <a:cubicBezTo>
                    <a:pt x="645" y="17"/>
                    <a:pt x="645" y="17"/>
                    <a:pt x="645" y="17"/>
                  </a:cubicBezTo>
                  <a:cubicBezTo>
                    <a:pt x="641" y="17"/>
                    <a:pt x="641" y="17"/>
                    <a:pt x="641" y="17"/>
                  </a:cubicBezTo>
                  <a:cubicBezTo>
                    <a:pt x="544" y="4"/>
                    <a:pt x="441" y="0"/>
                    <a:pt x="346" y="0"/>
                  </a:cubicBezTo>
                  <a:cubicBezTo>
                    <a:pt x="156" y="0"/>
                    <a:pt x="0" y="17"/>
                    <a:pt x="0" y="17"/>
                  </a:cubicBezTo>
                  <a:cubicBezTo>
                    <a:pt x="0" y="19"/>
                    <a:pt x="0" y="19"/>
                    <a:pt x="0" y="19"/>
                  </a:cubicBezTo>
                  <a:cubicBezTo>
                    <a:pt x="12" y="23"/>
                    <a:pt x="21" y="28"/>
                    <a:pt x="29" y="33"/>
                  </a:cubicBezTo>
                  <a:cubicBezTo>
                    <a:pt x="29" y="33"/>
                    <a:pt x="29" y="33"/>
                    <a:pt x="29" y="33"/>
                  </a:cubicBezTo>
                  <a:cubicBezTo>
                    <a:pt x="30" y="33"/>
                    <a:pt x="30" y="33"/>
                    <a:pt x="30" y="33"/>
                  </a:cubicBezTo>
                  <a:cubicBezTo>
                    <a:pt x="82" y="28"/>
                    <a:pt x="204" y="19"/>
                    <a:pt x="345" y="19"/>
                  </a:cubicBezTo>
                  <a:cubicBezTo>
                    <a:pt x="431" y="19"/>
                    <a:pt x="525" y="22"/>
                    <a:pt x="613" y="32"/>
                  </a:cubicBezTo>
                  <a:cubicBezTo>
                    <a:pt x="614" y="32"/>
                    <a:pt x="614" y="32"/>
                    <a:pt x="614" y="32"/>
                  </a:cubicBezTo>
                  <a:cubicBezTo>
                    <a:pt x="614" y="32"/>
                    <a:pt x="614" y="32"/>
                    <a:pt x="614" y="32"/>
                  </a:cubicBezTo>
                  <a:cubicBezTo>
                    <a:pt x="614" y="31"/>
                    <a:pt x="614" y="31"/>
                    <a:pt x="614" y="31"/>
                  </a:cubicBezTo>
                  <a:cubicBezTo>
                    <a:pt x="614" y="30"/>
                    <a:pt x="614" y="30"/>
                    <a:pt x="614" y="30"/>
                  </a:cubicBezTo>
                  <a:cubicBezTo>
                    <a:pt x="525" y="20"/>
                    <a:pt x="432" y="17"/>
                    <a:pt x="345" y="17"/>
                  </a:cubicBezTo>
                  <a:cubicBezTo>
                    <a:pt x="204" y="17"/>
                    <a:pt x="82" y="26"/>
                    <a:pt x="29" y="31"/>
                  </a:cubicBezTo>
                  <a:cubicBezTo>
                    <a:pt x="30" y="32"/>
                    <a:pt x="30" y="32"/>
                    <a:pt x="30" y="32"/>
                  </a:cubicBezTo>
                  <a:cubicBezTo>
                    <a:pt x="30" y="31"/>
                    <a:pt x="30" y="31"/>
                    <a:pt x="30" y="31"/>
                  </a:cubicBezTo>
                  <a:cubicBezTo>
                    <a:pt x="22" y="26"/>
                    <a:pt x="12" y="21"/>
                    <a:pt x="0" y="17"/>
                  </a:cubicBezTo>
                  <a:cubicBezTo>
                    <a:pt x="0" y="18"/>
                    <a:pt x="0" y="18"/>
                    <a:pt x="0" y="18"/>
                  </a:cubicBezTo>
                  <a:cubicBezTo>
                    <a:pt x="0" y="19"/>
                    <a:pt x="0" y="19"/>
                    <a:pt x="0" y="19"/>
                  </a:cubicBezTo>
                  <a:cubicBezTo>
                    <a:pt x="0" y="19"/>
                    <a:pt x="3" y="18"/>
                    <a:pt x="7" y="18"/>
                  </a:cubicBezTo>
                  <a:cubicBezTo>
                    <a:pt x="40" y="15"/>
                    <a:pt x="180" y="2"/>
                    <a:pt x="346" y="2"/>
                  </a:cubicBezTo>
                  <a:cubicBezTo>
                    <a:pt x="441" y="2"/>
                    <a:pt x="544" y="6"/>
                    <a:pt x="641" y="19"/>
                  </a:cubicBezTo>
                  <a:cubicBezTo>
                    <a:pt x="641" y="18"/>
                    <a:pt x="641" y="18"/>
                    <a:pt x="641" y="18"/>
                  </a:cubicBezTo>
                  <a:cubicBezTo>
                    <a:pt x="640" y="17"/>
                    <a:pt x="640" y="17"/>
                    <a:pt x="640" y="17"/>
                  </a:cubicBezTo>
                  <a:cubicBezTo>
                    <a:pt x="640" y="17"/>
                    <a:pt x="627" y="22"/>
                    <a:pt x="613" y="31"/>
                  </a:cubicBezTo>
                  <a:cubicBezTo>
                    <a:pt x="614" y="31"/>
                    <a:pt x="614" y="31"/>
                    <a:pt x="614" y="31"/>
                  </a:cubicBezTo>
                  <a:cubicBezTo>
                    <a:pt x="614" y="30"/>
                    <a:pt x="614" y="30"/>
                    <a:pt x="614" y="30"/>
                  </a:cubicBezTo>
                  <a:lnTo>
                    <a:pt x="614" y="31"/>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9" name="Freeform 9"/>
            <p:cNvSpPr/>
            <p:nvPr/>
          </p:nvSpPr>
          <p:spPr bwMode="auto">
            <a:xfrm>
              <a:off x="1464065" y="2350721"/>
              <a:ext cx="519789" cy="97853"/>
            </a:xfrm>
            <a:custGeom>
              <a:gdLst>
                <a:gd name="T0" fmla="*/ 244 w 488"/>
                <a:gd name="T1" fmla="*/ 0 h 92"/>
                <a:gd name="T2" fmla="*/ 0 w 488"/>
                <a:gd name="T3" fmla="*/ 17 h 92"/>
                <a:gd name="T4" fmla="*/ 28 w 488"/>
                <a:gd name="T5" fmla="*/ 35 h 92"/>
                <a:gd name="T6" fmla="*/ 37 w 488"/>
                <a:gd name="T7" fmla="*/ 53 h 92"/>
                <a:gd name="T8" fmla="*/ 31 w 488"/>
                <a:gd name="T9" fmla="*/ 70 h 92"/>
                <a:gd name="T10" fmla="*/ 17 w 488"/>
                <a:gd name="T11" fmla="*/ 83 h 92"/>
                <a:gd name="T12" fmla="*/ 3 w 488"/>
                <a:gd name="T13" fmla="*/ 91 h 92"/>
                <a:gd name="T14" fmla="*/ 243 w 488"/>
                <a:gd name="T15" fmla="*/ 75 h 92"/>
                <a:gd name="T16" fmla="*/ 244 w 488"/>
                <a:gd name="T17" fmla="*/ 75 h 92"/>
                <a:gd name="T18" fmla="*/ 244 w 488"/>
                <a:gd name="T19" fmla="*/ 75 h 92"/>
                <a:gd name="T20" fmla="*/ 487 w 488"/>
                <a:gd name="T21" fmla="*/ 92 h 92"/>
                <a:gd name="T22" fmla="*/ 470 w 488"/>
                <a:gd name="T23" fmla="*/ 56 h 92"/>
                <a:gd name="T24" fmla="*/ 488 w 488"/>
                <a:gd name="T25" fmla="*/ 17 h 92"/>
                <a:gd name="T26" fmla="*/ 244 w 488"/>
                <a:gd name="T27"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92">
                  <a:moveTo>
                    <a:pt x="244" y="0"/>
                  </a:moveTo>
                  <a:cubicBezTo>
                    <a:pt x="172" y="0"/>
                    <a:pt x="88" y="4"/>
                    <a:pt x="0" y="17"/>
                  </a:cubicBezTo>
                  <a:cubicBezTo>
                    <a:pt x="13" y="23"/>
                    <a:pt x="23" y="29"/>
                    <a:pt x="28" y="35"/>
                  </a:cubicBezTo>
                  <a:cubicBezTo>
                    <a:pt x="35" y="41"/>
                    <a:pt x="37" y="47"/>
                    <a:pt x="37" y="53"/>
                  </a:cubicBezTo>
                  <a:cubicBezTo>
                    <a:pt x="37" y="59"/>
                    <a:pt x="35" y="65"/>
                    <a:pt x="31" y="70"/>
                  </a:cubicBezTo>
                  <a:cubicBezTo>
                    <a:pt x="27" y="75"/>
                    <a:pt x="22" y="79"/>
                    <a:pt x="17" y="83"/>
                  </a:cubicBezTo>
                  <a:cubicBezTo>
                    <a:pt x="12" y="86"/>
                    <a:pt x="7" y="89"/>
                    <a:pt x="3" y="91"/>
                  </a:cubicBezTo>
                  <a:cubicBezTo>
                    <a:pt x="28" y="87"/>
                    <a:pt x="118" y="75"/>
                    <a:pt x="243" y="75"/>
                  </a:cubicBezTo>
                  <a:cubicBezTo>
                    <a:pt x="243" y="75"/>
                    <a:pt x="243" y="75"/>
                    <a:pt x="244" y="75"/>
                  </a:cubicBezTo>
                  <a:cubicBezTo>
                    <a:pt x="244" y="75"/>
                    <a:pt x="244" y="75"/>
                    <a:pt x="244" y="75"/>
                  </a:cubicBezTo>
                  <a:cubicBezTo>
                    <a:pt x="375" y="75"/>
                    <a:pt x="469" y="89"/>
                    <a:pt x="487" y="92"/>
                  </a:cubicBezTo>
                  <a:cubicBezTo>
                    <a:pt x="474" y="79"/>
                    <a:pt x="470" y="67"/>
                    <a:pt x="470" y="56"/>
                  </a:cubicBezTo>
                  <a:cubicBezTo>
                    <a:pt x="470" y="37"/>
                    <a:pt x="484" y="22"/>
                    <a:pt x="488" y="17"/>
                  </a:cubicBezTo>
                  <a:cubicBezTo>
                    <a:pt x="400" y="4"/>
                    <a:pt x="316" y="0"/>
                    <a:pt x="244"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0" name="Freeform 10"/>
            <p:cNvSpPr/>
            <p:nvPr/>
          </p:nvSpPr>
          <p:spPr bwMode="auto">
            <a:xfrm>
              <a:off x="1464065" y="2350721"/>
              <a:ext cx="259895" cy="18404"/>
            </a:xfrm>
            <a:custGeom>
              <a:gdLst>
                <a:gd name="T0" fmla="*/ 243 w 244"/>
                <a:gd name="T1" fmla="*/ 0 h 17"/>
                <a:gd name="T2" fmla="*/ 1 w 244"/>
                <a:gd name="T3" fmla="*/ 17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7"/>
                  </a:cubicBezTo>
                  <a:cubicBezTo>
                    <a:pt x="1" y="17"/>
                    <a:pt x="0" y="17"/>
                    <a:pt x="0" y="17"/>
                  </a:cubicBezTo>
                  <a:cubicBezTo>
                    <a:pt x="0" y="17"/>
                    <a:pt x="0" y="17"/>
                    <a:pt x="0" y="17"/>
                  </a:cubicBezTo>
                  <a:cubicBezTo>
                    <a:pt x="88" y="4"/>
                    <a:pt x="172" y="0"/>
                    <a:pt x="244" y="0"/>
                  </a:cubicBezTo>
                  <a:cubicBezTo>
                    <a:pt x="243" y="0"/>
                    <a:pt x="243" y="0"/>
                    <a:pt x="243"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1" name="Freeform 11"/>
            <p:cNvSpPr>
              <a:spLocks noEditPoints="1"/>
            </p:cNvSpPr>
            <p:nvPr/>
          </p:nvSpPr>
          <p:spPr bwMode="auto">
            <a:xfrm>
              <a:off x="1456882" y="2366880"/>
              <a:ext cx="532357" cy="2244"/>
            </a:xfrm>
            <a:custGeom>
              <a:gdLst>
                <a:gd name="T0" fmla="*/ 3 w 500"/>
                <a:gd name="T1" fmla="*/ 0 h 2"/>
                <a:gd name="T2" fmla="*/ 0 w 500"/>
                <a:gd name="T3" fmla="*/ 1 h 2"/>
                <a:gd name="T4" fmla="*/ 2 w 500"/>
                <a:gd name="T5" fmla="*/ 2 h 2"/>
                <a:gd name="T6" fmla="*/ 3 w 500"/>
                <a:gd name="T7" fmla="*/ 0 h 2"/>
                <a:gd name="T8" fmla="*/ 3 w 500"/>
                <a:gd name="T9" fmla="*/ 0 h 2"/>
                <a:gd name="T10" fmla="*/ 498 w 500"/>
                <a:gd name="T11" fmla="*/ 0 h 2"/>
                <a:gd name="T12" fmla="*/ 498 w 500"/>
                <a:gd name="T13" fmla="*/ 0 h 2"/>
                <a:gd name="T14" fmla="*/ 499 w 500"/>
                <a:gd name="T15" fmla="*/ 1 h 2"/>
                <a:gd name="T16" fmla="*/ 500 w 500"/>
                <a:gd name="T17" fmla="*/ 1 h 2"/>
                <a:gd name="T18" fmla="*/ 498 w 500"/>
                <a:gd name="T19" fmla="*/ 0 h 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2">
                  <a:moveTo>
                    <a:pt x="3" y="0"/>
                  </a:moveTo>
                  <a:cubicBezTo>
                    <a:pt x="0" y="1"/>
                    <a:pt x="0" y="1"/>
                    <a:pt x="0" y="1"/>
                  </a:cubicBezTo>
                  <a:cubicBezTo>
                    <a:pt x="2" y="2"/>
                    <a:pt x="2" y="2"/>
                    <a:pt x="2" y="2"/>
                  </a:cubicBezTo>
                  <a:cubicBezTo>
                    <a:pt x="3" y="0"/>
                    <a:pt x="3" y="0"/>
                    <a:pt x="3" y="0"/>
                  </a:cubicBezTo>
                  <a:cubicBezTo>
                    <a:pt x="3" y="0"/>
                    <a:pt x="3" y="0"/>
                    <a:pt x="3" y="0"/>
                  </a:cubicBezTo>
                  <a:moveTo>
                    <a:pt x="498" y="0"/>
                  </a:moveTo>
                  <a:cubicBezTo>
                    <a:pt x="498" y="0"/>
                    <a:pt x="498" y="0"/>
                    <a:pt x="498" y="0"/>
                  </a:cubicBezTo>
                  <a:cubicBezTo>
                    <a:pt x="499" y="1"/>
                    <a:pt x="499" y="1"/>
                    <a:pt x="499" y="1"/>
                  </a:cubicBezTo>
                  <a:cubicBezTo>
                    <a:pt x="500" y="1"/>
                    <a:pt x="500" y="1"/>
                    <a:pt x="500" y="1"/>
                  </a:cubicBezTo>
                  <a:cubicBezTo>
                    <a:pt x="498" y="0"/>
                    <a:pt x="498" y="0"/>
                    <a:pt x="498"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2" name="Freeform 12"/>
            <p:cNvSpPr/>
            <p:nvPr/>
          </p:nvSpPr>
          <p:spPr bwMode="auto">
            <a:xfrm>
              <a:off x="1463167" y="2348925"/>
              <a:ext cx="260793" cy="17955"/>
            </a:xfrm>
            <a:custGeom>
              <a:gdLst>
                <a:gd name="T0" fmla="*/ 244 w 245"/>
                <a:gd name="T1" fmla="*/ 0 h 17"/>
                <a:gd name="T2" fmla="*/ 0 w 245"/>
                <a:gd name="T3" fmla="*/ 17 h 17"/>
                <a:gd name="T4" fmla="*/ 0 w 245"/>
                <a:gd name="T5" fmla="*/ 17 h 17"/>
                <a:gd name="T6" fmla="*/ 245 w 245"/>
                <a:gd name="T7" fmla="*/ 0 h 17"/>
                <a:gd name="T8" fmla="*/ 244 w 245"/>
                <a:gd name="T9" fmla="*/ 0 h 17"/>
              </a:gdLst>
              <a:cxnLst>
                <a:cxn ang="0">
                  <a:pos x="T0" y="T1"/>
                </a:cxn>
                <a:cxn ang="0">
                  <a:pos x="T2" y="T3"/>
                </a:cxn>
                <a:cxn ang="0">
                  <a:pos x="T4" y="T5"/>
                </a:cxn>
                <a:cxn ang="0">
                  <a:pos x="T6" y="T7"/>
                </a:cxn>
                <a:cxn ang="0">
                  <a:pos x="T8" y="T9"/>
                </a:cxn>
              </a:cxnLst>
              <a:rect l="0" t="0" r="r" b="b"/>
              <a:pathLst>
                <a:path w="245" h="17">
                  <a:moveTo>
                    <a:pt x="244" y="0"/>
                  </a:moveTo>
                  <a:cubicBezTo>
                    <a:pt x="112" y="0"/>
                    <a:pt x="18" y="14"/>
                    <a:pt x="0" y="17"/>
                  </a:cubicBezTo>
                  <a:cubicBezTo>
                    <a:pt x="0" y="17"/>
                    <a:pt x="0" y="17"/>
                    <a:pt x="0" y="17"/>
                  </a:cubicBezTo>
                  <a:cubicBezTo>
                    <a:pt x="89" y="4"/>
                    <a:pt x="172" y="0"/>
                    <a:pt x="245" y="0"/>
                  </a:cubicBezTo>
                  <a:cubicBezTo>
                    <a:pt x="244" y="0"/>
                    <a:pt x="244" y="0"/>
                    <a:pt x="244"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3" name="Freeform 13"/>
            <p:cNvSpPr/>
            <p:nvPr/>
          </p:nvSpPr>
          <p:spPr bwMode="auto">
            <a:xfrm>
              <a:off x="1459127" y="2348925"/>
              <a:ext cx="528766" cy="20199"/>
            </a:xfrm>
            <a:custGeom>
              <a:gdLst>
                <a:gd name="T0" fmla="*/ 249 w 497"/>
                <a:gd name="T1" fmla="*/ 0 h 19"/>
                <a:gd name="T2" fmla="*/ 4 w 497"/>
                <a:gd name="T3" fmla="*/ 17 h 19"/>
                <a:gd name="T4" fmla="*/ 4 w 497"/>
                <a:gd name="T5" fmla="*/ 17 h 19"/>
                <a:gd name="T6" fmla="*/ 1 w 497"/>
                <a:gd name="T7" fmla="*/ 17 h 19"/>
                <a:gd name="T8" fmla="*/ 1 w 497"/>
                <a:gd name="T9" fmla="*/ 17 h 19"/>
                <a:gd name="T10" fmla="*/ 1 w 497"/>
                <a:gd name="T11" fmla="*/ 17 h 19"/>
                <a:gd name="T12" fmla="*/ 0 w 497"/>
                <a:gd name="T13" fmla="*/ 19 h 19"/>
                <a:gd name="T14" fmla="*/ 1 w 497"/>
                <a:gd name="T15" fmla="*/ 19 h 19"/>
                <a:gd name="T16" fmla="*/ 2 w 497"/>
                <a:gd name="T17" fmla="*/ 18 h 19"/>
                <a:gd name="T18" fmla="*/ 1 w 497"/>
                <a:gd name="T19" fmla="*/ 19 h 19"/>
                <a:gd name="T20" fmla="*/ 1 w 497"/>
                <a:gd name="T21" fmla="*/ 19 h 19"/>
                <a:gd name="T22" fmla="*/ 2 w 497"/>
                <a:gd name="T23" fmla="*/ 19 h 19"/>
                <a:gd name="T24" fmla="*/ 5 w 497"/>
                <a:gd name="T25" fmla="*/ 19 h 19"/>
                <a:gd name="T26" fmla="*/ 5 w 497"/>
                <a:gd name="T27" fmla="*/ 19 h 19"/>
                <a:gd name="T28" fmla="*/ 6 w 497"/>
                <a:gd name="T29" fmla="*/ 19 h 19"/>
                <a:gd name="T30" fmla="*/ 248 w 497"/>
                <a:gd name="T31" fmla="*/ 2 h 19"/>
                <a:gd name="T32" fmla="*/ 249 w 497"/>
                <a:gd name="T33" fmla="*/ 2 h 19"/>
                <a:gd name="T34" fmla="*/ 249 w 497"/>
                <a:gd name="T35" fmla="*/ 2 h 19"/>
                <a:gd name="T36" fmla="*/ 427 w 497"/>
                <a:gd name="T37" fmla="*/ 11 h 19"/>
                <a:gd name="T38" fmla="*/ 478 w 497"/>
                <a:gd name="T39" fmla="*/ 17 h 19"/>
                <a:gd name="T40" fmla="*/ 491 w 497"/>
                <a:gd name="T41" fmla="*/ 19 h 19"/>
                <a:gd name="T42" fmla="*/ 495 w 497"/>
                <a:gd name="T43" fmla="*/ 19 h 19"/>
                <a:gd name="T44" fmla="*/ 496 w 497"/>
                <a:gd name="T45" fmla="*/ 19 h 19"/>
                <a:gd name="T46" fmla="*/ 496 w 497"/>
                <a:gd name="T47" fmla="*/ 19 h 19"/>
                <a:gd name="T48" fmla="*/ 497 w 497"/>
                <a:gd name="T49" fmla="*/ 18 h 19"/>
                <a:gd name="T50" fmla="*/ 496 w 497"/>
                <a:gd name="T51" fmla="*/ 17 h 19"/>
                <a:gd name="T52" fmla="*/ 496 w 497"/>
                <a:gd name="T53" fmla="*/ 17 h 19"/>
                <a:gd name="T54" fmla="*/ 496 w 497"/>
                <a:gd name="T55" fmla="*/ 17 h 19"/>
                <a:gd name="T56" fmla="*/ 249 w 497"/>
                <a:gd name="T57"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19">
                  <a:moveTo>
                    <a:pt x="249" y="0"/>
                  </a:moveTo>
                  <a:cubicBezTo>
                    <a:pt x="176" y="0"/>
                    <a:pt x="93" y="4"/>
                    <a:pt x="4" y="17"/>
                  </a:cubicBezTo>
                  <a:cubicBezTo>
                    <a:pt x="4" y="17"/>
                    <a:pt x="4" y="17"/>
                    <a:pt x="4" y="17"/>
                  </a:cubicBezTo>
                  <a:cubicBezTo>
                    <a:pt x="2" y="17"/>
                    <a:pt x="1" y="17"/>
                    <a:pt x="1" y="17"/>
                  </a:cubicBezTo>
                  <a:cubicBezTo>
                    <a:pt x="1" y="17"/>
                    <a:pt x="1" y="17"/>
                    <a:pt x="1" y="17"/>
                  </a:cubicBezTo>
                  <a:cubicBezTo>
                    <a:pt x="1" y="17"/>
                    <a:pt x="1" y="17"/>
                    <a:pt x="1" y="17"/>
                  </a:cubicBezTo>
                  <a:cubicBezTo>
                    <a:pt x="0" y="19"/>
                    <a:pt x="0" y="19"/>
                    <a:pt x="0" y="19"/>
                  </a:cubicBezTo>
                  <a:cubicBezTo>
                    <a:pt x="1" y="19"/>
                    <a:pt x="1" y="19"/>
                    <a:pt x="1" y="19"/>
                  </a:cubicBezTo>
                  <a:cubicBezTo>
                    <a:pt x="2" y="18"/>
                    <a:pt x="2" y="18"/>
                    <a:pt x="2" y="18"/>
                  </a:cubicBezTo>
                  <a:cubicBezTo>
                    <a:pt x="1" y="19"/>
                    <a:pt x="1" y="19"/>
                    <a:pt x="1" y="19"/>
                  </a:cubicBezTo>
                  <a:cubicBezTo>
                    <a:pt x="1" y="19"/>
                    <a:pt x="1" y="19"/>
                    <a:pt x="1" y="19"/>
                  </a:cubicBezTo>
                  <a:cubicBezTo>
                    <a:pt x="2" y="19"/>
                    <a:pt x="2" y="19"/>
                    <a:pt x="2" y="19"/>
                  </a:cubicBezTo>
                  <a:cubicBezTo>
                    <a:pt x="3" y="19"/>
                    <a:pt x="4" y="19"/>
                    <a:pt x="5" y="19"/>
                  </a:cubicBezTo>
                  <a:cubicBezTo>
                    <a:pt x="5" y="19"/>
                    <a:pt x="5" y="19"/>
                    <a:pt x="5" y="19"/>
                  </a:cubicBezTo>
                  <a:cubicBezTo>
                    <a:pt x="5" y="19"/>
                    <a:pt x="6" y="19"/>
                    <a:pt x="6" y="19"/>
                  </a:cubicBezTo>
                  <a:cubicBezTo>
                    <a:pt x="27" y="15"/>
                    <a:pt x="120" y="2"/>
                    <a:pt x="248" y="2"/>
                  </a:cubicBezTo>
                  <a:cubicBezTo>
                    <a:pt x="248" y="2"/>
                    <a:pt x="248" y="2"/>
                    <a:pt x="249" y="2"/>
                  </a:cubicBezTo>
                  <a:cubicBezTo>
                    <a:pt x="249" y="2"/>
                    <a:pt x="249" y="2"/>
                    <a:pt x="249" y="2"/>
                  </a:cubicBezTo>
                  <a:cubicBezTo>
                    <a:pt x="323" y="2"/>
                    <a:pt x="384" y="6"/>
                    <a:pt x="427" y="11"/>
                  </a:cubicBezTo>
                  <a:cubicBezTo>
                    <a:pt x="449" y="13"/>
                    <a:pt x="466" y="15"/>
                    <a:pt x="478" y="17"/>
                  </a:cubicBezTo>
                  <a:cubicBezTo>
                    <a:pt x="483" y="17"/>
                    <a:pt x="488" y="18"/>
                    <a:pt x="491" y="19"/>
                  </a:cubicBezTo>
                  <a:cubicBezTo>
                    <a:pt x="494" y="19"/>
                    <a:pt x="495" y="19"/>
                    <a:pt x="495" y="19"/>
                  </a:cubicBezTo>
                  <a:cubicBezTo>
                    <a:pt x="496" y="19"/>
                    <a:pt x="496" y="19"/>
                    <a:pt x="496" y="19"/>
                  </a:cubicBezTo>
                  <a:cubicBezTo>
                    <a:pt x="496" y="19"/>
                    <a:pt x="496" y="19"/>
                    <a:pt x="496" y="19"/>
                  </a:cubicBezTo>
                  <a:cubicBezTo>
                    <a:pt x="497" y="18"/>
                    <a:pt x="497" y="18"/>
                    <a:pt x="497" y="18"/>
                  </a:cubicBezTo>
                  <a:cubicBezTo>
                    <a:pt x="496" y="17"/>
                    <a:pt x="496" y="17"/>
                    <a:pt x="496" y="17"/>
                  </a:cubicBezTo>
                  <a:cubicBezTo>
                    <a:pt x="496" y="17"/>
                    <a:pt x="496" y="17"/>
                    <a:pt x="496" y="17"/>
                  </a:cubicBezTo>
                  <a:cubicBezTo>
                    <a:pt x="496" y="17"/>
                    <a:pt x="496" y="17"/>
                    <a:pt x="496" y="17"/>
                  </a:cubicBezTo>
                  <a:cubicBezTo>
                    <a:pt x="406" y="4"/>
                    <a:pt x="322" y="0"/>
                    <a:pt x="249"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4" name="Freeform 14"/>
            <p:cNvSpPr>
              <a:spLocks noEditPoints="1"/>
            </p:cNvSpPr>
            <p:nvPr/>
          </p:nvSpPr>
          <p:spPr bwMode="auto">
            <a:xfrm>
              <a:off x="1460025" y="2350721"/>
              <a:ext cx="530113" cy="100995"/>
            </a:xfrm>
            <a:custGeom>
              <a:gdLst>
                <a:gd name="T0" fmla="*/ 496 w 498"/>
                <a:gd name="T1" fmla="*/ 93 h 95"/>
                <a:gd name="T2" fmla="*/ 495 w 498"/>
                <a:gd name="T3" fmla="*/ 94 h 95"/>
                <a:gd name="T4" fmla="*/ 495 w 498"/>
                <a:gd name="T5" fmla="*/ 94 h 95"/>
                <a:gd name="T6" fmla="*/ 498 w 498"/>
                <a:gd name="T7" fmla="*/ 95 h 95"/>
                <a:gd name="T8" fmla="*/ 496 w 498"/>
                <a:gd name="T9" fmla="*/ 93 h 95"/>
                <a:gd name="T10" fmla="*/ 4 w 498"/>
                <a:gd name="T11" fmla="*/ 17 h 95"/>
                <a:gd name="T12" fmla="*/ 1 w 498"/>
                <a:gd name="T13" fmla="*/ 17 h 95"/>
                <a:gd name="T14" fmla="*/ 0 w 498"/>
                <a:gd name="T15" fmla="*/ 17 h 95"/>
                <a:gd name="T16" fmla="*/ 31 w 498"/>
                <a:gd name="T17" fmla="*/ 36 h 95"/>
                <a:gd name="T18" fmla="*/ 39 w 498"/>
                <a:gd name="T19" fmla="*/ 53 h 95"/>
                <a:gd name="T20" fmla="*/ 33 w 498"/>
                <a:gd name="T21" fmla="*/ 68 h 95"/>
                <a:gd name="T22" fmla="*/ 13 w 498"/>
                <a:gd name="T23" fmla="*/ 86 h 95"/>
                <a:gd name="T24" fmla="*/ 4 w 498"/>
                <a:gd name="T25" fmla="*/ 91 h 95"/>
                <a:gd name="T26" fmla="*/ 0 w 498"/>
                <a:gd name="T27" fmla="*/ 92 h 95"/>
                <a:gd name="T28" fmla="*/ 0 w 498"/>
                <a:gd name="T29" fmla="*/ 92 h 95"/>
                <a:gd name="T30" fmla="*/ 7 w 498"/>
                <a:gd name="T31" fmla="*/ 91 h 95"/>
                <a:gd name="T32" fmla="*/ 21 w 498"/>
                <a:gd name="T33" fmla="*/ 83 h 95"/>
                <a:gd name="T34" fmla="*/ 35 w 498"/>
                <a:gd name="T35" fmla="*/ 70 h 95"/>
                <a:gd name="T36" fmla="*/ 41 w 498"/>
                <a:gd name="T37" fmla="*/ 53 h 95"/>
                <a:gd name="T38" fmla="*/ 32 w 498"/>
                <a:gd name="T39" fmla="*/ 35 h 95"/>
                <a:gd name="T40" fmla="*/ 4 w 498"/>
                <a:gd name="T41" fmla="*/ 17 h 95"/>
                <a:gd name="T42" fmla="*/ 248 w 498"/>
                <a:gd name="T43" fmla="*/ 0 h 95"/>
                <a:gd name="T44" fmla="*/ 248 w 498"/>
                <a:gd name="T45" fmla="*/ 0 h 95"/>
                <a:gd name="T46" fmla="*/ 492 w 498"/>
                <a:gd name="T47" fmla="*/ 17 h 95"/>
                <a:gd name="T48" fmla="*/ 474 w 498"/>
                <a:gd name="T49" fmla="*/ 56 h 95"/>
                <a:gd name="T50" fmla="*/ 491 w 498"/>
                <a:gd name="T51" fmla="*/ 92 h 95"/>
                <a:gd name="T52" fmla="*/ 248 w 498"/>
                <a:gd name="T53" fmla="*/ 75 h 95"/>
                <a:gd name="T54" fmla="*/ 248 w 498"/>
                <a:gd name="T55" fmla="*/ 75 h 95"/>
                <a:gd name="T56" fmla="*/ 495 w 498"/>
                <a:gd name="T57" fmla="*/ 92 h 95"/>
                <a:gd name="T58" fmla="*/ 495 w 498"/>
                <a:gd name="T59" fmla="*/ 92 h 95"/>
                <a:gd name="T60" fmla="*/ 476 w 498"/>
                <a:gd name="T61" fmla="*/ 56 h 95"/>
                <a:gd name="T62" fmla="*/ 485 w 498"/>
                <a:gd name="T63" fmla="*/ 28 h 95"/>
                <a:gd name="T64" fmla="*/ 492 w 498"/>
                <a:gd name="T65" fmla="*/ 20 h 95"/>
                <a:gd name="T66" fmla="*/ 494 w 498"/>
                <a:gd name="T67" fmla="*/ 18 h 95"/>
                <a:gd name="T68" fmla="*/ 495 w 498"/>
                <a:gd name="T69" fmla="*/ 17 h 95"/>
                <a:gd name="T70" fmla="*/ 494 w 498"/>
                <a:gd name="T71" fmla="*/ 17 h 95"/>
                <a:gd name="T72" fmla="*/ 490 w 498"/>
                <a:gd name="T73" fmla="*/ 17 h 95"/>
                <a:gd name="T74" fmla="*/ 477 w 498"/>
                <a:gd name="T75" fmla="*/ 15 h 95"/>
                <a:gd name="T76" fmla="*/ 426 w 498"/>
                <a:gd name="T77" fmla="*/ 9 h 95"/>
                <a:gd name="T78" fmla="*/ 248 w 498"/>
                <a:gd name="T7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8" h="95">
                  <a:moveTo>
                    <a:pt x="496" y="93"/>
                  </a:moveTo>
                  <a:cubicBezTo>
                    <a:pt x="495" y="94"/>
                    <a:pt x="495" y="94"/>
                    <a:pt x="495" y="94"/>
                  </a:cubicBezTo>
                  <a:cubicBezTo>
                    <a:pt x="495" y="94"/>
                    <a:pt x="495" y="94"/>
                    <a:pt x="495" y="94"/>
                  </a:cubicBezTo>
                  <a:cubicBezTo>
                    <a:pt x="498" y="95"/>
                    <a:pt x="498" y="95"/>
                    <a:pt x="498" y="95"/>
                  </a:cubicBezTo>
                  <a:cubicBezTo>
                    <a:pt x="496" y="93"/>
                    <a:pt x="496" y="93"/>
                    <a:pt x="496" y="93"/>
                  </a:cubicBezTo>
                  <a:moveTo>
                    <a:pt x="4" y="17"/>
                  </a:moveTo>
                  <a:cubicBezTo>
                    <a:pt x="3" y="17"/>
                    <a:pt x="2" y="17"/>
                    <a:pt x="1" y="17"/>
                  </a:cubicBezTo>
                  <a:cubicBezTo>
                    <a:pt x="0" y="17"/>
                    <a:pt x="0" y="17"/>
                    <a:pt x="0" y="17"/>
                  </a:cubicBezTo>
                  <a:cubicBezTo>
                    <a:pt x="15" y="24"/>
                    <a:pt x="25" y="30"/>
                    <a:pt x="31" y="36"/>
                  </a:cubicBezTo>
                  <a:cubicBezTo>
                    <a:pt x="37" y="42"/>
                    <a:pt x="39" y="48"/>
                    <a:pt x="39" y="53"/>
                  </a:cubicBezTo>
                  <a:cubicBezTo>
                    <a:pt x="39" y="59"/>
                    <a:pt x="37" y="64"/>
                    <a:pt x="33" y="68"/>
                  </a:cubicBezTo>
                  <a:cubicBezTo>
                    <a:pt x="28" y="76"/>
                    <a:pt x="20" y="81"/>
                    <a:pt x="13" y="86"/>
                  </a:cubicBezTo>
                  <a:cubicBezTo>
                    <a:pt x="9" y="88"/>
                    <a:pt x="6" y="89"/>
                    <a:pt x="4" y="91"/>
                  </a:cubicBezTo>
                  <a:cubicBezTo>
                    <a:pt x="2" y="91"/>
                    <a:pt x="1" y="92"/>
                    <a:pt x="0" y="92"/>
                  </a:cubicBezTo>
                  <a:cubicBezTo>
                    <a:pt x="0" y="92"/>
                    <a:pt x="0" y="92"/>
                    <a:pt x="0" y="92"/>
                  </a:cubicBezTo>
                  <a:cubicBezTo>
                    <a:pt x="0" y="92"/>
                    <a:pt x="3" y="92"/>
                    <a:pt x="7" y="91"/>
                  </a:cubicBezTo>
                  <a:cubicBezTo>
                    <a:pt x="11" y="89"/>
                    <a:pt x="16" y="86"/>
                    <a:pt x="21" y="83"/>
                  </a:cubicBezTo>
                  <a:cubicBezTo>
                    <a:pt x="26" y="79"/>
                    <a:pt x="31" y="75"/>
                    <a:pt x="35" y="70"/>
                  </a:cubicBezTo>
                  <a:cubicBezTo>
                    <a:pt x="39" y="65"/>
                    <a:pt x="41" y="59"/>
                    <a:pt x="41" y="53"/>
                  </a:cubicBezTo>
                  <a:cubicBezTo>
                    <a:pt x="41" y="47"/>
                    <a:pt x="39" y="41"/>
                    <a:pt x="32" y="35"/>
                  </a:cubicBezTo>
                  <a:cubicBezTo>
                    <a:pt x="27" y="29"/>
                    <a:pt x="17" y="23"/>
                    <a:pt x="4" y="17"/>
                  </a:cubicBezTo>
                  <a:moveTo>
                    <a:pt x="248" y="0"/>
                  </a:moveTo>
                  <a:cubicBezTo>
                    <a:pt x="248" y="0"/>
                    <a:pt x="248" y="0"/>
                    <a:pt x="248" y="0"/>
                  </a:cubicBezTo>
                  <a:cubicBezTo>
                    <a:pt x="320" y="0"/>
                    <a:pt x="404" y="4"/>
                    <a:pt x="492" y="17"/>
                  </a:cubicBezTo>
                  <a:cubicBezTo>
                    <a:pt x="488" y="22"/>
                    <a:pt x="474" y="37"/>
                    <a:pt x="474" y="56"/>
                  </a:cubicBezTo>
                  <a:cubicBezTo>
                    <a:pt x="474" y="67"/>
                    <a:pt x="478" y="79"/>
                    <a:pt x="491" y="92"/>
                  </a:cubicBezTo>
                  <a:cubicBezTo>
                    <a:pt x="473" y="89"/>
                    <a:pt x="379" y="75"/>
                    <a:pt x="248" y="75"/>
                  </a:cubicBezTo>
                  <a:cubicBezTo>
                    <a:pt x="248" y="75"/>
                    <a:pt x="248" y="75"/>
                    <a:pt x="248" y="75"/>
                  </a:cubicBezTo>
                  <a:cubicBezTo>
                    <a:pt x="321" y="75"/>
                    <a:pt x="405" y="79"/>
                    <a:pt x="495" y="92"/>
                  </a:cubicBezTo>
                  <a:cubicBezTo>
                    <a:pt x="495" y="92"/>
                    <a:pt x="495" y="92"/>
                    <a:pt x="495" y="92"/>
                  </a:cubicBezTo>
                  <a:cubicBezTo>
                    <a:pt x="480" y="80"/>
                    <a:pt x="476" y="67"/>
                    <a:pt x="476" y="56"/>
                  </a:cubicBezTo>
                  <a:cubicBezTo>
                    <a:pt x="476" y="45"/>
                    <a:pt x="481" y="35"/>
                    <a:pt x="485" y="28"/>
                  </a:cubicBezTo>
                  <a:cubicBezTo>
                    <a:pt x="488" y="25"/>
                    <a:pt x="490" y="22"/>
                    <a:pt x="492" y="20"/>
                  </a:cubicBezTo>
                  <a:cubicBezTo>
                    <a:pt x="493" y="19"/>
                    <a:pt x="494" y="18"/>
                    <a:pt x="494" y="18"/>
                  </a:cubicBezTo>
                  <a:cubicBezTo>
                    <a:pt x="495" y="18"/>
                    <a:pt x="495" y="17"/>
                    <a:pt x="495" y="17"/>
                  </a:cubicBezTo>
                  <a:cubicBezTo>
                    <a:pt x="494" y="17"/>
                    <a:pt x="494" y="17"/>
                    <a:pt x="494" y="17"/>
                  </a:cubicBezTo>
                  <a:cubicBezTo>
                    <a:pt x="494" y="17"/>
                    <a:pt x="493" y="17"/>
                    <a:pt x="490" y="17"/>
                  </a:cubicBezTo>
                  <a:cubicBezTo>
                    <a:pt x="487" y="16"/>
                    <a:pt x="482" y="15"/>
                    <a:pt x="477" y="15"/>
                  </a:cubicBezTo>
                  <a:cubicBezTo>
                    <a:pt x="465" y="13"/>
                    <a:pt x="448" y="11"/>
                    <a:pt x="426" y="9"/>
                  </a:cubicBezTo>
                  <a:cubicBezTo>
                    <a:pt x="383" y="4"/>
                    <a:pt x="322" y="0"/>
                    <a:pt x="248"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5" name="Freeform 15"/>
            <p:cNvSpPr/>
            <p:nvPr/>
          </p:nvSpPr>
          <p:spPr bwMode="auto">
            <a:xfrm>
              <a:off x="1464065" y="2432863"/>
              <a:ext cx="519789" cy="96507"/>
            </a:xfrm>
            <a:custGeom>
              <a:gdLst>
                <a:gd name="T0" fmla="*/ 244 w 488"/>
                <a:gd name="T1" fmla="*/ 0 h 91"/>
                <a:gd name="T2" fmla="*/ 0 w 488"/>
                <a:gd name="T3" fmla="*/ 17 h 91"/>
                <a:gd name="T4" fmla="*/ 28 w 488"/>
                <a:gd name="T5" fmla="*/ 34 h 91"/>
                <a:gd name="T6" fmla="*/ 37 w 488"/>
                <a:gd name="T7" fmla="*/ 53 h 91"/>
                <a:gd name="T8" fmla="*/ 31 w 488"/>
                <a:gd name="T9" fmla="*/ 70 h 91"/>
                <a:gd name="T10" fmla="*/ 17 w 488"/>
                <a:gd name="T11" fmla="*/ 82 h 91"/>
                <a:gd name="T12" fmla="*/ 3 w 488"/>
                <a:gd name="T13" fmla="*/ 91 h 91"/>
                <a:gd name="T14" fmla="*/ 244 w 488"/>
                <a:gd name="T15" fmla="*/ 75 h 91"/>
                <a:gd name="T16" fmla="*/ 487 w 488"/>
                <a:gd name="T17" fmla="*/ 91 h 91"/>
                <a:gd name="T18" fmla="*/ 470 w 488"/>
                <a:gd name="T19" fmla="*/ 56 h 91"/>
                <a:gd name="T20" fmla="*/ 488 w 488"/>
                <a:gd name="T21" fmla="*/ 17 h 91"/>
                <a:gd name="T22" fmla="*/ 244 w 488"/>
                <a:gd name="T23" fmla="*/ 0 h 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8" h="91">
                  <a:moveTo>
                    <a:pt x="244" y="0"/>
                  </a:moveTo>
                  <a:cubicBezTo>
                    <a:pt x="172" y="0"/>
                    <a:pt x="88" y="4"/>
                    <a:pt x="0" y="17"/>
                  </a:cubicBezTo>
                  <a:cubicBezTo>
                    <a:pt x="13" y="23"/>
                    <a:pt x="23" y="29"/>
                    <a:pt x="28" y="34"/>
                  </a:cubicBezTo>
                  <a:cubicBezTo>
                    <a:pt x="35" y="41"/>
                    <a:pt x="37" y="47"/>
                    <a:pt x="37" y="53"/>
                  </a:cubicBezTo>
                  <a:cubicBezTo>
                    <a:pt x="37" y="59"/>
                    <a:pt x="35" y="65"/>
                    <a:pt x="31" y="70"/>
                  </a:cubicBezTo>
                  <a:cubicBezTo>
                    <a:pt x="27" y="75"/>
                    <a:pt x="22" y="79"/>
                    <a:pt x="17" y="82"/>
                  </a:cubicBezTo>
                  <a:cubicBezTo>
                    <a:pt x="12" y="86"/>
                    <a:pt x="7" y="89"/>
                    <a:pt x="3" y="91"/>
                  </a:cubicBezTo>
                  <a:cubicBezTo>
                    <a:pt x="90" y="79"/>
                    <a:pt x="173" y="75"/>
                    <a:pt x="244" y="75"/>
                  </a:cubicBezTo>
                  <a:cubicBezTo>
                    <a:pt x="375" y="75"/>
                    <a:pt x="469" y="89"/>
                    <a:pt x="487" y="91"/>
                  </a:cubicBezTo>
                  <a:cubicBezTo>
                    <a:pt x="474" y="79"/>
                    <a:pt x="470" y="67"/>
                    <a:pt x="470" y="56"/>
                  </a:cubicBezTo>
                  <a:cubicBezTo>
                    <a:pt x="470" y="37"/>
                    <a:pt x="484" y="21"/>
                    <a:pt x="488" y="17"/>
                  </a:cubicBezTo>
                  <a:cubicBezTo>
                    <a:pt x="400" y="4"/>
                    <a:pt x="316" y="0"/>
                    <a:pt x="244"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6" name="Freeform 16"/>
            <p:cNvSpPr/>
            <p:nvPr/>
          </p:nvSpPr>
          <p:spPr bwMode="auto">
            <a:xfrm>
              <a:off x="1464065" y="2432863"/>
              <a:ext cx="259895" cy="17955"/>
            </a:xfrm>
            <a:custGeom>
              <a:gdLst>
                <a:gd name="T0" fmla="*/ 243 w 244"/>
                <a:gd name="T1" fmla="*/ 0 h 17"/>
                <a:gd name="T2" fmla="*/ 1 w 244"/>
                <a:gd name="T3" fmla="*/ 16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6"/>
                  </a:cubicBezTo>
                  <a:cubicBezTo>
                    <a:pt x="1" y="16"/>
                    <a:pt x="0" y="17"/>
                    <a:pt x="0" y="17"/>
                  </a:cubicBezTo>
                  <a:cubicBezTo>
                    <a:pt x="0" y="17"/>
                    <a:pt x="0" y="17"/>
                    <a:pt x="0" y="17"/>
                  </a:cubicBezTo>
                  <a:cubicBezTo>
                    <a:pt x="88" y="4"/>
                    <a:pt x="172" y="0"/>
                    <a:pt x="244" y="0"/>
                  </a:cubicBezTo>
                  <a:cubicBezTo>
                    <a:pt x="243" y="0"/>
                    <a:pt x="243" y="0"/>
                    <a:pt x="243"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7" name="Freeform 17"/>
            <p:cNvSpPr>
              <a:spLocks noEditPoints="1"/>
            </p:cNvSpPr>
            <p:nvPr/>
          </p:nvSpPr>
          <p:spPr bwMode="auto">
            <a:xfrm>
              <a:off x="1456882" y="2432863"/>
              <a:ext cx="533255" cy="100547"/>
            </a:xfrm>
            <a:custGeom>
              <a:gdLst>
                <a:gd name="T0" fmla="*/ 498 w 501"/>
                <a:gd name="T1" fmla="*/ 15 h 95"/>
                <a:gd name="T2" fmla="*/ 498 w 501"/>
                <a:gd name="T3" fmla="*/ 15 h 95"/>
                <a:gd name="T4" fmla="*/ 499 w 501"/>
                <a:gd name="T5" fmla="*/ 16 h 95"/>
                <a:gd name="T6" fmla="*/ 500 w 501"/>
                <a:gd name="T7" fmla="*/ 15 h 95"/>
                <a:gd name="T8" fmla="*/ 498 w 501"/>
                <a:gd name="T9" fmla="*/ 15 h 95"/>
                <a:gd name="T10" fmla="*/ 3 w 501"/>
                <a:gd name="T11" fmla="*/ 15 h 95"/>
                <a:gd name="T12" fmla="*/ 0 w 501"/>
                <a:gd name="T13" fmla="*/ 16 h 95"/>
                <a:gd name="T14" fmla="*/ 3 w 501"/>
                <a:gd name="T15" fmla="*/ 17 h 95"/>
                <a:gd name="T16" fmla="*/ 3 w 501"/>
                <a:gd name="T17" fmla="*/ 16 h 95"/>
                <a:gd name="T18" fmla="*/ 3 w 501"/>
                <a:gd name="T19" fmla="*/ 15 h 95"/>
                <a:gd name="T20" fmla="*/ 3 w 501"/>
                <a:gd name="T21" fmla="*/ 15 h 95"/>
                <a:gd name="T22" fmla="*/ 251 w 501"/>
                <a:gd name="T23" fmla="*/ 0 h 95"/>
                <a:gd name="T24" fmla="*/ 251 w 501"/>
                <a:gd name="T25" fmla="*/ 0 h 95"/>
                <a:gd name="T26" fmla="*/ 495 w 501"/>
                <a:gd name="T27" fmla="*/ 17 h 95"/>
                <a:gd name="T28" fmla="*/ 477 w 501"/>
                <a:gd name="T29" fmla="*/ 56 h 95"/>
                <a:gd name="T30" fmla="*/ 494 w 501"/>
                <a:gd name="T31" fmla="*/ 91 h 95"/>
                <a:gd name="T32" fmla="*/ 251 w 501"/>
                <a:gd name="T33" fmla="*/ 75 h 95"/>
                <a:gd name="T34" fmla="*/ 10 w 501"/>
                <a:gd name="T35" fmla="*/ 91 h 95"/>
                <a:gd name="T36" fmla="*/ 24 w 501"/>
                <a:gd name="T37" fmla="*/ 82 h 95"/>
                <a:gd name="T38" fmla="*/ 38 w 501"/>
                <a:gd name="T39" fmla="*/ 70 h 95"/>
                <a:gd name="T40" fmla="*/ 44 w 501"/>
                <a:gd name="T41" fmla="*/ 53 h 95"/>
                <a:gd name="T42" fmla="*/ 35 w 501"/>
                <a:gd name="T43" fmla="*/ 34 h 95"/>
                <a:gd name="T44" fmla="*/ 7 w 501"/>
                <a:gd name="T45" fmla="*/ 17 h 95"/>
                <a:gd name="T46" fmla="*/ 4 w 501"/>
                <a:gd name="T47" fmla="*/ 17 h 95"/>
                <a:gd name="T48" fmla="*/ 3 w 501"/>
                <a:gd name="T49" fmla="*/ 16 h 95"/>
                <a:gd name="T50" fmla="*/ 3 w 501"/>
                <a:gd name="T51" fmla="*/ 17 h 95"/>
                <a:gd name="T52" fmla="*/ 34 w 501"/>
                <a:gd name="T53" fmla="*/ 36 h 95"/>
                <a:gd name="T54" fmla="*/ 42 w 501"/>
                <a:gd name="T55" fmla="*/ 53 h 95"/>
                <a:gd name="T56" fmla="*/ 36 w 501"/>
                <a:gd name="T57" fmla="*/ 68 h 95"/>
                <a:gd name="T58" fmla="*/ 16 w 501"/>
                <a:gd name="T59" fmla="*/ 86 h 95"/>
                <a:gd name="T60" fmla="*/ 7 w 501"/>
                <a:gd name="T61" fmla="*/ 90 h 95"/>
                <a:gd name="T62" fmla="*/ 3 w 501"/>
                <a:gd name="T63" fmla="*/ 92 h 95"/>
                <a:gd name="T64" fmla="*/ 4 w 501"/>
                <a:gd name="T65" fmla="*/ 94 h 95"/>
                <a:gd name="T66" fmla="*/ 251 w 501"/>
                <a:gd name="T67" fmla="*/ 77 h 95"/>
                <a:gd name="T68" fmla="*/ 429 w 501"/>
                <a:gd name="T69" fmla="*/ 85 h 95"/>
                <a:gd name="T70" fmla="*/ 480 w 501"/>
                <a:gd name="T71" fmla="*/ 91 h 95"/>
                <a:gd name="T72" fmla="*/ 493 w 501"/>
                <a:gd name="T73" fmla="*/ 93 h 95"/>
                <a:gd name="T74" fmla="*/ 497 w 501"/>
                <a:gd name="T75" fmla="*/ 94 h 95"/>
                <a:gd name="T76" fmla="*/ 501 w 501"/>
                <a:gd name="T77" fmla="*/ 95 h 95"/>
                <a:gd name="T78" fmla="*/ 498 w 501"/>
                <a:gd name="T79" fmla="*/ 92 h 95"/>
                <a:gd name="T80" fmla="*/ 479 w 501"/>
                <a:gd name="T81" fmla="*/ 56 h 95"/>
                <a:gd name="T82" fmla="*/ 488 w 501"/>
                <a:gd name="T83" fmla="*/ 28 h 95"/>
                <a:gd name="T84" fmla="*/ 495 w 501"/>
                <a:gd name="T85" fmla="*/ 20 h 95"/>
                <a:gd name="T86" fmla="*/ 497 w 501"/>
                <a:gd name="T87" fmla="*/ 18 h 95"/>
                <a:gd name="T88" fmla="*/ 498 w 501"/>
                <a:gd name="T89" fmla="*/ 17 h 95"/>
                <a:gd name="T90" fmla="*/ 497 w 501"/>
                <a:gd name="T91" fmla="*/ 17 h 95"/>
                <a:gd name="T92" fmla="*/ 493 w 501"/>
                <a:gd name="T93" fmla="*/ 16 h 95"/>
                <a:gd name="T94" fmla="*/ 480 w 501"/>
                <a:gd name="T95" fmla="*/ 14 h 95"/>
                <a:gd name="T96" fmla="*/ 429 w 501"/>
                <a:gd name="T97" fmla="*/ 9 h 95"/>
                <a:gd name="T98" fmla="*/ 251 w 501"/>
                <a:gd name="T9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5">
                  <a:moveTo>
                    <a:pt x="498" y="15"/>
                  </a:moveTo>
                  <a:cubicBezTo>
                    <a:pt x="498" y="15"/>
                    <a:pt x="498" y="15"/>
                    <a:pt x="498" y="15"/>
                  </a:cubicBezTo>
                  <a:cubicBezTo>
                    <a:pt x="499" y="16"/>
                    <a:pt x="499" y="16"/>
                    <a:pt x="499" y="16"/>
                  </a:cubicBezTo>
                  <a:cubicBezTo>
                    <a:pt x="500" y="15"/>
                    <a:pt x="500" y="15"/>
                    <a:pt x="500" y="15"/>
                  </a:cubicBezTo>
                  <a:cubicBezTo>
                    <a:pt x="498" y="15"/>
                    <a:pt x="498" y="15"/>
                    <a:pt x="498" y="15"/>
                  </a:cubicBezTo>
                  <a:moveTo>
                    <a:pt x="3" y="15"/>
                  </a:moveTo>
                  <a:cubicBezTo>
                    <a:pt x="0" y="16"/>
                    <a:pt x="0" y="16"/>
                    <a:pt x="0" y="16"/>
                  </a:cubicBezTo>
                  <a:cubicBezTo>
                    <a:pt x="3" y="17"/>
                    <a:pt x="3" y="17"/>
                    <a:pt x="3" y="17"/>
                  </a:cubicBezTo>
                  <a:cubicBezTo>
                    <a:pt x="3" y="16"/>
                    <a:pt x="3" y="16"/>
                    <a:pt x="3" y="16"/>
                  </a:cubicBezTo>
                  <a:cubicBezTo>
                    <a:pt x="3" y="15"/>
                    <a:pt x="3" y="15"/>
                    <a:pt x="3" y="15"/>
                  </a:cubicBezTo>
                  <a:cubicBezTo>
                    <a:pt x="3" y="15"/>
                    <a:pt x="3" y="15"/>
                    <a:pt x="3" y="15"/>
                  </a:cubicBezTo>
                  <a:moveTo>
                    <a:pt x="251" y="0"/>
                  </a:moveTo>
                  <a:cubicBezTo>
                    <a:pt x="251" y="0"/>
                    <a:pt x="251" y="0"/>
                    <a:pt x="251" y="0"/>
                  </a:cubicBezTo>
                  <a:cubicBezTo>
                    <a:pt x="323" y="0"/>
                    <a:pt x="407" y="4"/>
                    <a:pt x="495" y="17"/>
                  </a:cubicBezTo>
                  <a:cubicBezTo>
                    <a:pt x="491" y="21"/>
                    <a:pt x="477" y="37"/>
                    <a:pt x="477" y="56"/>
                  </a:cubicBezTo>
                  <a:cubicBezTo>
                    <a:pt x="477" y="67"/>
                    <a:pt x="481" y="79"/>
                    <a:pt x="494" y="91"/>
                  </a:cubicBezTo>
                  <a:cubicBezTo>
                    <a:pt x="476" y="89"/>
                    <a:pt x="382" y="75"/>
                    <a:pt x="251" y="75"/>
                  </a:cubicBezTo>
                  <a:cubicBezTo>
                    <a:pt x="180" y="75"/>
                    <a:pt x="97" y="79"/>
                    <a:pt x="10" y="91"/>
                  </a:cubicBezTo>
                  <a:cubicBezTo>
                    <a:pt x="14" y="89"/>
                    <a:pt x="19" y="86"/>
                    <a:pt x="24" y="82"/>
                  </a:cubicBezTo>
                  <a:cubicBezTo>
                    <a:pt x="29" y="79"/>
                    <a:pt x="34" y="75"/>
                    <a:pt x="38" y="70"/>
                  </a:cubicBezTo>
                  <a:cubicBezTo>
                    <a:pt x="42" y="65"/>
                    <a:pt x="44" y="59"/>
                    <a:pt x="44" y="53"/>
                  </a:cubicBezTo>
                  <a:cubicBezTo>
                    <a:pt x="44" y="47"/>
                    <a:pt x="42" y="41"/>
                    <a:pt x="35" y="34"/>
                  </a:cubicBezTo>
                  <a:cubicBezTo>
                    <a:pt x="30" y="29"/>
                    <a:pt x="20" y="23"/>
                    <a:pt x="7" y="17"/>
                  </a:cubicBezTo>
                  <a:cubicBezTo>
                    <a:pt x="6" y="17"/>
                    <a:pt x="5" y="17"/>
                    <a:pt x="4" y="17"/>
                  </a:cubicBezTo>
                  <a:cubicBezTo>
                    <a:pt x="3" y="16"/>
                    <a:pt x="3" y="16"/>
                    <a:pt x="3" y="16"/>
                  </a:cubicBezTo>
                  <a:cubicBezTo>
                    <a:pt x="3" y="17"/>
                    <a:pt x="3" y="17"/>
                    <a:pt x="3" y="17"/>
                  </a:cubicBezTo>
                  <a:cubicBezTo>
                    <a:pt x="18" y="23"/>
                    <a:pt x="28" y="30"/>
                    <a:pt x="34" y="36"/>
                  </a:cubicBezTo>
                  <a:cubicBezTo>
                    <a:pt x="40" y="42"/>
                    <a:pt x="42" y="48"/>
                    <a:pt x="42" y="53"/>
                  </a:cubicBezTo>
                  <a:cubicBezTo>
                    <a:pt x="42" y="59"/>
                    <a:pt x="40" y="64"/>
                    <a:pt x="36" y="68"/>
                  </a:cubicBezTo>
                  <a:cubicBezTo>
                    <a:pt x="31" y="75"/>
                    <a:pt x="23" y="81"/>
                    <a:pt x="16" y="86"/>
                  </a:cubicBezTo>
                  <a:cubicBezTo>
                    <a:pt x="12" y="88"/>
                    <a:pt x="9" y="89"/>
                    <a:pt x="7" y="90"/>
                  </a:cubicBezTo>
                  <a:cubicBezTo>
                    <a:pt x="4" y="91"/>
                    <a:pt x="3" y="92"/>
                    <a:pt x="3" y="92"/>
                  </a:cubicBezTo>
                  <a:cubicBezTo>
                    <a:pt x="4" y="94"/>
                    <a:pt x="4" y="94"/>
                    <a:pt x="4" y="94"/>
                  </a:cubicBezTo>
                  <a:cubicBezTo>
                    <a:pt x="93" y="81"/>
                    <a:pt x="178" y="77"/>
                    <a:pt x="251" y="77"/>
                  </a:cubicBezTo>
                  <a:cubicBezTo>
                    <a:pt x="325" y="77"/>
                    <a:pt x="386" y="81"/>
                    <a:pt x="429" y="85"/>
                  </a:cubicBezTo>
                  <a:cubicBezTo>
                    <a:pt x="451" y="88"/>
                    <a:pt x="468" y="90"/>
                    <a:pt x="480" y="91"/>
                  </a:cubicBezTo>
                  <a:cubicBezTo>
                    <a:pt x="485" y="92"/>
                    <a:pt x="490" y="93"/>
                    <a:pt x="493" y="93"/>
                  </a:cubicBezTo>
                  <a:cubicBezTo>
                    <a:pt x="496" y="94"/>
                    <a:pt x="497" y="94"/>
                    <a:pt x="497" y="94"/>
                  </a:cubicBezTo>
                  <a:cubicBezTo>
                    <a:pt x="501" y="95"/>
                    <a:pt x="501" y="95"/>
                    <a:pt x="501" y="95"/>
                  </a:cubicBezTo>
                  <a:cubicBezTo>
                    <a:pt x="498" y="92"/>
                    <a:pt x="498" y="92"/>
                    <a:pt x="498" y="92"/>
                  </a:cubicBezTo>
                  <a:cubicBezTo>
                    <a:pt x="483" y="80"/>
                    <a:pt x="479" y="67"/>
                    <a:pt x="479" y="56"/>
                  </a:cubicBezTo>
                  <a:cubicBezTo>
                    <a:pt x="479" y="45"/>
                    <a:pt x="484" y="35"/>
                    <a:pt x="488" y="28"/>
                  </a:cubicBezTo>
                  <a:cubicBezTo>
                    <a:pt x="491" y="25"/>
                    <a:pt x="493" y="22"/>
                    <a:pt x="495" y="20"/>
                  </a:cubicBezTo>
                  <a:cubicBezTo>
                    <a:pt x="496" y="19"/>
                    <a:pt x="497" y="18"/>
                    <a:pt x="497" y="18"/>
                  </a:cubicBezTo>
                  <a:cubicBezTo>
                    <a:pt x="498" y="17"/>
                    <a:pt x="498" y="17"/>
                    <a:pt x="498" y="17"/>
                  </a:cubicBezTo>
                  <a:cubicBezTo>
                    <a:pt x="497" y="17"/>
                    <a:pt x="497" y="17"/>
                    <a:pt x="497" y="17"/>
                  </a:cubicBezTo>
                  <a:cubicBezTo>
                    <a:pt x="497" y="17"/>
                    <a:pt x="496" y="17"/>
                    <a:pt x="493" y="16"/>
                  </a:cubicBezTo>
                  <a:cubicBezTo>
                    <a:pt x="490" y="16"/>
                    <a:pt x="485" y="15"/>
                    <a:pt x="480" y="14"/>
                  </a:cubicBezTo>
                  <a:cubicBezTo>
                    <a:pt x="468" y="13"/>
                    <a:pt x="451" y="11"/>
                    <a:pt x="429" y="9"/>
                  </a:cubicBezTo>
                  <a:cubicBezTo>
                    <a:pt x="386" y="4"/>
                    <a:pt x="325" y="0"/>
                    <a:pt x="251"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8" name="Freeform 18"/>
            <p:cNvSpPr/>
            <p:nvPr/>
          </p:nvSpPr>
          <p:spPr bwMode="auto">
            <a:xfrm>
              <a:off x="1467655" y="2430619"/>
              <a:ext cx="256303" cy="17057"/>
            </a:xfrm>
            <a:custGeom>
              <a:gdLst>
                <a:gd name="T0" fmla="*/ 240 w 241"/>
                <a:gd name="T1" fmla="*/ 0 h 16"/>
                <a:gd name="T2" fmla="*/ 0 w 241"/>
                <a:gd name="T3" fmla="*/ 16 h 16"/>
                <a:gd name="T4" fmla="*/ 0 w 241"/>
                <a:gd name="T5" fmla="*/ 16 h 16"/>
                <a:gd name="T6" fmla="*/ 241 w 241"/>
                <a:gd name="T7" fmla="*/ 0 h 16"/>
                <a:gd name="T8" fmla="*/ 240 w 241"/>
                <a:gd name="T9" fmla="*/ 0 h 16"/>
              </a:gdLst>
              <a:cxnLst>
                <a:cxn ang="0">
                  <a:pos x="T0" y="T1"/>
                </a:cxn>
                <a:cxn ang="0">
                  <a:pos x="T2" y="T3"/>
                </a:cxn>
                <a:cxn ang="0">
                  <a:pos x="T4" y="T5"/>
                </a:cxn>
                <a:cxn ang="0">
                  <a:pos x="T6" y="T7"/>
                </a:cxn>
                <a:cxn ang="0">
                  <a:pos x="T8" y="T9"/>
                </a:cxn>
              </a:cxnLst>
              <a:rect l="0" t="0" r="r" b="b"/>
              <a:pathLst>
                <a:path w="241" h="16">
                  <a:moveTo>
                    <a:pt x="240" y="0"/>
                  </a:moveTo>
                  <a:cubicBezTo>
                    <a:pt x="115" y="0"/>
                    <a:pt x="25" y="12"/>
                    <a:pt x="0" y="16"/>
                  </a:cubicBezTo>
                  <a:cubicBezTo>
                    <a:pt x="0" y="16"/>
                    <a:pt x="0" y="16"/>
                    <a:pt x="0" y="16"/>
                  </a:cubicBezTo>
                  <a:cubicBezTo>
                    <a:pt x="87" y="4"/>
                    <a:pt x="169" y="0"/>
                    <a:pt x="241" y="0"/>
                  </a:cubicBezTo>
                  <a:cubicBezTo>
                    <a:pt x="240" y="0"/>
                    <a:pt x="240" y="0"/>
                    <a:pt x="240"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9" name="Freeform 19"/>
            <p:cNvSpPr/>
            <p:nvPr/>
          </p:nvSpPr>
          <p:spPr bwMode="auto">
            <a:xfrm>
              <a:off x="1460025" y="2430619"/>
              <a:ext cx="527869" cy="20199"/>
            </a:xfrm>
            <a:custGeom>
              <a:gdLst>
                <a:gd name="T0" fmla="*/ 248 w 496"/>
                <a:gd name="T1" fmla="*/ 0 h 19"/>
                <a:gd name="T2" fmla="*/ 7 w 496"/>
                <a:gd name="T3" fmla="*/ 16 h 19"/>
                <a:gd name="T4" fmla="*/ 7 w 496"/>
                <a:gd name="T5" fmla="*/ 16 h 19"/>
                <a:gd name="T6" fmla="*/ 0 w 496"/>
                <a:gd name="T7" fmla="*/ 17 h 19"/>
                <a:gd name="T8" fmla="*/ 0 w 496"/>
                <a:gd name="T9" fmla="*/ 17 h 19"/>
                <a:gd name="T10" fmla="*/ 0 w 496"/>
                <a:gd name="T11" fmla="*/ 17 h 19"/>
                <a:gd name="T12" fmla="*/ 0 w 496"/>
                <a:gd name="T13" fmla="*/ 18 h 19"/>
                <a:gd name="T14" fmla="*/ 1 w 496"/>
                <a:gd name="T15" fmla="*/ 18 h 19"/>
                <a:gd name="T16" fmla="*/ 0 w 496"/>
                <a:gd name="T17" fmla="*/ 18 h 19"/>
                <a:gd name="T18" fmla="*/ 1 w 496"/>
                <a:gd name="T19" fmla="*/ 19 h 19"/>
                <a:gd name="T20" fmla="*/ 4 w 496"/>
                <a:gd name="T21" fmla="*/ 19 h 19"/>
                <a:gd name="T22" fmla="*/ 4 w 496"/>
                <a:gd name="T23" fmla="*/ 19 h 19"/>
                <a:gd name="T24" fmla="*/ 5 w 496"/>
                <a:gd name="T25" fmla="*/ 18 h 19"/>
                <a:gd name="T26" fmla="*/ 247 w 496"/>
                <a:gd name="T27" fmla="*/ 2 h 19"/>
                <a:gd name="T28" fmla="*/ 248 w 496"/>
                <a:gd name="T29" fmla="*/ 2 h 19"/>
                <a:gd name="T30" fmla="*/ 248 w 496"/>
                <a:gd name="T31" fmla="*/ 2 h 19"/>
                <a:gd name="T32" fmla="*/ 426 w 496"/>
                <a:gd name="T33" fmla="*/ 11 h 19"/>
                <a:gd name="T34" fmla="*/ 477 w 496"/>
                <a:gd name="T35" fmla="*/ 16 h 19"/>
                <a:gd name="T36" fmla="*/ 490 w 496"/>
                <a:gd name="T37" fmla="*/ 18 h 19"/>
                <a:gd name="T38" fmla="*/ 494 w 496"/>
                <a:gd name="T39" fmla="*/ 19 h 19"/>
                <a:gd name="T40" fmla="*/ 495 w 496"/>
                <a:gd name="T41" fmla="*/ 19 h 19"/>
                <a:gd name="T42" fmla="*/ 495 w 496"/>
                <a:gd name="T43" fmla="*/ 19 h 19"/>
                <a:gd name="T44" fmla="*/ 496 w 496"/>
                <a:gd name="T45" fmla="*/ 18 h 19"/>
                <a:gd name="T46" fmla="*/ 495 w 496"/>
                <a:gd name="T47" fmla="*/ 17 h 19"/>
                <a:gd name="T48" fmla="*/ 495 w 496"/>
                <a:gd name="T49" fmla="*/ 17 h 19"/>
                <a:gd name="T50" fmla="*/ 495 w 496"/>
                <a:gd name="T51" fmla="*/ 17 h 19"/>
                <a:gd name="T52" fmla="*/ 248 w 496"/>
                <a:gd name="T53"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6" h="19">
                  <a:moveTo>
                    <a:pt x="248" y="0"/>
                  </a:moveTo>
                  <a:cubicBezTo>
                    <a:pt x="176" y="0"/>
                    <a:pt x="94" y="4"/>
                    <a:pt x="7" y="16"/>
                  </a:cubicBezTo>
                  <a:cubicBezTo>
                    <a:pt x="7" y="16"/>
                    <a:pt x="7" y="16"/>
                    <a:pt x="7" y="16"/>
                  </a:cubicBezTo>
                  <a:cubicBezTo>
                    <a:pt x="3" y="17"/>
                    <a:pt x="0" y="17"/>
                    <a:pt x="0" y="17"/>
                  </a:cubicBezTo>
                  <a:cubicBezTo>
                    <a:pt x="0" y="17"/>
                    <a:pt x="0" y="17"/>
                    <a:pt x="0" y="17"/>
                  </a:cubicBezTo>
                  <a:cubicBezTo>
                    <a:pt x="0" y="17"/>
                    <a:pt x="0" y="17"/>
                    <a:pt x="0" y="17"/>
                  </a:cubicBezTo>
                  <a:cubicBezTo>
                    <a:pt x="0" y="18"/>
                    <a:pt x="0" y="18"/>
                    <a:pt x="0" y="18"/>
                  </a:cubicBezTo>
                  <a:cubicBezTo>
                    <a:pt x="1" y="18"/>
                    <a:pt x="1" y="18"/>
                    <a:pt x="1" y="18"/>
                  </a:cubicBezTo>
                  <a:cubicBezTo>
                    <a:pt x="0" y="18"/>
                    <a:pt x="0" y="18"/>
                    <a:pt x="0" y="18"/>
                  </a:cubicBezTo>
                  <a:cubicBezTo>
                    <a:pt x="1" y="19"/>
                    <a:pt x="1" y="19"/>
                    <a:pt x="1" y="19"/>
                  </a:cubicBezTo>
                  <a:cubicBezTo>
                    <a:pt x="2" y="19"/>
                    <a:pt x="3" y="19"/>
                    <a:pt x="4" y="19"/>
                  </a:cubicBezTo>
                  <a:cubicBezTo>
                    <a:pt x="4" y="19"/>
                    <a:pt x="4" y="19"/>
                    <a:pt x="4" y="19"/>
                  </a:cubicBezTo>
                  <a:cubicBezTo>
                    <a:pt x="4" y="19"/>
                    <a:pt x="5" y="18"/>
                    <a:pt x="5" y="18"/>
                  </a:cubicBezTo>
                  <a:cubicBezTo>
                    <a:pt x="26" y="15"/>
                    <a:pt x="119" y="2"/>
                    <a:pt x="247" y="2"/>
                  </a:cubicBezTo>
                  <a:cubicBezTo>
                    <a:pt x="247" y="2"/>
                    <a:pt x="247" y="2"/>
                    <a:pt x="248" y="2"/>
                  </a:cubicBezTo>
                  <a:cubicBezTo>
                    <a:pt x="248" y="2"/>
                    <a:pt x="248" y="2"/>
                    <a:pt x="248" y="2"/>
                  </a:cubicBezTo>
                  <a:cubicBezTo>
                    <a:pt x="322" y="2"/>
                    <a:pt x="383" y="6"/>
                    <a:pt x="426" y="11"/>
                  </a:cubicBezTo>
                  <a:cubicBezTo>
                    <a:pt x="448" y="13"/>
                    <a:pt x="465" y="15"/>
                    <a:pt x="477" y="16"/>
                  </a:cubicBezTo>
                  <a:cubicBezTo>
                    <a:pt x="482" y="17"/>
                    <a:pt x="487" y="18"/>
                    <a:pt x="490" y="18"/>
                  </a:cubicBezTo>
                  <a:cubicBezTo>
                    <a:pt x="493" y="19"/>
                    <a:pt x="494" y="19"/>
                    <a:pt x="494" y="19"/>
                  </a:cubicBezTo>
                  <a:cubicBezTo>
                    <a:pt x="495" y="19"/>
                    <a:pt x="495" y="19"/>
                    <a:pt x="495" y="19"/>
                  </a:cubicBezTo>
                  <a:cubicBezTo>
                    <a:pt x="495" y="19"/>
                    <a:pt x="495" y="19"/>
                    <a:pt x="495" y="19"/>
                  </a:cubicBezTo>
                  <a:cubicBezTo>
                    <a:pt x="496" y="18"/>
                    <a:pt x="496" y="18"/>
                    <a:pt x="496" y="18"/>
                  </a:cubicBezTo>
                  <a:cubicBezTo>
                    <a:pt x="495" y="17"/>
                    <a:pt x="495" y="17"/>
                    <a:pt x="495" y="17"/>
                  </a:cubicBezTo>
                  <a:cubicBezTo>
                    <a:pt x="495" y="17"/>
                    <a:pt x="495" y="17"/>
                    <a:pt x="495" y="17"/>
                  </a:cubicBezTo>
                  <a:cubicBezTo>
                    <a:pt x="495" y="17"/>
                    <a:pt x="495" y="17"/>
                    <a:pt x="495" y="17"/>
                  </a:cubicBezTo>
                  <a:cubicBezTo>
                    <a:pt x="405" y="4"/>
                    <a:pt x="321" y="0"/>
                    <a:pt x="248"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0" name="Freeform 20"/>
            <p:cNvSpPr/>
            <p:nvPr/>
          </p:nvSpPr>
          <p:spPr bwMode="auto">
            <a:xfrm>
              <a:off x="1460922" y="2491216"/>
              <a:ext cx="526073" cy="122092"/>
            </a:xfrm>
            <a:custGeom>
              <a:gdLst>
                <a:gd name="T0" fmla="*/ 0 w 494"/>
                <a:gd name="T1" fmla="*/ 38 h 115"/>
                <a:gd name="T2" fmla="*/ 494 w 494"/>
                <a:gd name="T3" fmla="*/ 38 h 115"/>
                <a:gd name="T4" fmla="*/ 494 w 494"/>
                <a:gd name="T5" fmla="*/ 115 h 115"/>
                <a:gd name="T6" fmla="*/ 0 w 494"/>
                <a:gd name="T7" fmla="*/ 115 h 115"/>
                <a:gd name="T8" fmla="*/ 0 w 494"/>
                <a:gd name="T9" fmla="*/ 38 h 115"/>
              </a:gdLst>
              <a:cxnLst>
                <a:cxn ang="0">
                  <a:pos x="T0" y="T1"/>
                </a:cxn>
                <a:cxn ang="0">
                  <a:pos x="T2" y="T3"/>
                </a:cxn>
                <a:cxn ang="0">
                  <a:pos x="T4" y="T5"/>
                </a:cxn>
                <a:cxn ang="0">
                  <a:pos x="T6" y="T7"/>
                </a:cxn>
                <a:cxn ang="0">
                  <a:pos x="T8" y="T9"/>
                </a:cxn>
              </a:cxnLst>
              <a:rect l="0" t="0" r="r" b="b"/>
              <a:pathLst>
                <a:path w="493" h="115">
                  <a:moveTo>
                    <a:pt x="0" y="38"/>
                  </a:moveTo>
                  <a:cubicBezTo>
                    <a:pt x="0" y="38"/>
                    <a:pt x="224" y="0"/>
                    <a:pt x="494" y="38"/>
                  </a:cubicBezTo>
                  <a:cubicBezTo>
                    <a:pt x="494" y="38"/>
                    <a:pt x="449" y="76"/>
                    <a:pt x="494" y="115"/>
                  </a:cubicBezTo>
                  <a:cubicBezTo>
                    <a:pt x="494" y="115"/>
                    <a:pt x="269" y="76"/>
                    <a:pt x="0" y="115"/>
                  </a:cubicBezTo>
                  <a:cubicBezTo>
                    <a:pt x="0" y="115"/>
                    <a:pt x="89" y="76"/>
                    <a:pt x="0" y="38"/>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1" name="Freeform 21"/>
            <p:cNvSpPr/>
            <p:nvPr/>
          </p:nvSpPr>
          <p:spPr bwMode="auto">
            <a:xfrm>
              <a:off x="1456882" y="2512313"/>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20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8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70"/>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2"/>
                    <a:pt x="24" y="84"/>
                  </a:cubicBezTo>
                  <a:cubicBezTo>
                    <a:pt x="29" y="81"/>
                    <a:pt x="34" y="76"/>
                    <a:pt x="38" y="71"/>
                  </a:cubicBezTo>
                  <a:cubicBezTo>
                    <a:pt x="42" y="67"/>
                    <a:pt x="44" y="61"/>
                    <a:pt x="44" y="55"/>
                  </a:cubicBezTo>
                  <a:cubicBezTo>
                    <a:pt x="44" y="49"/>
                    <a:pt x="42" y="43"/>
                    <a:pt x="35" y="36"/>
                  </a:cubicBezTo>
                  <a:cubicBezTo>
                    <a:pt x="29" y="30"/>
                    <a:pt x="19" y="24"/>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6"/>
                    <a:pt x="36" y="70"/>
                  </a:cubicBezTo>
                  <a:cubicBezTo>
                    <a:pt x="31" y="77"/>
                    <a:pt x="23" y="83"/>
                    <a:pt x="16" y="87"/>
                  </a:cubicBezTo>
                  <a:cubicBezTo>
                    <a:pt x="12" y="90"/>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2"/>
                    <a:pt x="480" y="93"/>
                  </a:cubicBezTo>
                  <a:cubicBezTo>
                    <a:pt x="485" y="94"/>
                    <a:pt x="490" y="95"/>
                    <a:pt x="493" y="95"/>
                  </a:cubicBezTo>
                  <a:cubicBezTo>
                    <a:pt x="496" y="96"/>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20"/>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8"/>
                    <a:pt x="0" y="18"/>
                    <a:pt x="0" y="18"/>
                  </a:cubicBezTo>
                  <a:cubicBezTo>
                    <a:pt x="3" y="19"/>
                    <a:pt x="3" y="19"/>
                    <a:pt x="3" y="19"/>
                  </a:cubicBezTo>
                  <a:lnTo>
                    <a:pt x="4" y="18"/>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2" name="Freeform 22"/>
            <p:cNvSpPr/>
            <p:nvPr/>
          </p:nvSpPr>
          <p:spPr bwMode="auto">
            <a:xfrm>
              <a:off x="1460922" y="2572013"/>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3" name="Freeform 23"/>
            <p:cNvSpPr/>
            <p:nvPr/>
          </p:nvSpPr>
          <p:spPr bwMode="auto">
            <a:xfrm>
              <a:off x="1456882" y="2594007"/>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1"/>
                    <a:pt x="34" y="76"/>
                    <a:pt x="38" y="71"/>
                  </a:cubicBezTo>
                  <a:cubicBezTo>
                    <a:pt x="42" y="66"/>
                    <a:pt x="44" y="61"/>
                    <a:pt x="44" y="55"/>
                  </a:cubicBezTo>
                  <a:cubicBezTo>
                    <a:pt x="44" y="49"/>
                    <a:pt x="42" y="43"/>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5"/>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4" name="Freeform 24"/>
            <p:cNvSpPr/>
            <p:nvPr/>
          </p:nvSpPr>
          <p:spPr bwMode="auto">
            <a:xfrm>
              <a:off x="1460922" y="2653707"/>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5" name="Freeform 25"/>
            <p:cNvSpPr/>
            <p:nvPr/>
          </p:nvSpPr>
          <p:spPr bwMode="auto">
            <a:xfrm>
              <a:off x="1456882" y="2675701"/>
              <a:ext cx="533255" cy="102342"/>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5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1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2"/>
                    <a:pt x="497" y="95"/>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8"/>
                  </a:cubicBezTo>
                  <a:cubicBezTo>
                    <a:pt x="40" y="44"/>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4"/>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3"/>
                    <a:pt x="495" y="21"/>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6" name="Freeform 26"/>
            <p:cNvSpPr/>
            <p:nvPr/>
          </p:nvSpPr>
          <p:spPr bwMode="auto">
            <a:xfrm>
              <a:off x="1460922" y="2735401"/>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7" name="Freeform 27"/>
            <p:cNvSpPr/>
            <p:nvPr/>
          </p:nvSpPr>
          <p:spPr bwMode="auto">
            <a:xfrm>
              <a:off x="1456882" y="2757844"/>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7 h 96"/>
                <a:gd name="T16" fmla="*/ 497 w 501"/>
                <a:gd name="T17" fmla="*/ 95 h 96"/>
                <a:gd name="T18" fmla="*/ 498 w 501"/>
                <a:gd name="T19" fmla="*/ 95 h 96"/>
                <a:gd name="T20" fmla="*/ 498 w 501"/>
                <a:gd name="T21" fmla="*/ 94 h 96"/>
                <a:gd name="T22" fmla="*/ 251 w 501"/>
                <a:gd name="T23" fmla="*/ 76 h 96"/>
                <a:gd name="T24" fmla="*/ 3 w 501"/>
                <a:gd name="T25" fmla="*/ 94 h 96"/>
                <a:gd name="T26" fmla="*/ 4 w 501"/>
                <a:gd name="T27" fmla="*/ 95 h 96"/>
                <a:gd name="T28" fmla="*/ 4 w 501"/>
                <a:gd name="T29" fmla="*/ 95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7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8 h 96"/>
                <a:gd name="T64" fmla="*/ 429 w 501"/>
                <a:gd name="T65" fmla="*/ 87 h 96"/>
                <a:gd name="T66" fmla="*/ 480 w 501"/>
                <a:gd name="T67" fmla="*/ 93 h 96"/>
                <a:gd name="T68" fmla="*/ 493 w 501"/>
                <a:gd name="T69" fmla="*/ 95 h 96"/>
                <a:gd name="T70" fmla="*/ 497 w 501"/>
                <a:gd name="T71" fmla="*/ 95 h 96"/>
                <a:gd name="T72" fmla="*/ 501 w 501"/>
                <a:gd name="T73" fmla="*/ 96 h 96"/>
                <a:gd name="T74" fmla="*/ 498 w 501"/>
                <a:gd name="T75" fmla="*/ 94 h 96"/>
                <a:gd name="T76" fmla="*/ 479 w 501"/>
                <a:gd name="T77" fmla="*/ 57 h 96"/>
                <a:gd name="T78" fmla="*/ 488 w 501"/>
                <a:gd name="T79" fmla="*/ 30 h 96"/>
                <a:gd name="T80" fmla="*/ 495 w 501"/>
                <a:gd name="T81" fmla="*/ 21 h 96"/>
                <a:gd name="T82" fmla="*/ 497 w 501"/>
                <a:gd name="T83" fmla="*/ 19 h 96"/>
                <a:gd name="T84" fmla="*/ 498 w 501"/>
                <a:gd name="T85" fmla="*/ 18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7"/>
                  </a:cubicBezTo>
                  <a:cubicBezTo>
                    <a:pt x="477" y="69"/>
                    <a:pt x="482" y="82"/>
                    <a:pt x="497" y="95"/>
                  </a:cubicBezTo>
                  <a:cubicBezTo>
                    <a:pt x="498" y="95"/>
                    <a:pt x="498" y="95"/>
                    <a:pt x="498" y="95"/>
                  </a:cubicBezTo>
                  <a:cubicBezTo>
                    <a:pt x="498" y="94"/>
                    <a:pt x="498" y="94"/>
                    <a:pt x="498" y="94"/>
                  </a:cubicBezTo>
                  <a:cubicBezTo>
                    <a:pt x="498" y="94"/>
                    <a:pt x="398" y="76"/>
                    <a:pt x="251" y="76"/>
                  </a:cubicBezTo>
                  <a:cubicBezTo>
                    <a:pt x="178" y="76"/>
                    <a:pt x="93" y="81"/>
                    <a:pt x="3" y="94"/>
                  </a:cubicBezTo>
                  <a:cubicBezTo>
                    <a:pt x="4" y="95"/>
                    <a:pt x="4" y="95"/>
                    <a:pt x="4" y="95"/>
                  </a:cubicBezTo>
                  <a:cubicBezTo>
                    <a:pt x="4" y="95"/>
                    <a:pt x="4" y="95"/>
                    <a:pt x="4" y="95"/>
                  </a:cubicBezTo>
                  <a:cubicBezTo>
                    <a:pt x="4" y="95"/>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7"/>
                  </a:cubicBezTo>
                  <a:cubicBezTo>
                    <a:pt x="40" y="43"/>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8"/>
                    <a:pt x="251" y="78"/>
                  </a:cubicBezTo>
                  <a:cubicBezTo>
                    <a:pt x="325" y="78"/>
                    <a:pt x="386" y="83"/>
                    <a:pt x="429" y="87"/>
                  </a:cubicBezTo>
                  <a:cubicBezTo>
                    <a:pt x="451" y="89"/>
                    <a:pt x="468" y="91"/>
                    <a:pt x="480" y="93"/>
                  </a:cubicBezTo>
                  <a:cubicBezTo>
                    <a:pt x="485" y="94"/>
                    <a:pt x="490" y="94"/>
                    <a:pt x="493" y="95"/>
                  </a:cubicBezTo>
                  <a:cubicBezTo>
                    <a:pt x="496" y="95"/>
                    <a:pt x="497" y="95"/>
                    <a:pt x="497" y="95"/>
                  </a:cubicBezTo>
                  <a:cubicBezTo>
                    <a:pt x="501" y="96"/>
                    <a:pt x="501" y="96"/>
                    <a:pt x="501" y="96"/>
                  </a:cubicBezTo>
                  <a:cubicBezTo>
                    <a:pt x="498" y="94"/>
                    <a:pt x="498" y="94"/>
                    <a:pt x="498" y="94"/>
                  </a:cubicBezTo>
                  <a:cubicBezTo>
                    <a:pt x="483" y="81"/>
                    <a:pt x="479" y="69"/>
                    <a:pt x="479" y="57"/>
                  </a:cubicBezTo>
                  <a:cubicBezTo>
                    <a:pt x="479" y="46"/>
                    <a:pt x="484" y="37"/>
                    <a:pt x="488" y="30"/>
                  </a:cubicBezTo>
                  <a:cubicBezTo>
                    <a:pt x="491" y="26"/>
                    <a:pt x="493" y="23"/>
                    <a:pt x="495" y="21"/>
                  </a:cubicBezTo>
                  <a:cubicBezTo>
                    <a:pt x="496" y="20"/>
                    <a:pt x="497" y="20"/>
                    <a:pt x="497" y="19"/>
                  </a:cubicBezTo>
                  <a:cubicBezTo>
                    <a:pt x="498" y="19"/>
                    <a:pt x="498" y="18"/>
                    <a:pt x="498" y="18"/>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8" name="Freeform 28"/>
            <p:cNvSpPr/>
            <p:nvPr/>
          </p:nvSpPr>
          <p:spPr bwMode="auto">
            <a:xfrm>
              <a:off x="1460922" y="2817094"/>
              <a:ext cx="574102" cy="163837"/>
            </a:xfrm>
            <a:custGeom>
              <a:gdLst>
                <a:gd name="T0" fmla="*/ 0 w 539"/>
                <a:gd name="T1" fmla="*/ 39 h 154"/>
                <a:gd name="T2" fmla="*/ 494 w 539"/>
                <a:gd name="T3" fmla="*/ 39 h 154"/>
                <a:gd name="T4" fmla="*/ 539 w 539"/>
                <a:gd name="T5" fmla="*/ 115 h 154"/>
                <a:gd name="T6" fmla="*/ 0 w 539"/>
                <a:gd name="T7" fmla="*/ 115 h 154"/>
                <a:gd name="T8" fmla="*/ 0 w 539"/>
                <a:gd name="T9" fmla="*/ 39 h 154"/>
              </a:gdLst>
              <a:cxnLst>
                <a:cxn ang="0">
                  <a:pos x="T0" y="T1"/>
                </a:cxn>
                <a:cxn ang="0">
                  <a:pos x="T2" y="T3"/>
                </a:cxn>
                <a:cxn ang="0">
                  <a:pos x="T4" y="T5"/>
                </a:cxn>
                <a:cxn ang="0">
                  <a:pos x="T6" y="T7"/>
                </a:cxn>
                <a:cxn ang="0">
                  <a:pos x="T8" y="T9"/>
                </a:cxn>
              </a:cxnLst>
              <a:rect l="0" t="0" r="r" b="b"/>
              <a:pathLst>
                <a:path w="539" h="154">
                  <a:moveTo>
                    <a:pt x="0" y="39"/>
                  </a:moveTo>
                  <a:cubicBezTo>
                    <a:pt x="0" y="39"/>
                    <a:pt x="179" y="0"/>
                    <a:pt x="494" y="39"/>
                  </a:cubicBezTo>
                  <a:cubicBezTo>
                    <a:pt x="494" y="39"/>
                    <a:pt x="449" y="115"/>
                    <a:pt x="539" y="115"/>
                  </a:cubicBezTo>
                  <a:cubicBezTo>
                    <a:pt x="539" y="115"/>
                    <a:pt x="359" y="154"/>
                    <a:pt x="0" y="115"/>
                  </a:cubicBezTo>
                  <a:cubicBezTo>
                    <a:pt x="0" y="115"/>
                    <a:pt x="44" y="77"/>
                    <a:pt x="0" y="39"/>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9" name="Freeform 29"/>
            <p:cNvSpPr/>
            <p:nvPr/>
          </p:nvSpPr>
          <p:spPr bwMode="auto">
            <a:xfrm>
              <a:off x="1457781" y="2838191"/>
              <a:ext cx="577244" cy="120297"/>
            </a:xfrm>
            <a:custGeom>
              <a:gdLst>
                <a:gd name="T0" fmla="*/ 3 w 542"/>
                <a:gd name="T1" fmla="*/ 19 h 113"/>
                <a:gd name="T2" fmla="*/ 3 w 542"/>
                <a:gd name="T3" fmla="*/ 19 h 113"/>
                <a:gd name="T4" fmla="*/ 6 w 542"/>
                <a:gd name="T5" fmla="*/ 19 h 113"/>
                <a:gd name="T6" fmla="*/ 229 w 542"/>
                <a:gd name="T7" fmla="*/ 2 h 113"/>
                <a:gd name="T8" fmla="*/ 497 w 542"/>
                <a:gd name="T9" fmla="*/ 20 h 113"/>
                <a:gd name="T10" fmla="*/ 497 w 542"/>
                <a:gd name="T11" fmla="*/ 19 h 113"/>
                <a:gd name="T12" fmla="*/ 496 w 542"/>
                <a:gd name="T13" fmla="*/ 18 h 113"/>
                <a:gd name="T14" fmla="*/ 484 w 542"/>
                <a:gd name="T15" fmla="*/ 57 h 113"/>
                <a:gd name="T16" fmla="*/ 496 w 542"/>
                <a:gd name="T17" fmla="*/ 84 h 113"/>
                <a:gd name="T18" fmla="*/ 542 w 542"/>
                <a:gd name="T19" fmla="*/ 96 h 113"/>
                <a:gd name="T20" fmla="*/ 542 w 542"/>
                <a:gd name="T21" fmla="*/ 95 h 113"/>
                <a:gd name="T22" fmla="*/ 541 w 542"/>
                <a:gd name="T23" fmla="*/ 94 h 113"/>
                <a:gd name="T24" fmla="*/ 538 w 542"/>
                <a:gd name="T25" fmla="*/ 95 h 113"/>
                <a:gd name="T26" fmla="*/ 302 w 542"/>
                <a:gd name="T27" fmla="*/ 111 h 113"/>
                <a:gd name="T28" fmla="*/ 3 w 542"/>
                <a:gd name="T29" fmla="*/ 94 h 113"/>
                <a:gd name="T30" fmla="*/ 3 w 542"/>
                <a:gd name="T31" fmla="*/ 95 h 113"/>
                <a:gd name="T32" fmla="*/ 3 w 542"/>
                <a:gd name="T33" fmla="*/ 96 h 113"/>
                <a:gd name="T34" fmla="*/ 23 w 542"/>
                <a:gd name="T35" fmla="*/ 56 h 113"/>
                <a:gd name="T36" fmla="*/ 3 w 542"/>
                <a:gd name="T37" fmla="*/ 18 h 113"/>
                <a:gd name="T38" fmla="*/ 3 w 542"/>
                <a:gd name="T39" fmla="*/ 19 h 113"/>
                <a:gd name="T40" fmla="*/ 3 w 542"/>
                <a:gd name="T41" fmla="*/ 19 h 113"/>
                <a:gd name="T42" fmla="*/ 3 w 542"/>
                <a:gd name="T43" fmla="*/ 19 h 113"/>
                <a:gd name="T44" fmla="*/ 2 w 542"/>
                <a:gd name="T45" fmla="*/ 19 h 113"/>
                <a:gd name="T46" fmla="*/ 21 w 542"/>
                <a:gd name="T47" fmla="*/ 56 h 113"/>
                <a:gd name="T48" fmla="*/ 12 w 542"/>
                <a:gd name="T49" fmla="*/ 83 h 113"/>
                <a:gd name="T50" fmla="*/ 5 w 542"/>
                <a:gd name="T51" fmla="*/ 92 h 113"/>
                <a:gd name="T52" fmla="*/ 3 w 542"/>
                <a:gd name="T53" fmla="*/ 94 h 113"/>
                <a:gd name="T54" fmla="*/ 2 w 542"/>
                <a:gd name="T55" fmla="*/ 95 h 113"/>
                <a:gd name="T56" fmla="*/ 0 w 542"/>
                <a:gd name="T57" fmla="*/ 96 h 113"/>
                <a:gd name="T58" fmla="*/ 2 w 542"/>
                <a:gd name="T59" fmla="*/ 96 h 113"/>
                <a:gd name="T60" fmla="*/ 302 w 542"/>
                <a:gd name="T61" fmla="*/ 113 h 113"/>
                <a:gd name="T62" fmla="*/ 542 w 542"/>
                <a:gd name="T63" fmla="*/ 96 h 113"/>
                <a:gd name="T64" fmla="*/ 542 w 542"/>
                <a:gd name="T65" fmla="*/ 94 h 113"/>
                <a:gd name="T66" fmla="*/ 497 w 542"/>
                <a:gd name="T67" fmla="*/ 83 h 113"/>
                <a:gd name="T68" fmla="*/ 486 w 542"/>
                <a:gd name="T69" fmla="*/ 57 h 113"/>
                <a:gd name="T70" fmla="*/ 492 w 542"/>
                <a:gd name="T71" fmla="*/ 31 h 113"/>
                <a:gd name="T72" fmla="*/ 496 w 542"/>
                <a:gd name="T73" fmla="*/ 22 h 113"/>
                <a:gd name="T74" fmla="*/ 497 w 542"/>
                <a:gd name="T75" fmla="*/ 20 h 113"/>
                <a:gd name="T76" fmla="*/ 497 w 542"/>
                <a:gd name="T77" fmla="*/ 19 h 113"/>
                <a:gd name="T78" fmla="*/ 498 w 542"/>
                <a:gd name="T79" fmla="*/ 18 h 113"/>
                <a:gd name="T80" fmla="*/ 497 w 542"/>
                <a:gd name="T81" fmla="*/ 18 h 113"/>
                <a:gd name="T82" fmla="*/ 229 w 542"/>
                <a:gd name="T83" fmla="*/ 0 h 113"/>
                <a:gd name="T84" fmla="*/ 2 w 542"/>
                <a:gd name="T85" fmla="*/ 18 h 113"/>
                <a:gd name="T86" fmla="*/ 0 w 542"/>
                <a:gd name="T87" fmla="*/ 18 h 113"/>
                <a:gd name="T88" fmla="*/ 2 w 542"/>
                <a:gd name="T89" fmla="*/ 19 h 113"/>
                <a:gd name="T90" fmla="*/ 3 w 542"/>
                <a:gd name="T91" fmla="*/ 19 h 1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2" h="113">
                  <a:moveTo>
                    <a:pt x="3" y="19"/>
                  </a:moveTo>
                  <a:cubicBezTo>
                    <a:pt x="3" y="19"/>
                    <a:pt x="3" y="19"/>
                    <a:pt x="3" y="19"/>
                  </a:cubicBezTo>
                  <a:cubicBezTo>
                    <a:pt x="3" y="19"/>
                    <a:pt x="4" y="19"/>
                    <a:pt x="6" y="19"/>
                  </a:cubicBezTo>
                  <a:cubicBezTo>
                    <a:pt x="24" y="16"/>
                    <a:pt x="101" y="2"/>
                    <a:pt x="229" y="2"/>
                  </a:cubicBezTo>
                  <a:cubicBezTo>
                    <a:pt x="302" y="2"/>
                    <a:pt x="392" y="7"/>
                    <a:pt x="497" y="20"/>
                  </a:cubicBezTo>
                  <a:cubicBezTo>
                    <a:pt x="497" y="19"/>
                    <a:pt x="497" y="19"/>
                    <a:pt x="497" y="19"/>
                  </a:cubicBezTo>
                  <a:cubicBezTo>
                    <a:pt x="496" y="18"/>
                    <a:pt x="496" y="18"/>
                    <a:pt x="496" y="18"/>
                  </a:cubicBezTo>
                  <a:cubicBezTo>
                    <a:pt x="496" y="18"/>
                    <a:pt x="484" y="37"/>
                    <a:pt x="484" y="57"/>
                  </a:cubicBezTo>
                  <a:cubicBezTo>
                    <a:pt x="484" y="67"/>
                    <a:pt x="487" y="77"/>
                    <a:pt x="496" y="84"/>
                  </a:cubicBezTo>
                  <a:cubicBezTo>
                    <a:pt x="505" y="92"/>
                    <a:pt x="519" y="96"/>
                    <a:pt x="542" y="96"/>
                  </a:cubicBezTo>
                  <a:cubicBezTo>
                    <a:pt x="542" y="95"/>
                    <a:pt x="542" y="95"/>
                    <a:pt x="542" y="95"/>
                  </a:cubicBezTo>
                  <a:cubicBezTo>
                    <a:pt x="541" y="94"/>
                    <a:pt x="541" y="94"/>
                    <a:pt x="541" y="94"/>
                  </a:cubicBezTo>
                  <a:cubicBezTo>
                    <a:pt x="541" y="94"/>
                    <a:pt x="540" y="95"/>
                    <a:pt x="538" y="95"/>
                  </a:cubicBezTo>
                  <a:cubicBezTo>
                    <a:pt x="520" y="98"/>
                    <a:pt x="442" y="111"/>
                    <a:pt x="302" y="111"/>
                  </a:cubicBezTo>
                  <a:cubicBezTo>
                    <a:pt x="222" y="111"/>
                    <a:pt x="122" y="107"/>
                    <a:pt x="3" y="94"/>
                  </a:cubicBezTo>
                  <a:cubicBezTo>
                    <a:pt x="3" y="95"/>
                    <a:pt x="3" y="95"/>
                    <a:pt x="3" y="95"/>
                  </a:cubicBezTo>
                  <a:cubicBezTo>
                    <a:pt x="3" y="96"/>
                    <a:pt x="3" y="96"/>
                    <a:pt x="3" y="96"/>
                  </a:cubicBezTo>
                  <a:cubicBezTo>
                    <a:pt x="3" y="96"/>
                    <a:pt x="23" y="79"/>
                    <a:pt x="23" y="56"/>
                  </a:cubicBezTo>
                  <a:cubicBezTo>
                    <a:pt x="23" y="44"/>
                    <a:pt x="18" y="31"/>
                    <a:pt x="3" y="18"/>
                  </a:cubicBezTo>
                  <a:cubicBezTo>
                    <a:pt x="3" y="19"/>
                    <a:pt x="3" y="19"/>
                    <a:pt x="3" y="19"/>
                  </a:cubicBezTo>
                  <a:cubicBezTo>
                    <a:pt x="3" y="19"/>
                    <a:pt x="3" y="19"/>
                    <a:pt x="3" y="19"/>
                  </a:cubicBezTo>
                  <a:cubicBezTo>
                    <a:pt x="3" y="19"/>
                    <a:pt x="3" y="19"/>
                    <a:pt x="3" y="19"/>
                  </a:cubicBezTo>
                  <a:cubicBezTo>
                    <a:pt x="2" y="19"/>
                    <a:pt x="2" y="19"/>
                    <a:pt x="2" y="19"/>
                  </a:cubicBezTo>
                  <a:cubicBezTo>
                    <a:pt x="17" y="32"/>
                    <a:pt x="21" y="44"/>
                    <a:pt x="21" y="56"/>
                  </a:cubicBezTo>
                  <a:cubicBezTo>
                    <a:pt x="21" y="67"/>
                    <a:pt x="17" y="76"/>
                    <a:pt x="12" y="83"/>
                  </a:cubicBezTo>
                  <a:cubicBezTo>
                    <a:pt x="9" y="87"/>
                    <a:pt x="7" y="90"/>
                    <a:pt x="5" y="92"/>
                  </a:cubicBezTo>
                  <a:cubicBezTo>
                    <a:pt x="4" y="93"/>
                    <a:pt x="3" y="93"/>
                    <a:pt x="3" y="94"/>
                  </a:cubicBezTo>
                  <a:cubicBezTo>
                    <a:pt x="2" y="94"/>
                    <a:pt x="2" y="95"/>
                    <a:pt x="2" y="95"/>
                  </a:cubicBezTo>
                  <a:cubicBezTo>
                    <a:pt x="0" y="96"/>
                    <a:pt x="0" y="96"/>
                    <a:pt x="0" y="96"/>
                  </a:cubicBezTo>
                  <a:cubicBezTo>
                    <a:pt x="2" y="96"/>
                    <a:pt x="2" y="96"/>
                    <a:pt x="2" y="96"/>
                  </a:cubicBezTo>
                  <a:cubicBezTo>
                    <a:pt x="122" y="109"/>
                    <a:pt x="222" y="113"/>
                    <a:pt x="302" y="113"/>
                  </a:cubicBezTo>
                  <a:cubicBezTo>
                    <a:pt x="462" y="113"/>
                    <a:pt x="542" y="96"/>
                    <a:pt x="542" y="96"/>
                  </a:cubicBezTo>
                  <a:cubicBezTo>
                    <a:pt x="542" y="94"/>
                    <a:pt x="542" y="94"/>
                    <a:pt x="542" y="94"/>
                  </a:cubicBezTo>
                  <a:cubicBezTo>
                    <a:pt x="519" y="94"/>
                    <a:pt x="505" y="90"/>
                    <a:pt x="497" y="83"/>
                  </a:cubicBezTo>
                  <a:cubicBezTo>
                    <a:pt x="489" y="76"/>
                    <a:pt x="486" y="66"/>
                    <a:pt x="486" y="57"/>
                  </a:cubicBezTo>
                  <a:cubicBezTo>
                    <a:pt x="486" y="48"/>
                    <a:pt x="489" y="38"/>
                    <a:pt x="492" y="31"/>
                  </a:cubicBezTo>
                  <a:cubicBezTo>
                    <a:pt x="493" y="27"/>
                    <a:pt x="495" y="24"/>
                    <a:pt x="496" y="22"/>
                  </a:cubicBezTo>
                  <a:cubicBezTo>
                    <a:pt x="496" y="21"/>
                    <a:pt x="497" y="20"/>
                    <a:pt x="497" y="20"/>
                  </a:cubicBezTo>
                  <a:cubicBezTo>
                    <a:pt x="497" y="19"/>
                    <a:pt x="497" y="19"/>
                    <a:pt x="497" y="19"/>
                  </a:cubicBezTo>
                  <a:cubicBezTo>
                    <a:pt x="498" y="18"/>
                    <a:pt x="498" y="18"/>
                    <a:pt x="498" y="18"/>
                  </a:cubicBezTo>
                  <a:cubicBezTo>
                    <a:pt x="497" y="18"/>
                    <a:pt x="497" y="18"/>
                    <a:pt x="497" y="18"/>
                  </a:cubicBezTo>
                  <a:cubicBezTo>
                    <a:pt x="392" y="5"/>
                    <a:pt x="302" y="0"/>
                    <a:pt x="229" y="0"/>
                  </a:cubicBezTo>
                  <a:cubicBezTo>
                    <a:pt x="82" y="0"/>
                    <a:pt x="2" y="18"/>
                    <a:pt x="2" y="18"/>
                  </a:cubicBezTo>
                  <a:cubicBezTo>
                    <a:pt x="0" y="18"/>
                    <a:pt x="0" y="18"/>
                    <a:pt x="0" y="18"/>
                  </a:cubicBezTo>
                  <a:cubicBezTo>
                    <a:pt x="2" y="19"/>
                    <a:pt x="2" y="19"/>
                    <a:pt x="2" y="19"/>
                  </a:cubicBezTo>
                  <a:lnTo>
                    <a:pt x="3" y="19"/>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0" name="Freeform 30"/>
            <p:cNvSpPr/>
            <p:nvPr/>
          </p:nvSpPr>
          <p:spPr bwMode="auto">
            <a:xfrm>
              <a:off x="1413342" y="2933801"/>
              <a:ext cx="621682" cy="53415"/>
            </a:xfrm>
            <a:custGeom>
              <a:gdLst>
                <a:gd name="T0" fmla="*/ 45 w 584"/>
                <a:gd name="T1" fmla="*/ 0 h 50"/>
                <a:gd name="T2" fmla="*/ 0 w 584"/>
                <a:gd name="T3" fmla="*/ 12 h 50"/>
                <a:gd name="T4" fmla="*/ 584 w 584"/>
                <a:gd name="T5" fmla="*/ 7 h 50"/>
                <a:gd name="T6" fmla="*/ 550 w 584"/>
                <a:gd name="T7" fmla="*/ 0 h 50"/>
                <a:gd name="T8" fmla="*/ 45 w 584"/>
                <a:gd name="T9" fmla="*/ 0 h 50"/>
              </a:gdLst>
              <a:cxnLst>
                <a:cxn ang="0">
                  <a:pos x="T0" y="T1"/>
                </a:cxn>
                <a:cxn ang="0">
                  <a:pos x="T2" y="T3"/>
                </a:cxn>
                <a:cxn ang="0">
                  <a:pos x="T4" y="T5"/>
                </a:cxn>
                <a:cxn ang="0">
                  <a:pos x="T6" y="T7"/>
                </a:cxn>
                <a:cxn ang="0">
                  <a:pos x="T8" y="T9"/>
                </a:cxn>
              </a:cxnLst>
              <a:rect l="0" t="0" r="r" b="b"/>
              <a:pathLst>
                <a:path w="584" h="50">
                  <a:moveTo>
                    <a:pt x="45" y="0"/>
                  </a:moveTo>
                  <a:cubicBezTo>
                    <a:pt x="36" y="8"/>
                    <a:pt x="0" y="12"/>
                    <a:pt x="0" y="12"/>
                  </a:cubicBezTo>
                  <a:cubicBezTo>
                    <a:pt x="449" y="50"/>
                    <a:pt x="584" y="7"/>
                    <a:pt x="584" y="7"/>
                  </a:cubicBezTo>
                  <a:cubicBezTo>
                    <a:pt x="569" y="7"/>
                    <a:pt x="558" y="4"/>
                    <a:pt x="550" y="0"/>
                  </a:cubicBezTo>
                  <a:cubicBezTo>
                    <a:pt x="481" y="14"/>
                    <a:pt x="290" y="27"/>
                    <a:pt x="45" y="0"/>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1" name="Freeform 31"/>
            <p:cNvSpPr/>
            <p:nvPr/>
          </p:nvSpPr>
          <p:spPr bwMode="auto">
            <a:xfrm>
              <a:off x="1411996" y="2932902"/>
              <a:ext cx="623029" cy="31870"/>
            </a:xfrm>
            <a:custGeom>
              <a:gdLst>
                <a:gd name="T0" fmla="*/ 46 w 585"/>
                <a:gd name="T1" fmla="*/ 1 h 30"/>
                <a:gd name="T2" fmla="*/ 45 w 585"/>
                <a:gd name="T3" fmla="*/ 0 h 30"/>
                <a:gd name="T4" fmla="*/ 35 w 585"/>
                <a:gd name="T5" fmla="*/ 5 h 30"/>
                <a:gd name="T6" fmla="*/ 12 w 585"/>
                <a:gd name="T7" fmla="*/ 10 h 30"/>
                <a:gd name="T8" fmla="*/ 4 w 585"/>
                <a:gd name="T9" fmla="*/ 12 h 30"/>
                <a:gd name="T10" fmla="*/ 0 w 585"/>
                <a:gd name="T11" fmla="*/ 12 h 30"/>
                <a:gd name="T12" fmla="*/ 0 w 585"/>
                <a:gd name="T13" fmla="*/ 14 h 30"/>
                <a:gd name="T14" fmla="*/ 328 w 585"/>
                <a:gd name="T15" fmla="*/ 30 h 30"/>
                <a:gd name="T16" fmla="*/ 585 w 585"/>
                <a:gd name="T17" fmla="*/ 9 h 30"/>
                <a:gd name="T18" fmla="*/ 585 w 585"/>
                <a:gd name="T19" fmla="*/ 7 h 30"/>
                <a:gd name="T20" fmla="*/ 552 w 585"/>
                <a:gd name="T21" fmla="*/ 0 h 30"/>
                <a:gd name="T22" fmla="*/ 552 w 585"/>
                <a:gd name="T23" fmla="*/ 0 h 30"/>
                <a:gd name="T24" fmla="*/ 551 w 585"/>
                <a:gd name="T25" fmla="*/ 0 h 30"/>
                <a:gd name="T26" fmla="*/ 323 w 585"/>
                <a:gd name="T27" fmla="*/ 16 h 30"/>
                <a:gd name="T28" fmla="*/ 46 w 585"/>
                <a:gd name="T29" fmla="*/ 0 h 30"/>
                <a:gd name="T30" fmla="*/ 45 w 585"/>
                <a:gd name="T31" fmla="*/ 0 h 30"/>
                <a:gd name="T32" fmla="*/ 45 w 585"/>
                <a:gd name="T33" fmla="*/ 0 h 30"/>
                <a:gd name="T34" fmla="*/ 46 w 585"/>
                <a:gd name="T35" fmla="*/ 1 h 30"/>
                <a:gd name="T36" fmla="*/ 45 w 585"/>
                <a:gd name="T37" fmla="*/ 2 h 30"/>
                <a:gd name="T38" fmla="*/ 323 w 585"/>
                <a:gd name="T39" fmla="*/ 18 h 30"/>
                <a:gd name="T40" fmla="*/ 552 w 585"/>
                <a:gd name="T41" fmla="*/ 2 h 30"/>
                <a:gd name="T42" fmla="*/ 551 w 585"/>
                <a:gd name="T43" fmla="*/ 1 h 30"/>
                <a:gd name="T44" fmla="*/ 551 w 585"/>
                <a:gd name="T45" fmla="*/ 2 h 30"/>
                <a:gd name="T46" fmla="*/ 585 w 585"/>
                <a:gd name="T47" fmla="*/ 9 h 30"/>
                <a:gd name="T48" fmla="*/ 585 w 585"/>
                <a:gd name="T49" fmla="*/ 8 h 30"/>
                <a:gd name="T50" fmla="*/ 584 w 585"/>
                <a:gd name="T51" fmla="*/ 7 h 30"/>
                <a:gd name="T52" fmla="*/ 581 w 585"/>
                <a:gd name="T53" fmla="*/ 8 h 30"/>
                <a:gd name="T54" fmla="*/ 328 w 585"/>
                <a:gd name="T55" fmla="*/ 28 h 30"/>
                <a:gd name="T56" fmla="*/ 1 w 585"/>
                <a:gd name="T57" fmla="*/ 12 h 30"/>
                <a:gd name="T58" fmla="*/ 1 w 585"/>
                <a:gd name="T59" fmla="*/ 13 h 30"/>
                <a:gd name="T60" fmla="*/ 1 w 585"/>
                <a:gd name="T61" fmla="*/ 14 h 30"/>
                <a:gd name="T62" fmla="*/ 20 w 585"/>
                <a:gd name="T63" fmla="*/ 11 h 30"/>
                <a:gd name="T64" fmla="*/ 35 w 585"/>
                <a:gd name="T65" fmla="*/ 7 h 30"/>
                <a:gd name="T66" fmla="*/ 46 w 585"/>
                <a:gd name="T67" fmla="*/ 2 h 30"/>
                <a:gd name="T68" fmla="*/ 46 w 585"/>
                <a:gd name="T69" fmla="*/ 1 h 30"/>
                <a:gd name="T70" fmla="*/ 45 w 585"/>
                <a:gd name="T71" fmla="*/ 2 h 30"/>
                <a:gd name="T72" fmla="*/ 46 w 585"/>
                <a:gd name="T73" fmla="*/ 1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5" h="30">
                  <a:moveTo>
                    <a:pt x="46" y="1"/>
                  </a:moveTo>
                  <a:cubicBezTo>
                    <a:pt x="45" y="0"/>
                    <a:pt x="45" y="0"/>
                    <a:pt x="45" y="0"/>
                  </a:cubicBezTo>
                  <a:cubicBezTo>
                    <a:pt x="43" y="2"/>
                    <a:pt x="39" y="4"/>
                    <a:pt x="35" y="5"/>
                  </a:cubicBezTo>
                  <a:cubicBezTo>
                    <a:pt x="28" y="7"/>
                    <a:pt x="19" y="9"/>
                    <a:pt x="12" y="10"/>
                  </a:cubicBezTo>
                  <a:cubicBezTo>
                    <a:pt x="9" y="11"/>
                    <a:pt x="6" y="11"/>
                    <a:pt x="4" y="12"/>
                  </a:cubicBezTo>
                  <a:cubicBezTo>
                    <a:pt x="2" y="12"/>
                    <a:pt x="0" y="12"/>
                    <a:pt x="0" y="12"/>
                  </a:cubicBezTo>
                  <a:cubicBezTo>
                    <a:pt x="0" y="14"/>
                    <a:pt x="0" y="14"/>
                    <a:pt x="0" y="14"/>
                  </a:cubicBezTo>
                  <a:cubicBezTo>
                    <a:pt x="137" y="26"/>
                    <a:pt x="245" y="30"/>
                    <a:pt x="328" y="30"/>
                  </a:cubicBezTo>
                  <a:cubicBezTo>
                    <a:pt x="519" y="30"/>
                    <a:pt x="585" y="9"/>
                    <a:pt x="585" y="9"/>
                  </a:cubicBezTo>
                  <a:cubicBezTo>
                    <a:pt x="585" y="7"/>
                    <a:pt x="585" y="7"/>
                    <a:pt x="585" y="7"/>
                  </a:cubicBezTo>
                  <a:cubicBezTo>
                    <a:pt x="570" y="7"/>
                    <a:pt x="560" y="4"/>
                    <a:pt x="552" y="0"/>
                  </a:cubicBezTo>
                  <a:cubicBezTo>
                    <a:pt x="552" y="0"/>
                    <a:pt x="552" y="0"/>
                    <a:pt x="552" y="0"/>
                  </a:cubicBezTo>
                  <a:cubicBezTo>
                    <a:pt x="551" y="0"/>
                    <a:pt x="551" y="0"/>
                    <a:pt x="551" y="0"/>
                  </a:cubicBezTo>
                  <a:cubicBezTo>
                    <a:pt x="511" y="8"/>
                    <a:pt x="431" y="16"/>
                    <a:pt x="323" y="16"/>
                  </a:cubicBezTo>
                  <a:cubicBezTo>
                    <a:pt x="244" y="16"/>
                    <a:pt x="150" y="12"/>
                    <a:pt x="46" y="0"/>
                  </a:cubicBezTo>
                  <a:cubicBezTo>
                    <a:pt x="45" y="0"/>
                    <a:pt x="45" y="0"/>
                    <a:pt x="45" y="0"/>
                  </a:cubicBezTo>
                  <a:cubicBezTo>
                    <a:pt x="45" y="0"/>
                    <a:pt x="45" y="0"/>
                    <a:pt x="45" y="0"/>
                  </a:cubicBezTo>
                  <a:cubicBezTo>
                    <a:pt x="46" y="1"/>
                    <a:pt x="46" y="1"/>
                    <a:pt x="46" y="1"/>
                  </a:cubicBezTo>
                  <a:cubicBezTo>
                    <a:pt x="45" y="2"/>
                    <a:pt x="45" y="2"/>
                    <a:pt x="45" y="2"/>
                  </a:cubicBezTo>
                  <a:cubicBezTo>
                    <a:pt x="149" y="14"/>
                    <a:pt x="244" y="18"/>
                    <a:pt x="323" y="18"/>
                  </a:cubicBezTo>
                  <a:cubicBezTo>
                    <a:pt x="431" y="18"/>
                    <a:pt x="511" y="10"/>
                    <a:pt x="552" y="2"/>
                  </a:cubicBezTo>
                  <a:cubicBezTo>
                    <a:pt x="551" y="1"/>
                    <a:pt x="551" y="1"/>
                    <a:pt x="551" y="1"/>
                  </a:cubicBezTo>
                  <a:cubicBezTo>
                    <a:pt x="551" y="2"/>
                    <a:pt x="551" y="2"/>
                    <a:pt x="551" y="2"/>
                  </a:cubicBezTo>
                  <a:cubicBezTo>
                    <a:pt x="559" y="6"/>
                    <a:pt x="570" y="9"/>
                    <a:pt x="585" y="9"/>
                  </a:cubicBezTo>
                  <a:cubicBezTo>
                    <a:pt x="585" y="8"/>
                    <a:pt x="585" y="8"/>
                    <a:pt x="585" y="8"/>
                  </a:cubicBezTo>
                  <a:cubicBezTo>
                    <a:pt x="584" y="7"/>
                    <a:pt x="584" y="7"/>
                    <a:pt x="584" y="7"/>
                  </a:cubicBezTo>
                  <a:cubicBezTo>
                    <a:pt x="584" y="7"/>
                    <a:pt x="583" y="7"/>
                    <a:pt x="581" y="8"/>
                  </a:cubicBezTo>
                  <a:cubicBezTo>
                    <a:pt x="566" y="12"/>
                    <a:pt x="495" y="28"/>
                    <a:pt x="328" y="28"/>
                  </a:cubicBezTo>
                  <a:cubicBezTo>
                    <a:pt x="245" y="28"/>
                    <a:pt x="137" y="24"/>
                    <a:pt x="1" y="12"/>
                  </a:cubicBezTo>
                  <a:cubicBezTo>
                    <a:pt x="1" y="13"/>
                    <a:pt x="1" y="13"/>
                    <a:pt x="1" y="13"/>
                  </a:cubicBezTo>
                  <a:cubicBezTo>
                    <a:pt x="1" y="14"/>
                    <a:pt x="1" y="14"/>
                    <a:pt x="1" y="14"/>
                  </a:cubicBezTo>
                  <a:cubicBezTo>
                    <a:pt x="1" y="14"/>
                    <a:pt x="10" y="13"/>
                    <a:pt x="20" y="11"/>
                  </a:cubicBezTo>
                  <a:cubicBezTo>
                    <a:pt x="25" y="10"/>
                    <a:pt x="30" y="9"/>
                    <a:pt x="35" y="7"/>
                  </a:cubicBezTo>
                  <a:cubicBezTo>
                    <a:pt x="40" y="6"/>
                    <a:pt x="44" y="4"/>
                    <a:pt x="46" y="2"/>
                  </a:cubicBezTo>
                  <a:cubicBezTo>
                    <a:pt x="46" y="1"/>
                    <a:pt x="46" y="1"/>
                    <a:pt x="46" y="1"/>
                  </a:cubicBezTo>
                  <a:cubicBezTo>
                    <a:pt x="45" y="2"/>
                    <a:pt x="45" y="2"/>
                    <a:pt x="45" y="2"/>
                  </a:cubicBezTo>
                  <a:lnTo>
                    <a:pt x="46" y="1"/>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2" name="任意多边形 311"/>
            <p:cNvSpPr>
              <a:spLocks noChangeArrowheads="1"/>
            </p:cNvSpPr>
            <p:nvPr/>
          </p:nvSpPr>
          <p:spPr bwMode="auto">
            <a:xfrm>
              <a:off x="1697475" y="2967017"/>
              <a:ext cx="65086" cy="430913"/>
            </a:xfrm>
            <a:custGeom>
              <a:gdLst>
                <a:gd name="connsiteX0" fmla="*/ 70545 w 112406"/>
                <a:gd name="connsiteY0" fmla="*/ 722495 h 744201"/>
                <a:gd name="connsiteX1" fmla="*/ 80623 w 112406"/>
                <a:gd name="connsiteY1" fmla="*/ 733348 h 744201"/>
                <a:gd name="connsiteX2" fmla="*/ 70545 w 112406"/>
                <a:gd name="connsiteY2" fmla="*/ 744201 h 744201"/>
                <a:gd name="connsiteX3" fmla="*/ 60467 w 112406"/>
                <a:gd name="connsiteY3" fmla="*/ 733348 h 744201"/>
                <a:gd name="connsiteX4" fmla="*/ 70545 w 112406"/>
                <a:gd name="connsiteY4" fmla="*/ 722495 h 744201"/>
                <a:gd name="connsiteX5" fmla="*/ 39536 w 112406"/>
                <a:gd name="connsiteY5" fmla="*/ 722495 h 744201"/>
                <a:gd name="connsiteX6" fmla="*/ 49614 w 112406"/>
                <a:gd name="connsiteY6" fmla="*/ 733348 h 744201"/>
                <a:gd name="connsiteX7" fmla="*/ 39536 w 112406"/>
                <a:gd name="connsiteY7" fmla="*/ 744201 h 744201"/>
                <a:gd name="connsiteX8" fmla="*/ 29458 w 112406"/>
                <a:gd name="connsiteY8" fmla="*/ 733348 h 744201"/>
                <a:gd name="connsiteX9" fmla="*/ 39536 w 112406"/>
                <a:gd name="connsiteY9" fmla="*/ 722495 h 744201"/>
                <a:gd name="connsiteX10" fmla="*/ 70545 w 112406"/>
                <a:gd name="connsiteY10" fmla="*/ 689161 h 744201"/>
                <a:gd name="connsiteX11" fmla="*/ 80623 w 112406"/>
                <a:gd name="connsiteY11" fmla="*/ 700402 h 744201"/>
                <a:gd name="connsiteX12" fmla="*/ 70545 w 112406"/>
                <a:gd name="connsiteY12" fmla="*/ 711643 h 744201"/>
                <a:gd name="connsiteX13" fmla="*/ 60467 w 112406"/>
                <a:gd name="connsiteY13" fmla="*/ 700402 h 744201"/>
                <a:gd name="connsiteX14" fmla="*/ 70545 w 112406"/>
                <a:gd name="connsiteY14" fmla="*/ 689161 h 744201"/>
                <a:gd name="connsiteX15" fmla="*/ 39536 w 112406"/>
                <a:gd name="connsiteY15" fmla="*/ 689161 h 744201"/>
                <a:gd name="connsiteX16" fmla="*/ 49614 w 112406"/>
                <a:gd name="connsiteY16" fmla="*/ 700402 h 744201"/>
                <a:gd name="connsiteX17" fmla="*/ 39536 w 112406"/>
                <a:gd name="connsiteY17" fmla="*/ 711643 h 744201"/>
                <a:gd name="connsiteX18" fmla="*/ 29458 w 112406"/>
                <a:gd name="connsiteY18" fmla="*/ 700402 h 744201"/>
                <a:gd name="connsiteX19" fmla="*/ 39536 w 112406"/>
                <a:gd name="connsiteY19" fmla="*/ 689161 h 744201"/>
                <a:gd name="connsiteX20" fmla="*/ 70545 w 112406"/>
                <a:gd name="connsiteY20" fmla="*/ 654277 h 744201"/>
                <a:gd name="connsiteX21" fmla="*/ 80623 w 112406"/>
                <a:gd name="connsiteY21" fmla="*/ 665518 h 744201"/>
                <a:gd name="connsiteX22" fmla="*/ 70545 w 112406"/>
                <a:gd name="connsiteY22" fmla="*/ 676759 h 744201"/>
                <a:gd name="connsiteX23" fmla="*/ 60467 w 112406"/>
                <a:gd name="connsiteY23" fmla="*/ 665518 h 744201"/>
                <a:gd name="connsiteX24" fmla="*/ 70545 w 112406"/>
                <a:gd name="connsiteY24" fmla="*/ 654277 h 744201"/>
                <a:gd name="connsiteX25" fmla="*/ 39536 w 112406"/>
                <a:gd name="connsiteY25" fmla="*/ 654277 h 744201"/>
                <a:gd name="connsiteX26" fmla="*/ 49614 w 112406"/>
                <a:gd name="connsiteY26" fmla="*/ 665518 h 744201"/>
                <a:gd name="connsiteX27" fmla="*/ 39536 w 112406"/>
                <a:gd name="connsiteY27" fmla="*/ 676759 h 744201"/>
                <a:gd name="connsiteX28" fmla="*/ 29458 w 112406"/>
                <a:gd name="connsiteY28" fmla="*/ 665518 h 744201"/>
                <a:gd name="connsiteX29" fmla="*/ 39536 w 112406"/>
                <a:gd name="connsiteY29" fmla="*/ 654277 h 744201"/>
                <a:gd name="connsiteX30" fmla="*/ 70545 w 112406"/>
                <a:gd name="connsiteY30" fmla="*/ 621718 h 744201"/>
                <a:gd name="connsiteX31" fmla="*/ 80623 w 112406"/>
                <a:gd name="connsiteY31" fmla="*/ 632571 h 744201"/>
                <a:gd name="connsiteX32" fmla="*/ 70545 w 112406"/>
                <a:gd name="connsiteY32" fmla="*/ 643424 h 744201"/>
                <a:gd name="connsiteX33" fmla="*/ 60467 w 112406"/>
                <a:gd name="connsiteY33" fmla="*/ 632571 h 744201"/>
                <a:gd name="connsiteX34" fmla="*/ 70545 w 112406"/>
                <a:gd name="connsiteY34" fmla="*/ 621718 h 744201"/>
                <a:gd name="connsiteX35" fmla="*/ 39536 w 112406"/>
                <a:gd name="connsiteY35" fmla="*/ 621718 h 744201"/>
                <a:gd name="connsiteX36" fmla="*/ 49614 w 112406"/>
                <a:gd name="connsiteY36" fmla="*/ 632571 h 744201"/>
                <a:gd name="connsiteX37" fmla="*/ 39536 w 112406"/>
                <a:gd name="connsiteY37" fmla="*/ 643424 h 744201"/>
                <a:gd name="connsiteX38" fmla="*/ 29458 w 112406"/>
                <a:gd name="connsiteY38" fmla="*/ 632571 h 744201"/>
                <a:gd name="connsiteX39" fmla="*/ 39536 w 112406"/>
                <a:gd name="connsiteY39" fmla="*/ 621718 h 744201"/>
                <a:gd name="connsiteX40" fmla="*/ 70545 w 112406"/>
                <a:gd name="connsiteY40" fmla="*/ 588384 h 744201"/>
                <a:gd name="connsiteX41" fmla="*/ 80623 w 112406"/>
                <a:gd name="connsiteY41" fmla="*/ 599625 h 744201"/>
                <a:gd name="connsiteX42" fmla="*/ 70545 w 112406"/>
                <a:gd name="connsiteY42" fmla="*/ 610866 h 744201"/>
                <a:gd name="connsiteX43" fmla="*/ 60467 w 112406"/>
                <a:gd name="connsiteY43" fmla="*/ 599625 h 744201"/>
                <a:gd name="connsiteX44" fmla="*/ 70545 w 112406"/>
                <a:gd name="connsiteY44" fmla="*/ 588384 h 744201"/>
                <a:gd name="connsiteX45" fmla="*/ 39536 w 112406"/>
                <a:gd name="connsiteY45" fmla="*/ 588384 h 744201"/>
                <a:gd name="connsiteX46" fmla="*/ 49614 w 112406"/>
                <a:gd name="connsiteY46" fmla="*/ 599625 h 744201"/>
                <a:gd name="connsiteX47" fmla="*/ 39536 w 112406"/>
                <a:gd name="connsiteY47" fmla="*/ 610866 h 744201"/>
                <a:gd name="connsiteX48" fmla="*/ 29458 w 112406"/>
                <a:gd name="connsiteY48" fmla="*/ 599625 h 744201"/>
                <a:gd name="connsiteX49" fmla="*/ 39536 w 112406"/>
                <a:gd name="connsiteY49" fmla="*/ 588384 h 744201"/>
                <a:gd name="connsiteX50" fmla="*/ 102328 w 112406"/>
                <a:gd name="connsiteY50" fmla="*/ 558926 h 744201"/>
                <a:gd name="connsiteX51" fmla="*/ 112406 w 112406"/>
                <a:gd name="connsiteY51" fmla="*/ 570167 h 744201"/>
                <a:gd name="connsiteX52" fmla="*/ 102328 w 112406"/>
                <a:gd name="connsiteY52" fmla="*/ 581408 h 744201"/>
                <a:gd name="connsiteX53" fmla="*/ 92250 w 112406"/>
                <a:gd name="connsiteY53" fmla="*/ 570167 h 744201"/>
                <a:gd name="connsiteX54" fmla="*/ 102328 w 112406"/>
                <a:gd name="connsiteY54" fmla="*/ 558926 h 744201"/>
                <a:gd name="connsiteX55" fmla="*/ 70545 w 112406"/>
                <a:gd name="connsiteY55" fmla="*/ 558926 h 744201"/>
                <a:gd name="connsiteX56" fmla="*/ 80623 w 112406"/>
                <a:gd name="connsiteY56" fmla="*/ 570167 h 744201"/>
                <a:gd name="connsiteX57" fmla="*/ 70545 w 112406"/>
                <a:gd name="connsiteY57" fmla="*/ 581408 h 744201"/>
                <a:gd name="connsiteX58" fmla="*/ 60467 w 112406"/>
                <a:gd name="connsiteY58" fmla="*/ 570167 h 744201"/>
                <a:gd name="connsiteX59" fmla="*/ 70545 w 112406"/>
                <a:gd name="connsiteY59" fmla="*/ 558926 h 744201"/>
                <a:gd name="connsiteX60" fmla="*/ 39536 w 112406"/>
                <a:gd name="connsiteY60" fmla="*/ 558926 h 744201"/>
                <a:gd name="connsiteX61" fmla="*/ 49614 w 112406"/>
                <a:gd name="connsiteY61" fmla="*/ 570167 h 744201"/>
                <a:gd name="connsiteX62" fmla="*/ 39536 w 112406"/>
                <a:gd name="connsiteY62" fmla="*/ 581408 h 744201"/>
                <a:gd name="connsiteX63" fmla="*/ 29458 w 112406"/>
                <a:gd name="connsiteY63" fmla="*/ 570167 h 744201"/>
                <a:gd name="connsiteX64" fmla="*/ 39536 w 112406"/>
                <a:gd name="connsiteY64" fmla="*/ 558926 h 744201"/>
                <a:gd name="connsiteX65" fmla="*/ 10078 w 112406"/>
                <a:gd name="connsiteY65" fmla="*/ 558926 h 744201"/>
                <a:gd name="connsiteX66" fmla="*/ 20156 w 112406"/>
                <a:gd name="connsiteY66" fmla="*/ 570167 h 744201"/>
                <a:gd name="connsiteX67" fmla="*/ 10078 w 112406"/>
                <a:gd name="connsiteY67" fmla="*/ 581408 h 744201"/>
                <a:gd name="connsiteX68" fmla="*/ 0 w 112406"/>
                <a:gd name="connsiteY68" fmla="*/ 570167 h 744201"/>
                <a:gd name="connsiteX69" fmla="*/ 10078 w 112406"/>
                <a:gd name="connsiteY69" fmla="*/ 558926 h 744201"/>
                <a:gd name="connsiteX70" fmla="*/ 102328 w 112406"/>
                <a:gd name="connsiteY70" fmla="*/ 526367 h 744201"/>
                <a:gd name="connsiteX71" fmla="*/ 112406 w 112406"/>
                <a:gd name="connsiteY71" fmla="*/ 537220 h 744201"/>
                <a:gd name="connsiteX72" fmla="*/ 102328 w 112406"/>
                <a:gd name="connsiteY72" fmla="*/ 548073 h 744201"/>
                <a:gd name="connsiteX73" fmla="*/ 92250 w 112406"/>
                <a:gd name="connsiteY73" fmla="*/ 537220 h 744201"/>
                <a:gd name="connsiteX74" fmla="*/ 102328 w 112406"/>
                <a:gd name="connsiteY74" fmla="*/ 526367 h 744201"/>
                <a:gd name="connsiteX75" fmla="*/ 70545 w 112406"/>
                <a:gd name="connsiteY75" fmla="*/ 526367 h 744201"/>
                <a:gd name="connsiteX76" fmla="*/ 80623 w 112406"/>
                <a:gd name="connsiteY76" fmla="*/ 537220 h 744201"/>
                <a:gd name="connsiteX77" fmla="*/ 70545 w 112406"/>
                <a:gd name="connsiteY77" fmla="*/ 548073 h 744201"/>
                <a:gd name="connsiteX78" fmla="*/ 60467 w 112406"/>
                <a:gd name="connsiteY78" fmla="*/ 537220 h 744201"/>
                <a:gd name="connsiteX79" fmla="*/ 70545 w 112406"/>
                <a:gd name="connsiteY79" fmla="*/ 526367 h 744201"/>
                <a:gd name="connsiteX80" fmla="*/ 39536 w 112406"/>
                <a:gd name="connsiteY80" fmla="*/ 526367 h 744201"/>
                <a:gd name="connsiteX81" fmla="*/ 49614 w 112406"/>
                <a:gd name="connsiteY81" fmla="*/ 537220 h 744201"/>
                <a:gd name="connsiteX82" fmla="*/ 39536 w 112406"/>
                <a:gd name="connsiteY82" fmla="*/ 548073 h 744201"/>
                <a:gd name="connsiteX83" fmla="*/ 29458 w 112406"/>
                <a:gd name="connsiteY83" fmla="*/ 537220 h 744201"/>
                <a:gd name="connsiteX84" fmla="*/ 39536 w 112406"/>
                <a:gd name="connsiteY84" fmla="*/ 526367 h 744201"/>
                <a:gd name="connsiteX85" fmla="*/ 10078 w 112406"/>
                <a:gd name="connsiteY85" fmla="*/ 526367 h 744201"/>
                <a:gd name="connsiteX86" fmla="*/ 20156 w 112406"/>
                <a:gd name="connsiteY86" fmla="*/ 537220 h 744201"/>
                <a:gd name="connsiteX87" fmla="*/ 10078 w 112406"/>
                <a:gd name="connsiteY87" fmla="*/ 548073 h 744201"/>
                <a:gd name="connsiteX88" fmla="*/ 0 w 112406"/>
                <a:gd name="connsiteY88" fmla="*/ 537220 h 744201"/>
                <a:gd name="connsiteX89" fmla="*/ 10078 w 112406"/>
                <a:gd name="connsiteY89" fmla="*/ 526367 h 744201"/>
                <a:gd name="connsiteX90" fmla="*/ 102328 w 112406"/>
                <a:gd name="connsiteY90" fmla="*/ 491483 h 744201"/>
                <a:gd name="connsiteX91" fmla="*/ 112406 w 112406"/>
                <a:gd name="connsiteY91" fmla="*/ 503499 h 744201"/>
                <a:gd name="connsiteX92" fmla="*/ 102328 w 112406"/>
                <a:gd name="connsiteY92" fmla="*/ 515515 h 744201"/>
                <a:gd name="connsiteX93" fmla="*/ 92250 w 112406"/>
                <a:gd name="connsiteY93" fmla="*/ 503499 h 744201"/>
                <a:gd name="connsiteX94" fmla="*/ 102328 w 112406"/>
                <a:gd name="connsiteY94" fmla="*/ 491483 h 744201"/>
                <a:gd name="connsiteX95" fmla="*/ 70545 w 112406"/>
                <a:gd name="connsiteY95" fmla="*/ 491483 h 744201"/>
                <a:gd name="connsiteX96" fmla="*/ 80623 w 112406"/>
                <a:gd name="connsiteY96" fmla="*/ 503499 h 744201"/>
                <a:gd name="connsiteX97" fmla="*/ 70545 w 112406"/>
                <a:gd name="connsiteY97" fmla="*/ 515515 h 744201"/>
                <a:gd name="connsiteX98" fmla="*/ 60467 w 112406"/>
                <a:gd name="connsiteY98" fmla="*/ 503499 h 744201"/>
                <a:gd name="connsiteX99" fmla="*/ 70545 w 112406"/>
                <a:gd name="connsiteY99" fmla="*/ 491483 h 744201"/>
                <a:gd name="connsiteX100" fmla="*/ 39536 w 112406"/>
                <a:gd name="connsiteY100" fmla="*/ 491483 h 744201"/>
                <a:gd name="connsiteX101" fmla="*/ 49614 w 112406"/>
                <a:gd name="connsiteY101" fmla="*/ 503499 h 744201"/>
                <a:gd name="connsiteX102" fmla="*/ 39536 w 112406"/>
                <a:gd name="connsiteY102" fmla="*/ 515515 h 744201"/>
                <a:gd name="connsiteX103" fmla="*/ 29458 w 112406"/>
                <a:gd name="connsiteY103" fmla="*/ 503499 h 744201"/>
                <a:gd name="connsiteX104" fmla="*/ 39536 w 112406"/>
                <a:gd name="connsiteY104" fmla="*/ 491483 h 744201"/>
                <a:gd name="connsiteX105" fmla="*/ 10078 w 112406"/>
                <a:gd name="connsiteY105" fmla="*/ 491483 h 744201"/>
                <a:gd name="connsiteX106" fmla="*/ 20156 w 112406"/>
                <a:gd name="connsiteY106" fmla="*/ 503499 h 744201"/>
                <a:gd name="connsiteX107" fmla="*/ 10078 w 112406"/>
                <a:gd name="connsiteY107" fmla="*/ 515515 h 744201"/>
                <a:gd name="connsiteX108" fmla="*/ 0 w 112406"/>
                <a:gd name="connsiteY108" fmla="*/ 503499 h 744201"/>
                <a:gd name="connsiteX109" fmla="*/ 10078 w 112406"/>
                <a:gd name="connsiteY109" fmla="*/ 491483 h 744201"/>
                <a:gd name="connsiteX110" fmla="*/ 102328 w 112406"/>
                <a:gd name="connsiteY110" fmla="*/ 458149 h 744201"/>
                <a:gd name="connsiteX111" fmla="*/ 112406 w 112406"/>
                <a:gd name="connsiteY111" fmla="*/ 469390 h 744201"/>
                <a:gd name="connsiteX112" fmla="*/ 102328 w 112406"/>
                <a:gd name="connsiteY112" fmla="*/ 480631 h 744201"/>
                <a:gd name="connsiteX113" fmla="*/ 92250 w 112406"/>
                <a:gd name="connsiteY113" fmla="*/ 469390 h 744201"/>
                <a:gd name="connsiteX114" fmla="*/ 102328 w 112406"/>
                <a:gd name="connsiteY114" fmla="*/ 458149 h 744201"/>
                <a:gd name="connsiteX115" fmla="*/ 70545 w 112406"/>
                <a:gd name="connsiteY115" fmla="*/ 458149 h 744201"/>
                <a:gd name="connsiteX116" fmla="*/ 80623 w 112406"/>
                <a:gd name="connsiteY116" fmla="*/ 469390 h 744201"/>
                <a:gd name="connsiteX117" fmla="*/ 70545 w 112406"/>
                <a:gd name="connsiteY117" fmla="*/ 480631 h 744201"/>
                <a:gd name="connsiteX118" fmla="*/ 60467 w 112406"/>
                <a:gd name="connsiteY118" fmla="*/ 469390 h 744201"/>
                <a:gd name="connsiteX119" fmla="*/ 70545 w 112406"/>
                <a:gd name="connsiteY119" fmla="*/ 458149 h 744201"/>
                <a:gd name="connsiteX120" fmla="*/ 39536 w 112406"/>
                <a:gd name="connsiteY120" fmla="*/ 458149 h 744201"/>
                <a:gd name="connsiteX121" fmla="*/ 49614 w 112406"/>
                <a:gd name="connsiteY121" fmla="*/ 469390 h 744201"/>
                <a:gd name="connsiteX122" fmla="*/ 39536 w 112406"/>
                <a:gd name="connsiteY122" fmla="*/ 480631 h 744201"/>
                <a:gd name="connsiteX123" fmla="*/ 29458 w 112406"/>
                <a:gd name="connsiteY123" fmla="*/ 469390 h 744201"/>
                <a:gd name="connsiteX124" fmla="*/ 39536 w 112406"/>
                <a:gd name="connsiteY124" fmla="*/ 458149 h 744201"/>
                <a:gd name="connsiteX125" fmla="*/ 10078 w 112406"/>
                <a:gd name="connsiteY125" fmla="*/ 458149 h 744201"/>
                <a:gd name="connsiteX126" fmla="*/ 20156 w 112406"/>
                <a:gd name="connsiteY126" fmla="*/ 469390 h 744201"/>
                <a:gd name="connsiteX127" fmla="*/ 10078 w 112406"/>
                <a:gd name="connsiteY127" fmla="*/ 480631 h 744201"/>
                <a:gd name="connsiteX128" fmla="*/ 0 w 112406"/>
                <a:gd name="connsiteY128" fmla="*/ 469390 h 744201"/>
                <a:gd name="connsiteX129" fmla="*/ 10078 w 112406"/>
                <a:gd name="connsiteY129" fmla="*/ 458149 h 744201"/>
                <a:gd name="connsiteX130" fmla="*/ 102328 w 112406"/>
                <a:gd name="connsiteY130" fmla="*/ 425590 h 744201"/>
                <a:gd name="connsiteX131" fmla="*/ 112406 w 112406"/>
                <a:gd name="connsiteY131" fmla="*/ 436443 h 744201"/>
                <a:gd name="connsiteX132" fmla="*/ 102328 w 112406"/>
                <a:gd name="connsiteY132" fmla="*/ 447296 h 744201"/>
                <a:gd name="connsiteX133" fmla="*/ 92250 w 112406"/>
                <a:gd name="connsiteY133" fmla="*/ 436443 h 744201"/>
                <a:gd name="connsiteX134" fmla="*/ 102328 w 112406"/>
                <a:gd name="connsiteY134" fmla="*/ 425590 h 744201"/>
                <a:gd name="connsiteX135" fmla="*/ 70545 w 112406"/>
                <a:gd name="connsiteY135" fmla="*/ 425590 h 744201"/>
                <a:gd name="connsiteX136" fmla="*/ 80623 w 112406"/>
                <a:gd name="connsiteY136" fmla="*/ 436443 h 744201"/>
                <a:gd name="connsiteX137" fmla="*/ 70545 w 112406"/>
                <a:gd name="connsiteY137" fmla="*/ 447296 h 744201"/>
                <a:gd name="connsiteX138" fmla="*/ 60467 w 112406"/>
                <a:gd name="connsiteY138" fmla="*/ 436443 h 744201"/>
                <a:gd name="connsiteX139" fmla="*/ 70545 w 112406"/>
                <a:gd name="connsiteY139" fmla="*/ 425590 h 744201"/>
                <a:gd name="connsiteX140" fmla="*/ 39536 w 112406"/>
                <a:gd name="connsiteY140" fmla="*/ 425590 h 744201"/>
                <a:gd name="connsiteX141" fmla="*/ 49614 w 112406"/>
                <a:gd name="connsiteY141" fmla="*/ 436443 h 744201"/>
                <a:gd name="connsiteX142" fmla="*/ 39536 w 112406"/>
                <a:gd name="connsiteY142" fmla="*/ 447296 h 744201"/>
                <a:gd name="connsiteX143" fmla="*/ 29458 w 112406"/>
                <a:gd name="connsiteY143" fmla="*/ 436443 h 744201"/>
                <a:gd name="connsiteX144" fmla="*/ 39536 w 112406"/>
                <a:gd name="connsiteY144" fmla="*/ 425590 h 744201"/>
                <a:gd name="connsiteX145" fmla="*/ 10078 w 112406"/>
                <a:gd name="connsiteY145" fmla="*/ 425590 h 744201"/>
                <a:gd name="connsiteX146" fmla="*/ 20156 w 112406"/>
                <a:gd name="connsiteY146" fmla="*/ 436443 h 744201"/>
                <a:gd name="connsiteX147" fmla="*/ 10078 w 112406"/>
                <a:gd name="connsiteY147" fmla="*/ 447296 h 744201"/>
                <a:gd name="connsiteX148" fmla="*/ 0 w 112406"/>
                <a:gd name="connsiteY148" fmla="*/ 436443 h 744201"/>
                <a:gd name="connsiteX149" fmla="*/ 10078 w 112406"/>
                <a:gd name="connsiteY149" fmla="*/ 425590 h 744201"/>
                <a:gd name="connsiteX150" fmla="*/ 102328 w 112406"/>
                <a:gd name="connsiteY150" fmla="*/ 392256 h 744201"/>
                <a:gd name="connsiteX151" fmla="*/ 112406 w 112406"/>
                <a:gd name="connsiteY151" fmla="*/ 403109 h 744201"/>
                <a:gd name="connsiteX152" fmla="*/ 102328 w 112406"/>
                <a:gd name="connsiteY152" fmla="*/ 413962 h 744201"/>
                <a:gd name="connsiteX153" fmla="*/ 92250 w 112406"/>
                <a:gd name="connsiteY153" fmla="*/ 403109 h 744201"/>
                <a:gd name="connsiteX154" fmla="*/ 102328 w 112406"/>
                <a:gd name="connsiteY154" fmla="*/ 392256 h 744201"/>
                <a:gd name="connsiteX155" fmla="*/ 70545 w 112406"/>
                <a:gd name="connsiteY155" fmla="*/ 392256 h 744201"/>
                <a:gd name="connsiteX156" fmla="*/ 80623 w 112406"/>
                <a:gd name="connsiteY156" fmla="*/ 403109 h 744201"/>
                <a:gd name="connsiteX157" fmla="*/ 70545 w 112406"/>
                <a:gd name="connsiteY157" fmla="*/ 413962 h 744201"/>
                <a:gd name="connsiteX158" fmla="*/ 60467 w 112406"/>
                <a:gd name="connsiteY158" fmla="*/ 403109 h 744201"/>
                <a:gd name="connsiteX159" fmla="*/ 70545 w 112406"/>
                <a:gd name="connsiteY159" fmla="*/ 392256 h 744201"/>
                <a:gd name="connsiteX160" fmla="*/ 39536 w 112406"/>
                <a:gd name="connsiteY160" fmla="*/ 392256 h 744201"/>
                <a:gd name="connsiteX161" fmla="*/ 49614 w 112406"/>
                <a:gd name="connsiteY161" fmla="*/ 403109 h 744201"/>
                <a:gd name="connsiteX162" fmla="*/ 39536 w 112406"/>
                <a:gd name="connsiteY162" fmla="*/ 413962 h 744201"/>
                <a:gd name="connsiteX163" fmla="*/ 29458 w 112406"/>
                <a:gd name="connsiteY163" fmla="*/ 403109 h 744201"/>
                <a:gd name="connsiteX164" fmla="*/ 39536 w 112406"/>
                <a:gd name="connsiteY164" fmla="*/ 392256 h 744201"/>
                <a:gd name="connsiteX165" fmla="*/ 10078 w 112406"/>
                <a:gd name="connsiteY165" fmla="*/ 392256 h 744201"/>
                <a:gd name="connsiteX166" fmla="*/ 20156 w 112406"/>
                <a:gd name="connsiteY166" fmla="*/ 403109 h 744201"/>
                <a:gd name="connsiteX167" fmla="*/ 10078 w 112406"/>
                <a:gd name="connsiteY167" fmla="*/ 413962 h 744201"/>
                <a:gd name="connsiteX168" fmla="*/ 0 w 112406"/>
                <a:gd name="connsiteY168" fmla="*/ 403109 h 744201"/>
                <a:gd name="connsiteX169" fmla="*/ 10078 w 112406"/>
                <a:gd name="connsiteY169" fmla="*/ 392256 h 744201"/>
                <a:gd name="connsiteX170" fmla="*/ 102328 w 112406"/>
                <a:gd name="connsiteY170" fmla="*/ 358922 h 744201"/>
                <a:gd name="connsiteX171" fmla="*/ 112406 w 112406"/>
                <a:gd name="connsiteY171" fmla="*/ 370163 h 744201"/>
                <a:gd name="connsiteX172" fmla="*/ 102328 w 112406"/>
                <a:gd name="connsiteY172" fmla="*/ 381404 h 744201"/>
                <a:gd name="connsiteX173" fmla="*/ 92250 w 112406"/>
                <a:gd name="connsiteY173" fmla="*/ 370163 h 744201"/>
                <a:gd name="connsiteX174" fmla="*/ 102328 w 112406"/>
                <a:gd name="connsiteY174" fmla="*/ 358922 h 744201"/>
                <a:gd name="connsiteX175" fmla="*/ 70545 w 112406"/>
                <a:gd name="connsiteY175" fmla="*/ 358922 h 744201"/>
                <a:gd name="connsiteX176" fmla="*/ 80623 w 112406"/>
                <a:gd name="connsiteY176" fmla="*/ 370163 h 744201"/>
                <a:gd name="connsiteX177" fmla="*/ 70545 w 112406"/>
                <a:gd name="connsiteY177" fmla="*/ 381404 h 744201"/>
                <a:gd name="connsiteX178" fmla="*/ 60467 w 112406"/>
                <a:gd name="connsiteY178" fmla="*/ 370163 h 744201"/>
                <a:gd name="connsiteX179" fmla="*/ 70545 w 112406"/>
                <a:gd name="connsiteY179" fmla="*/ 358922 h 744201"/>
                <a:gd name="connsiteX180" fmla="*/ 39536 w 112406"/>
                <a:gd name="connsiteY180" fmla="*/ 358922 h 744201"/>
                <a:gd name="connsiteX181" fmla="*/ 49614 w 112406"/>
                <a:gd name="connsiteY181" fmla="*/ 370163 h 744201"/>
                <a:gd name="connsiteX182" fmla="*/ 39536 w 112406"/>
                <a:gd name="connsiteY182" fmla="*/ 381404 h 744201"/>
                <a:gd name="connsiteX183" fmla="*/ 29458 w 112406"/>
                <a:gd name="connsiteY183" fmla="*/ 370163 h 744201"/>
                <a:gd name="connsiteX184" fmla="*/ 39536 w 112406"/>
                <a:gd name="connsiteY184" fmla="*/ 358922 h 744201"/>
                <a:gd name="connsiteX185" fmla="*/ 10078 w 112406"/>
                <a:gd name="connsiteY185" fmla="*/ 358922 h 744201"/>
                <a:gd name="connsiteX186" fmla="*/ 20156 w 112406"/>
                <a:gd name="connsiteY186" fmla="*/ 370163 h 744201"/>
                <a:gd name="connsiteX187" fmla="*/ 10078 w 112406"/>
                <a:gd name="connsiteY187" fmla="*/ 381404 h 744201"/>
                <a:gd name="connsiteX188" fmla="*/ 0 w 112406"/>
                <a:gd name="connsiteY188" fmla="*/ 370163 h 744201"/>
                <a:gd name="connsiteX189" fmla="*/ 10078 w 112406"/>
                <a:gd name="connsiteY189" fmla="*/ 358922 h 744201"/>
                <a:gd name="connsiteX190" fmla="*/ 102328 w 112406"/>
                <a:gd name="connsiteY190" fmla="*/ 324813 h 744201"/>
                <a:gd name="connsiteX191" fmla="*/ 112406 w 112406"/>
                <a:gd name="connsiteY191" fmla="*/ 335666 h 744201"/>
                <a:gd name="connsiteX192" fmla="*/ 102328 w 112406"/>
                <a:gd name="connsiteY192" fmla="*/ 346519 h 744201"/>
                <a:gd name="connsiteX193" fmla="*/ 92250 w 112406"/>
                <a:gd name="connsiteY193" fmla="*/ 335666 h 744201"/>
                <a:gd name="connsiteX194" fmla="*/ 102328 w 112406"/>
                <a:gd name="connsiteY194" fmla="*/ 324813 h 744201"/>
                <a:gd name="connsiteX195" fmla="*/ 70545 w 112406"/>
                <a:gd name="connsiteY195" fmla="*/ 324813 h 744201"/>
                <a:gd name="connsiteX196" fmla="*/ 80623 w 112406"/>
                <a:gd name="connsiteY196" fmla="*/ 335666 h 744201"/>
                <a:gd name="connsiteX197" fmla="*/ 70545 w 112406"/>
                <a:gd name="connsiteY197" fmla="*/ 346519 h 744201"/>
                <a:gd name="connsiteX198" fmla="*/ 60467 w 112406"/>
                <a:gd name="connsiteY198" fmla="*/ 335666 h 744201"/>
                <a:gd name="connsiteX199" fmla="*/ 70545 w 112406"/>
                <a:gd name="connsiteY199" fmla="*/ 324813 h 744201"/>
                <a:gd name="connsiteX200" fmla="*/ 39536 w 112406"/>
                <a:gd name="connsiteY200" fmla="*/ 324813 h 744201"/>
                <a:gd name="connsiteX201" fmla="*/ 49614 w 112406"/>
                <a:gd name="connsiteY201" fmla="*/ 335666 h 744201"/>
                <a:gd name="connsiteX202" fmla="*/ 39536 w 112406"/>
                <a:gd name="connsiteY202" fmla="*/ 346519 h 744201"/>
                <a:gd name="connsiteX203" fmla="*/ 29458 w 112406"/>
                <a:gd name="connsiteY203" fmla="*/ 335666 h 744201"/>
                <a:gd name="connsiteX204" fmla="*/ 39536 w 112406"/>
                <a:gd name="connsiteY204" fmla="*/ 324813 h 744201"/>
                <a:gd name="connsiteX205" fmla="*/ 10078 w 112406"/>
                <a:gd name="connsiteY205" fmla="*/ 324813 h 744201"/>
                <a:gd name="connsiteX206" fmla="*/ 20156 w 112406"/>
                <a:gd name="connsiteY206" fmla="*/ 335666 h 744201"/>
                <a:gd name="connsiteX207" fmla="*/ 10078 w 112406"/>
                <a:gd name="connsiteY207" fmla="*/ 346519 h 744201"/>
                <a:gd name="connsiteX208" fmla="*/ 0 w 112406"/>
                <a:gd name="connsiteY208" fmla="*/ 335666 h 744201"/>
                <a:gd name="connsiteX209" fmla="*/ 10078 w 112406"/>
                <a:gd name="connsiteY209" fmla="*/ 324813 h 744201"/>
                <a:gd name="connsiteX210" fmla="*/ 102328 w 112406"/>
                <a:gd name="connsiteY210" fmla="*/ 291479 h 744201"/>
                <a:gd name="connsiteX211" fmla="*/ 112406 w 112406"/>
                <a:gd name="connsiteY211" fmla="*/ 302332 h 744201"/>
                <a:gd name="connsiteX212" fmla="*/ 102328 w 112406"/>
                <a:gd name="connsiteY212" fmla="*/ 313185 h 744201"/>
                <a:gd name="connsiteX213" fmla="*/ 92250 w 112406"/>
                <a:gd name="connsiteY213" fmla="*/ 302332 h 744201"/>
                <a:gd name="connsiteX214" fmla="*/ 102328 w 112406"/>
                <a:gd name="connsiteY214" fmla="*/ 291479 h 744201"/>
                <a:gd name="connsiteX215" fmla="*/ 70545 w 112406"/>
                <a:gd name="connsiteY215" fmla="*/ 291479 h 744201"/>
                <a:gd name="connsiteX216" fmla="*/ 80623 w 112406"/>
                <a:gd name="connsiteY216" fmla="*/ 302332 h 744201"/>
                <a:gd name="connsiteX217" fmla="*/ 70545 w 112406"/>
                <a:gd name="connsiteY217" fmla="*/ 313185 h 744201"/>
                <a:gd name="connsiteX218" fmla="*/ 60467 w 112406"/>
                <a:gd name="connsiteY218" fmla="*/ 302332 h 744201"/>
                <a:gd name="connsiteX219" fmla="*/ 70545 w 112406"/>
                <a:gd name="connsiteY219" fmla="*/ 291479 h 744201"/>
                <a:gd name="connsiteX220" fmla="*/ 39536 w 112406"/>
                <a:gd name="connsiteY220" fmla="*/ 291479 h 744201"/>
                <a:gd name="connsiteX221" fmla="*/ 49614 w 112406"/>
                <a:gd name="connsiteY221" fmla="*/ 302332 h 744201"/>
                <a:gd name="connsiteX222" fmla="*/ 39536 w 112406"/>
                <a:gd name="connsiteY222" fmla="*/ 313185 h 744201"/>
                <a:gd name="connsiteX223" fmla="*/ 29458 w 112406"/>
                <a:gd name="connsiteY223" fmla="*/ 302332 h 744201"/>
                <a:gd name="connsiteX224" fmla="*/ 39536 w 112406"/>
                <a:gd name="connsiteY224" fmla="*/ 291479 h 744201"/>
                <a:gd name="connsiteX225" fmla="*/ 10078 w 112406"/>
                <a:gd name="connsiteY225" fmla="*/ 291479 h 744201"/>
                <a:gd name="connsiteX226" fmla="*/ 20156 w 112406"/>
                <a:gd name="connsiteY226" fmla="*/ 302332 h 744201"/>
                <a:gd name="connsiteX227" fmla="*/ 10078 w 112406"/>
                <a:gd name="connsiteY227" fmla="*/ 313185 h 744201"/>
                <a:gd name="connsiteX228" fmla="*/ 0 w 112406"/>
                <a:gd name="connsiteY228" fmla="*/ 302332 h 744201"/>
                <a:gd name="connsiteX229" fmla="*/ 10078 w 112406"/>
                <a:gd name="connsiteY229" fmla="*/ 291479 h 744201"/>
                <a:gd name="connsiteX230" fmla="*/ 102328 w 112406"/>
                <a:gd name="connsiteY230" fmla="*/ 258145 h 744201"/>
                <a:gd name="connsiteX231" fmla="*/ 112406 w 112406"/>
                <a:gd name="connsiteY231" fmla="*/ 269386 h 744201"/>
                <a:gd name="connsiteX232" fmla="*/ 102328 w 112406"/>
                <a:gd name="connsiteY232" fmla="*/ 280627 h 744201"/>
                <a:gd name="connsiteX233" fmla="*/ 92250 w 112406"/>
                <a:gd name="connsiteY233" fmla="*/ 269386 h 744201"/>
                <a:gd name="connsiteX234" fmla="*/ 102328 w 112406"/>
                <a:gd name="connsiteY234" fmla="*/ 258145 h 744201"/>
                <a:gd name="connsiteX235" fmla="*/ 70545 w 112406"/>
                <a:gd name="connsiteY235" fmla="*/ 258145 h 744201"/>
                <a:gd name="connsiteX236" fmla="*/ 80623 w 112406"/>
                <a:gd name="connsiteY236" fmla="*/ 269386 h 744201"/>
                <a:gd name="connsiteX237" fmla="*/ 70545 w 112406"/>
                <a:gd name="connsiteY237" fmla="*/ 280627 h 744201"/>
                <a:gd name="connsiteX238" fmla="*/ 60467 w 112406"/>
                <a:gd name="connsiteY238" fmla="*/ 269386 h 744201"/>
                <a:gd name="connsiteX239" fmla="*/ 70545 w 112406"/>
                <a:gd name="connsiteY239" fmla="*/ 258145 h 744201"/>
                <a:gd name="connsiteX240" fmla="*/ 39536 w 112406"/>
                <a:gd name="connsiteY240" fmla="*/ 258145 h 744201"/>
                <a:gd name="connsiteX241" fmla="*/ 49614 w 112406"/>
                <a:gd name="connsiteY241" fmla="*/ 269386 h 744201"/>
                <a:gd name="connsiteX242" fmla="*/ 39536 w 112406"/>
                <a:gd name="connsiteY242" fmla="*/ 280627 h 744201"/>
                <a:gd name="connsiteX243" fmla="*/ 29458 w 112406"/>
                <a:gd name="connsiteY243" fmla="*/ 269386 h 744201"/>
                <a:gd name="connsiteX244" fmla="*/ 39536 w 112406"/>
                <a:gd name="connsiteY244" fmla="*/ 258145 h 744201"/>
                <a:gd name="connsiteX245" fmla="*/ 10078 w 112406"/>
                <a:gd name="connsiteY245" fmla="*/ 258145 h 744201"/>
                <a:gd name="connsiteX246" fmla="*/ 20156 w 112406"/>
                <a:gd name="connsiteY246" fmla="*/ 269386 h 744201"/>
                <a:gd name="connsiteX247" fmla="*/ 10078 w 112406"/>
                <a:gd name="connsiteY247" fmla="*/ 280627 h 744201"/>
                <a:gd name="connsiteX248" fmla="*/ 0 w 112406"/>
                <a:gd name="connsiteY248" fmla="*/ 269386 h 744201"/>
                <a:gd name="connsiteX249" fmla="*/ 10078 w 112406"/>
                <a:gd name="connsiteY249" fmla="*/ 258145 h 744201"/>
                <a:gd name="connsiteX250" fmla="*/ 102328 w 112406"/>
                <a:gd name="connsiteY250" fmla="*/ 225586 h 744201"/>
                <a:gd name="connsiteX251" fmla="*/ 112406 w 112406"/>
                <a:gd name="connsiteY251" fmla="*/ 236439 h 744201"/>
                <a:gd name="connsiteX252" fmla="*/ 102328 w 112406"/>
                <a:gd name="connsiteY252" fmla="*/ 247292 h 744201"/>
                <a:gd name="connsiteX253" fmla="*/ 92250 w 112406"/>
                <a:gd name="connsiteY253" fmla="*/ 236439 h 744201"/>
                <a:gd name="connsiteX254" fmla="*/ 102328 w 112406"/>
                <a:gd name="connsiteY254" fmla="*/ 225586 h 744201"/>
                <a:gd name="connsiteX255" fmla="*/ 70545 w 112406"/>
                <a:gd name="connsiteY255" fmla="*/ 225586 h 744201"/>
                <a:gd name="connsiteX256" fmla="*/ 80623 w 112406"/>
                <a:gd name="connsiteY256" fmla="*/ 236439 h 744201"/>
                <a:gd name="connsiteX257" fmla="*/ 70545 w 112406"/>
                <a:gd name="connsiteY257" fmla="*/ 247292 h 744201"/>
                <a:gd name="connsiteX258" fmla="*/ 60467 w 112406"/>
                <a:gd name="connsiteY258" fmla="*/ 236439 h 744201"/>
                <a:gd name="connsiteX259" fmla="*/ 70545 w 112406"/>
                <a:gd name="connsiteY259" fmla="*/ 225586 h 744201"/>
                <a:gd name="connsiteX260" fmla="*/ 39536 w 112406"/>
                <a:gd name="connsiteY260" fmla="*/ 225586 h 744201"/>
                <a:gd name="connsiteX261" fmla="*/ 49614 w 112406"/>
                <a:gd name="connsiteY261" fmla="*/ 236439 h 744201"/>
                <a:gd name="connsiteX262" fmla="*/ 39536 w 112406"/>
                <a:gd name="connsiteY262" fmla="*/ 247292 h 744201"/>
                <a:gd name="connsiteX263" fmla="*/ 29458 w 112406"/>
                <a:gd name="connsiteY263" fmla="*/ 236439 h 744201"/>
                <a:gd name="connsiteX264" fmla="*/ 39536 w 112406"/>
                <a:gd name="connsiteY264" fmla="*/ 225586 h 744201"/>
                <a:gd name="connsiteX265" fmla="*/ 10078 w 112406"/>
                <a:gd name="connsiteY265" fmla="*/ 225586 h 744201"/>
                <a:gd name="connsiteX266" fmla="*/ 20156 w 112406"/>
                <a:gd name="connsiteY266" fmla="*/ 236439 h 744201"/>
                <a:gd name="connsiteX267" fmla="*/ 10078 w 112406"/>
                <a:gd name="connsiteY267" fmla="*/ 247292 h 744201"/>
                <a:gd name="connsiteX268" fmla="*/ 0 w 112406"/>
                <a:gd name="connsiteY268" fmla="*/ 236439 h 744201"/>
                <a:gd name="connsiteX269" fmla="*/ 10078 w 112406"/>
                <a:gd name="connsiteY269" fmla="*/ 225586 h 744201"/>
                <a:gd name="connsiteX270" fmla="*/ 102328 w 112406"/>
                <a:gd name="connsiteY270" fmla="*/ 190702 h 744201"/>
                <a:gd name="connsiteX271" fmla="*/ 112406 w 112406"/>
                <a:gd name="connsiteY271" fmla="*/ 202718 h 744201"/>
                <a:gd name="connsiteX272" fmla="*/ 102328 w 112406"/>
                <a:gd name="connsiteY272" fmla="*/ 214734 h 744201"/>
                <a:gd name="connsiteX273" fmla="*/ 92250 w 112406"/>
                <a:gd name="connsiteY273" fmla="*/ 202718 h 744201"/>
                <a:gd name="connsiteX274" fmla="*/ 102328 w 112406"/>
                <a:gd name="connsiteY274" fmla="*/ 190702 h 744201"/>
                <a:gd name="connsiteX275" fmla="*/ 70545 w 112406"/>
                <a:gd name="connsiteY275" fmla="*/ 190702 h 744201"/>
                <a:gd name="connsiteX276" fmla="*/ 80623 w 112406"/>
                <a:gd name="connsiteY276" fmla="*/ 202718 h 744201"/>
                <a:gd name="connsiteX277" fmla="*/ 70545 w 112406"/>
                <a:gd name="connsiteY277" fmla="*/ 214734 h 744201"/>
                <a:gd name="connsiteX278" fmla="*/ 60467 w 112406"/>
                <a:gd name="connsiteY278" fmla="*/ 202718 h 744201"/>
                <a:gd name="connsiteX279" fmla="*/ 70545 w 112406"/>
                <a:gd name="connsiteY279" fmla="*/ 190702 h 744201"/>
                <a:gd name="connsiteX280" fmla="*/ 39536 w 112406"/>
                <a:gd name="connsiteY280" fmla="*/ 190702 h 744201"/>
                <a:gd name="connsiteX281" fmla="*/ 49614 w 112406"/>
                <a:gd name="connsiteY281" fmla="*/ 202718 h 744201"/>
                <a:gd name="connsiteX282" fmla="*/ 39536 w 112406"/>
                <a:gd name="connsiteY282" fmla="*/ 214734 h 744201"/>
                <a:gd name="connsiteX283" fmla="*/ 29458 w 112406"/>
                <a:gd name="connsiteY283" fmla="*/ 202718 h 744201"/>
                <a:gd name="connsiteX284" fmla="*/ 39536 w 112406"/>
                <a:gd name="connsiteY284" fmla="*/ 190702 h 744201"/>
                <a:gd name="connsiteX285" fmla="*/ 10078 w 112406"/>
                <a:gd name="connsiteY285" fmla="*/ 190702 h 744201"/>
                <a:gd name="connsiteX286" fmla="*/ 20156 w 112406"/>
                <a:gd name="connsiteY286" fmla="*/ 202718 h 744201"/>
                <a:gd name="connsiteX287" fmla="*/ 10078 w 112406"/>
                <a:gd name="connsiteY287" fmla="*/ 214734 h 744201"/>
                <a:gd name="connsiteX288" fmla="*/ 0 w 112406"/>
                <a:gd name="connsiteY288" fmla="*/ 202718 h 744201"/>
                <a:gd name="connsiteX289" fmla="*/ 10078 w 112406"/>
                <a:gd name="connsiteY289" fmla="*/ 190702 h 744201"/>
                <a:gd name="connsiteX290" fmla="*/ 102328 w 112406"/>
                <a:gd name="connsiteY290" fmla="*/ 157368 h 744201"/>
                <a:gd name="connsiteX291" fmla="*/ 112406 w 112406"/>
                <a:gd name="connsiteY291" fmla="*/ 168609 h 744201"/>
                <a:gd name="connsiteX292" fmla="*/ 102328 w 112406"/>
                <a:gd name="connsiteY292" fmla="*/ 179850 h 744201"/>
                <a:gd name="connsiteX293" fmla="*/ 92250 w 112406"/>
                <a:gd name="connsiteY293" fmla="*/ 168609 h 744201"/>
                <a:gd name="connsiteX294" fmla="*/ 102328 w 112406"/>
                <a:gd name="connsiteY294" fmla="*/ 157368 h 744201"/>
                <a:gd name="connsiteX295" fmla="*/ 70545 w 112406"/>
                <a:gd name="connsiteY295" fmla="*/ 157368 h 744201"/>
                <a:gd name="connsiteX296" fmla="*/ 80623 w 112406"/>
                <a:gd name="connsiteY296" fmla="*/ 168609 h 744201"/>
                <a:gd name="connsiteX297" fmla="*/ 70545 w 112406"/>
                <a:gd name="connsiteY297" fmla="*/ 179850 h 744201"/>
                <a:gd name="connsiteX298" fmla="*/ 60467 w 112406"/>
                <a:gd name="connsiteY298" fmla="*/ 168609 h 744201"/>
                <a:gd name="connsiteX299" fmla="*/ 70545 w 112406"/>
                <a:gd name="connsiteY299" fmla="*/ 157368 h 744201"/>
                <a:gd name="connsiteX300" fmla="*/ 39536 w 112406"/>
                <a:gd name="connsiteY300" fmla="*/ 157368 h 744201"/>
                <a:gd name="connsiteX301" fmla="*/ 49614 w 112406"/>
                <a:gd name="connsiteY301" fmla="*/ 168609 h 744201"/>
                <a:gd name="connsiteX302" fmla="*/ 39536 w 112406"/>
                <a:gd name="connsiteY302" fmla="*/ 179850 h 744201"/>
                <a:gd name="connsiteX303" fmla="*/ 29458 w 112406"/>
                <a:gd name="connsiteY303" fmla="*/ 168609 h 744201"/>
                <a:gd name="connsiteX304" fmla="*/ 39536 w 112406"/>
                <a:gd name="connsiteY304" fmla="*/ 157368 h 744201"/>
                <a:gd name="connsiteX305" fmla="*/ 10078 w 112406"/>
                <a:gd name="connsiteY305" fmla="*/ 157368 h 744201"/>
                <a:gd name="connsiteX306" fmla="*/ 20156 w 112406"/>
                <a:gd name="connsiteY306" fmla="*/ 168609 h 744201"/>
                <a:gd name="connsiteX307" fmla="*/ 10078 w 112406"/>
                <a:gd name="connsiteY307" fmla="*/ 179850 h 744201"/>
                <a:gd name="connsiteX308" fmla="*/ 0 w 112406"/>
                <a:gd name="connsiteY308" fmla="*/ 168609 h 744201"/>
                <a:gd name="connsiteX309" fmla="*/ 10078 w 112406"/>
                <a:gd name="connsiteY309" fmla="*/ 157368 h 744201"/>
                <a:gd name="connsiteX310" fmla="*/ 102328 w 112406"/>
                <a:gd name="connsiteY310" fmla="*/ 124809 h 744201"/>
                <a:gd name="connsiteX311" fmla="*/ 112406 w 112406"/>
                <a:gd name="connsiteY311" fmla="*/ 135662 h 744201"/>
                <a:gd name="connsiteX312" fmla="*/ 102328 w 112406"/>
                <a:gd name="connsiteY312" fmla="*/ 146515 h 744201"/>
                <a:gd name="connsiteX313" fmla="*/ 92250 w 112406"/>
                <a:gd name="connsiteY313" fmla="*/ 135662 h 744201"/>
                <a:gd name="connsiteX314" fmla="*/ 102328 w 112406"/>
                <a:gd name="connsiteY314" fmla="*/ 124809 h 744201"/>
                <a:gd name="connsiteX315" fmla="*/ 70545 w 112406"/>
                <a:gd name="connsiteY315" fmla="*/ 124809 h 744201"/>
                <a:gd name="connsiteX316" fmla="*/ 80623 w 112406"/>
                <a:gd name="connsiteY316" fmla="*/ 135662 h 744201"/>
                <a:gd name="connsiteX317" fmla="*/ 70545 w 112406"/>
                <a:gd name="connsiteY317" fmla="*/ 146515 h 744201"/>
                <a:gd name="connsiteX318" fmla="*/ 60467 w 112406"/>
                <a:gd name="connsiteY318" fmla="*/ 135662 h 744201"/>
                <a:gd name="connsiteX319" fmla="*/ 70545 w 112406"/>
                <a:gd name="connsiteY319" fmla="*/ 124809 h 744201"/>
                <a:gd name="connsiteX320" fmla="*/ 39536 w 112406"/>
                <a:gd name="connsiteY320" fmla="*/ 124809 h 744201"/>
                <a:gd name="connsiteX321" fmla="*/ 49614 w 112406"/>
                <a:gd name="connsiteY321" fmla="*/ 135662 h 744201"/>
                <a:gd name="connsiteX322" fmla="*/ 39536 w 112406"/>
                <a:gd name="connsiteY322" fmla="*/ 146515 h 744201"/>
                <a:gd name="connsiteX323" fmla="*/ 29458 w 112406"/>
                <a:gd name="connsiteY323" fmla="*/ 135662 h 744201"/>
                <a:gd name="connsiteX324" fmla="*/ 39536 w 112406"/>
                <a:gd name="connsiteY324" fmla="*/ 124809 h 744201"/>
                <a:gd name="connsiteX325" fmla="*/ 10078 w 112406"/>
                <a:gd name="connsiteY325" fmla="*/ 124809 h 744201"/>
                <a:gd name="connsiteX326" fmla="*/ 20156 w 112406"/>
                <a:gd name="connsiteY326" fmla="*/ 135662 h 744201"/>
                <a:gd name="connsiteX327" fmla="*/ 10078 w 112406"/>
                <a:gd name="connsiteY327" fmla="*/ 146515 h 744201"/>
                <a:gd name="connsiteX328" fmla="*/ 0 w 112406"/>
                <a:gd name="connsiteY328" fmla="*/ 135662 h 744201"/>
                <a:gd name="connsiteX329" fmla="*/ 10078 w 112406"/>
                <a:gd name="connsiteY329" fmla="*/ 124809 h 744201"/>
                <a:gd name="connsiteX330" fmla="*/ 0 w 112406"/>
                <a:gd name="connsiteY330" fmla="*/ 0 h 744201"/>
                <a:gd name="connsiteX331" fmla="*/ 112405 w 112406"/>
                <a:gd name="connsiteY331" fmla="*/ 0 h 744201"/>
                <a:gd name="connsiteX332" fmla="*/ 112405 w 112406"/>
                <a:gd name="connsiteY332" fmla="*/ 122483 h 744201"/>
                <a:gd name="connsiteX333" fmla="*/ 0 w 112406"/>
                <a:gd name="connsiteY333" fmla="*/ 122483 h 7442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112405" h="744201">
                  <a:moveTo>
                    <a:pt x="70545" y="722495"/>
                  </a:moveTo>
                  <a:cubicBezTo>
                    <a:pt x="76111" y="722495"/>
                    <a:pt x="80623" y="727354"/>
                    <a:pt x="80623" y="733348"/>
                  </a:cubicBezTo>
                  <a:cubicBezTo>
                    <a:pt x="80623" y="739342"/>
                    <a:pt x="76111" y="744201"/>
                    <a:pt x="70545" y="744201"/>
                  </a:cubicBezTo>
                  <a:cubicBezTo>
                    <a:pt x="64979" y="744201"/>
                    <a:pt x="60467" y="739342"/>
                    <a:pt x="60467" y="733348"/>
                  </a:cubicBezTo>
                  <a:cubicBezTo>
                    <a:pt x="60467" y="727354"/>
                    <a:pt x="64979" y="722495"/>
                    <a:pt x="70545" y="722495"/>
                  </a:cubicBezTo>
                  <a:close/>
                  <a:moveTo>
                    <a:pt x="39536" y="722495"/>
                  </a:moveTo>
                  <a:cubicBezTo>
                    <a:pt x="45102" y="722495"/>
                    <a:pt x="49614" y="727354"/>
                    <a:pt x="49614" y="733348"/>
                  </a:cubicBezTo>
                  <a:cubicBezTo>
                    <a:pt x="49614" y="739342"/>
                    <a:pt x="45102" y="744201"/>
                    <a:pt x="39536" y="744201"/>
                  </a:cubicBezTo>
                  <a:cubicBezTo>
                    <a:pt x="33970" y="744201"/>
                    <a:pt x="29458" y="739342"/>
                    <a:pt x="29458" y="733348"/>
                  </a:cubicBezTo>
                  <a:cubicBezTo>
                    <a:pt x="29458" y="727354"/>
                    <a:pt x="33970" y="722495"/>
                    <a:pt x="39536" y="722495"/>
                  </a:cubicBezTo>
                  <a:close/>
                  <a:moveTo>
                    <a:pt x="70545" y="689161"/>
                  </a:moveTo>
                  <a:cubicBezTo>
                    <a:pt x="76111" y="689161"/>
                    <a:pt x="80623" y="694194"/>
                    <a:pt x="80623" y="700402"/>
                  </a:cubicBezTo>
                  <a:cubicBezTo>
                    <a:pt x="80623" y="706610"/>
                    <a:pt x="76111" y="711643"/>
                    <a:pt x="70545" y="711643"/>
                  </a:cubicBezTo>
                  <a:cubicBezTo>
                    <a:pt x="64979" y="711643"/>
                    <a:pt x="60467" y="706610"/>
                    <a:pt x="60467" y="700402"/>
                  </a:cubicBezTo>
                  <a:cubicBezTo>
                    <a:pt x="60467" y="694194"/>
                    <a:pt x="64979" y="689161"/>
                    <a:pt x="70545" y="689161"/>
                  </a:cubicBezTo>
                  <a:close/>
                  <a:moveTo>
                    <a:pt x="39536" y="689161"/>
                  </a:moveTo>
                  <a:cubicBezTo>
                    <a:pt x="45102" y="689161"/>
                    <a:pt x="49614" y="694194"/>
                    <a:pt x="49614" y="700402"/>
                  </a:cubicBezTo>
                  <a:cubicBezTo>
                    <a:pt x="49614" y="706610"/>
                    <a:pt x="45102" y="711643"/>
                    <a:pt x="39536" y="711643"/>
                  </a:cubicBezTo>
                  <a:cubicBezTo>
                    <a:pt x="33970" y="711643"/>
                    <a:pt x="29458" y="706610"/>
                    <a:pt x="29458" y="700402"/>
                  </a:cubicBezTo>
                  <a:cubicBezTo>
                    <a:pt x="29458" y="694194"/>
                    <a:pt x="33970" y="689161"/>
                    <a:pt x="39536" y="689161"/>
                  </a:cubicBezTo>
                  <a:close/>
                  <a:moveTo>
                    <a:pt x="70545" y="654277"/>
                  </a:moveTo>
                  <a:cubicBezTo>
                    <a:pt x="76111" y="654277"/>
                    <a:pt x="80623" y="659310"/>
                    <a:pt x="80623" y="665518"/>
                  </a:cubicBezTo>
                  <a:cubicBezTo>
                    <a:pt x="80623" y="671726"/>
                    <a:pt x="76111" y="676759"/>
                    <a:pt x="70545" y="676759"/>
                  </a:cubicBezTo>
                  <a:cubicBezTo>
                    <a:pt x="64979" y="676759"/>
                    <a:pt x="60467" y="671726"/>
                    <a:pt x="60467" y="665518"/>
                  </a:cubicBezTo>
                  <a:cubicBezTo>
                    <a:pt x="60467" y="659310"/>
                    <a:pt x="64979" y="654277"/>
                    <a:pt x="70545" y="654277"/>
                  </a:cubicBezTo>
                  <a:close/>
                  <a:moveTo>
                    <a:pt x="39536" y="654277"/>
                  </a:moveTo>
                  <a:cubicBezTo>
                    <a:pt x="45102" y="654277"/>
                    <a:pt x="49614" y="659310"/>
                    <a:pt x="49614" y="665518"/>
                  </a:cubicBezTo>
                  <a:cubicBezTo>
                    <a:pt x="49614" y="671726"/>
                    <a:pt x="45102" y="676759"/>
                    <a:pt x="39536" y="676759"/>
                  </a:cubicBezTo>
                  <a:cubicBezTo>
                    <a:pt x="33970" y="676759"/>
                    <a:pt x="29458" y="671726"/>
                    <a:pt x="29458" y="665518"/>
                  </a:cubicBezTo>
                  <a:cubicBezTo>
                    <a:pt x="29458" y="659310"/>
                    <a:pt x="33970" y="654277"/>
                    <a:pt x="39536" y="654277"/>
                  </a:cubicBezTo>
                  <a:close/>
                  <a:moveTo>
                    <a:pt x="70545" y="621718"/>
                  </a:moveTo>
                  <a:cubicBezTo>
                    <a:pt x="76111" y="621718"/>
                    <a:pt x="80623" y="626577"/>
                    <a:pt x="80623" y="632571"/>
                  </a:cubicBezTo>
                  <a:cubicBezTo>
                    <a:pt x="80623" y="638565"/>
                    <a:pt x="76111" y="643424"/>
                    <a:pt x="70545" y="643424"/>
                  </a:cubicBezTo>
                  <a:cubicBezTo>
                    <a:pt x="64979" y="643424"/>
                    <a:pt x="60467" y="638565"/>
                    <a:pt x="60467" y="632571"/>
                  </a:cubicBezTo>
                  <a:cubicBezTo>
                    <a:pt x="60467" y="626577"/>
                    <a:pt x="64979" y="621718"/>
                    <a:pt x="70545" y="621718"/>
                  </a:cubicBezTo>
                  <a:close/>
                  <a:moveTo>
                    <a:pt x="39536" y="621718"/>
                  </a:moveTo>
                  <a:cubicBezTo>
                    <a:pt x="45102" y="621718"/>
                    <a:pt x="49614" y="626577"/>
                    <a:pt x="49614" y="632571"/>
                  </a:cubicBezTo>
                  <a:cubicBezTo>
                    <a:pt x="49614" y="638565"/>
                    <a:pt x="45102" y="643424"/>
                    <a:pt x="39536" y="643424"/>
                  </a:cubicBezTo>
                  <a:cubicBezTo>
                    <a:pt x="33970" y="643424"/>
                    <a:pt x="29458" y="638565"/>
                    <a:pt x="29458" y="632571"/>
                  </a:cubicBezTo>
                  <a:cubicBezTo>
                    <a:pt x="29458" y="626577"/>
                    <a:pt x="33970" y="621718"/>
                    <a:pt x="39536" y="621718"/>
                  </a:cubicBezTo>
                  <a:close/>
                  <a:moveTo>
                    <a:pt x="70545" y="588384"/>
                  </a:moveTo>
                  <a:cubicBezTo>
                    <a:pt x="76111" y="588384"/>
                    <a:pt x="80623" y="593417"/>
                    <a:pt x="80623" y="599625"/>
                  </a:cubicBezTo>
                  <a:cubicBezTo>
                    <a:pt x="80623" y="605833"/>
                    <a:pt x="76111" y="610866"/>
                    <a:pt x="70545" y="610866"/>
                  </a:cubicBezTo>
                  <a:cubicBezTo>
                    <a:pt x="64979" y="610866"/>
                    <a:pt x="60467" y="605833"/>
                    <a:pt x="60467" y="599625"/>
                  </a:cubicBezTo>
                  <a:cubicBezTo>
                    <a:pt x="60467" y="593417"/>
                    <a:pt x="64979" y="588384"/>
                    <a:pt x="70545" y="588384"/>
                  </a:cubicBezTo>
                  <a:close/>
                  <a:moveTo>
                    <a:pt x="39536" y="588384"/>
                  </a:moveTo>
                  <a:cubicBezTo>
                    <a:pt x="45102" y="588384"/>
                    <a:pt x="49614" y="593417"/>
                    <a:pt x="49614" y="599625"/>
                  </a:cubicBezTo>
                  <a:cubicBezTo>
                    <a:pt x="49614" y="605833"/>
                    <a:pt x="45102" y="610866"/>
                    <a:pt x="39536" y="610866"/>
                  </a:cubicBezTo>
                  <a:cubicBezTo>
                    <a:pt x="33970" y="610866"/>
                    <a:pt x="29458" y="605833"/>
                    <a:pt x="29458" y="599625"/>
                  </a:cubicBezTo>
                  <a:cubicBezTo>
                    <a:pt x="29458" y="593417"/>
                    <a:pt x="33970" y="588384"/>
                    <a:pt x="39536" y="588384"/>
                  </a:cubicBezTo>
                  <a:close/>
                  <a:moveTo>
                    <a:pt x="102328" y="558926"/>
                  </a:moveTo>
                  <a:cubicBezTo>
                    <a:pt x="107894" y="558926"/>
                    <a:pt x="112406" y="563959"/>
                    <a:pt x="112406" y="570167"/>
                  </a:cubicBezTo>
                  <a:cubicBezTo>
                    <a:pt x="112406" y="576375"/>
                    <a:pt x="107894" y="581408"/>
                    <a:pt x="102328" y="581408"/>
                  </a:cubicBezTo>
                  <a:cubicBezTo>
                    <a:pt x="96762" y="581408"/>
                    <a:pt x="92250" y="576375"/>
                    <a:pt x="92250" y="570167"/>
                  </a:cubicBezTo>
                  <a:cubicBezTo>
                    <a:pt x="92250" y="563959"/>
                    <a:pt x="96762" y="558926"/>
                    <a:pt x="102328" y="558926"/>
                  </a:cubicBezTo>
                  <a:close/>
                  <a:moveTo>
                    <a:pt x="70545" y="558926"/>
                  </a:moveTo>
                  <a:cubicBezTo>
                    <a:pt x="76111" y="558926"/>
                    <a:pt x="80623" y="563959"/>
                    <a:pt x="80623" y="570167"/>
                  </a:cubicBezTo>
                  <a:cubicBezTo>
                    <a:pt x="80623" y="576375"/>
                    <a:pt x="76111" y="581408"/>
                    <a:pt x="70545" y="581408"/>
                  </a:cubicBezTo>
                  <a:cubicBezTo>
                    <a:pt x="64979" y="581408"/>
                    <a:pt x="60467" y="576375"/>
                    <a:pt x="60467" y="570167"/>
                  </a:cubicBezTo>
                  <a:cubicBezTo>
                    <a:pt x="60467" y="563959"/>
                    <a:pt x="64979" y="558926"/>
                    <a:pt x="70545" y="558926"/>
                  </a:cubicBezTo>
                  <a:close/>
                  <a:moveTo>
                    <a:pt x="39536" y="558926"/>
                  </a:moveTo>
                  <a:cubicBezTo>
                    <a:pt x="45102" y="558926"/>
                    <a:pt x="49614" y="563959"/>
                    <a:pt x="49614" y="570167"/>
                  </a:cubicBezTo>
                  <a:cubicBezTo>
                    <a:pt x="49614" y="576375"/>
                    <a:pt x="45102" y="581408"/>
                    <a:pt x="39536" y="581408"/>
                  </a:cubicBezTo>
                  <a:cubicBezTo>
                    <a:pt x="33970" y="581408"/>
                    <a:pt x="29458" y="576375"/>
                    <a:pt x="29458" y="570167"/>
                  </a:cubicBezTo>
                  <a:cubicBezTo>
                    <a:pt x="29458" y="563959"/>
                    <a:pt x="33970" y="558926"/>
                    <a:pt x="39536" y="558926"/>
                  </a:cubicBezTo>
                  <a:close/>
                  <a:moveTo>
                    <a:pt x="10078" y="558926"/>
                  </a:moveTo>
                  <a:cubicBezTo>
                    <a:pt x="15644" y="558926"/>
                    <a:pt x="20156" y="563959"/>
                    <a:pt x="20156" y="570167"/>
                  </a:cubicBezTo>
                  <a:cubicBezTo>
                    <a:pt x="20156" y="576375"/>
                    <a:pt x="15644" y="581408"/>
                    <a:pt x="10078" y="581408"/>
                  </a:cubicBezTo>
                  <a:cubicBezTo>
                    <a:pt x="4512" y="581408"/>
                    <a:pt x="0" y="576375"/>
                    <a:pt x="0" y="570167"/>
                  </a:cubicBezTo>
                  <a:cubicBezTo>
                    <a:pt x="0" y="563959"/>
                    <a:pt x="4512" y="558926"/>
                    <a:pt x="10078" y="558926"/>
                  </a:cubicBezTo>
                  <a:close/>
                  <a:moveTo>
                    <a:pt x="102328" y="526367"/>
                  </a:moveTo>
                  <a:cubicBezTo>
                    <a:pt x="107894" y="526367"/>
                    <a:pt x="112406" y="531226"/>
                    <a:pt x="112406" y="537220"/>
                  </a:cubicBezTo>
                  <a:cubicBezTo>
                    <a:pt x="112406" y="543214"/>
                    <a:pt x="107894" y="548073"/>
                    <a:pt x="102328" y="548073"/>
                  </a:cubicBezTo>
                  <a:cubicBezTo>
                    <a:pt x="96762" y="548073"/>
                    <a:pt x="92250" y="543214"/>
                    <a:pt x="92250" y="537220"/>
                  </a:cubicBezTo>
                  <a:cubicBezTo>
                    <a:pt x="92250" y="531226"/>
                    <a:pt x="96762" y="526367"/>
                    <a:pt x="102328" y="526367"/>
                  </a:cubicBezTo>
                  <a:close/>
                  <a:moveTo>
                    <a:pt x="70545" y="526367"/>
                  </a:moveTo>
                  <a:cubicBezTo>
                    <a:pt x="76111" y="526367"/>
                    <a:pt x="80623" y="531226"/>
                    <a:pt x="80623" y="537220"/>
                  </a:cubicBezTo>
                  <a:cubicBezTo>
                    <a:pt x="80623" y="543214"/>
                    <a:pt x="76111" y="548073"/>
                    <a:pt x="70545" y="548073"/>
                  </a:cubicBezTo>
                  <a:cubicBezTo>
                    <a:pt x="64979" y="548073"/>
                    <a:pt x="60467" y="543214"/>
                    <a:pt x="60467" y="537220"/>
                  </a:cubicBezTo>
                  <a:cubicBezTo>
                    <a:pt x="60467" y="531226"/>
                    <a:pt x="64979" y="526367"/>
                    <a:pt x="70545" y="526367"/>
                  </a:cubicBezTo>
                  <a:close/>
                  <a:moveTo>
                    <a:pt x="39536" y="526367"/>
                  </a:moveTo>
                  <a:cubicBezTo>
                    <a:pt x="45102" y="526367"/>
                    <a:pt x="49614" y="531226"/>
                    <a:pt x="49614" y="537220"/>
                  </a:cubicBezTo>
                  <a:cubicBezTo>
                    <a:pt x="49614" y="543214"/>
                    <a:pt x="45102" y="548073"/>
                    <a:pt x="39536" y="548073"/>
                  </a:cubicBezTo>
                  <a:cubicBezTo>
                    <a:pt x="33970" y="548073"/>
                    <a:pt x="29458" y="543214"/>
                    <a:pt x="29458" y="537220"/>
                  </a:cubicBezTo>
                  <a:cubicBezTo>
                    <a:pt x="29458" y="531226"/>
                    <a:pt x="33970" y="526367"/>
                    <a:pt x="39536" y="526367"/>
                  </a:cubicBezTo>
                  <a:close/>
                  <a:moveTo>
                    <a:pt x="10078" y="526367"/>
                  </a:moveTo>
                  <a:cubicBezTo>
                    <a:pt x="15644" y="526367"/>
                    <a:pt x="20156" y="531226"/>
                    <a:pt x="20156" y="537220"/>
                  </a:cubicBezTo>
                  <a:cubicBezTo>
                    <a:pt x="20156" y="543214"/>
                    <a:pt x="15644" y="548073"/>
                    <a:pt x="10078" y="548073"/>
                  </a:cubicBezTo>
                  <a:cubicBezTo>
                    <a:pt x="4512" y="548073"/>
                    <a:pt x="0" y="543214"/>
                    <a:pt x="0" y="537220"/>
                  </a:cubicBezTo>
                  <a:cubicBezTo>
                    <a:pt x="0" y="531226"/>
                    <a:pt x="4512" y="526367"/>
                    <a:pt x="10078" y="526367"/>
                  </a:cubicBezTo>
                  <a:close/>
                  <a:moveTo>
                    <a:pt x="102328" y="491483"/>
                  </a:moveTo>
                  <a:cubicBezTo>
                    <a:pt x="107894" y="491483"/>
                    <a:pt x="112406" y="496863"/>
                    <a:pt x="112406" y="503499"/>
                  </a:cubicBezTo>
                  <a:cubicBezTo>
                    <a:pt x="112406" y="510135"/>
                    <a:pt x="107894" y="515515"/>
                    <a:pt x="102328" y="515515"/>
                  </a:cubicBezTo>
                  <a:cubicBezTo>
                    <a:pt x="96762" y="515515"/>
                    <a:pt x="92250" y="510135"/>
                    <a:pt x="92250" y="503499"/>
                  </a:cubicBezTo>
                  <a:cubicBezTo>
                    <a:pt x="92250" y="496863"/>
                    <a:pt x="96762" y="491483"/>
                    <a:pt x="102328" y="491483"/>
                  </a:cubicBezTo>
                  <a:close/>
                  <a:moveTo>
                    <a:pt x="70545" y="491483"/>
                  </a:moveTo>
                  <a:cubicBezTo>
                    <a:pt x="76111" y="491483"/>
                    <a:pt x="80623" y="496863"/>
                    <a:pt x="80623" y="503499"/>
                  </a:cubicBezTo>
                  <a:cubicBezTo>
                    <a:pt x="80623" y="510135"/>
                    <a:pt x="76111" y="515515"/>
                    <a:pt x="70545" y="515515"/>
                  </a:cubicBezTo>
                  <a:cubicBezTo>
                    <a:pt x="64979" y="515515"/>
                    <a:pt x="60467" y="510135"/>
                    <a:pt x="60467" y="503499"/>
                  </a:cubicBezTo>
                  <a:cubicBezTo>
                    <a:pt x="60467" y="496863"/>
                    <a:pt x="64979" y="491483"/>
                    <a:pt x="70545" y="491483"/>
                  </a:cubicBezTo>
                  <a:close/>
                  <a:moveTo>
                    <a:pt x="39536" y="491483"/>
                  </a:moveTo>
                  <a:cubicBezTo>
                    <a:pt x="45102" y="491483"/>
                    <a:pt x="49614" y="496863"/>
                    <a:pt x="49614" y="503499"/>
                  </a:cubicBezTo>
                  <a:cubicBezTo>
                    <a:pt x="49614" y="510135"/>
                    <a:pt x="45102" y="515515"/>
                    <a:pt x="39536" y="515515"/>
                  </a:cubicBezTo>
                  <a:cubicBezTo>
                    <a:pt x="33970" y="515515"/>
                    <a:pt x="29458" y="510135"/>
                    <a:pt x="29458" y="503499"/>
                  </a:cubicBezTo>
                  <a:cubicBezTo>
                    <a:pt x="29458" y="496863"/>
                    <a:pt x="33970" y="491483"/>
                    <a:pt x="39536" y="491483"/>
                  </a:cubicBezTo>
                  <a:close/>
                  <a:moveTo>
                    <a:pt x="10078" y="491483"/>
                  </a:moveTo>
                  <a:cubicBezTo>
                    <a:pt x="15644" y="491483"/>
                    <a:pt x="20156" y="496863"/>
                    <a:pt x="20156" y="503499"/>
                  </a:cubicBezTo>
                  <a:cubicBezTo>
                    <a:pt x="20156" y="510135"/>
                    <a:pt x="15644" y="515515"/>
                    <a:pt x="10078" y="515515"/>
                  </a:cubicBezTo>
                  <a:cubicBezTo>
                    <a:pt x="4512" y="515515"/>
                    <a:pt x="0" y="510135"/>
                    <a:pt x="0" y="503499"/>
                  </a:cubicBezTo>
                  <a:cubicBezTo>
                    <a:pt x="0" y="496863"/>
                    <a:pt x="4512" y="491483"/>
                    <a:pt x="10078" y="491483"/>
                  </a:cubicBezTo>
                  <a:close/>
                  <a:moveTo>
                    <a:pt x="102328" y="458149"/>
                  </a:moveTo>
                  <a:cubicBezTo>
                    <a:pt x="107894" y="458149"/>
                    <a:pt x="112406" y="463182"/>
                    <a:pt x="112406" y="469390"/>
                  </a:cubicBezTo>
                  <a:cubicBezTo>
                    <a:pt x="112406" y="475598"/>
                    <a:pt x="107894" y="480631"/>
                    <a:pt x="102328" y="480631"/>
                  </a:cubicBezTo>
                  <a:cubicBezTo>
                    <a:pt x="96762" y="480631"/>
                    <a:pt x="92250" y="475598"/>
                    <a:pt x="92250" y="469390"/>
                  </a:cubicBezTo>
                  <a:cubicBezTo>
                    <a:pt x="92250" y="463182"/>
                    <a:pt x="96762" y="458149"/>
                    <a:pt x="102328" y="458149"/>
                  </a:cubicBezTo>
                  <a:close/>
                  <a:moveTo>
                    <a:pt x="70545" y="458149"/>
                  </a:moveTo>
                  <a:cubicBezTo>
                    <a:pt x="76111" y="458149"/>
                    <a:pt x="80623" y="463182"/>
                    <a:pt x="80623" y="469390"/>
                  </a:cubicBezTo>
                  <a:cubicBezTo>
                    <a:pt x="80623" y="475598"/>
                    <a:pt x="76111" y="480631"/>
                    <a:pt x="70545" y="480631"/>
                  </a:cubicBezTo>
                  <a:cubicBezTo>
                    <a:pt x="64979" y="480631"/>
                    <a:pt x="60467" y="475598"/>
                    <a:pt x="60467" y="469390"/>
                  </a:cubicBezTo>
                  <a:cubicBezTo>
                    <a:pt x="60467" y="463182"/>
                    <a:pt x="64979" y="458149"/>
                    <a:pt x="70545" y="458149"/>
                  </a:cubicBezTo>
                  <a:close/>
                  <a:moveTo>
                    <a:pt x="39536" y="458149"/>
                  </a:moveTo>
                  <a:cubicBezTo>
                    <a:pt x="45102" y="458149"/>
                    <a:pt x="49614" y="463182"/>
                    <a:pt x="49614" y="469390"/>
                  </a:cubicBezTo>
                  <a:cubicBezTo>
                    <a:pt x="49614" y="475598"/>
                    <a:pt x="45102" y="480631"/>
                    <a:pt x="39536" y="480631"/>
                  </a:cubicBezTo>
                  <a:cubicBezTo>
                    <a:pt x="33970" y="480631"/>
                    <a:pt x="29458" y="475598"/>
                    <a:pt x="29458" y="469390"/>
                  </a:cubicBezTo>
                  <a:cubicBezTo>
                    <a:pt x="29458" y="463182"/>
                    <a:pt x="33970" y="458149"/>
                    <a:pt x="39536" y="458149"/>
                  </a:cubicBezTo>
                  <a:close/>
                  <a:moveTo>
                    <a:pt x="10078" y="458149"/>
                  </a:moveTo>
                  <a:cubicBezTo>
                    <a:pt x="15644" y="458149"/>
                    <a:pt x="20156" y="463182"/>
                    <a:pt x="20156" y="469390"/>
                  </a:cubicBezTo>
                  <a:cubicBezTo>
                    <a:pt x="20156" y="475598"/>
                    <a:pt x="15644" y="480631"/>
                    <a:pt x="10078" y="480631"/>
                  </a:cubicBezTo>
                  <a:cubicBezTo>
                    <a:pt x="4512" y="480631"/>
                    <a:pt x="0" y="475598"/>
                    <a:pt x="0" y="469390"/>
                  </a:cubicBezTo>
                  <a:cubicBezTo>
                    <a:pt x="0" y="463182"/>
                    <a:pt x="4512" y="458149"/>
                    <a:pt x="10078" y="458149"/>
                  </a:cubicBezTo>
                  <a:close/>
                  <a:moveTo>
                    <a:pt x="102328" y="425590"/>
                  </a:moveTo>
                  <a:cubicBezTo>
                    <a:pt x="107894" y="425590"/>
                    <a:pt x="112406" y="430449"/>
                    <a:pt x="112406" y="436443"/>
                  </a:cubicBezTo>
                  <a:cubicBezTo>
                    <a:pt x="112406" y="442437"/>
                    <a:pt x="107894" y="447296"/>
                    <a:pt x="102328" y="447296"/>
                  </a:cubicBezTo>
                  <a:cubicBezTo>
                    <a:pt x="96762" y="447296"/>
                    <a:pt x="92250" y="442437"/>
                    <a:pt x="92250" y="436443"/>
                  </a:cubicBezTo>
                  <a:cubicBezTo>
                    <a:pt x="92250" y="430449"/>
                    <a:pt x="96762" y="425590"/>
                    <a:pt x="102328" y="425590"/>
                  </a:cubicBezTo>
                  <a:close/>
                  <a:moveTo>
                    <a:pt x="70545" y="425590"/>
                  </a:moveTo>
                  <a:cubicBezTo>
                    <a:pt x="76111" y="425590"/>
                    <a:pt x="80623" y="430449"/>
                    <a:pt x="80623" y="436443"/>
                  </a:cubicBezTo>
                  <a:cubicBezTo>
                    <a:pt x="80623" y="442437"/>
                    <a:pt x="76111" y="447296"/>
                    <a:pt x="70545" y="447296"/>
                  </a:cubicBezTo>
                  <a:cubicBezTo>
                    <a:pt x="64979" y="447296"/>
                    <a:pt x="60467" y="442437"/>
                    <a:pt x="60467" y="436443"/>
                  </a:cubicBezTo>
                  <a:cubicBezTo>
                    <a:pt x="60467" y="430449"/>
                    <a:pt x="64979" y="425590"/>
                    <a:pt x="70545" y="425590"/>
                  </a:cubicBezTo>
                  <a:close/>
                  <a:moveTo>
                    <a:pt x="39536" y="425590"/>
                  </a:moveTo>
                  <a:cubicBezTo>
                    <a:pt x="45102" y="425590"/>
                    <a:pt x="49614" y="430449"/>
                    <a:pt x="49614" y="436443"/>
                  </a:cubicBezTo>
                  <a:cubicBezTo>
                    <a:pt x="49614" y="442437"/>
                    <a:pt x="45102" y="447296"/>
                    <a:pt x="39536" y="447296"/>
                  </a:cubicBezTo>
                  <a:cubicBezTo>
                    <a:pt x="33970" y="447296"/>
                    <a:pt x="29458" y="442437"/>
                    <a:pt x="29458" y="436443"/>
                  </a:cubicBezTo>
                  <a:cubicBezTo>
                    <a:pt x="29458" y="430449"/>
                    <a:pt x="33970" y="425590"/>
                    <a:pt x="39536" y="425590"/>
                  </a:cubicBezTo>
                  <a:close/>
                  <a:moveTo>
                    <a:pt x="10078" y="425590"/>
                  </a:moveTo>
                  <a:cubicBezTo>
                    <a:pt x="15644" y="425590"/>
                    <a:pt x="20156" y="430449"/>
                    <a:pt x="20156" y="436443"/>
                  </a:cubicBezTo>
                  <a:cubicBezTo>
                    <a:pt x="20156" y="442437"/>
                    <a:pt x="15644" y="447296"/>
                    <a:pt x="10078" y="447296"/>
                  </a:cubicBezTo>
                  <a:cubicBezTo>
                    <a:pt x="4512" y="447296"/>
                    <a:pt x="0" y="442437"/>
                    <a:pt x="0" y="436443"/>
                  </a:cubicBezTo>
                  <a:cubicBezTo>
                    <a:pt x="0" y="430449"/>
                    <a:pt x="4512" y="425590"/>
                    <a:pt x="10078" y="425590"/>
                  </a:cubicBezTo>
                  <a:close/>
                  <a:moveTo>
                    <a:pt x="102328" y="392256"/>
                  </a:moveTo>
                  <a:cubicBezTo>
                    <a:pt x="107894" y="392256"/>
                    <a:pt x="112406" y="397115"/>
                    <a:pt x="112406" y="403109"/>
                  </a:cubicBezTo>
                  <a:cubicBezTo>
                    <a:pt x="112406" y="409103"/>
                    <a:pt x="107894" y="413962"/>
                    <a:pt x="102328" y="413962"/>
                  </a:cubicBezTo>
                  <a:cubicBezTo>
                    <a:pt x="96762" y="413962"/>
                    <a:pt x="92250" y="409103"/>
                    <a:pt x="92250" y="403109"/>
                  </a:cubicBezTo>
                  <a:cubicBezTo>
                    <a:pt x="92250" y="397115"/>
                    <a:pt x="96762" y="392256"/>
                    <a:pt x="102328" y="392256"/>
                  </a:cubicBezTo>
                  <a:close/>
                  <a:moveTo>
                    <a:pt x="70545" y="392256"/>
                  </a:moveTo>
                  <a:cubicBezTo>
                    <a:pt x="76111" y="392256"/>
                    <a:pt x="80623" y="397115"/>
                    <a:pt x="80623" y="403109"/>
                  </a:cubicBezTo>
                  <a:cubicBezTo>
                    <a:pt x="80623" y="409103"/>
                    <a:pt x="76111" y="413962"/>
                    <a:pt x="70545" y="413962"/>
                  </a:cubicBezTo>
                  <a:cubicBezTo>
                    <a:pt x="64979" y="413962"/>
                    <a:pt x="60467" y="409103"/>
                    <a:pt x="60467" y="403109"/>
                  </a:cubicBezTo>
                  <a:cubicBezTo>
                    <a:pt x="60467" y="397115"/>
                    <a:pt x="64979" y="392256"/>
                    <a:pt x="70545" y="392256"/>
                  </a:cubicBezTo>
                  <a:close/>
                  <a:moveTo>
                    <a:pt x="39536" y="392256"/>
                  </a:moveTo>
                  <a:cubicBezTo>
                    <a:pt x="45102" y="392256"/>
                    <a:pt x="49614" y="397115"/>
                    <a:pt x="49614" y="403109"/>
                  </a:cubicBezTo>
                  <a:cubicBezTo>
                    <a:pt x="49614" y="409103"/>
                    <a:pt x="45102" y="413962"/>
                    <a:pt x="39536" y="413962"/>
                  </a:cubicBezTo>
                  <a:cubicBezTo>
                    <a:pt x="33970" y="413962"/>
                    <a:pt x="29458" y="409103"/>
                    <a:pt x="29458" y="403109"/>
                  </a:cubicBezTo>
                  <a:cubicBezTo>
                    <a:pt x="29458" y="397115"/>
                    <a:pt x="33970" y="392256"/>
                    <a:pt x="39536" y="392256"/>
                  </a:cubicBezTo>
                  <a:close/>
                  <a:moveTo>
                    <a:pt x="10078" y="392256"/>
                  </a:moveTo>
                  <a:cubicBezTo>
                    <a:pt x="15644" y="392256"/>
                    <a:pt x="20156" y="397115"/>
                    <a:pt x="20156" y="403109"/>
                  </a:cubicBezTo>
                  <a:cubicBezTo>
                    <a:pt x="20156" y="409103"/>
                    <a:pt x="15644" y="413962"/>
                    <a:pt x="10078" y="413962"/>
                  </a:cubicBezTo>
                  <a:cubicBezTo>
                    <a:pt x="4512" y="413962"/>
                    <a:pt x="0" y="409103"/>
                    <a:pt x="0" y="403109"/>
                  </a:cubicBezTo>
                  <a:cubicBezTo>
                    <a:pt x="0" y="397115"/>
                    <a:pt x="4512" y="392256"/>
                    <a:pt x="10078" y="392256"/>
                  </a:cubicBezTo>
                  <a:close/>
                  <a:moveTo>
                    <a:pt x="102328" y="358922"/>
                  </a:moveTo>
                  <a:cubicBezTo>
                    <a:pt x="107894" y="358922"/>
                    <a:pt x="112406" y="363955"/>
                    <a:pt x="112406" y="370163"/>
                  </a:cubicBezTo>
                  <a:cubicBezTo>
                    <a:pt x="112406" y="376371"/>
                    <a:pt x="107894" y="381404"/>
                    <a:pt x="102328" y="381404"/>
                  </a:cubicBezTo>
                  <a:cubicBezTo>
                    <a:pt x="96762" y="381404"/>
                    <a:pt x="92250" y="376371"/>
                    <a:pt x="92250" y="370163"/>
                  </a:cubicBezTo>
                  <a:cubicBezTo>
                    <a:pt x="92250" y="363955"/>
                    <a:pt x="96762" y="358922"/>
                    <a:pt x="102328" y="358922"/>
                  </a:cubicBezTo>
                  <a:close/>
                  <a:moveTo>
                    <a:pt x="70545" y="358922"/>
                  </a:moveTo>
                  <a:cubicBezTo>
                    <a:pt x="76111" y="358922"/>
                    <a:pt x="80623" y="363955"/>
                    <a:pt x="80623" y="370163"/>
                  </a:cubicBezTo>
                  <a:cubicBezTo>
                    <a:pt x="80623" y="376371"/>
                    <a:pt x="76111" y="381404"/>
                    <a:pt x="70545" y="381404"/>
                  </a:cubicBezTo>
                  <a:cubicBezTo>
                    <a:pt x="64979" y="381404"/>
                    <a:pt x="60467" y="376371"/>
                    <a:pt x="60467" y="370163"/>
                  </a:cubicBezTo>
                  <a:cubicBezTo>
                    <a:pt x="60467" y="363955"/>
                    <a:pt x="64979" y="358922"/>
                    <a:pt x="70545" y="358922"/>
                  </a:cubicBezTo>
                  <a:close/>
                  <a:moveTo>
                    <a:pt x="39536" y="358922"/>
                  </a:moveTo>
                  <a:cubicBezTo>
                    <a:pt x="45102" y="358922"/>
                    <a:pt x="49614" y="363955"/>
                    <a:pt x="49614" y="370163"/>
                  </a:cubicBezTo>
                  <a:cubicBezTo>
                    <a:pt x="49614" y="376371"/>
                    <a:pt x="45102" y="381404"/>
                    <a:pt x="39536" y="381404"/>
                  </a:cubicBezTo>
                  <a:cubicBezTo>
                    <a:pt x="33970" y="381404"/>
                    <a:pt x="29458" y="376371"/>
                    <a:pt x="29458" y="370163"/>
                  </a:cubicBezTo>
                  <a:cubicBezTo>
                    <a:pt x="29458" y="363955"/>
                    <a:pt x="33970" y="358922"/>
                    <a:pt x="39536" y="358922"/>
                  </a:cubicBezTo>
                  <a:close/>
                  <a:moveTo>
                    <a:pt x="10078" y="358922"/>
                  </a:moveTo>
                  <a:cubicBezTo>
                    <a:pt x="15644" y="358922"/>
                    <a:pt x="20156" y="363955"/>
                    <a:pt x="20156" y="370163"/>
                  </a:cubicBezTo>
                  <a:cubicBezTo>
                    <a:pt x="20156" y="376371"/>
                    <a:pt x="15644" y="381404"/>
                    <a:pt x="10078" y="381404"/>
                  </a:cubicBezTo>
                  <a:cubicBezTo>
                    <a:pt x="4512" y="381404"/>
                    <a:pt x="0" y="376371"/>
                    <a:pt x="0" y="370163"/>
                  </a:cubicBezTo>
                  <a:cubicBezTo>
                    <a:pt x="0" y="363955"/>
                    <a:pt x="4512" y="358922"/>
                    <a:pt x="10078" y="358922"/>
                  </a:cubicBezTo>
                  <a:close/>
                  <a:moveTo>
                    <a:pt x="102328" y="324813"/>
                  </a:moveTo>
                  <a:cubicBezTo>
                    <a:pt x="107894" y="324813"/>
                    <a:pt x="112406" y="329672"/>
                    <a:pt x="112406" y="335666"/>
                  </a:cubicBezTo>
                  <a:cubicBezTo>
                    <a:pt x="112406" y="341660"/>
                    <a:pt x="107894" y="346519"/>
                    <a:pt x="102328" y="346519"/>
                  </a:cubicBezTo>
                  <a:cubicBezTo>
                    <a:pt x="96762" y="346519"/>
                    <a:pt x="92250" y="341660"/>
                    <a:pt x="92250" y="335666"/>
                  </a:cubicBezTo>
                  <a:cubicBezTo>
                    <a:pt x="92250" y="329672"/>
                    <a:pt x="96762" y="324813"/>
                    <a:pt x="102328" y="324813"/>
                  </a:cubicBezTo>
                  <a:close/>
                  <a:moveTo>
                    <a:pt x="70545" y="324813"/>
                  </a:moveTo>
                  <a:cubicBezTo>
                    <a:pt x="76111" y="324813"/>
                    <a:pt x="80623" y="329672"/>
                    <a:pt x="80623" y="335666"/>
                  </a:cubicBezTo>
                  <a:cubicBezTo>
                    <a:pt x="80623" y="341660"/>
                    <a:pt x="76111" y="346519"/>
                    <a:pt x="70545" y="346519"/>
                  </a:cubicBezTo>
                  <a:cubicBezTo>
                    <a:pt x="64979" y="346519"/>
                    <a:pt x="60467" y="341660"/>
                    <a:pt x="60467" y="335666"/>
                  </a:cubicBezTo>
                  <a:cubicBezTo>
                    <a:pt x="60467" y="329672"/>
                    <a:pt x="64979" y="324813"/>
                    <a:pt x="70545" y="324813"/>
                  </a:cubicBezTo>
                  <a:close/>
                  <a:moveTo>
                    <a:pt x="39536" y="324813"/>
                  </a:moveTo>
                  <a:cubicBezTo>
                    <a:pt x="45102" y="324813"/>
                    <a:pt x="49614" y="329672"/>
                    <a:pt x="49614" y="335666"/>
                  </a:cubicBezTo>
                  <a:cubicBezTo>
                    <a:pt x="49614" y="341660"/>
                    <a:pt x="45102" y="346519"/>
                    <a:pt x="39536" y="346519"/>
                  </a:cubicBezTo>
                  <a:cubicBezTo>
                    <a:pt x="33970" y="346519"/>
                    <a:pt x="29458" y="341660"/>
                    <a:pt x="29458" y="335666"/>
                  </a:cubicBezTo>
                  <a:cubicBezTo>
                    <a:pt x="29458" y="329672"/>
                    <a:pt x="33970" y="324813"/>
                    <a:pt x="39536" y="324813"/>
                  </a:cubicBezTo>
                  <a:close/>
                  <a:moveTo>
                    <a:pt x="10078" y="324813"/>
                  </a:moveTo>
                  <a:cubicBezTo>
                    <a:pt x="15644" y="324813"/>
                    <a:pt x="20156" y="329672"/>
                    <a:pt x="20156" y="335666"/>
                  </a:cubicBezTo>
                  <a:cubicBezTo>
                    <a:pt x="20156" y="341660"/>
                    <a:pt x="15644" y="346519"/>
                    <a:pt x="10078" y="346519"/>
                  </a:cubicBezTo>
                  <a:cubicBezTo>
                    <a:pt x="4512" y="346519"/>
                    <a:pt x="0" y="341660"/>
                    <a:pt x="0" y="335666"/>
                  </a:cubicBezTo>
                  <a:cubicBezTo>
                    <a:pt x="0" y="329672"/>
                    <a:pt x="4512" y="324813"/>
                    <a:pt x="10078" y="324813"/>
                  </a:cubicBezTo>
                  <a:close/>
                  <a:moveTo>
                    <a:pt x="102328" y="291479"/>
                  </a:moveTo>
                  <a:cubicBezTo>
                    <a:pt x="107894" y="291479"/>
                    <a:pt x="112406" y="296338"/>
                    <a:pt x="112406" y="302332"/>
                  </a:cubicBezTo>
                  <a:cubicBezTo>
                    <a:pt x="112406" y="308326"/>
                    <a:pt x="107894" y="313185"/>
                    <a:pt x="102328" y="313185"/>
                  </a:cubicBezTo>
                  <a:cubicBezTo>
                    <a:pt x="96762" y="313185"/>
                    <a:pt x="92250" y="308326"/>
                    <a:pt x="92250" y="302332"/>
                  </a:cubicBezTo>
                  <a:cubicBezTo>
                    <a:pt x="92250" y="296338"/>
                    <a:pt x="96762" y="291479"/>
                    <a:pt x="102328" y="291479"/>
                  </a:cubicBezTo>
                  <a:close/>
                  <a:moveTo>
                    <a:pt x="70545" y="291479"/>
                  </a:moveTo>
                  <a:cubicBezTo>
                    <a:pt x="76111" y="291479"/>
                    <a:pt x="80623" y="296338"/>
                    <a:pt x="80623" y="302332"/>
                  </a:cubicBezTo>
                  <a:cubicBezTo>
                    <a:pt x="80623" y="308326"/>
                    <a:pt x="76111" y="313185"/>
                    <a:pt x="70545" y="313185"/>
                  </a:cubicBezTo>
                  <a:cubicBezTo>
                    <a:pt x="64979" y="313185"/>
                    <a:pt x="60467" y="308326"/>
                    <a:pt x="60467" y="302332"/>
                  </a:cubicBezTo>
                  <a:cubicBezTo>
                    <a:pt x="60467" y="296338"/>
                    <a:pt x="64979" y="291479"/>
                    <a:pt x="70545" y="291479"/>
                  </a:cubicBezTo>
                  <a:close/>
                  <a:moveTo>
                    <a:pt x="39536" y="291479"/>
                  </a:moveTo>
                  <a:cubicBezTo>
                    <a:pt x="45102" y="291479"/>
                    <a:pt x="49614" y="296338"/>
                    <a:pt x="49614" y="302332"/>
                  </a:cubicBezTo>
                  <a:cubicBezTo>
                    <a:pt x="49614" y="308326"/>
                    <a:pt x="45102" y="313185"/>
                    <a:pt x="39536" y="313185"/>
                  </a:cubicBezTo>
                  <a:cubicBezTo>
                    <a:pt x="33970" y="313185"/>
                    <a:pt x="29458" y="308326"/>
                    <a:pt x="29458" y="302332"/>
                  </a:cubicBezTo>
                  <a:cubicBezTo>
                    <a:pt x="29458" y="296338"/>
                    <a:pt x="33970" y="291479"/>
                    <a:pt x="39536" y="291479"/>
                  </a:cubicBezTo>
                  <a:close/>
                  <a:moveTo>
                    <a:pt x="10078" y="291479"/>
                  </a:moveTo>
                  <a:cubicBezTo>
                    <a:pt x="15644" y="291479"/>
                    <a:pt x="20156" y="296338"/>
                    <a:pt x="20156" y="302332"/>
                  </a:cubicBezTo>
                  <a:cubicBezTo>
                    <a:pt x="20156" y="308326"/>
                    <a:pt x="15644" y="313185"/>
                    <a:pt x="10078" y="313185"/>
                  </a:cubicBezTo>
                  <a:cubicBezTo>
                    <a:pt x="4512" y="313185"/>
                    <a:pt x="0" y="308326"/>
                    <a:pt x="0" y="302332"/>
                  </a:cubicBezTo>
                  <a:cubicBezTo>
                    <a:pt x="0" y="296338"/>
                    <a:pt x="4512" y="291479"/>
                    <a:pt x="10078" y="291479"/>
                  </a:cubicBezTo>
                  <a:close/>
                  <a:moveTo>
                    <a:pt x="102328" y="258145"/>
                  </a:moveTo>
                  <a:cubicBezTo>
                    <a:pt x="107894" y="258145"/>
                    <a:pt x="112406" y="263178"/>
                    <a:pt x="112406" y="269386"/>
                  </a:cubicBezTo>
                  <a:cubicBezTo>
                    <a:pt x="112406" y="275594"/>
                    <a:pt x="107894" y="280627"/>
                    <a:pt x="102328" y="280627"/>
                  </a:cubicBezTo>
                  <a:cubicBezTo>
                    <a:pt x="96762" y="280627"/>
                    <a:pt x="92250" y="275594"/>
                    <a:pt x="92250" y="269386"/>
                  </a:cubicBezTo>
                  <a:cubicBezTo>
                    <a:pt x="92250" y="263178"/>
                    <a:pt x="96762" y="258145"/>
                    <a:pt x="102328" y="258145"/>
                  </a:cubicBezTo>
                  <a:close/>
                  <a:moveTo>
                    <a:pt x="70545" y="258145"/>
                  </a:moveTo>
                  <a:cubicBezTo>
                    <a:pt x="76111" y="258145"/>
                    <a:pt x="80623" y="263178"/>
                    <a:pt x="80623" y="269386"/>
                  </a:cubicBezTo>
                  <a:cubicBezTo>
                    <a:pt x="80623" y="275594"/>
                    <a:pt x="76111" y="280627"/>
                    <a:pt x="70545" y="280627"/>
                  </a:cubicBezTo>
                  <a:cubicBezTo>
                    <a:pt x="64979" y="280627"/>
                    <a:pt x="60467" y="275594"/>
                    <a:pt x="60467" y="269386"/>
                  </a:cubicBezTo>
                  <a:cubicBezTo>
                    <a:pt x="60467" y="263178"/>
                    <a:pt x="64979" y="258145"/>
                    <a:pt x="70545" y="258145"/>
                  </a:cubicBezTo>
                  <a:close/>
                  <a:moveTo>
                    <a:pt x="39536" y="258145"/>
                  </a:moveTo>
                  <a:cubicBezTo>
                    <a:pt x="45102" y="258145"/>
                    <a:pt x="49614" y="263178"/>
                    <a:pt x="49614" y="269386"/>
                  </a:cubicBezTo>
                  <a:cubicBezTo>
                    <a:pt x="49614" y="275594"/>
                    <a:pt x="45102" y="280627"/>
                    <a:pt x="39536" y="280627"/>
                  </a:cubicBezTo>
                  <a:cubicBezTo>
                    <a:pt x="33970" y="280627"/>
                    <a:pt x="29458" y="275594"/>
                    <a:pt x="29458" y="269386"/>
                  </a:cubicBezTo>
                  <a:cubicBezTo>
                    <a:pt x="29458" y="263178"/>
                    <a:pt x="33970" y="258145"/>
                    <a:pt x="39536" y="258145"/>
                  </a:cubicBezTo>
                  <a:close/>
                  <a:moveTo>
                    <a:pt x="10078" y="258145"/>
                  </a:moveTo>
                  <a:cubicBezTo>
                    <a:pt x="15644" y="258145"/>
                    <a:pt x="20156" y="263178"/>
                    <a:pt x="20156" y="269386"/>
                  </a:cubicBezTo>
                  <a:cubicBezTo>
                    <a:pt x="20156" y="275594"/>
                    <a:pt x="15644" y="280627"/>
                    <a:pt x="10078" y="280627"/>
                  </a:cubicBezTo>
                  <a:cubicBezTo>
                    <a:pt x="4512" y="280627"/>
                    <a:pt x="0" y="275594"/>
                    <a:pt x="0" y="269386"/>
                  </a:cubicBezTo>
                  <a:cubicBezTo>
                    <a:pt x="0" y="263178"/>
                    <a:pt x="4512" y="258145"/>
                    <a:pt x="10078" y="258145"/>
                  </a:cubicBezTo>
                  <a:close/>
                  <a:moveTo>
                    <a:pt x="102328" y="225586"/>
                  </a:moveTo>
                  <a:cubicBezTo>
                    <a:pt x="107894" y="225586"/>
                    <a:pt x="112406" y="230445"/>
                    <a:pt x="112406" y="236439"/>
                  </a:cubicBezTo>
                  <a:cubicBezTo>
                    <a:pt x="112406" y="242433"/>
                    <a:pt x="107894" y="247292"/>
                    <a:pt x="102328" y="247292"/>
                  </a:cubicBezTo>
                  <a:cubicBezTo>
                    <a:pt x="96762" y="247292"/>
                    <a:pt x="92250" y="242433"/>
                    <a:pt x="92250" y="236439"/>
                  </a:cubicBezTo>
                  <a:cubicBezTo>
                    <a:pt x="92250" y="230445"/>
                    <a:pt x="96762" y="225586"/>
                    <a:pt x="102328" y="225586"/>
                  </a:cubicBezTo>
                  <a:close/>
                  <a:moveTo>
                    <a:pt x="70545" y="225586"/>
                  </a:moveTo>
                  <a:cubicBezTo>
                    <a:pt x="76111" y="225586"/>
                    <a:pt x="80623" y="230445"/>
                    <a:pt x="80623" y="236439"/>
                  </a:cubicBezTo>
                  <a:cubicBezTo>
                    <a:pt x="80623" y="242433"/>
                    <a:pt x="76111" y="247292"/>
                    <a:pt x="70545" y="247292"/>
                  </a:cubicBezTo>
                  <a:cubicBezTo>
                    <a:pt x="64979" y="247292"/>
                    <a:pt x="60467" y="242433"/>
                    <a:pt x="60467" y="236439"/>
                  </a:cubicBezTo>
                  <a:cubicBezTo>
                    <a:pt x="60467" y="230445"/>
                    <a:pt x="64979" y="225586"/>
                    <a:pt x="70545" y="225586"/>
                  </a:cubicBezTo>
                  <a:close/>
                  <a:moveTo>
                    <a:pt x="39536" y="225586"/>
                  </a:moveTo>
                  <a:cubicBezTo>
                    <a:pt x="45102" y="225586"/>
                    <a:pt x="49614" y="230445"/>
                    <a:pt x="49614" y="236439"/>
                  </a:cubicBezTo>
                  <a:cubicBezTo>
                    <a:pt x="49614" y="242433"/>
                    <a:pt x="45102" y="247292"/>
                    <a:pt x="39536" y="247292"/>
                  </a:cubicBezTo>
                  <a:cubicBezTo>
                    <a:pt x="33970" y="247292"/>
                    <a:pt x="29458" y="242433"/>
                    <a:pt x="29458" y="236439"/>
                  </a:cubicBezTo>
                  <a:cubicBezTo>
                    <a:pt x="29458" y="230445"/>
                    <a:pt x="33970" y="225586"/>
                    <a:pt x="39536" y="225586"/>
                  </a:cubicBezTo>
                  <a:close/>
                  <a:moveTo>
                    <a:pt x="10078" y="225586"/>
                  </a:moveTo>
                  <a:cubicBezTo>
                    <a:pt x="15644" y="225586"/>
                    <a:pt x="20156" y="230445"/>
                    <a:pt x="20156" y="236439"/>
                  </a:cubicBezTo>
                  <a:cubicBezTo>
                    <a:pt x="20156" y="242433"/>
                    <a:pt x="15644" y="247292"/>
                    <a:pt x="10078" y="247292"/>
                  </a:cubicBezTo>
                  <a:cubicBezTo>
                    <a:pt x="4512" y="247292"/>
                    <a:pt x="0" y="242433"/>
                    <a:pt x="0" y="236439"/>
                  </a:cubicBezTo>
                  <a:cubicBezTo>
                    <a:pt x="0" y="230445"/>
                    <a:pt x="4512" y="225586"/>
                    <a:pt x="10078" y="225586"/>
                  </a:cubicBezTo>
                  <a:close/>
                  <a:moveTo>
                    <a:pt x="102328" y="190702"/>
                  </a:moveTo>
                  <a:cubicBezTo>
                    <a:pt x="107894" y="190702"/>
                    <a:pt x="112406" y="196082"/>
                    <a:pt x="112406" y="202718"/>
                  </a:cubicBezTo>
                  <a:cubicBezTo>
                    <a:pt x="112406" y="209354"/>
                    <a:pt x="107894" y="214734"/>
                    <a:pt x="102328" y="214734"/>
                  </a:cubicBezTo>
                  <a:cubicBezTo>
                    <a:pt x="96762" y="214734"/>
                    <a:pt x="92250" y="209354"/>
                    <a:pt x="92250" y="202718"/>
                  </a:cubicBezTo>
                  <a:cubicBezTo>
                    <a:pt x="92250" y="196082"/>
                    <a:pt x="96762" y="190702"/>
                    <a:pt x="102328" y="190702"/>
                  </a:cubicBezTo>
                  <a:close/>
                  <a:moveTo>
                    <a:pt x="70545" y="190702"/>
                  </a:moveTo>
                  <a:cubicBezTo>
                    <a:pt x="76111" y="190702"/>
                    <a:pt x="80623" y="196082"/>
                    <a:pt x="80623" y="202718"/>
                  </a:cubicBezTo>
                  <a:cubicBezTo>
                    <a:pt x="80623" y="209354"/>
                    <a:pt x="76111" y="214734"/>
                    <a:pt x="70545" y="214734"/>
                  </a:cubicBezTo>
                  <a:cubicBezTo>
                    <a:pt x="64979" y="214734"/>
                    <a:pt x="60467" y="209354"/>
                    <a:pt x="60467" y="202718"/>
                  </a:cubicBezTo>
                  <a:cubicBezTo>
                    <a:pt x="60467" y="196082"/>
                    <a:pt x="64979" y="190702"/>
                    <a:pt x="70545" y="190702"/>
                  </a:cubicBezTo>
                  <a:close/>
                  <a:moveTo>
                    <a:pt x="39536" y="190702"/>
                  </a:moveTo>
                  <a:cubicBezTo>
                    <a:pt x="45102" y="190702"/>
                    <a:pt x="49614" y="196082"/>
                    <a:pt x="49614" y="202718"/>
                  </a:cubicBezTo>
                  <a:cubicBezTo>
                    <a:pt x="49614" y="209354"/>
                    <a:pt x="45102" y="214734"/>
                    <a:pt x="39536" y="214734"/>
                  </a:cubicBezTo>
                  <a:cubicBezTo>
                    <a:pt x="33970" y="214734"/>
                    <a:pt x="29458" y="209354"/>
                    <a:pt x="29458" y="202718"/>
                  </a:cubicBezTo>
                  <a:cubicBezTo>
                    <a:pt x="29458" y="196082"/>
                    <a:pt x="33970" y="190702"/>
                    <a:pt x="39536" y="190702"/>
                  </a:cubicBezTo>
                  <a:close/>
                  <a:moveTo>
                    <a:pt x="10078" y="190702"/>
                  </a:moveTo>
                  <a:cubicBezTo>
                    <a:pt x="15644" y="190702"/>
                    <a:pt x="20156" y="196082"/>
                    <a:pt x="20156" y="202718"/>
                  </a:cubicBezTo>
                  <a:cubicBezTo>
                    <a:pt x="20156" y="209354"/>
                    <a:pt x="15644" y="214734"/>
                    <a:pt x="10078" y="214734"/>
                  </a:cubicBezTo>
                  <a:cubicBezTo>
                    <a:pt x="4512" y="214734"/>
                    <a:pt x="0" y="209354"/>
                    <a:pt x="0" y="202718"/>
                  </a:cubicBezTo>
                  <a:cubicBezTo>
                    <a:pt x="0" y="196082"/>
                    <a:pt x="4512" y="190702"/>
                    <a:pt x="10078" y="190702"/>
                  </a:cubicBezTo>
                  <a:close/>
                  <a:moveTo>
                    <a:pt x="102328" y="157368"/>
                  </a:moveTo>
                  <a:cubicBezTo>
                    <a:pt x="107894" y="157368"/>
                    <a:pt x="112406" y="162401"/>
                    <a:pt x="112406" y="168609"/>
                  </a:cubicBezTo>
                  <a:cubicBezTo>
                    <a:pt x="112406" y="174817"/>
                    <a:pt x="107894" y="179850"/>
                    <a:pt x="102328" y="179850"/>
                  </a:cubicBezTo>
                  <a:cubicBezTo>
                    <a:pt x="96762" y="179850"/>
                    <a:pt x="92250" y="174817"/>
                    <a:pt x="92250" y="168609"/>
                  </a:cubicBezTo>
                  <a:cubicBezTo>
                    <a:pt x="92250" y="162401"/>
                    <a:pt x="96762" y="157368"/>
                    <a:pt x="102328" y="157368"/>
                  </a:cubicBezTo>
                  <a:close/>
                  <a:moveTo>
                    <a:pt x="70545" y="157368"/>
                  </a:moveTo>
                  <a:cubicBezTo>
                    <a:pt x="76111" y="157368"/>
                    <a:pt x="80623" y="162401"/>
                    <a:pt x="80623" y="168609"/>
                  </a:cubicBezTo>
                  <a:cubicBezTo>
                    <a:pt x="80623" y="174817"/>
                    <a:pt x="76111" y="179850"/>
                    <a:pt x="70545" y="179850"/>
                  </a:cubicBezTo>
                  <a:cubicBezTo>
                    <a:pt x="64979" y="179850"/>
                    <a:pt x="60467" y="174817"/>
                    <a:pt x="60467" y="168609"/>
                  </a:cubicBezTo>
                  <a:cubicBezTo>
                    <a:pt x="60467" y="162401"/>
                    <a:pt x="64979" y="157368"/>
                    <a:pt x="70545" y="157368"/>
                  </a:cubicBezTo>
                  <a:close/>
                  <a:moveTo>
                    <a:pt x="39536" y="157368"/>
                  </a:moveTo>
                  <a:cubicBezTo>
                    <a:pt x="45102" y="157368"/>
                    <a:pt x="49614" y="162401"/>
                    <a:pt x="49614" y="168609"/>
                  </a:cubicBezTo>
                  <a:cubicBezTo>
                    <a:pt x="49614" y="174817"/>
                    <a:pt x="45102" y="179850"/>
                    <a:pt x="39536" y="179850"/>
                  </a:cubicBezTo>
                  <a:cubicBezTo>
                    <a:pt x="33970" y="179850"/>
                    <a:pt x="29458" y="174817"/>
                    <a:pt x="29458" y="168609"/>
                  </a:cubicBezTo>
                  <a:cubicBezTo>
                    <a:pt x="29458" y="162401"/>
                    <a:pt x="33970" y="157368"/>
                    <a:pt x="39536" y="157368"/>
                  </a:cubicBezTo>
                  <a:close/>
                  <a:moveTo>
                    <a:pt x="10078" y="157368"/>
                  </a:moveTo>
                  <a:cubicBezTo>
                    <a:pt x="15644" y="157368"/>
                    <a:pt x="20156" y="162401"/>
                    <a:pt x="20156" y="168609"/>
                  </a:cubicBezTo>
                  <a:cubicBezTo>
                    <a:pt x="20156" y="174817"/>
                    <a:pt x="15644" y="179850"/>
                    <a:pt x="10078" y="179850"/>
                  </a:cubicBezTo>
                  <a:cubicBezTo>
                    <a:pt x="4512" y="179850"/>
                    <a:pt x="0" y="174817"/>
                    <a:pt x="0" y="168609"/>
                  </a:cubicBezTo>
                  <a:cubicBezTo>
                    <a:pt x="0" y="162401"/>
                    <a:pt x="4512" y="157368"/>
                    <a:pt x="10078" y="157368"/>
                  </a:cubicBezTo>
                  <a:close/>
                  <a:moveTo>
                    <a:pt x="102328" y="124809"/>
                  </a:moveTo>
                  <a:cubicBezTo>
                    <a:pt x="107894" y="124809"/>
                    <a:pt x="112406" y="129668"/>
                    <a:pt x="112406" y="135662"/>
                  </a:cubicBezTo>
                  <a:cubicBezTo>
                    <a:pt x="112406" y="141656"/>
                    <a:pt x="107894" y="146515"/>
                    <a:pt x="102328" y="146515"/>
                  </a:cubicBezTo>
                  <a:cubicBezTo>
                    <a:pt x="96762" y="146515"/>
                    <a:pt x="92250" y="141656"/>
                    <a:pt x="92250" y="135662"/>
                  </a:cubicBezTo>
                  <a:cubicBezTo>
                    <a:pt x="92250" y="129668"/>
                    <a:pt x="96762" y="124809"/>
                    <a:pt x="102328" y="124809"/>
                  </a:cubicBezTo>
                  <a:close/>
                  <a:moveTo>
                    <a:pt x="70545" y="124809"/>
                  </a:moveTo>
                  <a:cubicBezTo>
                    <a:pt x="76111" y="124809"/>
                    <a:pt x="80623" y="129668"/>
                    <a:pt x="80623" y="135662"/>
                  </a:cubicBezTo>
                  <a:cubicBezTo>
                    <a:pt x="80623" y="141656"/>
                    <a:pt x="76111" y="146515"/>
                    <a:pt x="70545" y="146515"/>
                  </a:cubicBezTo>
                  <a:cubicBezTo>
                    <a:pt x="64979" y="146515"/>
                    <a:pt x="60467" y="141656"/>
                    <a:pt x="60467" y="135662"/>
                  </a:cubicBezTo>
                  <a:cubicBezTo>
                    <a:pt x="60467" y="129668"/>
                    <a:pt x="64979" y="124809"/>
                    <a:pt x="70545" y="124809"/>
                  </a:cubicBezTo>
                  <a:close/>
                  <a:moveTo>
                    <a:pt x="39536" y="124809"/>
                  </a:moveTo>
                  <a:cubicBezTo>
                    <a:pt x="45102" y="124809"/>
                    <a:pt x="49614" y="129668"/>
                    <a:pt x="49614" y="135662"/>
                  </a:cubicBezTo>
                  <a:cubicBezTo>
                    <a:pt x="49614" y="141656"/>
                    <a:pt x="45102" y="146515"/>
                    <a:pt x="39536" y="146515"/>
                  </a:cubicBezTo>
                  <a:cubicBezTo>
                    <a:pt x="33970" y="146515"/>
                    <a:pt x="29458" y="141656"/>
                    <a:pt x="29458" y="135662"/>
                  </a:cubicBezTo>
                  <a:cubicBezTo>
                    <a:pt x="29458" y="129668"/>
                    <a:pt x="33970" y="124809"/>
                    <a:pt x="39536" y="124809"/>
                  </a:cubicBezTo>
                  <a:close/>
                  <a:moveTo>
                    <a:pt x="10078" y="124809"/>
                  </a:moveTo>
                  <a:cubicBezTo>
                    <a:pt x="15644" y="124809"/>
                    <a:pt x="20156" y="129668"/>
                    <a:pt x="20156" y="135662"/>
                  </a:cubicBezTo>
                  <a:cubicBezTo>
                    <a:pt x="20156" y="141656"/>
                    <a:pt x="15644" y="146515"/>
                    <a:pt x="10078" y="146515"/>
                  </a:cubicBezTo>
                  <a:cubicBezTo>
                    <a:pt x="4512" y="146515"/>
                    <a:pt x="0" y="141656"/>
                    <a:pt x="0" y="135662"/>
                  </a:cubicBezTo>
                  <a:cubicBezTo>
                    <a:pt x="0" y="129668"/>
                    <a:pt x="4512" y="124809"/>
                    <a:pt x="10078" y="124809"/>
                  </a:cubicBezTo>
                  <a:close/>
                  <a:moveTo>
                    <a:pt x="0" y="0"/>
                  </a:moveTo>
                  <a:lnTo>
                    <a:pt x="112405" y="0"/>
                  </a:lnTo>
                  <a:lnTo>
                    <a:pt x="112405" y="122483"/>
                  </a:lnTo>
                  <a:lnTo>
                    <a:pt x="0" y="122483"/>
                  </a:lnTo>
                  <a:close/>
                </a:path>
              </a:pathLst>
            </a:custGeom>
            <a:grpFill/>
            <a:ln w="9525">
              <a:noFill/>
              <a:miter lim="800000"/>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3" name="任意多边形 312"/>
            <p:cNvSpPr/>
            <p:nvPr/>
          </p:nvSpPr>
          <p:spPr bwMode="auto">
            <a:xfrm>
              <a:off x="1689845" y="1803580"/>
              <a:ext cx="65984" cy="468000"/>
            </a:xfrm>
            <a:custGeom>
              <a:gdLst>
                <a:gd name="connsiteX0" fmla="*/ 24688 w 65984"/>
                <a:gd name="connsiteY0" fmla="*/ 0 h 812900"/>
                <a:gd name="connsiteX1" fmla="*/ 28952 w 65984"/>
                <a:gd name="connsiteY1" fmla="*/ 673 h 812900"/>
                <a:gd name="connsiteX2" fmla="*/ 33217 w 65984"/>
                <a:gd name="connsiteY2" fmla="*/ 0 h 812900"/>
                <a:gd name="connsiteX3" fmla="*/ 65984 w 65984"/>
                <a:gd name="connsiteY3" fmla="*/ 810655 h 812900"/>
                <a:gd name="connsiteX4" fmla="*/ 57456 w 65984"/>
                <a:gd name="connsiteY4" fmla="*/ 811553 h 812900"/>
                <a:gd name="connsiteX5" fmla="*/ 29555 w 65984"/>
                <a:gd name="connsiteY5" fmla="*/ 121691 h 812900"/>
                <a:gd name="connsiteX6" fmla="*/ 8528 w 65984"/>
                <a:gd name="connsiteY6" fmla="*/ 812900 h 812900"/>
                <a:gd name="connsiteX7" fmla="*/ 0 w 65984"/>
                <a:gd name="connsiteY7" fmla="*/ 811554 h 8129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84" h="812900">
                  <a:moveTo>
                    <a:pt x="24688" y="0"/>
                  </a:moveTo>
                  <a:lnTo>
                    <a:pt x="28952" y="673"/>
                  </a:lnTo>
                  <a:lnTo>
                    <a:pt x="33217" y="0"/>
                  </a:lnTo>
                  <a:lnTo>
                    <a:pt x="65984" y="810655"/>
                  </a:lnTo>
                  <a:lnTo>
                    <a:pt x="57456" y="811553"/>
                  </a:lnTo>
                  <a:lnTo>
                    <a:pt x="29555" y="121691"/>
                  </a:lnTo>
                  <a:lnTo>
                    <a:pt x="8528" y="812900"/>
                  </a:lnTo>
                  <a:lnTo>
                    <a:pt x="0" y="811554"/>
                  </a:lnTo>
                  <a:close/>
                </a:path>
              </a:pathLst>
            </a:custGeom>
            <a:grpFill/>
            <a:ln w="9525">
              <a:solidFill>
                <a:srgbClr val="000000"/>
              </a:solidFill>
              <a:round/>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grpSp>
      <p:grpSp>
        <p:nvGrpSpPr>
          <p:cNvPr id="314" name="组合 313"/>
          <p:cNvGrpSpPr/>
          <p:nvPr/>
        </p:nvGrpSpPr>
        <p:grpSpPr>
          <a:xfrm>
            <a:off x="5875743" y="1318923"/>
            <a:ext cx="299644" cy="695631"/>
            <a:chOff x="1381024" y="1803580"/>
            <a:chExt cx="686768" cy="1594350"/>
          </a:xfrm>
          <a:gradFill>
            <a:gsLst>
              <a:gs pos="50000">
                <a:srgbClr val="DC7183"/>
              </a:gs>
              <a:gs pos="0">
                <a:srgbClr val="E8A0AC"/>
              </a:gs>
              <a:gs pos="100000">
                <a:srgbClr val="D04159"/>
              </a:gs>
            </a:gsLst>
            <a:lin scaled="1"/>
          </a:gradFill>
        </p:grpSpPr>
        <p:sp>
          <p:nvSpPr>
            <p:cNvPr id="315" name="Freeform 5"/>
            <p:cNvSpPr/>
            <p:nvPr/>
          </p:nvSpPr>
          <p:spPr bwMode="auto">
            <a:xfrm>
              <a:off x="1416485" y="2269027"/>
              <a:ext cx="614051" cy="97853"/>
            </a:xfrm>
            <a:custGeom>
              <a:gdLst>
                <a:gd name="T0" fmla="*/ 309 w 577"/>
                <a:gd name="T1" fmla="*/ 0 h 92"/>
                <a:gd name="T2" fmla="*/ 3 w 577"/>
                <a:gd name="T3" fmla="*/ 17 h 92"/>
                <a:gd name="T4" fmla="*/ 0 w 577"/>
                <a:gd name="T5" fmla="*/ 17 h 92"/>
                <a:gd name="T6" fmla="*/ 42 w 577"/>
                <a:gd name="T7" fmla="*/ 44 h 92"/>
                <a:gd name="T8" fmla="*/ 54 w 577"/>
                <a:gd name="T9" fmla="*/ 69 h 92"/>
                <a:gd name="T10" fmla="*/ 44 w 577"/>
                <a:gd name="T11" fmla="*/ 92 h 92"/>
                <a:gd name="T12" fmla="*/ 288 w 577"/>
                <a:gd name="T13" fmla="*/ 75 h 92"/>
                <a:gd name="T14" fmla="*/ 289 w 577"/>
                <a:gd name="T15" fmla="*/ 75 h 92"/>
                <a:gd name="T16" fmla="*/ 289 w 577"/>
                <a:gd name="T17" fmla="*/ 75 h 92"/>
                <a:gd name="T18" fmla="*/ 532 w 577"/>
                <a:gd name="T19" fmla="*/ 92 h 92"/>
                <a:gd name="T20" fmla="*/ 522 w 577"/>
                <a:gd name="T21" fmla="*/ 70 h 92"/>
                <a:gd name="T22" fmla="*/ 531 w 577"/>
                <a:gd name="T23" fmla="*/ 49 h 92"/>
                <a:gd name="T24" fmla="*/ 551 w 577"/>
                <a:gd name="T25" fmla="*/ 32 h 92"/>
                <a:gd name="T26" fmla="*/ 577 w 577"/>
                <a:gd name="T27" fmla="*/ 17 h 92"/>
                <a:gd name="T28" fmla="*/ 309 w 577"/>
                <a:gd name="T29"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7" h="92">
                  <a:moveTo>
                    <a:pt x="309" y="0"/>
                  </a:moveTo>
                  <a:cubicBezTo>
                    <a:pt x="158" y="0"/>
                    <a:pt x="32" y="13"/>
                    <a:pt x="3" y="17"/>
                  </a:cubicBezTo>
                  <a:cubicBezTo>
                    <a:pt x="2" y="17"/>
                    <a:pt x="1" y="17"/>
                    <a:pt x="0" y="17"/>
                  </a:cubicBezTo>
                  <a:cubicBezTo>
                    <a:pt x="21" y="26"/>
                    <a:pt x="34" y="35"/>
                    <a:pt x="42" y="44"/>
                  </a:cubicBezTo>
                  <a:cubicBezTo>
                    <a:pt x="51" y="53"/>
                    <a:pt x="54" y="62"/>
                    <a:pt x="54" y="69"/>
                  </a:cubicBezTo>
                  <a:cubicBezTo>
                    <a:pt x="54" y="80"/>
                    <a:pt x="48" y="88"/>
                    <a:pt x="44" y="92"/>
                  </a:cubicBezTo>
                  <a:cubicBezTo>
                    <a:pt x="62" y="89"/>
                    <a:pt x="156" y="75"/>
                    <a:pt x="288" y="75"/>
                  </a:cubicBezTo>
                  <a:cubicBezTo>
                    <a:pt x="288" y="75"/>
                    <a:pt x="288" y="75"/>
                    <a:pt x="289" y="75"/>
                  </a:cubicBezTo>
                  <a:cubicBezTo>
                    <a:pt x="289" y="75"/>
                    <a:pt x="289" y="75"/>
                    <a:pt x="289" y="75"/>
                  </a:cubicBezTo>
                  <a:cubicBezTo>
                    <a:pt x="420" y="75"/>
                    <a:pt x="514" y="89"/>
                    <a:pt x="532" y="92"/>
                  </a:cubicBezTo>
                  <a:cubicBezTo>
                    <a:pt x="525" y="85"/>
                    <a:pt x="522" y="77"/>
                    <a:pt x="522" y="70"/>
                  </a:cubicBezTo>
                  <a:cubicBezTo>
                    <a:pt x="522" y="63"/>
                    <a:pt x="526" y="56"/>
                    <a:pt x="531" y="49"/>
                  </a:cubicBezTo>
                  <a:cubicBezTo>
                    <a:pt x="537" y="42"/>
                    <a:pt x="544" y="36"/>
                    <a:pt x="551" y="32"/>
                  </a:cubicBezTo>
                  <a:cubicBezTo>
                    <a:pt x="562" y="24"/>
                    <a:pt x="572" y="19"/>
                    <a:pt x="577" y="17"/>
                  </a:cubicBezTo>
                  <a:cubicBezTo>
                    <a:pt x="488" y="4"/>
                    <a:pt x="395" y="0"/>
                    <a:pt x="309"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6" name="Freeform 6"/>
            <p:cNvSpPr>
              <a:spLocks noEditPoints="1"/>
            </p:cNvSpPr>
            <p:nvPr/>
          </p:nvSpPr>
          <p:spPr bwMode="auto">
            <a:xfrm>
              <a:off x="1408854" y="2267231"/>
              <a:ext cx="629313" cy="102791"/>
            </a:xfrm>
            <a:custGeom>
              <a:gdLst>
                <a:gd name="T0" fmla="*/ 49 w 591"/>
                <a:gd name="T1" fmla="*/ 95 h 97"/>
                <a:gd name="T2" fmla="*/ 48 w 591"/>
                <a:gd name="T3" fmla="*/ 96 h 97"/>
                <a:gd name="T4" fmla="*/ 47 w 591"/>
                <a:gd name="T5" fmla="*/ 96 h 97"/>
                <a:gd name="T6" fmla="*/ 45 w 591"/>
                <a:gd name="T7" fmla="*/ 97 h 97"/>
                <a:gd name="T8" fmla="*/ 48 w 591"/>
                <a:gd name="T9" fmla="*/ 96 h 97"/>
                <a:gd name="T10" fmla="*/ 48 w 591"/>
                <a:gd name="T11" fmla="*/ 96 h 97"/>
                <a:gd name="T12" fmla="*/ 49 w 591"/>
                <a:gd name="T13" fmla="*/ 95 h 97"/>
                <a:gd name="T14" fmla="*/ 544 w 591"/>
                <a:gd name="T15" fmla="*/ 95 h 97"/>
                <a:gd name="T16" fmla="*/ 543 w 591"/>
                <a:gd name="T17" fmla="*/ 96 h 97"/>
                <a:gd name="T18" fmla="*/ 543 w 591"/>
                <a:gd name="T19" fmla="*/ 96 h 97"/>
                <a:gd name="T20" fmla="*/ 546 w 591"/>
                <a:gd name="T21" fmla="*/ 97 h 97"/>
                <a:gd name="T22" fmla="*/ 544 w 591"/>
                <a:gd name="T23" fmla="*/ 95 h 97"/>
                <a:gd name="T24" fmla="*/ 316 w 591"/>
                <a:gd name="T25" fmla="*/ 0 h 97"/>
                <a:gd name="T26" fmla="*/ 3 w 591"/>
                <a:gd name="T27" fmla="*/ 17 h 97"/>
                <a:gd name="T28" fmla="*/ 0 w 591"/>
                <a:gd name="T29" fmla="*/ 18 h 97"/>
                <a:gd name="T30" fmla="*/ 3 w 591"/>
                <a:gd name="T31" fmla="*/ 19 h 97"/>
                <a:gd name="T32" fmla="*/ 4 w 591"/>
                <a:gd name="T33" fmla="*/ 18 h 97"/>
                <a:gd name="T34" fmla="*/ 3 w 591"/>
                <a:gd name="T35" fmla="*/ 19 h 97"/>
                <a:gd name="T36" fmla="*/ 48 w 591"/>
                <a:gd name="T37" fmla="*/ 47 h 97"/>
                <a:gd name="T38" fmla="*/ 59 w 591"/>
                <a:gd name="T39" fmla="*/ 71 h 97"/>
                <a:gd name="T40" fmla="*/ 53 w 591"/>
                <a:gd name="T41" fmla="*/ 88 h 97"/>
                <a:gd name="T42" fmla="*/ 50 w 591"/>
                <a:gd name="T43" fmla="*/ 93 h 97"/>
                <a:gd name="T44" fmla="*/ 48 w 591"/>
                <a:gd name="T45" fmla="*/ 94 h 97"/>
                <a:gd name="T46" fmla="*/ 48 w 591"/>
                <a:gd name="T47" fmla="*/ 94 h 97"/>
                <a:gd name="T48" fmla="*/ 48 w 591"/>
                <a:gd name="T49" fmla="*/ 94 h 97"/>
                <a:gd name="T50" fmla="*/ 51 w 591"/>
                <a:gd name="T51" fmla="*/ 94 h 97"/>
                <a:gd name="T52" fmla="*/ 61 w 591"/>
                <a:gd name="T53" fmla="*/ 71 h 97"/>
                <a:gd name="T54" fmla="*/ 49 w 591"/>
                <a:gd name="T55" fmla="*/ 46 h 97"/>
                <a:gd name="T56" fmla="*/ 7 w 591"/>
                <a:gd name="T57" fmla="*/ 19 h 97"/>
                <a:gd name="T58" fmla="*/ 10 w 591"/>
                <a:gd name="T59" fmla="*/ 19 h 97"/>
                <a:gd name="T60" fmla="*/ 316 w 591"/>
                <a:gd name="T61" fmla="*/ 2 h 97"/>
                <a:gd name="T62" fmla="*/ 584 w 591"/>
                <a:gd name="T63" fmla="*/ 19 h 97"/>
                <a:gd name="T64" fmla="*/ 558 w 591"/>
                <a:gd name="T65" fmla="*/ 34 h 97"/>
                <a:gd name="T66" fmla="*/ 538 w 591"/>
                <a:gd name="T67" fmla="*/ 51 h 97"/>
                <a:gd name="T68" fmla="*/ 529 w 591"/>
                <a:gd name="T69" fmla="*/ 72 h 97"/>
                <a:gd name="T70" fmla="*/ 539 w 591"/>
                <a:gd name="T71" fmla="*/ 94 h 97"/>
                <a:gd name="T72" fmla="*/ 296 w 591"/>
                <a:gd name="T73" fmla="*/ 77 h 97"/>
                <a:gd name="T74" fmla="*/ 296 w 591"/>
                <a:gd name="T75" fmla="*/ 77 h 97"/>
                <a:gd name="T76" fmla="*/ 543 w 591"/>
                <a:gd name="T77" fmla="*/ 94 h 97"/>
                <a:gd name="T78" fmla="*/ 543 w 591"/>
                <a:gd name="T79" fmla="*/ 94 h 97"/>
                <a:gd name="T80" fmla="*/ 531 w 591"/>
                <a:gd name="T81" fmla="*/ 72 h 97"/>
                <a:gd name="T82" fmla="*/ 540 w 591"/>
                <a:gd name="T83" fmla="*/ 52 h 97"/>
                <a:gd name="T84" fmla="*/ 570 w 591"/>
                <a:gd name="T85" fmla="*/ 29 h 97"/>
                <a:gd name="T86" fmla="*/ 583 w 591"/>
                <a:gd name="T87" fmla="*/ 22 h 97"/>
                <a:gd name="T88" fmla="*/ 588 w 591"/>
                <a:gd name="T89" fmla="*/ 19 h 97"/>
                <a:gd name="T90" fmla="*/ 591 w 591"/>
                <a:gd name="T91" fmla="*/ 18 h 97"/>
                <a:gd name="T92" fmla="*/ 588 w 591"/>
                <a:gd name="T93" fmla="*/ 17 h 97"/>
                <a:gd name="T94" fmla="*/ 316 w 591"/>
                <a:gd name="T95" fmla="*/ 0 h 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1" h="97">
                  <a:moveTo>
                    <a:pt x="49" y="95"/>
                  </a:moveTo>
                  <a:cubicBezTo>
                    <a:pt x="48" y="96"/>
                    <a:pt x="48" y="96"/>
                    <a:pt x="48" y="96"/>
                  </a:cubicBezTo>
                  <a:cubicBezTo>
                    <a:pt x="47" y="96"/>
                    <a:pt x="47" y="96"/>
                    <a:pt x="47" y="96"/>
                  </a:cubicBezTo>
                  <a:cubicBezTo>
                    <a:pt x="45" y="97"/>
                    <a:pt x="45" y="97"/>
                    <a:pt x="45" y="97"/>
                  </a:cubicBezTo>
                  <a:cubicBezTo>
                    <a:pt x="48" y="96"/>
                    <a:pt x="48" y="96"/>
                    <a:pt x="48" y="96"/>
                  </a:cubicBezTo>
                  <a:cubicBezTo>
                    <a:pt x="48" y="96"/>
                    <a:pt x="48" y="96"/>
                    <a:pt x="48" y="96"/>
                  </a:cubicBezTo>
                  <a:cubicBezTo>
                    <a:pt x="49" y="95"/>
                    <a:pt x="49" y="95"/>
                    <a:pt x="49" y="95"/>
                  </a:cubicBezTo>
                  <a:moveTo>
                    <a:pt x="544" y="95"/>
                  </a:moveTo>
                  <a:cubicBezTo>
                    <a:pt x="543" y="96"/>
                    <a:pt x="543" y="96"/>
                    <a:pt x="543" y="96"/>
                  </a:cubicBezTo>
                  <a:cubicBezTo>
                    <a:pt x="543" y="96"/>
                    <a:pt x="543" y="96"/>
                    <a:pt x="543" y="96"/>
                  </a:cubicBezTo>
                  <a:cubicBezTo>
                    <a:pt x="546" y="97"/>
                    <a:pt x="546" y="97"/>
                    <a:pt x="546" y="97"/>
                  </a:cubicBezTo>
                  <a:cubicBezTo>
                    <a:pt x="544" y="95"/>
                    <a:pt x="544" y="95"/>
                    <a:pt x="544" y="95"/>
                  </a:cubicBezTo>
                  <a:moveTo>
                    <a:pt x="316" y="0"/>
                  </a:moveTo>
                  <a:cubicBezTo>
                    <a:pt x="143" y="0"/>
                    <a:pt x="3" y="17"/>
                    <a:pt x="3" y="17"/>
                  </a:cubicBezTo>
                  <a:cubicBezTo>
                    <a:pt x="0" y="18"/>
                    <a:pt x="0" y="18"/>
                    <a:pt x="0" y="18"/>
                  </a:cubicBezTo>
                  <a:cubicBezTo>
                    <a:pt x="3" y="19"/>
                    <a:pt x="3" y="19"/>
                    <a:pt x="3" y="19"/>
                  </a:cubicBezTo>
                  <a:cubicBezTo>
                    <a:pt x="4" y="18"/>
                    <a:pt x="4" y="18"/>
                    <a:pt x="4" y="18"/>
                  </a:cubicBezTo>
                  <a:cubicBezTo>
                    <a:pt x="3" y="19"/>
                    <a:pt x="3" y="19"/>
                    <a:pt x="3" y="19"/>
                  </a:cubicBezTo>
                  <a:cubicBezTo>
                    <a:pt x="26" y="29"/>
                    <a:pt x="39" y="38"/>
                    <a:pt x="48" y="47"/>
                  </a:cubicBezTo>
                  <a:cubicBezTo>
                    <a:pt x="56" y="56"/>
                    <a:pt x="59" y="64"/>
                    <a:pt x="59" y="71"/>
                  </a:cubicBezTo>
                  <a:cubicBezTo>
                    <a:pt x="59" y="78"/>
                    <a:pt x="56" y="84"/>
                    <a:pt x="53" y="88"/>
                  </a:cubicBezTo>
                  <a:cubicBezTo>
                    <a:pt x="52" y="90"/>
                    <a:pt x="51" y="92"/>
                    <a:pt x="50" y="93"/>
                  </a:cubicBezTo>
                  <a:cubicBezTo>
                    <a:pt x="49" y="93"/>
                    <a:pt x="49" y="94"/>
                    <a:pt x="48" y="94"/>
                  </a:cubicBezTo>
                  <a:cubicBezTo>
                    <a:pt x="48" y="94"/>
                    <a:pt x="48" y="94"/>
                    <a:pt x="48" y="94"/>
                  </a:cubicBezTo>
                  <a:cubicBezTo>
                    <a:pt x="48" y="94"/>
                    <a:pt x="48" y="94"/>
                    <a:pt x="48" y="94"/>
                  </a:cubicBezTo>
                  <a:cubicBezTo>
                    <a:pt x="48" y="94"/>
                    <a:pt x="49" y="94"/>
                    <a:pt x="51" y="94"/>
                  </a:cubicBezTo>
                  <a:cubicBezTo>
                    <a:pt x="55" y="90"/>
                    <a:pt x="61" y="82"/>
                    <a:pt x="61" y="71"/>
                  </a:cubicBezTo>
                  <a:cubicBezTo>
                    <a:pt x="61" y="64"/>
                    <a:pt x="58" y="55"/>
                    <a:pt x="49" y="46"/>
                  </a:cubicBezTo>
                  <a:cubicBezTo>
                    <a:pt x="41" y="37"/>
                    <a:pt x="28" y="28"/>
                    <a:pt x="7" y="19"/>
                  </a:cubicBezTo>
                  <a:cubicBezTo>
                    <a:pt x="8" y="19"/>
                    <a:pt x="9" y="19"/>
                    <a:pt x="10" y="19"/>
                  </a:cubicBezTo>
                  <a:cubicBezTo>
                    <a:pt x="39" y="15"/>
                    <a:pt x="165" y="2"/>
                    <a:pt x="316" y="2"/>
                  </a:cubicBezTo>
                  <a:cubicBezTo>
                    <a:pt x="402" y="2"/>
                    <a:pt x="495" y="6"/>
                    <a:pt x="584" y="19"/>
                  </a:cubicBezTo>
                  <a:cubicBezTo>
                    <a:pt x="579" y="21"/>
                    <a:pt x="569" y="26"/>
                    <a:pt x="558" y="34"/>
                  </a:cubicBezTo>
                  <a:cubicBezTo>
                    <a:pt x="551" y="38"/>
                    <a:pt x="544" y="44"/>
                    <a:pt x="538" y="51"/>
                  </a:cubicBezTo>
                  <a:cubicBezTo>
                    <a:pt x="533" y="58"/>
                    <a:pt x="529" y="65"/>
                    <a:pt x="529" y="72"/>
                  </a:cubicBezTo>
                  <a:cubicBezTo>
                    <a:pt x="529" y="79"/>
                    <a:pt x="532" y="87"/>
                    <a:pt x="539" y="94"/>
                  </a:cubicBezTo>
                  <a:cubicBezTo>
                    <a:pt x="521" y="91"/>
                    <a:pt x="427" y="77"/>
                    <a:pt x="296" y="77"/>
                  </a:cubicBezTo>
                  <a:cubicBezTo>
                    <a:pt x="296" y="77"/>
                    <a:pt x="296" y="77"/>
                    <a:pt x="296" y="77"/>
                  </a:cubicBezTo>
                  <a:cubicBezTo>
                    <a:pt x="369" y="77"/>
                    <a:pt x="453" y="81"/>
                    <a:pt x="543" y="94"/>
                  </a:cubicBezTo>
                  <a:cubicBezTo>
                    <a:pt x="543" y="94"/>
                    <a:pt x="543" y="94"/>
                    <a:pt x="543" y="94"/>
                  </a:cubicBezTo>
                  <a:cubicBezTo>
                    <a:pt x="534" y="87"/>
                    <a:pt x="531" y="79"/>
                    <a:pt x="531" y="72"/>
                  </a:cubicBezTo>
                  <a:cubicBezTo>
                    <a:pt x="531" y="65"/>
                    <a:pt x="535" y="59"/>
                    <a:pt x="540" y="52"/>
                  </a:cubicBezTo>
                  <a:cubicBezTo>
                    <a:pt x="548" y="43"/>
                    <a:pt x="560" y="34"/>
                    <a:pt x="570" y="29"/>
                  </a:cubicBezTo>
                  <a:cubicBezTo>
                    <a:pt x="575" y="26"/>
                    <a:pt x="579" y="23"/>
                    <a:pt x="583" y="22"/>
                  </a:cubicBezTo>
                  <a:cubicBezTo>
                    <a:pt x="586" y="20"/>
                    <a:pt x="588" y="19"/>
                    <a:pt x="588" y="19"/>
                  </a:cubicBezTo>
                  <a:cubicBezTo>
                    <a:pt x="591" y="18"/>
                    <a:pt x="591" y="18"/>
                    <a:pt x="591" y="18"/>
                  </a:cubicBezTo>
                  <a:cubicBezTo>
                    <a:pt x="588" y="17"/>
                    <a:pt x="588" y="17"/>
                    <a:pt x="588" y="17"/>
                  </a:cubicBezTo>
                  <a:cubicBezTo>
                    <a:pt x="498" y="5"/>
                    <a:pt x="403" y="0"/>
                    <a:pt x="316"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7" name="Freeform 7"/>
            <p:cNvSpPr/>
            <p:nvPr/>
          </p:nvSpPr>
          <p:spPr bwMode="auto">
            <a:xfrm>
              <a:off x="1381024" y="2240299"/>
              <a:ext cx="682728" cy="56557"/>
            </a:xfrm>
            <a:custGeom>
              <a:gdLst>
                <a:gd name="T0" fmla="*/ 614 w 641"/>
                <a:gd name="T1" fmla="*/ 52 h 53"/>
                <a:gd name="T2" fmla="*/ 641 w 641"/>
                <a:gd name="T3" fmla="*/ 39 h 53"/>
                <a:gd name="T4" fmla="*/ 0 w 641"/>
                <a:gd name="T5" fmla="*/ 39 h 53"/>
                <a:gd name="T6" fmla="*/ 30 w 641"/>
                <a:gd name="T7" fmla="*/ 53 h 53"/>
                <a:gd name="T8" fmla="*/ 614 w 641"/>
                <a:gd name="T9" fmla="*/ 52 h 53"/>
              </a:gdLst>
              <a:cxnLst>
                <a:cxn ang="0">
                  <a:pos x="T0" y="T1"/>
                </a:cxn>
                <a:cxn ang="0">
                  <a:pos x="T2" y="T3"/>
                </a:cxn>
                <a:cxn ang="0">
                  <a:pos x="T4" y="T5"/>
                </a:cxn>
                <a:cxn ang="0">
                  <a:pos x="T6" y="T7"/>
                </a:cxn>
                <a:cxn ang="0">
                  <a:pos x="T8" y="T9"/>
                </a:cxn>
              </a:cxnLst>
              <a:rect l="0" t="0" r="r" b="b"/>
              <a:pathLst>
                <a:path w="641" h="52">
                  <a:moveTo>
                    <a:pt x="614" y="52"/>
                  </a:moveTo>
                  <a:cubicBezTo>
                    <a:pt x="628" y="44"/>
                    <a:pt x="641" y="39"/>
                    <a:pt x="641" y="39"/>
                  </a:cubicBezTo>
                  <a:cubicBezTo>
                    <a:pt x="351" y="0"/>
                    <a:pt x="0" y="39"/>
                    <a:pt x="0" y="39"/>
                  </a:cubicBezTo>
                  <a:cubicBezTo>
                    <a:pt x="12" y="43"/>
                    <a:pt x="22" y="48"/>
                    <a:pt x="30" y="53"/>
                  </a:cubicBezTo>
                  <a:cubicBezTo>
                    <a:pt x="115" y="45"/>
                    <a:pt x="381" y="26"/>
                    <a:pt x="614" y="52"/>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8" name="Freeform 8"/>
            <p:cNvSpPr/>
            <p:nvPr/>
          </p:nvSpPr>
          <p:spPr bwMode="auto">
            <a:xfrm>
              <a:off x="1381024" y="2262743"/>
              <a:ext cx="686768" cy="35012"/>
            </a:xfrm>
            <a:custGeom>
              <a:gdLst>
                <a:gd name="T0" fmla="*/ 614 w 645"/>
                <a:gd name="T1" fmla="*/ 31 h 33"/>
                <a:gd name="T2" fmla="*/ 614 w 645"/>
                <a:gd name="T3" fmla="*/ 32 h 33"/>
                <a:gd name="T4" fmla="*/ 633 w 645"/>
                <a:gd name="T5" fmla="*/ 22 h 33"/>
                <a:gd name="T6" fmla="*/ 639 w 645"/>
                <a:gd name="T7" fmla="*/ 20 h 33"/>
                <a:gd name="T8" fmla="*/ 641 w 645"/>
                <a:gd name="T9" fmla="*/ 19 h 33"/>
                <a:gd name="T10" fmla="*/ 645 w 645"/>
                <a:gd name="T11" fmla="*/ 17 h 33"/>
                <a:gd name="T12" fmla="*/ 641 w 645"/>
                <a:gd name="T13" fmla="*/ 17 h 33"/>
                <a:gd name="T14" fmla="*/ 346 w 645"/>
                <a:gd name="T15" fmla="*/ 0 h 33"/>
                <a:gd name="T16" fmla="*/ 0 w 645"/>
                <a:gd name="T17" fmla="*/ 17 h 33"/>
                <a:gd name="T18" fmla="*/ 0 w 645"/>
                <a:gd name="T19" fmla="*/ 19 h 33"/>
                <a:gd name="T20" fmla="*/ 29 w 645"/>
                <a:gd name="T21" fmla="*/ 33 h 33"/>
                <a:gd name="T22" fmla="*/ 29 w 645"/>
                <a:gd name="T23" fmla="*/ 33 h 33"/>
                <a:gd name="T24" fmla="*/ 30 w 645"/>
                <a:gd name="T25" fmla="*/ 33 h 33"/>
                <a:gd name="T26" fmla="*/ 345 w 645"/>
                <a:gd name="T27" fmla="*/ 19 h 33"/>
                <a:gd name="T28" fmla="*/ 613 w 645"/>
                <a:gd name="T29" fmla="*/ 32 h 33"/>
                <a:gd name="T30" fmla="*/ 614 w 645"/>
                <a:gd name="T31" fmla="*/ 32 h 33"/>
                <a:gd name="T32" fmla="*/ 614 w 645"/>
                <a:gd name="T33" fmla="*/ 32 h 33"/>
                <a:gd name="T34" fmla="*/ 614 w 645"/>
                <a:gd name="T35" fmla="*/ 31 h 33"/>
                <a:gd name="T36" fmla="*/ 614 w 645"/>
                <a:gd name="T37" fmla="*/ 30 h 33"/>
                <a:gd name="T38" fmla="*/ 345 w 645"/>
                <a:gd name="T39" fmla="*/ 17 h 33"/>
                <a:gd name="T40" fmla="*/ 29 w 645"/>
                <a:gd name="T41" fmla="*/ 31 h 33"/>
                <a:gd name="T42" fmla="*/ 30 w 645"/>
                <a:gd name="T43" fmla="*/ 32 h 33"/>
                <a:gd name="T44" fmla="*/ 30 w 645"/>
                <a:gd name="T45" fmla="*/ 31 h 33"/>
                <a:gd name="T46" fmla="*/ 0 w 645"/>
                <a:gd name="T47" fmla="*/ 17 h 33"/>
                <a:gd name="T48" fmla="*/ 0 w 645"/>
                <a:gd name="T49" fmla="*/ 18 h 33"/>
                <a:gd name="T50" fmla="*/ 0 w 645"/>
                <a:gd name="T51" fmla="*/ 19 h 33"/>
                <a:gd name="T52" fmla="*/ 7 w 645"/>
                <a:gd name="T53" fmla="*/ 18 h 33"/>
                <a:gd name="T54" fmla="*/ 346 w 645"/>
                <a:gd name="T55" fmla="*/ 2 h 33"/>
                <a:gd name="T56" fmla="*/ 641 w 645"/>
                <a:gd name="T57" fmla="*/ 19 h 33"/>
                <a:gd name="T58" fmla="*/ 641 w 645"/>
                <a:gd name="T59" fmla="*/ 18 h 33"/>
                <a:gd name="T60" fmla="*/ 640 w 645"/>
                <a:gd name="T61" fmla="*/ 17 h 33"/>
                <a:gd name="T62" fmla="*/ 613 w 645"/>
                <a:gd name="T63" fmla="*/ 31 h 33"/>
                <a:gd name="T64" fmla="*/ 614 w 645"/>
                <a:gd name="T65" fmla="*/ 31 h 33"/>
                <a:gd name="T66" fmla="*/ 614 w 645"/>
                <a:gd name="T67" fmla="*/ 30 h 33"/>
                <a:gd name="T68" fmla="*/ 614 w 645"/>
                <a:gd name="T69" fmla="*/ 31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33">
                  <a:moveTo>
                    <a:pt x="614" y="31"/>
                  </a:moveTo>
                  <a:cubicBezTo>
                    <a:pt x="614" y="32"/>
                    <a:pt x="614" y="32"/>
                    <a:pt x="614" y="32"/>
                  </a:cubicBezTo>
                  <a:cubicBezTo>
                    <a:pt x="621" y="28"/>
                    <a:pt x="628" y="25"/>
                    <a:pt x="633" y="22"/>
                  </a:cubicBezTo>
                  <a:cubicBezTo>
                    <a:pt x="635" y="21"/>
                    <a:pt x="637" y="20"/>
                    <a:pt x="639" y="20"/>
                  </a:cubicBezTo>
                  <a:cubicBezTo>
                    <a:pt x="640" y="19"/>
                    <a:pt x="641" y="19"/>
                    <a:pt x="641" y="19"/>
                  </a:cubicBezTo>
                  <a:cubicBezTo>
                    <a:pt x="645" y="17"/>
                    <a:pt x="645" y="17"/>
                    <a:pt x="645" y="17"/>
                  </a:cubicBezTo>
                  <a:cubicBezTo>
                    <a:pt x="641" y="17"/>
                    <a:pt x="641" y="17"/>
                    <a:pt x="641" y="17"/>
                  </a:cubicBezTo>
                  <a:cubicBezTo>
                    <a:pt x="544" y="4"/>
                    <a:pt x="441" y="0"/>
                    <a:pt x="346" y="0"/>
                  </a:cubicBezTo>
                  <a:cubicBezTo>
                    <a:pt x="156" y="0"/>
                    <a:pt x="0" y="17"/>
                    <a:pt x="0" y="17"/>
                  </a:cubicBezTo>
                  <a:cubicBezTo>
                    <a:pt x="0" y="19"/>
                    <a:pt x="0" y="19"/>
                    <a:pt x="0" y="19"/>
                  </a:cubicBezTo>
                  <a:cubicBezTo>
                    <a:pt x="12" y="23"/>
                    <a:pt x="21" y="28"/>
                    <a:pt x="29" y="33"/>
                  </a:cubicBezTo>
                  <a:cubicBezTo>
                    <a:pt x="29" y="33"/>
                    <a:pt x="29" y="33"/>
                    <a:pt x="29" y="33"/>
                  </a:cubicBezTo>
                  <a:cubicBezTo>
                    <a:pt x="30" y="33"/>
                    <a:pt x="30" y="33"/>
                    <a:pt x="30" y="33"/>
                  </a:cubicBezTo>
                  <a:cubicBezTo>
                    <a:pt x="82" y="28"/>
                    <a:pt x="204" y="19"/>
                    <a:pt x="345" y="19"/>
                  </a:cubicBezTo>
                  <a:cubicBezTo>
                    <a:pt x="431" y="19"/>
                    <a:pt x="525" y="22"/>
                    <a:pt x="613" y="32"/>
                  </a:cubicBezTo>
                  <a:cubicBezTo>
                    <a:pt x="614" y="32"/>
                    <a:pt x="614" y="32"/>
                    <a:pt x="614" y="32"/>
                  </a:cubicBezTo>
                  <a:cubicBezTo>
                    <a:pt x="614" y="32"/>
                    <a:pt x="614" y="32"/>
                    <a:pt x="614" y="32"/>
                  </a:cubicBezTo>
                  <a:cubicBezTo>
                    <a:pt x="614" y="31"/>
                    <a:pt x="614" y="31"/>
                    <a:pt x="614" y="31"/>
                  </a:cubicBezTo>
                  <a:cubicBezTo>
                    <a:pt x="614" y="30"/>
                    <a:pt x="614" y="30"/>
                    <a:pt x="614" y="30"/>
                  </a:cubicBezTo>
                  <a:cubicBezTo>
                    <a:pt x="525" y="20"/>
                    <a:pt x="432" y="17"/>
                    <a:pt x="345" y="17"/>
                  </a:cubicBezTo>
                  <a:cubicBezTo>
                    <a:pt x="204" y="17"/>
                    <a:pt x="82" y="26"/>
                    <a:pt x="29" y="31"/>
                  </a:cubicBezTo>
                  <a:cubicBezTo>
                    <a:pt x="30" y="32"/>
                    <a:pt x="30" y="32"/>
                    <a:pt x="30" y="32"/>
                  </a:cubicBezTo>
                  <a:cubicBezTo>
                    <a:pt x="30" y="31"/>
                    <a:pt x="30" y="31"/>
                    <a:pt x="30" y="31"/>
                  </a:cubicBezTo>
                  <a:cubicBezTo>
                    <a:pt x="22" y="26"/>
                    <a:pt x="12" y="21"/>
                    <a:pt x="0" y="17"/>
                  </a:cubicBezTo>
                  <a:cubicBezTo>
                    <a:pt x="0" y="18"/>
                    <a:pt x="0" y="18"/>
                    <a:pt x="0" y="18"/>
                  </a:cubicBezTo>
                  <a:cubicBezTo>
                    <a:pt x="0" y="19"/>
                    <a:pt x="0" y="19"/>
                    <a:pt x="0" y="19"/>
                  </a:cubicBezTo>
                  <a:cubicBezTo>
                    <a:pt x="0" y="19"/>
                    <a:pt x="3" y="18"/>
                    <a:pt x="7" y="18"/>
                  </a:cubicBezTo>
                  <a:cubicBezTo>
                    <a:pt x="40" y="15"/>
                    <a:pt x="180" y="2"/>
                    <a:pt x="346" y="2"/>
                  </a:cubicBezTo>
                  <a:cubicBezTo>
                    <a:pt x="441" y="2"/>
                    <a:pt x="544" y="6"/>
                    <a:pt x="641" y="19"/>
                  </a:cubicBezTo>
                  <a:cubicBezTo>
                    <a:pt x="641" y="18"/>
                    <a:pt x="641" y="18"/>
                    <a:pt x="641" y="18"/>
                  </a:cubicBezTo>
                  <a:cubicBezTo>
                    <a:pt x="640" y="17"/>
                    <a:pt x="640" y="17"/>
                    <a:pt x="640" y="17"/>
                  </a:cubicBezTo>
                  <a:cubicBezTo>
                    <a:pt x="640" y="17"/>
                    <a:pt x="627" y="22"/>
                    <a:pt x="613" y="31"/>
                  </a:cubicBezTo>
                  <a:cubicBezTo>
                    <a:pt x="614" y="31"/>
                    <a:pt x="614" y="31"/>
                    <a:pt x="614" y="31"/>
                  </a:cubicBezTo>
                  <a:cubicBezTo>
                    <a:pt x="614" y="30"/>
                    <a:pt x="614" y="30"/>
                    <a:pt x="614" y="30"/>
                  </a:cubicBezTo>
                  <a:lnTo>
                    <a:pt x="614" y="31"/>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9" name="Freeform 9"/>
            <p:cNvSpPr/>
            <p:nvPr/>
          </p:nvSpPr>
          <p:spPr bwMode="auto">
            <a:xfrm>
              <a:off x="1464065" y="2350721"/>
              <a:ext cx="519789" cy="97853"/>
            </a:xfrm>
            <a:custGeom>
              <a:gdLst>
                <a:gd name="T0" fmla="*/ 244 w 488"/>
                <a:gd name="T1" fmla="*/ 0 h 92"/>
                <a:gd name="T2" fmla="*/ 0 w 488"/>
                <a:gd name="T3" fmla="*/ 17 h 92"/>
                <a:gd name="T4" fmla="*/ 28 w 488"/>
                <a:gd name="T5" fmla="*/ 35 h 92"/>
                <a:gd name="T6" fmla="*/ 37 w 488"/>
                <a:gd name="T7" fmla="*/ 53 h 92"/>
                <a:gd name="T8" fmla="*/ 31 w 488"/>
                <a:gd name="T9" fmla="*/ 70 h 92"/>
                <a:gd name="T10" fmla="*/ 17 w 488"/>
                <a:gd name="T11" fmla="*/ 83 h 92"/>
                <a:gd name="T12" fmla="*/ 3 w 488"/>
                <a:gd name="T13" fmla="*/ 91 h 92"/>
                <a:gd name="T14" fmla="*/ 243 w 488"/>
                <a:gd name="T15" fmla="*/ 75 h 92"/>
                <a:gd name="T16" fmla="*/ 244 w 488"/>
                <a:gd name="T17" fmla="*/ 75 h 92"/>
                <a:gd name="T18" fmla="*/ 244 w 488"/>
                <a:gd name="T19" fmla="*/ 75 h 92"/>
                <a:gd name="T20" fmla="*/ 487 w 488"/>
                <a:gd name="T21" fmla="*/ 92 h 92"/>
                <a:gd name="T22" fmla="*/ 470 w 488"/>
                <a:gd name="T23" fmla="*/ 56 h 92"/>
                <a:gd name="T24" fmla="*/ 488 w 488"/>
                <a:gd name="T25" fmla="*/ 17 h 92"/>
                <a:gd name="T26" fmla="*/ 244 w 488"/>
                <a:gd name="T27"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92">
                  <a:moveTo>
                    <a:pt x="244" y="0"/>
                  </a:moveTo>
                  <a:cubicBezTo>
                    <a:pt x="172" y="0"/>
                    <a:pt x="88" y="4"/>
                    <a:pt x="0" y="17"/>
                  </a:cubicBezTo>
                  <a:cubicBezTo>
                    <a:pt x="13" y="23"/>
                    <a:pt x="23" y="29"/>
                    <a:pt x="28" y="35"/>
                  </a:cubicBezTo>
                  <a:cubicBezTo>
                    <a:pt x="35" y="41"/>
                    <a:pt x="37" y="47"/>
                    <a:pt x="37" y="53"/>
                  </a:cubicBezTo>
                  <a:cubicBezTo>
                    <a:pt x="37" y="59"/>
                    <a:pt x="35" y="65"/>
                    <a:pt x="31" y="70"/>
                  </a:cubicBezTo>
                  <a:cubicBezTo>
                    <a:pt x="27" y="75"/>
                    <a:pt x="22" y="79"/>
                    <a:pt x="17" y="83"/>
                  </a:cubicBezTo>
                  <a:cubicBezTo>
                    <a:pt x="12" y="86"/>
                    <a:pt x="7" y="89"/>
                    <a:pt x="3" y="91"/>
                  </a:cubicBezTo>
                  <a:cubicBezTo>
                    <a:pt x="28" y="87"/>
                    <a:pt x="118" y="75"/>
                    <a:pt x="243" y="75"/>
                  </a:cubicBezTo>
                  <a:cubicBezTo>
                    <a:pt x="243" y="75"/>
                    <a:pt x="243" y="75"/>
                    <a:pt x="244" y="75"/>
                  </a:cubicBezTo>
                  <a:cubicBezTo>
                    <a:pt x="244" y="75"/>
                    <a:pt x="244" y="75"/>
                    <a:pt x="244" y="75"/>
                  </a:cubicBezTo>
                  <a:cubicBezTo>
                    <a:pt x="375" y="75"/>
                    <a:pt x="469" y="89"/>
                    <a:pt x="487" y="92"/>
                  </a:cubicBezTo>
                  <a:cubicBezTo>
                    <a:pt x="474" y="79"/>
                    <a:pt x="470" y="67"/>
                    <a:pt x="470" y="56"/>
                  </a:cubicBezTo>
                  <a:cubicBezTo>
                    <a:pt x="470" y="37"/>
                    <a:pt x="484" y="22"/>
                    <a:pt x="488" y="17"/>
                  </a:cubicBezTo>
                  <a:cubicBezTo>
                    <a:pt x="400" y="4"/>
                    <a:pt x="316" y="0"/>
                    <a:pt x="244"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20" name="Freeform 10"/>
            <p:cNvSpPr/>
            <p:nvPr/>
          </p:nvSpPr>
          <p:spPr bwMode="auto">
            <a:xfrm>
              <a:off x="1464065" y="2350721"/>
              <a:ext cx="259895" cy="18404"/>
            </a:xfrm>
            <a:custGeom>
              <a:gdLst>
                <a:gd name="T0" fmla="*/ 243 w 244"/>
                <a:gd name="T1" fmla="*/ 0 h 17"/>
                <a:gd name="T2" fmla="*/ 1 w 244"/>
                <a:gd name="T3" fmla="*/ 17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7"/>
                  </a:cubicBezTo>
                  <a:cubicBezTo>
                    <a:pt x="1" y="17"/>
                    <a:pt x="0" y="17"/>
                    <a:pt x="0" y="17"/>
                  </a:cubicBezTo>
                  <a:cubicBezTo>
                    <a:pt x="0" y="17"/>
                    <a:pt x="0" y="17"/>
                    <a:pt x="0" y="17"/>
                  </a:cubicBezTo>
                  <a:cubicBezTo>
                    <a:pt x="88" y="4"/>
                    <a:pt x="172" y="0"/>
                    <a:pt x="244" y="0"/>
                  </a:cubicBezTo>
                  <a:cubicBezTo>
                    <a:pt x="243" y="0"/>
                    <a:pt x="243" y="0"/>
                    <a:pt x="243"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21" name="Freeform 11"/>
            <p:cNvSpPr>
              <a:spLocks noEditPoints="1"/>
            </p:cNvSpPr>
            <p:nvPr/>
          </p:nvSpPr>
          <p:spPr bwMode="auto">
            <a:xfrm>
              <a:off x="1456882" y="2366880"/>
              <a:ext cx="532357" cy="2244"/>
            </a:xfrm>
            <a:custGeom>
              <a:gdLst>
                <a:gd name="T0" fmla="*/ 3 w 500"/>
                <a:gd name="T1" fmla="*/ 0 h 2"/>
                <a:gd name="T2" fmla="*/ 0 w 500"/>
                <a:gd name="T3" fmla="*/ 1 h 2"/>
                <a:gd name="T4" fmla="*/ 2 w 500"/>
                <a:gd name="T5" fmla="*/ 2 h 2"/>
                <a:gd name="T6" fmla="*/ 3 w 500"/>
                <a:gd name="T7" fmla="*/ 0 h 2"/>
                <a:gd name="T8" fmla="*/ 3 w 500"/>
                <a:gd name="T9" fmla="*/ 0 h 2"/>
                <a:gd name="T10" fmla="*/ 498 w 500"/>
                <a:gd name="T11" fmla="*/ 0 h 2"/>
                <a:gd name="T12" fmla="*/ 498 w 500"/>
                <a:gd name="T13" fmla="*/ 0 h 2"/>
                <a:gd name="T14" fmla="*/ 499 w 500"/>
                <a:gd name="T15" fmla="*/ 1 h 2"/>
                <a:gd name="T16" fmla="*/ 500 w 500"/>
                <a:gd name="T17" fmla="*/ 1 h 2"/>
                <a:gd name="T18" fmla="*/ 498 w 500"/>
                <a:gd name="T19" fmla="*/ 0 h 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2">
                  <a:moveTo>
                    <a:pt x="3" y="0"/>
                  </a:moveTo>
                  <a:cubicBezTo>
                    <a:pt x="0" y="1"/>
                    <a:pt x="0" y="1"/>
                    <a:pt x="0" y="1"/>
                  </a:cubicBezTo>
                  <a:cubicBezTo>
                    <a:pt x="2" y="2"/>
                    <a:pt x="2" y="2"/>
                    <a:pt x="2" y="2"/>
                  </a:cubicBezTo>
                  <a:cubicBezTo>
                    <a:pt x="3" y="0"/>
                    <a:pt x="3" y="0"/>
                    <a:pt x="3" y="0"/>
                  </a:cubicBezTo>
                  <a:cubicBezTo>
                    <a:pt x="3" y="0"/>
                    <a:pt x="3" y="0"/>
                    <a:pt x="3" y="0"/>
                  </a:cubicBezTo>
                  <a:moveTo>
                    <a:pt x="498" y="0"/>
                  </a:moveTo>
                  <a:cubicBezTo>
                    <a:pt x="498" y="0"/>
                    <a:pt x="498" y="0"/>
                    <a:pt x="498" y="0"/>
                  </a:cubicBezTo>
                  <a:cubicBezTo>
                    <a:pt x="499" y="1"/>
                    <a:pt x="499" y="1"/>
                    <a:pt x="499" y="1"/>
                  </a:cubicBezTo>
                  <a:cubicBezTo>
                    <a:pt x="500" y="1"/>
                    <a:pt x="500" y="1"/>
                    <a:pt x="500" y="1"/>
                  </a:cubicBezTo>
                  <a:cubicBezTo>
                    <a:pt x="498" y="0"/>
                    <a:pt x="498" y="0"/>
                    <a:pt x="498"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22" name="Freeform 12"/>
            <p:cNvSpPr/>
            <p:nvPr/>
          </p:nvSpPr>
          <p:spPr bwMode="auto">
            <a:xfrm>
              <a:off x="1463167" y="2348925"/>
              <a:ext cx="260793" cy="17955"/>
            </a:xfrm>
            <a:custGeom>
              <a:gdLst>
                <a:gd name="T0" fmla="*/ 244 w 245"/>
                <a:gd name="T1" fmla="*/ 0 h 17"/>
                <a:gd name="T2" fmla="*/ 0 w 245"/>
                <a:gd name="T3" fmla="*/ 17 h 17"/>
                <a:gd name="T4" fmla="*/ 0 w 245"/>
                <a:gd name="T5" fmla="*/ 17 h 17"/>
                <a:gd name="T6" fmla="*/ 245 w 245"/>
                <a:gd name="T7" fmla="*/ 0 h 17"/>
                <a:gd name="T8" fmla="*/ 244 w 245"/>
                <a:gd name="T9" fmla="*/ 0 h 17"/>
              </a:gdLst>
              <a:cxnLst>
                <a:cxn ang="0">
                  <a:pos x="T0" y="T1"/>
                </a:cxn>
                <a:cxn ang="0">
                  <a:pos x="T2" y="T3"/>
                </a:cxn>
                <a:cxn ang="0">
                  <a:pos x="T4" y="T5"/>
                </a:cxn>
                <a:cxn ang="0">
                  <a:pos x="T6" y="T7"/>
                </a:cxn>
                <a:cxn ang="0">
                  <a:pos x="T8" y="T9"/>
                </a:cxn>
              </a:cxnLst>
              <a:rect l="0" t="0" r="r" b="b"/>
              <a:pathLst>
                <a:path w="245" h="17">
                  <a:moveTo>
                    <a:pt x="244" y="0"/>
                  </a:moveTo>
                  <a:cubicBezTo>
                    <a:pt x="112" y="0"/>
                    <a:pt x="18" y="14"/>
                    <a:pt x="0" y="17"/>
                  </a:cubicBezTo>
                  <a:cubicBezTo>
                    <a:pt x="0" y="17"/>
                    <a:pt x="0" y="17"/>
                    <a:pt x="0" y="17"/>
                  </a:cubicBezTo>
                  <a:cubicBezTo>
                    <a:pt x="89" y="4"/>
                    <a:pt x="172" y="0"/>
                    <a:pt x="245" y="0"/>
                  </a:cubicBezTo>
                  <a:cubicBezTo>
                    <a:pt x="244" y="0"/>
                    <a:pt x="244" y="0"/>
                    <a:pt x="244"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23" name="Freeform 13"/>
            <p:cNvSpPr/>
            <p:nvPr/>
          </p:nvSpPr>
          <p:spPr bwMode="auto">
            <a:xfrm>
              <a:off x="1459127" y="2348925"/>
              <a:ext cx="528766" cy="20199"/>
            </a:xfrm>
            <a:custGeom>
              <a:gdLst>
                <a:gd name="T0" fmla="*/ 249 w 497"/>
                <a:gd name="T1" fmla="*/ 0 h 19"/>
                <a:gd name="T2" fmla="*/ 4 w 497"/>
                <a:gd name="T3" fmla="*/ 17 h 19"/>
                <a:gd name="T4" fmla="*/ 4 w 497"/>
                <a:gd name="T5" fmla="*/ 17 h 19"/>
                <a:gd name="T6" fmla="*/ 1 w 497"/>
                <a:gd name="T7" fmla="*/ 17 h 19"/>
                <a:gd name="T8" fmla="*/ 1 w 497"/>
                <a:gd name="T9" fmla="*/ 17 h 19"/>
                <a:gd name="T10" fmla="*/ 1 w 497"/>
                <a:gd name="T11" fmla="*/ 17 h 19"/>
                <a:gd name="T12" fmla="*/ 0 w 497"/>
                <a:gd name="T13" fmla="*/ 19 h 19"/>
                <a:gd name="T14" fmla="*/ 1 w 497"/>
                <a:gd name="T15" fmla="*/ 19 h 19"/>
                <a:gd name="T16" fmla="*/ 2 w 497"/>
                <a:gd name="T17" fmla="*/ 18 h 19"/>
                <a:gd name="T18" fmla="*/ 1 w 497"/>
                <a:gd name="T19" fmla="*/ 19 h 19"/>
                <a:gd name="T20" fmla="*/ 1 w 497"/>
                <a:gd name="T21" fmla="*/ 19 h 19"/>
                <a:gd name="T22" fmla="*/ 2 w 497"/>
                <a:gd name="T23" fmla="*/ 19 h 19"/>
                <a:gd name="T24" fmla="*/ 5 w 497"/>
                <a:gd name="T25" fmla="*/ 19 h 19"/>
                <a:gd name="T26" fmla="*/ 5 w 497"/>
                <a:gd name="T27" fmla="*/ 19 h 19"/>
                <a:gd name="T28" fmla="*/ 6 w 497"/>
                <a:gd name="T29" fmla="*/ 19 h 19"/>
                <a:gd name="T30" fmla="*/ 248 w 497"/>
                <a:gd name="T31" fmla="*/ 2 h 19"/>
                <a:gd name="T32" fmla="*/ 249 w 497"/>
                <a:gd name="T33" fmla="*/ 2 h 19"/>
                <a:gd name="T34" fmla="*/ 249 w 497"/>
                <a:gd name="T35" fmla="*/ 2 h 19"/>
                <a:gd name="T36" fmla="*/ 427 w 497"/>
                <a:gd name="T37" fmla="*/ 11 h 19"/>
                <a:gd name="T38" fmla="*/ 478 w 497"/>
                <a:gd name="T39" fmla="*/ 17 h 19"/>
                <a:gd name="T40" fmla="*/ 491 w 497"/>
                <a:gd name="T41" fmla="*/ 19 h 19"/>
                <a:gd name="T42" fmla="*/ 495 w 497"/>
                <a:gd name="T43" fmla="*/ 19 h 19"/>
                <a:gd name="T44" fmla="*/ 496 w 497"/>
                <a:gd name="T45" fmla="*/ 19 h 19"/>
                <a:gd name="T46" fmla="*/ 496 w 497"/>
                <a:gd name="T47" fmla="*/ 19 h 19"/>
                <a:gd name="T48" fmla="*/ 497 w 497"/>
                <a:gd name="T49" fmla="*/ 18 h 19"/>
                <a:gd name="T50" fmla="*/ 496 w 497"/>
                <a:gd name="T51" fmla="*/ 17 h 19"/>
                <a:gd name="T52" fmla="*/ 496 w 497"/>
                <a:gd name="T53" fmla="*/ 17 h 19"/>
                <a:gd name="T54" fmla="*/ 496 w 497"/>
                <a:gd name="T55" fmla="*/ 17 h 19"/>
                <a:gd name="T56" fmla="*/ 249 w 497"/>
                <a:gd name="T57"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19">
                  <a:moveTo>
                    <a:pt x="249" y="0"/>
                  </a:moveTo>
                  <a:cubicBezTo>
                    <a:pt x="176" y="0"/>
                    <a:pt x="93" y="4"/>
                    <a:pt x="4" y="17"/>
                  </a:cubicBezTo>
                  <a:cubicBezTo>
                    <a:pt x="4" y="17"/>
                    <a:pt x="4" y="17"/>
                    <a:pt x="4" y="17"/>
                  </a:cubicBezTo>
                  <a:cubicBezTo>
                    <a:pt x="2" y="17"/>
                    <a:pt x="1" y="17"/>
                    <a:pt x="1" y="17"/>
                  </a:cubicBezTo>
                  <a:cubicBezTo>
                    <a:pt x="1" y="17"/>
                    <a:pt x="1" y="17"/>
                    <a:pt x="1" y="17"/>
                  </a:cubicBezTo>
                  <a:cubicBezTo>
                    <a:pt x="1" y="17"/>
                    <a:pt x="1" y="17"/>
                    <a:pt x="1" y="17"/>
                  </a:cubicBezTo>
                  <a:cubicBezTo>
                    <a:pt x="0" y="19"/>
                    <a:pt x="0" y="19"/>
                    <a:pt x="0" y="19"/>
                  </a:cubicBezTo>
                  <a:cubicBezTo>
                    <a:pt x="1" y="19"/>
                    <a:pt x="1" y="19"/>
                    <a:pt x="1" y="19"/>
                  </a:cubicBezTo>
                  <a:cubicBezTo>
                    <a:pt x="2" y="18"/>
                    <a:pt x="2" y="18"/>
                    <a:pt x="2" y="18"/>
                  </a:cubicBezTo>
                  <a:cubicBezTo>
                    <a:pt x="1" y="19"/>
                    <a:pt x="1" y="19"/>
                    <a:pt x="1" y="19"/>
                  </a:cubicBezTo>
                  <a:cubicBezTo>
                    <a:pt x="1" y="19"/>
                    <a:pt x="1" y="19"/>
                    <a:pt x="1" y="19"/>
                  </a:cubicBezTo>
                  <a:cubicBezTo>
                    <a:pt x="2" y="19"/>
                    <a:pt x="2" y="19"/>
                    <a:pt x="2" y="19"/>
                  </a:cubicBezTo>
                  <a:cubicBezTo>
                    <a:pt x="3" y="19"/>
                    <a:pt x="4" y="19"/>
                    <a:pt x="5" y="19"/>
                  </a:cubicBezTo>
                  <a:cubicBezTo>
                    <a:pt x="5" y="19"/>
                    <a:pt x="5" y="19"/>
                    <a:pt x="5" y="19"/>
                  </a:cubicBezTo>
                  <a:cubicBezTo>
                    <a:pt x="5" y="19"/>
                    <a:pt x="6" y="19"/>
                    <a:pt x="6" y="19"/>
                  </a:cubicBezTo>
                  <a:cubicBezTo>
                    <a:pt x="27" y="15"/>
                    <a:pt x="120" y="2"/>
                    <a:pt x="248" y="2"/>
                  </a:cubicBezTo>
                  <a:cubicBezTo>
                    <a:pt x="248" y="2"/>
                    <a:pt x="248" y="2"/>
                    <a:pt x="249" y="2"/>
                  </a:cubicBezTo>
                  <a:cubicBezTo>
                    <a:pt x="249" y="2"/>
                    <a:pt x="249" y="2"/>
                    <a:pt x="249" y="2"/>
                  </a:cubicBezTo>
                  <a:cubicBezTo>
                    <a:pt x="323" y="2"/>
                    <a:pt x="384" y="6"/>
                    <a:pt x="427" y="11"/>
                  </a:cubicBezTo>
                  <a:cubicBezTo>
                    <a:pt x="449" y="13"/>
                    <a:pt x="466" y="15"/>
                    <a:pt x="478" y="17"/>
                  </a:cubicBezTo>
                  <a:cubicBezTo>
                    <a:pt x="483" y="17"/>
                    <a:pt x="488" y="18"/>
                    <a:pt x="491" y="19"/>
                  </a:cubicBezTo>
                  <a:cubicBezTo>
                    <a:pt x="494" y="19"/>
                    <a:pt x="495" y="19"/>
                    <a:pt x="495" y="19"/>
                  </a:cubicBezTo>
                  <a:cubicBezTo>
                    <a:pt x="496" y="19"/>
                    <a:pt x="496" y="19"/>
                    <a:pt x="496" y="19"/>
                  </a:cubicBezTo>
                  <a:cubicBezTo>
                    <a:pt x="496" y="19"/>
                    <a:pt x="496" y="19"/>
                    <a:pt x="496" y="19"/>
                  </a:cubicBezTo>
                  <a:cubicBezTo>
                    <a:pt x="497" y="18"/>
                    <a:pt x="497" y="18"/>
                    <a:pt x="497" y="18"/>
                  </a:cubicBezTo>
                  <a:cubicBezTo>
                    <a:pt x="496" y="17"/>
                    <a:pt x="496" y="17"/>
                    <a:pt x="496" y="17"/>
                  </a:cubicBezTo>
                  <a:cubicBezTo>
                    <a:pt x="496" y="17"/>
                    <a:pt x="496" y="17"/>
                    <a:pt x="496" y="17"/>
                  </a:cubicBezTo>
                  <a:cubicBezTo>
                    <a:pt x="496" y="17"/>
                    <a:pt x="496" y="17"/>
                    <a:pt x="496" y="17"/>
                  </a:cubicBezTo>
                  <a:cubicBezTo>
                    <a:pt x="406" y="4"/>
                    <a:pt x="322" y="0"/>
                    <a:pt x="249"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24" name="Freeform 14"/>
            <p:cNvSpPr>
              <a:spLocks noEditPoints="1"/>
            </p:cNvSpPr>
            <p:nvPr/>
          </p:nvSpPr>
          <p:spPr bwMode="auto">
            <a:xfrm>
              <a:off x="1460025" y="2350721"/>
              <a:ext cx="530113" cy="100995"/>
            </a:xfrm>
            <a:custGeom>
              <a:gdLst>
                <a:gd name="T0" fmla="*/ 496 w 498"/>
                <a:gd name="T1" fmla="*/ 93 h 95"/>
                <a:gd name="T2" fmla="*/ 495 w 498"/>
                <a:gd name="T3" fmla="*/ 94 h 95"/>
                <a:gd name="T4" fmla="*/ 495 w 498"/>
                <a:gd name="T5" fmla="*/ 94 h 95"/>
                <a:gd name="T6" fmla="*/ 498 w 498"/>
                <a:gd name="T7" fmla="*/ 95 h 95"/>
                <a:gd name="T8" fmla="*/ 496 w 498"/>
                <a:gd name="T9" fmla="*/ 93 h 95"/>
                <a:gd name="T10" fmla="*/ 4 w 498"/>
                <a:gd name="T11" fmla="*/ 17 h 95"/>
                <a:gd name="T12" fmla="*/ 1 w 498"/>
                <a:gd name="T13" fmla="*/ 17 h 95"/>
                <a:gd name="T14" fmla="*/ 0 w 498"/>
                <a:gd name="T15" fmla="*/ 17 h 95"/>
                <a:gd name="T16" fmla="*/ 31 w 498"/>
                <a:gd name="T17" fmla="*/ 36 h 95"/>
                <a:gd name="T18" fmla="*/ 39 w 498"/>
                <a:gd name="T19" fmla="*/ 53 h 95"/>
                <a:gd name="T20" fmla="*/ 33 w 498"/>
                <a:gd name="T21" fmla="*/ 68 h 95"/>
                <a:gd name="T22" fmla="*/ 13 w 498"/>
                <a:gd name="T23" fmla="*/ 86 h 95"/>
                <a:gd name="T24" fmla="*/ 4 w 498"/>
                <a:gd name="T25" fmla="*/ 91 h 95"/>
                <a:gd name="T26" fmla="*/ 0 w 498"/>
                <a:gd name="T27" fmla="*/ 92 h 95"/>
                <a:gd name="T28" fmla="*/ 0 w 498"/>
                <a:gd name="T29" fmla="*/ 92 h 95"/>
                <a:gd name="T30" fmla="*/ 7 w 498"/>
                <a:gd name="T31" fmla="*/ 91 h 95"/>
                <a:gd name="T32" fmla="*/ 21 w 498"/>
                <a:gd name="T33" fmla="*/ 83 h 95"/>
                <a:gd name="T34" fmla="*/ 35 w 498"/>
                <a:gd name="T35" fmla="*/ 70 h 95"/>
                <a:gd name="T36" fmla="*/ 41 w 498"/>
                <a:gd name="T37" fmla="*/ 53 h 95"/>
                <a:gd name="T38" fmla="*/ 32 w 498"/>
                <a:gd name="T39" fmla="*/ 35 h 95"/>
                <a:gd name="T40" fmla="*/ 4 w 498"/>
                <a:gd name="T41" fmla="*/ 17 h 95"/>
                <a:gd name="T42" fmla="*/ 248 w 498"/>
                <a:gd name="T43" fmla="*/ 0 h 95"/>
                <a:gd name="T44" fmla="*/ 248 w 498"/>
                <a:gd name="T45" fmla="*/ 0 h 95"/>
                <a:gd name="T46" fmla="*/ 492 w 498"/>
                <a:gd name="T47" fmla="*/ 17 h 95"/>
                <a:gd name="T48" fmla="*/ 474 w 498"/>
                <a:gd name="T49" fmla="*/ 56 h 95"/>
                <a:gd name="T50" fmla="*/ 491 w 498"/>
                <a:gd name="T51" fmla="*/ 92 h 95"/>
                <a:gd name="T52" fmla="*/ 248 w 498"/>
                <a:gd name="T53" fmla="*/ 75 h 95"/>
                <a:gd name="T54" fmla="*/ 248 w 498"/>
                <a:gd name="T55" fmla="*/ 75 h 95"/>
                <a:gd name="T56" fmla="*/ 495 w 498"/>
                <a:gd name="T57" fmla="*/ 92 h 95"/>
                <a:gd name="T58" fmla="*/ 495 w 498"/>
                <a:gd name="T59" fmla="*/ 92 h 95"/>
                <a:gd name="T60" fmla="*/ 476 w 498"/>
                <a:gd name="T61" fmla="*/ 56 h 95"/>
                <a:gd name="T62" fmla="*/ 485 w 498"/>
                <a:gd name="T63" fmla="*/ 28 h 95"/>
                <a:gd name="T64" fmla="*/ 492 w 498"/>
                <a:gd name="T65" fmla="*/ 20 h 95"/>
                <a:gd name="T66" fmla="*/ 494 w 498"/>
                <a:gd name="T67" fmla="*/ 18 h 95"/>
                <a:gd name="T68" fmla="*/ 495 w 498"/>
                <a:gd name="T69" fmla="*/ 17 h 95"/>
                <a:gd name="T70" fmla="*/ 494 w 498"/>
                <a:gd name="T71" fmla="*/ 17 h 95"/>
                <a:gd name="T72" fmla="*/ 490 w 498"/>
                <a:gd name="T73" fmla="*/ 17 h 95"/>
                <a:gd name="T74" fmla="*/ 477 w 498"/>
                <a:gd name="T75" fmla="*/ 15 h 95"/>
                <a:gd name="T76" fmla="*/ 426 w 498"/>
                <a:gd name="T77" fmla="*/ 9 h 95"/>
                <a:gd name="T78" fmla="*/ 248 w 498"/>
                <a:gd name="T7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8" h="95">
                  <a:moveTo>
                    <a:pt x="496" y="93"/>
                  </a:moveTo>
                  <a:cubicBezTo>
                    <a:pt x="495" y="94"/>
                    <a:pt x="495" y="94"/>
                    <a:pt x="495" y="94"/>
                  </a:cubicBezTo>
                  <a:cubicBezTo>
                    <a:pt x="495" y="94"/>
                    <a:pt x="495" y="94"/>
                    <a:pt x="495" y="94"/>
                  </a:cubicBezTo>
                  <a:cubicBezTo>
                    <a:pt x="498" y="95"/>
                    <a:pt x="498" y="95"/>
                    <a:pt x="498" y="95"/>
                  </a:cubicBezTo>
                  <a:cubicBezTo>
                    <a:pt x="496" y="93"/>
                    <a:pt x="496" y="93"/>
                    <a:pt x="496" y="93"/>
                  </a:cubicBezTo>
                  <a:moveTo>
                    <a:pt x="4" y="17"/>
                  </a:moveTo>
                  <a:cubicBezTo>
                    <a:pt x="3" y="17"/>
                    <a:pt x="2" y="17"/>
                    <a:pt x="1" y="17"/>
                  </a:cubicBezTo>
                  <a:cubicBezTo>
                    <a:pt x="0" y="17"/>
                    <a:pt x="0" y="17"/>
                    <a:pt x="0" y="17"/>
                  </a:cubicBezTo>
                  <a:cubicBezTo>
                    <a:pt x="15" y="24"/>
                    <a:pt x="25" y="30"/>
                    <a:pt x="31" y="36"/>
                  </a:cubicBezTo>
                  <a:cubicBezTo>
                    <a:pt x="37" y="42"/>
                    <a:pt x="39" y="48"/>
                    <a:pt x="39" y="53"/>
                  </a:cubicBezTo>
                  <a:cubicBezTo>
                    <a:pt x="39" y="59"/>
                    <a:pt x="37" y="64"/>
                    <a:pt x="33" y="68"/>
                  </a:cubicBezTo>
                  <a:cubicBezTo>
                    <a:pt x="28" y="76"/>
                    <a:pt x="20" y="81"/>
                    <a:pt x="13" y="86"/>
                  </a:cubicBezTo>
                  <a:cubicBezTo>
                    <a:pt x="9" y="88"/>
                    <a:pt x="6" y="89"/>
                    <a:pt x="4" y="91"/>
                  </a:cubicBezTo>
                  <a:cubicBezTo>
                    <a:pt x="2" y="91"/>
                    <a:pt x="1" y="92"/>
                    <a:pt x="0" y="92"/>
                  </a:cubicBezTo>
                  <a:cubicBezTo>
                    <a:pt x="0" y="92"/>
                    <a:pt x="0" y="92"/>
                    <a:pt x="0" y="92"/>
                  </a:cubicBezTo>
                  <a:cubicBezTo>
                    <a:pt x="0" y="92"/>
                    <a:pt x="3" y="92"/>
                    <a:pt x="7" y="91"/>
                  </a:cubicBezTo>
                  <a:cubicBezTo>
                    <a:pt x="11" y="89"/>
                    <a:pt x="16" y="86"/>
                    <a:pt x="21" y="83"/>
                  </a:cubicBezTo>
                  <a:cubicBezTo>
                    <a:pt x="26" y="79"/>
                    <a:pt x="31" y="75"/>
                    <a:pt x="35" y="70"/>
                  </a:cubicBezTo>
                  <a:cubicBezTo>
                    <a:pt x="39" y="65"/>
                    <a:pt x="41" y="59"/>
                    <a:pt x="41" y="53"/>
                  </a:cubicBezTo>
                  <a:cubicBezTo>
                    <a:pt x="41" y="47"/>
                    <a:pt x="39" y="41"/>
                    <a:pt x="32" y="35"/>
                  </a:cubicBezTo>
                  <a:cubicBezTo>
                    <a:pt x="27" y="29"/>
                    <a:pt x="17" y="23"/>
                    <a:pt x="4" y="17"/>
                  </a:cubicBezTo>
                  <a:moveTo>
                    <a:pt x="248" y="0"/>
                  </a:moveTo>
                  <a:cubicBezTo>
                    <a:pt x="248" y="0"/>
                    <a:pt x="248" y="0"/>
                    <a:pt x="248" y="0"/>
                  </a:cubicBezTo>
                  <a:cubicBezTo>
                    <a:pt x="320" y="0"/>
                    <a:pt x="404" y="4"/>
                    <a:pt x="492" y="17"/>
                  </a:cubicBezTo>
                  <a:cubicBezTo>
                    <a:pt x="488" y="22"/>
                    <a:pt x="474" y="37"/>
                    <a:pt x="474" y="56"/>
                  </a:cubicBezTo>
                  <a:cubicBezTo>
                    <a:pt x="474" y="67"/>
                    <a:pt x="478" y="79"/>
                    <a:pt x="491" y="92"/>
                  </a:cubicBezTo>
                  <a:cubicBezTo>
                    <a:pt x="473" y="89"/>
                    <a:pt x="379" y="75"/>
                    <a:pt x="248" y="75"/>
                  </a:cubicBezTo>
                  <a:cubicBezTo>
                    <a:pt x="248" y="75"/>
                    <a:pt x="248" y="75"/>
                    <a:pt x="248" y="75"/>
                  </a:cubicBezTo>
                  <a:cubicBezTo>
                    <a:pt x="321" y="75"/>
                    <a:pt x="405" y="79"/>
                    <a:pt x="495" y="92"/>
                  </a:cubicBezTo>
                  <a:cubicBezTo>
                    <a:pt x="495" y="92"/>
                    <a:pt x="495" y="92"/>
                    <a:pt x="495" y="92"/>
                  </a:cubicBezTo>
                  <a:cubicBezTo>
                    <a:pt x="480" y="80"/>
                    <a:pt x="476" y="67"/>
                    <a:pt x="476" y="56"/>
                  </a:cubicBezTo>
                  <a:cubicBezTo>
                    <a:pt x="476" y="45"/>
                    <a:pt x="481" y="35"/>
                    <a:pt x="485" y="28"/>
                  </a:cubicBezTo>
                  <a:cubicBezTo>
                    <a:pt x="488" y="25"/>
                    <a:pt x="490" y="22"/>
                    <a:pt x="492" y="20"/>
                  </a:cubicBezTo>
                  <a:cubicBezTo>
                    <a:pt x="493" y="19"/>
                    <a:pt x="494" y="18"/>
                    <a:pt x="494" y="18"/>
                  </a:cubicBezTo>
                  <a:cubicBezTo>
                    <a:pt x="495" y="18"/>
                    <a:pt x="495" y="17"/>
                    <a:pt x="495" y="17"/>
                  </a:cubicBezTo>
                  <a:cubicBezTo>
                    <a:pt x="494" y="17"/>
                    <a:pt x="494" y="17"/>
                    <a:pt x="494" y="17"/>
                  </a:cubicBezTo>
                  <a:cubicBezTo>
                    <a:pt x="494" y="17"/>
                    <a:pt x="493" y="17"/>
                    <a:pt x="490" y="17"/>
                  </a:cubicBezTo>
                  <a:cubicBezTo>
                    <a:pt x="487" y="16"/>
                    <a:pt x="482" y="15"/>
                    <a:pt x="477" y="15"/>
                  </a:cubicBezTo>
                  <a:cubicBezTo>
                    <a:pt x="465" y="13"/>
                    <a:pt x="448" y="11"/>
                    <a:pt x="426" y="9"/>
                  </a:cubicBezTo>
                  <a:cubicBezTo>
                    <a:pt x="383" y="4"/>
                    <a:pt x="322" y="0"/>
                    <a:pt x="248"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25" name="Freeform 15"/>
            <p:cNvSpPr/>
            <p:nvPr/>
          </p:nvSpPr>
          <p:spPr bwMode="auto">
            <a:xfrm>
              <a:off x="1464065" y="2432863"/>
              <a:ext cx="519789" cy="96507"/>
            </a:xfrm>
            <a:custGeom>
              <a:gdLst>
                <a:gd name="T0" fmla="*/ 244 w 488"/>
                <a:gd name="T1" fmla="*/ 0 h 91"/>
                <a:gd name="T2" fmla="*/ 0 w 488"/>
                <a:gd name="T3" fmla="*/ 17 h 91"/>
                <a:gd name="T4" fmla="*/ 28 w 488"/>
                <a:gd name="T5" fmla="*/ 34 h 91"/>
                <a:gd name="T6" fmla="*/ 37 w 488"/>
                <a:gd name="T7" fmla="*/ 53 h 91"/>
                <a:gd name="T8" fmla="*/ 31 w 488"/>
                <a:gd name="T9" fmla="*/ 70 h 91"/>
                <a:gd name="T10" fmla="*/ 17 w 488"/>
                <a:gd name="T11" fmla="*/ 82 h 91"/>
                <a:gd name="T12" fmla="*/ 3 w 488"/>
                <a:gd name="T13" fmla="*/ 91 h 91"/>
                <a:gd name="T14" fmla="*/ 244 w 488"/>
                <a:gd name="T15" fmla="*/ 75 h 91"/>
                <a:gd name="T16" fmla="*/ 487 w 488"/>
                <a:gd name="T17" fmla="*/ 91 h 91"/>
                <a:gd name="T18" fmla="*/ 470 w 488"/>
                <a:gd name="T19" fmla="*/ 56 h 91"/>
                <a:gd name="T20" fmla="*/ 488 w 488"/>
                <a:gd name="T21" fmla="*/ 17 h 91"/>
                <a:gd name="T22" fmla="*/ 244 w 488"/>
                <a:gd name="T23" fmla="*/ 0 h 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8" h="91">
                  <a:moveTo>
                    <a:pt x="244" y="0"/>
                  </a:moveTo>
                  <a:cubicBezTo>
                    <a:pt x="172" y="0"/>
                    <a:pt x="88" y="4"/>
                    <a:pt x="0" y="17"/>
                  </a:cubicBezTo>
                  <a:cubicBezTo>
                    <a:pt x="13" y="23"/>
                    <a:pt x="23" y="29"/>
                    <a:pt x="28" y="34"/>
                  </a:cubicBezTo>
                  <a:cubicBezTo>
                    <a:pt x="35" y="41"/>
                    <a:pt x="37" y="47"/>
                    <a:pt x="37" y="53"/>
                  </a:cubicBezTo>
                  <a:cubicBezTo>
                    <a:pt x="37" y="59"/>
                    <a:pt x="35" y="65"/>
                    <a:pt x="31" y="70"/>
                  </a:cubicBezTo>
                  <a:cubicBezTo>
                    <a:pt x="27" y="75"/>
                    <a:pt x="22" y="79"/>
                    <a:pt x="17" y="82"/>
                  </a:cubicBezTo>
                  <a:cubicBezTo>
                    <a:pt x="12" y="86"/>
                    <a:pt x="7" y="89"/>
                    <a:pt x="3" y="91"/>
                  </a:cubicBezTo>
                  <a:cubicBezTo>
                    <a:pt x="90" y="79"/>
                    <a:pt x="173" y="75"/>
                    <a:pt x="244" y="75"/>
                  </a:cubicBezTo>
                  <a:cubicBezTo>
                    <a:pt x="375" y="75"/>
                    <a:pt x="469" y="89"/>
                    <a:pt x="487" y="91"/>
                  </a:cubicBezTo>
                  <a:cubicBezTo>
                    <a:pt x="474" y="79"/>
                    <a:pt x="470" y="67"/>
                    <a:pt x="470" y="56"/>
                  </a:cubicBezTo>
                  <a:cubicBezTo>
                    <a:pt x="470" y="37"/>
                    <a:pt x="484" y="21"/>
                    <a:pt x="488" y="17"/>
                  </a:cubicBezTo>
                  <a:cubicBezTo>
                    <a:pt x="400" y="4"/>
                    <a:pt x="316" y="0"/>
                    <a:pt x="244"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26" name="Freeform 16"/>
            <p:cNvSpPr/>
            <p:nvPr/>
          </p:nvSpPr>
          <p:spPr bwMode="auto">
            <a:xfrm>
              <a:off x="1464065" y="2432863"/>
              <a:ext cx="259895" cy="17955"/>
            </a:xfrm>
            <a:custGeom>
              <a:gdLst>
                <a:gd name="T0" fmla="*/ 243 w 244"/>
                <a:gd name="T1" fmla="*/ 0 h 17"/>
                <a:gd name="T2" fmla="*/ 1 w 244"/>
                <a:gd name="T3" fmla="*/ 16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6"/>
                  </a:cubicBezTo>
                  <a:cubicBezTo>
                    <a:pt x="1" y="16"/>
                    <a:pt x="0" y="17"/>
                    <a:pt x="0" y="17"/>
                  </a:cubicBezTo>
                  <a:cubicBezTo>
                    <a:pt x="0" y="17"/>
                    <a:pt x="0" y="17"/>
                    <a:pt x="0" y="17"/>
                  </a:cubicBezTo>
                  <a:cubicBezTo>
                    <a:pt x="88" y="4"/>
                    <a:pt x="172" y="0"/>
                    <a:pt x="244" y="0"/>
                  </a:cubicBezTo>
                  <a:cubicBezTo>
                    <a:pt x="243" y="0"/>
                    <a:pt x="243" y="0"/>
                    <a:pt x="243"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27" name="Freeform 17"/>
            <p:cNvSpPr>
              <a:spLocks noEditPoints="1"/>
            </p:cNvSpPr>
            <p:nvPr/>
          </p:nvSpPr>
          <p:spPr bwMode="auto">
            <a:xfrm>
              <a:off x="1456882" y="2432863"/>
              <a:ext cx="533255" cy="100547"/>
            </a:xfrm>
            <a:custGeom>
              <a:gdLst>
                <a:gd name="T0" fmla="*/ 498 w 501"/>
                <a:gd name="T1" fmla="*/ 15 h 95"/>
                <a:gd name="T2" fmla="*/ 498 w 501"/>
                <a:gd name="T3" fmla="*/ 15 h 95"/>
                <a:gd name="T4" fmla="*/ 499 w 501"/>
                <a:gd name="T5" fmla="*/ 16 h 95"/>
                <a:gd name="T6" fmla="*/ 500 w 501"/>
                <a:gd name="T7" fmla="*/ 15 h 95"/>
                <a:gd name="T8" fmla="*/ 498 w 501"/>
                <a:gd name="T9" fmla="*/ 15 h 95"/>
                <a:gd name="T10" fmla="*/ 3 w 501"/>
                <a:gd name="T11" fmla="*/ 15 h 95"/>
                <a:gd name="T12" fmla="*/ 0 w 501"/>
                <a:gd name="T13" fmla="*/ 16 h 95"/>
                <a:gd name="T14" fmla="*/ 3 w 501"/>
                <a:gd name="T15" fmla="*/ 17 h 95"/>
                <a:gd name="T16" fmla="*/ 3 w 501"/>
                <a:gd name="T17" fmla="*/ 16 h 95"/>
                <a:gd name="T18" fmla="*/ 3 w 501"/>
                <a:gd name="T19" fmla="*/ 15 h 95"/>
                <a:gd name="T20" fmla="*/ 3 w 501"/>
                <a:gd name="T21" fmla="*/ 15 h 95"/>
                <a:gd name="T22" fmla="*/ 251 w 501"/>
                <a:gd name="T23" fmla="*/ 0 h 95"/>
                <a:gd name="T24" fmla="*/ 251 w 501"/>
                <a:gd name="T25" fmla="*/ 0 h 95"/>
                <a:gd name="T26" fmla="*/ 495 w 501"/>
                <a:gd name="T27" fmla="*/ 17 h 95"/>
                <a:gd name="T28" fmla="*/ 477 w 501"/>
                <a:gd name="T29" fmla="*/ 56 h 95"/>
                <a:gd name="T30" fmla="*/ 494 w 501"/>
                <a:gd name="T31" fmla="*/ 91 h 95"/>
                <a:gd name="T32" fmla="*/ 251 w 501"/>
                <a:gd name="T33" fmla="*/ 75 h 95"/>
                <a:gd name="T34" fmla="*/ 10 w 501"/>
                <a:gd name="T35" fmla="*/ 91 h 95"/>
                <a:gd name="T36" fmla="*/ 24 w 501"/>
                <a:gd name="T37" fmla="*/ 82 h 95"/>
                <a:gd name="T38" fmla="*/ 38 w 501"/>
                <a:gd name="T39" fmla="*/ 70 h 95"/>
                <a:gd name="T40" fmla="*/ 44 w 501"/>
                <a:gd name="T41" fmla="*/ 53 h 95"/>
                <a:gd name="T42" fmla="*/ 35 w 501"/>
                <a:gd name="T43" fmla="*/ 34 h 95"/>
                <a:gd name="T44" fmla="*/ 7 w 501"/>
                <a:gd name="T45" fmla="*/ 17 h 95"/>
                <a:gd name="T46" fmla="*/ 4 w 501"/>
                <a:gd name="T47" fmla="*/ 17 h 95"/>
                <a:gd name="T48" fmla="*/ 3 w 501"/>
                <a:gd name="T49" fmla="*/ 16 h 95"/>
                <a:gd name="T50" fmla="*/ 3 w 501"/>
                <a:gd name="T51" fmla="*/ 17 h 95"/>
                <a:gd name="T52" fmla="*/ 34 w 501"/>
                <a:gd name="T53" fmla="*/ 36 h 95"/>
                <a:gd name="T54" fmla="*/ 42 w 501"/>
                <a:gd name="T55" fmla="*/ 53 h 95"/>
                <a:gd name="T56" fmla="*/ 36 w 501"/>
                <a:gd name="T57" fmla="*/ 68 h 95"/>
                <a:gd name="T58" fmla="*/ 16 w 501"/>
                <a:gd name="T59" fmla="*/ 86 h 95"/>
                <a:gd name="T60" fmla="*/ 7 w 501"/>
                <a:gd name="T61" fmla="*/ 90 h 95"/>
                <a:gd name="T62" fmla="*/ 3 w 501"/>
                <a:gd name="T63" fmla="*/ 92 h 95"/>
                <a:gd name="T64" fmla="*/ 4 w 501"/>
                <a:gd name="T65" fmla="*/ 94 h 95"/>
                <a:gd name="T66" fmla="*/ 251 w 501"/>
                <a:gd name="T67" fmla="*/ 77 h 95"/>
                <a:gd name="T68" fmla="*/ 429 w 501"/>
                <a:gd name="T69" fmla="*/ 85 h 95"/>
                <a:gd name="T70" fmla="*/ 480 w 501"/>
                <a:gd name="T71" fmla="*/ 91 h 95"/>
                <a:gd name="T72" fmla="*/ 493 w 501"/>
                <a:gd name="T73" fmla="*/ 93 h 95"/>
                <a:gd name="T74" fmla="*/ 497 w 501"/>
                <a:gd name="T75" fmla="*/ 94 h 95"/>
                <a:gd name="T76" fmla="*/ 501 w 501"/>
                <a:gd name="T77" fmla="*/ 95 h 95"/>
                <a:gd name="T78" fmla="*/ 498 w 501"/>
                <a:gd name="T79" fmla="*/ 92 h 95"/>
                <a:gd name="T80" fmla="*/ 479 w 501"/>
                <a:gd name="T81" fmla="*/ 56 h 95"/>
                <a:gd name="T82" fmla="*/ 488 w 501"/>
                <a:gd name="T83" fmla="*/ 28 h 95"/>
                <a:gd name="T84" fmla="*/ 495 w 501"/>
                <a:gd name="T85" fmla="*/ 20 h 95"/>
                <a:gd name="T86" fmla="*/ 497 w 501"/>
                <a:gd name="T87" fmla="*/ 18 h 95"/>
                <a:gd name="T88" fmla="*/ 498 w 501"/>
                <a:gd name="T89" fmla="*/ 17 h 95"/>
                <a:gd name="T90" fmla="*/ 497 w 501"/>
                <a:gd name="T91" fmla="*/ 17 h 95"/>
                <a:gd name="T92" fmla="*/ 493 w 501"/>
                <a:gd name="T93" fmla="*/ 16 h 95"/>
                <a:gd name="T94" fmla="*/ 480 w 501"/>
                <a:gd name="T95" fmla="*/ 14 h 95"/>
                <a:gd name="T96" fmla="*/ 429 w 501"/>
                <a:gd name="T97" fmla="*/ 9 h 95"/>
                <a:gd name="T98" fmla="*/ 251 w 501"/>
                <a:gd name="T9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5">
                  <a:moveTo>
                    <a:pt x="498" y="15"/>
                  </a:moveTo>
                  <a:cubicBezTo>
                    <a:pt x="498" y="15"/>
                    <a:pt x="498" y="15"/>
                    <a:pt x="498" y="15"/>
                  </a:cubicBezTo>
                  <a:cubicBezTo>
                    <a:pt x="499" y="16"/>
                    <a:pt x="499" y="16"/>
                    <a:pt x="499" y="16"/>
                  </a:cubicBezTo>
                  <a:cubicBezTo>
                    <a:pt x="500" y="15"/>
                    <a:pt x="500" y="15"/>
                    <a:pt x="500" y="15"/>
                  </a:cubicBezTo>
                  <a:cubicBezTo>
                    <a:pt x="498" y="15"/>
                    <a:pt x="498" y="15"/>
                    <a:pt x="498" y="15"/>
                  </a:cubicBezTo>
                  <a:moveTo>
                    <a:pt x="3" y="15"/>
                  </a:moveTo>
                  <a:cubicBezTo>
                    <a:pt x="0" y="16"/>
                    <a:pt x="0" y="16"/>
                    <a:pt x="0" y="16"/>
                  </a:cubicBezTo>
                  <a:cubicBezTo>
                    <a:pt x="3" y="17"/>
                    <a:pt x="3" y="17"/>
                    <a:pt x="3" y="17"/>
                  </a:cubicBezTo>
                  <a:cubicBezTo>
                    <a:pt x="3" y="16"/>
                    <a:pt x="3" y="16"/>
                    <a:pt x="3" y="16"/>
                  </a:cubicBezTo>
                  <a:cubicBezTo>
                    <a:pt x="3" y="15"/>
                    <a:pt x="3" y="15"/>
                    <a:pt x="3" y="15"/>
                  </a:cubicBezTo>
                  <a:cubicBezTo>
                    <a:pt x="3" y="15"/>
                    <a:pt x="3" y="15"/>
                    <a:pt x="3" y="15"/>
                  </a:cubicBezTo>
                  <a:moveTo>
                    <a:pt x="251" y="0"/>
                  </a:moveTo>
                  <a:cubicBezTo>
                    <a:pt x="251" y="0"/>
                    <a:pt x="251" y="0"/>
                    <a:pt x="251" y="0"/>
                  </a:cubicBezTo>
                  <a:cubicBezTo>
                    <a:pt x="323" y="0"/>
                    <a:pt x="407" y="4"/>
                    <a:pt x="495" y="17"/>
                  </a:cubicBezTo>
                  <a:cubicBezTo>
                    <a:pt x="491" y="21"/>
                    <a:pt x="477" y="37"/>
                    <a:pt x="477" y="56"/>
                  </a:cubicBezTo>
                  <a:cubicBezTo>
                    <a:pt x="477" y="67"/>
                    <a:pt x="481" y="79"/>
                    <a:pt x="494" y="91"/>
                  </a:cubicBezTo>
                  <a:cubicBezTo>
                    <a:pt x="476" y="89"/>
                    <a:pt x="382" y="75"/>
                    <a:pt x="251" y="75"/>
                  </a:cubicBezTo>
                  <a:cubicBezTo>
                    <a:pt x="180" y="75"/>
                    <a:pt x="97" y="79"/>
                    <a:pt x="10" y="91"/>
                  </a:cubicBezTo>
                  <a:cubicBezTo>
                    <a:pt x="14" y="89"/>
                    <a:pt x="19" y="86"/>
                    <a:pt x="24" y="82"/>
                  </a:cubicBezTo>
                  <a:cubicBezTo>
                    <a:pt x="29" y="79"/>
                    <a:pt x="34" y="75"/>
                    <a:pt x="38" y="70"/>
                  </a:cubicBezTo>
                  <a:cubicBezTo>
                    <a:pt x="42" y="65"/>
                    <a:pt x="44" y="59"/>
                    <a:pt x="44" y="53"/>
                  </a:cubicBezTo>
                  <a:cubicBezTo>
                    <a:pt x="44" y="47"/>
                    <a:pt x="42" y="41"/>
                    <a:pt x="35" y="34"/>
                  </a:cubicBezTo>
                  <a:cubicBezTo>
                    <a:pt x="30" y="29"/>
                    <a:pt x="20" y="23"/>
                    <a:pt x="7" y="17"/>
                  </a:cubicBezTo>
                  <a:cubicBezTo>
                    <a:pt x="6" y="17"/>
                    <a:pt x="5" y="17"/>
                    <a:pt x="4" y="17"/>
                  </a:cubicBezTo>
                  <a:cubicBezTo>
                    <a:pt x="3" y="16"/>
                    <a:pt x="3" y="16"/>
                    <a:pt x="3" y="16"/>
                  </a:cubicBezTo>
                  <a:cubicBezTo>
                    <a:pt x="3" y="17"/>
                    <a:pt x="3" y="17"/>
                    <a:pt x="3" y="17"/>
                  </a:cubicBezTo>
                  <a:cubicBezTo>
                    <a:pt x="18" y="23"/>
                    <a:pt x="28" y="30"/>
                    <a:pt x="34" y="36"/>
                  </a:cubicBezTo>
                  <a:cubicBezTo>
                    <a:pt x="40" y="42"/>
                    <a:pt x="42" y="48"/>
                    <a:pt x="42" y="53"/>
                  </a:cubicBezTo>
                  <a:cubicBezTo>
                    <a:pt x="42" y="59"/>
                    <a:pt x="40" y="64"/>
                    <a:pt x="36" y="68"/>
                  </a:cubicBezTo>
                  <a:cubicBezTo>
                    <a:pt x="31" y="75"/>
                    <a:pt x="23" y="81"/>
                    <a:pt x="16" y="86"/>
                  </a:cubicBezTo>
                  <a:cubicBezTo>
                    <a:pt x="12" y="88"/>
                    <a:pt x="9" y="89"/>
                    <a:pt x="7" y="90"/>
                  </a:cubicBezTo>
                  <a:cubicBezTo>
                    <a:pt x="4" y="91"/>
                    <a:pt x="3" y="92"/>
                    <a:pt x="3" y="92"/>
                  </a:cubicBezTo>
                  <a:cubicBezTo>
                    <a:pt x="4" y="94"/>
                    <a:pt x="4" y="94"/>
                    <a:pt x="4" y="94"/>
                  </a:cubicBezTo>
                  <a:cubicBezTo>
                    <a:pt x="93" y="81"/>
                    <a:pt x="178" y="77"/>
                    <a:pt x="251" y="77"/>
                  </a:cubicBezTo>
                  <a:cubicBezTo>
                    <a:pt x="325" y="77"/>
                    <a:pt x="386" y="81"/>
                    <a:pt x="429" y="85"/>
                  </a:cubicBezTo>
                  <a:cubicBezTo>
                    <a:pt x="451" y="88"/>
                    <a:pt x="468" y="90"/>
                    <a:pt x="480" y="91"/>
                  </a:cubicBezTo>
                  <a:cubicBezTo>
                    <a:pt x="485" y="92"/>
                    <a:pt x="490" y="93"/>
                    <a:pt x="493" y="93"/>
                  </a:cubicBezTo>
                  <a:cubicBezTo>
                    <a:pt x="496" y="94"/>
                    <a:pt x="497" y="94"/>
                    <a:pt x="497" y="94"/>
                  </a:cubicBezTo>
                  <a:cubicBezTo>
                    <a:pt x="501" y="95"/>
                    <a:pt x="501" y="95"/>
                    <a:pt x="501" y="95"/>
                  </a:cubicBezTo>
                  <a:cubicBezTo>
                    <a:pt x="498" y="92"/>
                    <a:pt x="498" y="92"/>
                    <a:pt x="498" y="92"/>
                  </a:cubicBezTo>
                  <a:cubicBezTo>
                    <a:pt x="483" y="80"/>
                    <a:pt x="479" y="67"/>
                    <a:pt x="479" y="56"/>
                  </a:cubicBezTo>
                  <a:cubicBezTo>
                    <a:pt x="479" y="45"/>
                    <a:pt x="484" y="35"/>
                    <a:pt x="488" y="28"/>
                  </a:cubicBezTo>
                  <a:cubicBezTo>
                    <a:pt x="491" y="25"/>
                    <a:pt x="493" y="22"/>
                    <a:pt x="495" y="20"/>
                  </a:cubicBezTo>
                  <a:cubicBezTo>
                    <a:pt x="496" y="19"/>
                    <a:pt x="497" y="18"/>
                    <a:pt x="497" y="18"/>
                  </a:cubicBezTo>
                  <a:cubicBezTo>
                    <a:pt x="498" y="17"/>
                    <a:pt x="498" y="17"/>
                    <a:pt x="498" y="17"/>
                  </a:cubicBezTo>
                  <a:cubicBezTo>
                    <a:pt x="497" y="17"/>
                    <a:pt x="497" y="17"/>
                    <a:pt x="497" y="17"/>
                  </a:cubicBezTo>
                  <a:cubicBezTo>
                    <a:pt x="497" y="17"/>
                    <a:pt x="496" y="17"/>
                    <a:pt x="493" y="16"/>
                  </a:cubicBezTo>
                  <a:cubicBezTo>
                    <a:pt x="490" y="16"/>
                    <a:pt x="485" y="15"/>
                    <a:pt x="480" y="14"/>
                  </a:cubicBezTo>
                  <a:cubicBezTo>
                    <a:pt x="468" y="13"/>
                    <a:pt x="451" y="11"/>
                    <a:pt x="429" y="9"/>
                  </a:cubicBezTo>
                  <a:cubicBezTo>
                    <a:pt x="386" y="4"/>
                    <a:pt x="325" y="0"/>
                    <a:pt x="251"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28" name="Freeform 18"/>
            <p:cNvSpPr/>
            <p:nvPr/>
          </p:nvSpPr>
          <p:spPr bwMode="auto">
            <a:xfrm>
              <a:off x="1467655" y="2430619"/>
              <a:ext cx="256303" cy="17057"/>
            </a:xfrm>
            <a:custGeom>
              <a:gdLst>
                <a:gd name="T0" fmla="*/ 240 w 241"/>
                <a:gd name="T1" fmla="*/ 0 h 16"/>
                <a:gd name="T2" fmla="*/ 0 w 241"/>
                <a:gd name="T3" fmla="*/ 16 h 16"/>
                <a:gd name="T4" fmla="*/ 0 w 241"/>
                <a:gd name="T5" fmla="*/ 16 h 16"/>
                <a:gd name="T6" fmla="*/ 241 w 241"/>
                <a:gd name="T7" fmla="*/ 0 h 16"/>
                <a:gd name="T8" fmla="*/ 240 w 241"/>
                <a:gd name="T9" fmla="*/ 0 h 16"/>
              </a:gdLst>
              <a:cxnLst>
                <a:cxn ang="0">
                  <a:pos x="T0" y="T1"/>
                </a:cxn>
                <a:cxn ang="0">
                  <a:pos x="T2" y="T3"/>
                </a:cxn>
                <a:cxn ang="0">
                  <a:pos x="T4" y="T5"/>
                </a:cxn>
                <a:cxn ang="0">
                  <a:pos x="T6" y="T7"/>
                </a:cxn>
                <a:cxn ang="0">
                  <a:pos x="T8" y="T9"/>
                </a:cxn>
              </a:cxnLst>
              <a:rect l="0" t="0" r="r" b="b"/>
              <a:pathLst>
                <a:path w="241" h="16">
                  <a:moveTo>
                    <a:pt x="240" y="0"/>
                  </a:moveTo>
                  <a:cubicBezTo>
                    <a:pt x="115" y="0"/>
                    <a:pt x="25" y="12"/>
                    <a:pt x="0" y="16"/>
                  </a:cubicBezTo>
                  <a:cubicBezTo>
                    <a:pt x="0" y="16"/>
                    <a:pt x="0" y="16"/>
                    <a:pt x="0" y="16"/>
                  </a:cubicBezTo>
                  <a:cubicBezTo>
                    <a:pt x="87" y="4"/>
                    <a:pt x="169" y="0"/>
                    <a:pt x="241" y="0"/>
                  </a:cubicBezTo>
                  <a:cubicBezTo>
                    <a:pt x="240" y="0"/>
                    <a:pt x="240" y="0"/>
                    <a:pt x="240"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29" name="Freeform 19"/>
            <p:cNvSpPr/>
            <p:nvPr/>
          </p:nvSpPr>
          <p:spPr bwMode="auto">
            <a:xfrm>
              <a:off x="1460025" y="2430619"/>
              <a:ext cx="527869" cy="20199"/>
            </a:xfrm>
            <a:custGeom>
              <a:gdLst>
                <a:gd name="T0" fmla="*/ 248 w 496"/>
                <a:gd name="T1" fmla="*/ 0 h 19"/>
                <a:gd name="T2" fmla="*/ 7 w 496"/>
                <a:gd name="T3" fmla="*/ 16 h 19"/>
                <a:gd name="T4" fmla="*/ 7 w 496"/>
                <a:gd name="T5" fmla="*/ 16 h 19"/>
                <a:gd name="T6" fmla="*/ 0 w 496"/>
                <a:gd name="T7" fmla="*/ 17 h 19"/>
                <a:gd name="T8" fmla="*/ 0 w 496"/>
                <a:gd name="T9" fmla="*/ 17 h 19"/>
                <a:gd name="T10" fmla="*/ 0 w 496"/>
                <a:gd name="T11" fmla="*/ 17 h 19"/>
                <a:gd name="T12" fmla="*/ 0 w 496"/>
                <a:gd name="T13" fmla="*/ 18 h 19"/>
                <a:gd name="T14" fmla="*/ 1 w 496"/>
                <a:gd name="T15" fmla="*/ 18 h 19"/>
                <a:gd name="T16" fmla="*/ 0 w 496"/>
                <a:gd name="T17" fmla="*/ 18 h 19"/>
                <a:gd name="T18" fmla="*/ 1 w 496"/>
                <a:gd name="T19" fmla="*/ 19 h 19"/>
                <a:gd name="T20" fmla="*/ 4 w 496"/>
                <a:gd name="T21" fmla="*/ 19 h 19"/>
                <a:gd name="T22" fmla="*/ 4 w 496"/>
                <a:gd name="T23" fmla="*/ 19 h 19"/>
                <a:gd name="T24" fmla="*/ 5 w 496"/>
                <a:gd name="T25" fmla="*/ 18 h 19"/>
                <a:gd name="T26" fmla="*/ 247 w 496"/>
                <a:gd name="T27" fmla="*/ 2 h 19"/>
                <a:gd name="T28" fmla="*/ 248 w 496"/>
                <a:gd name="T29" fmla="*/ 2 h 19"/>
                <a:gd name="T30" fmla="*/ 248 w 496"/>
                <a:gd name="T31" fmla="*/ 2 h 19"/>
                <a:gd name="T32" fmla="*/ 426 w 496"/>
                <a:gd name="T33" fmla="*/ 11 h 19"/>
                <a:gd name="T34" fmla="*/ 477 w 496"/>
                <a:gd name="T35" fmla="*/ 16 h 19"/>
                <a:gd name="T36" fmla="*/ 490 w 496"/>
                <a:gd name="T37" fmla="*/ 18 h 19"/>
                <a:gd name="T38" fmla="*/ 494 w 496"/>
                <a:gd name="T39" fmla="*/ 19 h 19"/>
                <a:gd name="T40" fmla="*/ 495 w 496"/>
                <a:gd name="T41" fmla="*/ 19 h 19"/>
                <a:gd name="T42" fmla="*/ 495 w 496"/>
                <a:gd name="T43" fmla="*/ 19 h 19"/>
                <a:gd name="T44" fmla="*/ 496 w 496"/>
                <a:gd name="T45" fmla="*/ 18 h 19"/>
                <a:gd name="T46" fmla="*/ 495 w 496"/>
                <a:gd name="T47" fmla="*/ 17 h 19"/>
                <a:gd name="T48" fmla="*/ 495 w 496"/>
                <a:gd name="T49" fmla="*/ 17 h 19"/>
                <a:gd name="T50" fmla="*/ 495 w 496"/>
                <a:gd name="T51" fmla="*/ 17 h 19"/>
                <a:gd name="T52" fmla="*/ 248 w 496"/>
                <a:gd name="T53"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6" h="19">
                  <a:moveTo>
                    <a:pt x="248" y="0"/>
                  </a:moveTo>
                  <a:cubicBezTo>
                    <a:pt x="176" y="0"/>
                    <a:pt x="94" y="4"/>
                    <a:pt x="7" y="16"/>
                  </a:cubicBezTo>
                  <a:cubicBezTo>
                    <a:pt x="7" y="16"/>
                    <a:pt x="7" y="16"/>
                    <a:pt x="7" y="16"/>
                  </a:cubicBezTo>
                  <a:cubicBezTo>
                    <a:pt x="3" y="17"/>
                    <a:pt x="0" y="17"/>
                    <a:pt x="0" y="17"/>
                  </a:cubicBezTo>
                  <a:cubicBezTo>
                    <a:pt x="0" y="17"/>
                    <a:pt x="0" y="17"/>
                    <a:pt x="0" y="17"/>
                  </a:cubicBezTo>
                  <a:cubicBezTo>
                    <a:pt x="0" y="17"/>
                    <a:pt x="0" y="17"/>
                    <a:pt x="0" y="17"/>
                  </a:cubicBezTo>
                  <a:cubicBezTo>
                    <a:pt x="0" y="18"/>
                    <a:pt x="0" y="18"/>
                    <a:pt x="0" y="18"/>
                  </a:cubicBezTo>
                  <a:cubicBezTo>
                    <a:pt x="1" y="18"/>
                    <a:pt x="1" y="18"/>
                    <a:pt x="1" y="18"/>
                  </a:cubicBezTo>
                  <a:cubicBezTo>
                    <a:pt x="0" y="18"/>
                    <a:pt x="0" y="18"/>
                    <a:pt x="0" y="18"/>
                  </a:cubicBezTo>
                  <a:cubicBezTo>
                    <a:pt x="1" y="19"/>
                    <a:pt x="1" y="19"/>
                    <a:pt x="1" y="19"/>
                  </a:cubicBezTo>
                  <a:cubicBezTo>
                    <a:pt x="2" y="19"/>
                    <a:pt x="3" y="19"/>
                    <a:pt x="4" y="19"/>
                  </a:cubicBezTo>
                  <a:cubicBezTo>
                    <a:pt x="4" y="19"/>
                    <a:pt x="4" y="19"/>
                    <a:pt x="4" y="19"/>
                  </a:cubicBezTo>
                  <a:cubicBezTo>
                    <a:pt x="4" y="19"/>
                    <a:pt x="5" y="18"/>
                    <a:pt x="5" y="18"/>
                  </a:cubicBezTo>
                  <a:cubicBezTo>
                    <a:pt x="26" y="15"/>
                    <a:pt x="119" y="2"/>
                    <a:pt x="247" y="2"/>
                  </a:cubicBezTo>
                  <a:cubicBezTo>
                    <a:pt x="247" y="2"/>
                    <a:pt x="247" y="2"/>
                    <a:pt x="248" y="2"/>
                  </a:cubicBezTo>
                  <a:cubicBezTo>
                    <a:pt x="248" y="2"/>
                    <a:pt x="248" y="2"/>
                    <a:pt x="248" y="2"/>
                  </a:cubicBezTo>
                  <a:cubicBezTo>
                    <a:pt x="322" y="2"/>
                    <a:pt x="383" y="6"/>
                    <a:pt x="426" y="11"/>
                  </a:cubicBezTo>
                  <a:cubicBezTo>
                    <a:pt x="448" y="13"/>
                    <a:pt x="465" y="15"/>
                    <a:pt x="477" y="16"/>
                  </a:cubicBezTo>
                  <a:cubicBezTo>
                    <a:pt x="482" y="17"/>
                    <a:pt x="487" y="18"/>
                    <a:pt x="490" y="18"/>
                  </a:cubicBezTo>
                  <a:cubicBezTo>
                    <a:pt x="493" y="19"/>
                    <a:pt x="494" y="19"/>
                    <a:pt x="494" y="19"/>
                  </a:cubicBezTo>
                  <a:cubicBezTo>
                    <a:pt x="495" y="19"/>
                    <a:pt x="495" y="19"/>
                    <a:pt x="495" y="19"/>
                  </a:cubicBezTo>
                  <a:cubicBezTo>
                    <a:pt x="495" y="19"/>
                    <a:pt x="495" y="19"/>
                    <a:pt x="495" y="19"/>
                  </a:cubicBezTo>
                  <a:cubicBezTo>
                    <a:pt x="496" y="18"/>
                    <a:pt x="496" y="18"/>
                    <a:pt x="496" y="18"/>
                  </a:cubicBezTo>
                  <a:cubicBezTo>
                    <a:pt x="495" y="17"/>
                    <a:pt x="495" y="17"/>
                    <a:pt x="495" y="17"/>
                  </a:cubicBezTo>
                  <a:cubicBezTo>
                    <a:pt x="495" y="17"/>
                    <a:pt x="495" y="17"/>
                    <a:pt x="495" y="17"/>
                  </a:cubicBezTo>
                  <a:cubicBezTo>
                    <a:pt x="495" y="17"/>
                    <a:pt x="495" y="17"/>
                    <a:pt x="495" y="17"/>
                  </a:cubicBezTo>
                  <a:cubicBezTo>
                    <a:pt x="405" y="4"/>
                    <a:pt x="321" y="0"/>
                    <a:pt x="248"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30" name="Freeform 20"/>
            <p:cNvSpPr/>
            <p:nvPr/>
          </p:nvSpPr>
          <p:spPr bwMode="auto">
            <a:xfrm>
              <a:off x="1460922" y="2491216"/>
              <a:ext cx="526073" cy="122092"/>
            </a:xfrm>
            <a:custGeom>
              <a:gdLst>
                <a:gd name="T0" fmla="*/ 0 w 494"/>
                <a:gd name="T1" fmla="*/ 38 h 115"/>
                <a:gd name="T2" fmla="*/ 494 w 494"/>
                <a:gd name="T3" fmla="*/ 38 h 115"/>
                <a:gd name="T4" fmla="*/ 494 w 494"/>
                <a:gd name="T5" fmla="*/ 115 h 115"/>
                <a:gd name="T6" fmla="*/ 0 w 494"/>
                <a:gd name="T7" fmla="*/ 115 h 115"/>
                <a:gd name="T8" fmla="*/ 0 w 494"/>
                <a:gd name="T9" fmla="*/ 38 h 115"/>
              </a:gdLst>
              <a:cxnLst>
                <a:cxn ang="0">
                  <a:pos x="T0" y="T1"/>
                </a:cxn>
                <a:cxn ang="0">
                  <a:pos x="T2" y="T3"/>
                </a:cxn>
                <a:cxn ang="0">
                  <a:pos x="T4" y="T5"/>
                </a:cxn>
                <a:cxn ang="0">
                  <a:pos x="T6" y="T7"/>
                </a:cxn>
                <a:cxn ang="0">
                  <a:pos x="T8" y="T9"/>
                </a:cxn>
              </a:cxnLst>
              <a:rect l="0" t="0" r="r" b="b"/>
              <a:pathLst>
                <a:path w="493" h="115">
                  <a:moveTo>
                    <a:pt x="0" y="38"/>
                  </a:moveTo>
                  <a:cubicBezTo>
                    <a:pt x="0" y="38"/>
                    <a:pt x="224" y="0"/>
                    <a:pt x="494" y="38"/>
                  </a:cubicBezTo>
                  <a:cubicBezTo>
                    <a:pt x="494" y="38"/>
                    <a:pt x="449" y="76"/>
                    <a:pt x="494" y="115"/>
                  </a:cubicBezTo>
                  <a:cubicBezTo>
                    <a:pt x="494" y="115"/>
                    <a:pt x="269" y="76"/>
                    <a:pt x="0" y="115"/>
                  </a:cubicBezTo>
                  <a:cubicBezTo>
                    <a:pt x="0" y="115"/>
                    <a:pt x="89" y="76"/>
                    <a:pt x="0" y="38"/>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31" name="Freeform 21"/>
            <p:cNvSpPr/>
            <p:nvPr/>
          </p:nvSpPr>
          <p:spPr bwMode="auto">
            <a:xfrm>
              <a:off x="1456882" y="2512313"/>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20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8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70"/>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2"/>
                    <a:pt x="24" y="84"/>
                  </a:cubicBezTo>
                  <a:cubicBezTo>
                    <a:pt x="29" y="81"/>
                    <a:pt x="34" y="76"/>
                    <a:pt x="38" y="71"/>
                  </a:cubicBezTo>
                  <a:cubicBezTo>
                    <a:pt x="42" y="67"/>
                    <a:pt x="44" y="61"/>
                    <a:pt x="44" y="55"/>
                  </a:cubicBezTo>
                  <a:cubicBezTo>
                    <a:pt x="44" y="49"/>
                    <a:pt x="42" y="43"/>
                    <a:pt x="35" y="36"/>
                  </a:cubicBezTo>
                  <a:cubicBezTo>
                    <a:pt x="29" y="30"/>
                    <a:pt x="19" y="24"/>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6"/>
                    <a:pt x="36" y="70"/>
                  </a:cubicBezTo>
                  <a:cubicBezTo>
                    <a:pt x="31" y="77"/>
                    <a:pt x="23" y="83"/>
                    <a:pt x="16" y="87"/>
                  </a:cubicBezTo>
                  <a:cubicBezTo>
                    <a:pt x="12" y="90"/>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2"/>
                    <a:pt x="480" y="93"/>
                  </a:cubicBezTo>
                  <a:cubicBezTo>
                    <a:pt x="485" y="94"/>
                    <a:pt x="490" y="95"/>
                    <a:pt x="493" y="95"/>
                  </a:cubicBezTo>
                  <a:cubicBezTo>
                    <a:pt x="496" y="96"/>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20"/>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8"/>
                    <a:pt x="0" y="18"/>
                    <a:pt x="0" y="18"/>
                  </a:cubicBezTo>
                  <a:cubicBezTo>
                    <a:pt x="3" y="19"/>
                    <a:pt x="3" y="19"/>
                    <a:pt x="3" y="19"/>
                  </a:cubicBezTo>
                  <a:lnTo>
                    <a:pt x="4" y="18"/>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32" name="Freeform 22"/>
            <p:cNvSpPr/>
            <p:nvPr/>
          </p:nvSpPr>
          <p:spPr bwMode="auto">
            <a:xfrm>
              <a:off x="1460922" y="2572013"/>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33" name="Freeform 23"/>
            <p:cNvSpPr/>
            <p:nvPr/>
          </p:nvSpPr>
          <p:spPr bwMode="auto">
            <a:xfrm>
              <a:off x="1456882" y="2594007"/>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1"/>
                    <a:pt x="34" y="76"/>
                    <a:pt x="38" y="71"/>
                  </a:cubicBezTo>
                  <a:cubicBezTo>
                    <a:pt x="42" y="66"/>
                    <a:pt x="44" y="61"/>
                    <a:pt x="44" y="55"/>
                  </a:cubicBezTo>
                  <a:cubicBezTo>
                    <a:pt x="44" y="49"/>
                    <a:pt x="42" y="43"/>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5"/>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34" name="Freeform 24"/>
            <p:cNvSpPr/>
            <p:nvPr/>
          </p:nvSpPr>
          <p:spPr bwMode="auto">
            <a:xfrm>
              <a:off x="1460922" y="2653707"/>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35" name="Freeform 25"/>
            <p:cNvSpPr/>
            <p:nvPr/>
          </p:nvSpPr>
          <p:spPr bwMode="auto">
            <a:xfrm>
              <a:off x="1456882" y="2675701"/>
              <a:ext cx="533255" cy="102342"/>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5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1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2"/>
                    <a:pt x="497" y="95"/>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8"/>
                  </a:cubicBezTo>
                  <a:cubicBezTo>
                    <a:pt x="40" y="44"/>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4"/>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3"/>
                    <a:pt x="495" y="21"/>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36" name="Freeform 26"/>
            <p:cNvSpPr/>
            <p:nvPr/>
          </p:nvSpPr>
          <p:spPr bwMode="auto">
            <a:xfrm>
              <a:off x="1460922" y="2735401"/>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37" name="Freeform 27"/>
            <p:cNvSpPr/>
            <p:nvPr/>
          </p:nvSpPr>
          <p:spPr bwMode="auto">
            <a:xfrm>
              <a:off x="1456882" y="2757844"/>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7 h 96"/>
                <a:gd name="T16" fmla="*/ 497 w 501"/>
                <a:gd name="T17" fmla="*/ 95 h 96"/>
                <a:gd name="T18" fmla="*/ 498 w 501"/>
                <a:gd name="T19" fmla="*/ 95 h 96"/>
                <a:gd name="T20" fmla="*/ 498 w 501"/>
                <a:gd name="T21" fmla="*/ 94 h 96"/>
                <a:gd name="T22" fmla="*/ 251 w 501"/>
                <a:gd name="T23" fmla="*/ 76 h 96"/>
                <a:gd name="T24" fmla="*/ 3 w 501"/>
                <a:gd name="T25" fmla="*/ 94 h 96"/>
                <a:gd name="T26" fmla="*/ 4 w 501"/>
                <a:gd name="T27" fmla="*/ 95 h 96"/>
                <a:gd name="T28" fmla="*/ 4 w 501"/>
                <a:gd name="T29" fmla="*/ 95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7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8 h 96"/>
                <a:gd name="T64" fmla="*/ 429 w 501"/>
                <a:gd name="T65" fmla="*/ 87 h 96"/>
                <a:gd name="T66" fmla="*/ 480 w 501"/>
                <a:gd name="T67" fmla="*/ 93 h 96"/>
                <a:gd name="T68" fmla="*/ 493 w 501"/>
                <a:gd name="T69" fmla="*/ 95 h 96"/>
                <a:gd name="T70" fmla="*/ 497 w 501"/>
                <a:gd name="T71" fmla="*/ 95 h 96"/>
                <a:gd name="T72" fmla="*/ 501 w 501"/>
                <a:gd name="T73" fmla="*/ 96 h 96"/>
                <a:gd name="T74" fmla="*/ 498 w 501"/>
                <a:gd name="T75" fmla="*/ 94 h 96"/>
                <a:gd name="T76" fmla="*/ 479 w 501"/>
                <a:gd name="T77" fmla="*/ 57 h 96"/>
                <a:gd name="T78" fmla="*/ 488 w 501"/>
                <a:gd name="T79" fmla="*/ 30 h 96"/>
                <a:gd name="T80" fmla="*/ 495 w 501"/>
                <a:gd name="T81" fmla="*/ 21 h 96"/>
                <a:gd name="T82" fmla="*/ 497 w 501"/>
                <a:gd name="T83" fmla="*/ 19 h 96"/>
                <a:gd name="T84" fmla="*/ 498 w 501"/>
                <a:gd name="T85" fmla="*/ 18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7"/>
                  </a:cubicBezTo>
                  <a:cubicBezTo>
                    <a:pt x="477" y="69"/>
                    <a:pt x="482" y="82"/>
                    <a:pt x="497" y="95"/>
                  </a:cubicBezTo>
                  <a:cubicBezTo>
                    <a:pt x="498" y="95"/>
                    <a:pt x="498" y="95"/>
                    <a:pt x="498" y="95"/>
                  </a:cubicBezTo>
                  <a:cubicBezTo>
                    <a:pt x="498" y="94"/>
                    <a:pt x="498" y="94"/>
                    <a:pt x="498" y="94"/>
                  </a:cubicBezTo>
                  <a:cubicBezTo>
                    <a:pt x="498" y="94"/>
                    <a:pt x="398" y="76"/>
                    <a:pt x="251" y="76"/>
                  </a:cubicBezTo>
                  <a:cubicBezTo>
                    <a:pt x="178" y="76"/>
                    <a:pt x="93" y="81"/>
                    <a:pt x="3" y="94"/>
                  </a:cubicBezTo>
                  <a:cubicBezTo>
                    <a:pt x="4" y="95"/>
                    <a:pt x="4" y="95"/>
                    <a:pt x="4" y="95"/>
                  </a:cubicBezTo>
                  <a:cubicBezTo>
                    <a:pt x="4" y="95"/>
                    <a:pt x="4" y="95"/>
                    <a:pt x="4" y="95"/>
                  </a:cubicBezTo>
                  <a:cubicBezTo>
                    <a:pt x="4" y="95"/>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7"/>
                  </a:cubicBezTo>
                  <a:cubicBezTo>
                    <a:pt x="40" y="43"/>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8"/>
                    <a:pt x="251" y="78"/>
                  </a:cubicBezTo>
                  <a:cubicBezTo>
                    <a:pt x="325" y="78"/>
                    <a:pt x="386" y="83"/>
                    <a:pt x="429" y="87"/>
                  </a:cubicBezTo>
                  <a:cubicBezTo>
                    <a:pt x="451" y="89"/>
                    <a:pt x="468" y="91"/>
                    <a:pt x="480" y="93"/>
                  </a:cubicBezTo>
                  <a:cubicBezTo>
                    <a:pt x="485" y="94"/>
                    <a:pt x="490" y="94"/>
                    <a:pt x="493" y="95"/>
                  </a:cubicBezTo>
                  <a:cubicBezTo>
                    <a:pt x="496" y="95"/>
                    <a:pt x="497" y="95"/>
                    <a:pt x="497" y="95"/>
                  </a:cubicBezTo>
                  <a:cubicBezTo>
                    <a:pt x="501" y="96"/>
                    <a:pt x="501" y="96"/>
                    <a:pt x="501" y="96"/>
                  </a:cubicBezTo>
                  <a:cubicBezTo>
                    <a:pt x="498" y="94"/>
                    <a:pt x="498" y="94"/>
                    <a:pt x="498" y="94"/>
                  </a:cubicBezTo>
                  <a:cubicBezTo>
                    <a:pt x="483" y="81"/>
                    <a:pt x="479" y="69"/>
                    <a:pt x="479" y="57"/>
                  </a:cubicBezTo>
                  <a:cubicBezTo>
                    <a:pt x="479" y="46"/>
                    <a:pt x="484" y="37"/>
                    <a:pt x="488" y="30"/>
                  </a:cubicBezTo>
                  <a:cubicBezTo>
                    <a:pt x="491" y="26"/>
                    <a:pt x="493" y="23"/>
                    <a:pt x="495" y="21"/>
                  </a:cubicBezTo>
                  <a:cubicBezTo>
                    <a:pt x="496" y="20"/>
                    <a:pt x="497" y="20"/>
                    <a:pt x="497" y="19"/>
                  </a:cubicBezTo>
                  <a:cubicBezTo>
                    <a:pt x="498" y="19"/>
                    <a:pt x="498" y="18"/>
                    <a:pt x="498" y="18"/>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38" name="Freeform 28"/>
            <p:cNvSpPr/>
            <p:nvPr/>
          </p:nvSpPr>
          <p:spPr bwMode="auto">
            <a:xfrm>
              <a:off x="1460922" y="2817094"/>
              <a:ext cx="574102" cy="163837"/>
            </a:xfrm>
            <a:custGeom>
              <a:gdLst>
                <a:gd name="T0" fmla="*/ 0 w 539"/>
                <a:gd name="T1" fmla="*/ 39 h 154"/>
                <a:gd name="T2" fmla="*/ 494 w 539"/>
                <a:gd name="T3" fmla="*/ 39 h 154"/>
                <a:gd name="T4" fmla="*/ 539 w 539"/>
                <a:gd name="T5" fmla="*/ 115 h 154"/>
                <a:gd name="T6" fmla="*/ 0 w 539"/>
                <a:gd name="T7" fmla="*/ 115 h 154"/>
                <a:gd name="T8" fmla="*/ 0 w 539"/>
                <a:gd name="T9" fmla="*/ 39 h 154"/>
              </a:gdLst>
              <a:cxnLst>
                <a:cxn ang="0">
                  <a:pos x="T0" y="T1"/>
                </a:cxn>
                <a:cxn ang="0">
                  <a:pos x="T2" y="T3"/>
                </a:cxn>
                <a:cxn ang="0">
                  <a:pos x="T4" y="T5"/>
                </a:cxn>
                <a:cxn ang="0">
                  <a:pos x="T6" y="T7"/>
                </a:cxn>
                <a:cxn ang="0">
                  <a:pos x="T8" y="T9"/>
                </a:cxn>
              </a:cxnLst>
              <a:rect l="0" t="0" r="r" b="b"/>
              <a:pathLst>
                <a:path w="539" h="154">
                  <a:moveTo>
                    <a:pt x="0" y="39"/>
                  </a:moveTo>
                  <a:cubicBezTo>
                    <a:pt x="0" y="39"/>
                    <a:pt x="179" y="0"/>
                    <a:pt x="494" y="39"/>
                  </a:cubicBezTo>
                  <a:cubicBezTo>
                    <a:pt x="494" y="39"/>
                    <a:pt x="449" y="115"/>
                    <a:pt x="539" y="115"/>
                  </a:cubicBezTo>
                  <a:cubicBezTo>
                    <a:pt x="539" y="115"/>
                    <a:pt x="359" y="154"/>
                    <a:pt x="0" y="115"/>
                  </a:cubicBezTo>
                  <a:cubicBezTo>
                    <a:pt x="0" y="115"/>
                    <a:pt x="44" y="77"/>
                    <a:pt x="0" y="39"/>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39" name="Freeform 29"/>
            <p:cNvSpPr/>
            <p:nvPr/>
          </p:nvSpPr>
          <p:spPr bwMode="auto">
            <a:xfrm>
              <a:off x="1457781" y="2838191"/>
              <a:ext cx="577244" cy="120297"/>
            </a:xfrm>
            <a:custGeom>
              <a:gdLst>
                <a:gd name="T0" fmla="*/ 3 w 542"/>
                <a:gd name="T1" fmla="*/ 19 h 113"/>
                <a:gd name="T2" fmla="*/ 3 w 542"/>
                <a:gd name="T3" fmla="*/ 19 h 113"/>
                <a:gd name="T4" fmla="*/ 6 w 542"/>
                <a:gd name="T5" fmla="*/ 19 h 113"/>
                <a:gd name="T6" fmla="*/ 229 w 542"/>
                <a:gd name="T7" fmla="*/ 2 h 113"/>
                <a:gd name="T8" fmla="*/ 497 w 542"/>
                <a:gd name="T9" fmla="*/ 20 h 113"/>
                <a:gd name="T10" fmla="*/ 497 w 542"/>
                <a:gd name="T11" fmla="*/ 19 h 113"/>
                <a:gd name="T12" fmla="*/ 496 w 542"/>
                <a:gd name="T13" fmla="*/ 18 h 113"/>
                <a:gd name="T14" fmla="*/ 484 w 542"/>
                <a:gd name="T15" fmla="*/ 57 h 113"/>
                <a:gd name="T16" fmla="*/ 496 w 542"/>
                <a:gd name="T17" fmla="*/ 84 h 113"/>
                <a:gd name="T18" fmla="*/ 542 w 542"/>
                <a:gd name="T19" fmla="*/ 96 h 113"/>
                <a:gd name="T20" fmla="*/ 542 w 542"/>
                <a:gd name="T21" fmla="*/ 95 h 113"/>
                <a:gd name="T22" fmla="*/ 541 w 542"/>
                <a:gd name="T23" fmla="*/ 94 h 113"/>
                <a:gd name="T24" fmla="*/ 538 w 542"/>
                <a:gd name="T25" fmla="*/ 95 h 113"/>
                <a:gd name="T26" fmla="*/ 302 w 542"/>
                <a:gd name="T27" fmla="*/ 111 h 113"/>
                <a:gd name="T28" fmla="*/ 3 w 542"/>
                <a:gd name="T29" fmla="*/ 94 h 113"/>
                <a:gd name="T30" fmla="*/ 3 w 542"/>
                <a:gd name="T31" fmla="*/ 95 h 113"/>
                <a:gd name="T32" fmla="*/ 3 w 542"/>
                <a:gd name="T33" fmla="*/ 96 h 113"/>
                <a:gd name="T34" fmla="*/ 23 w 542"/>
                <a:gd name="T35" fmla="*/ 56 h 113"/>
                <a:gd name="T36" fmla="*/ 3 w 542"/>
                <a:gd name="T37" fmla="*/ 18 h 113"/>
                <a:gd name="T38" fmla="*/ 3 w 542"/>
                <a:gd name="T39" fmla="*/ 19 h 113"/>
                <a:gd name="T40" fmla="*/ 3 w 542"/>
                <a:gd name="T41" fmla="*/ 19 h 113"/>
                <a:gd name="T42" fmla="*/ 3 w 542"/>
                <a:gd name="T43" fmla="*/ 19 h 113"/>
                <a:gd name="T44" fmla="*/ 2 w 542"/>
                <a:gd name="T45" fmla="*/ 19 h 113"/>
                <a:gd name="T46" fmla="*/ 21 w 542"/>
                <a:gd name="T47" fmla="*/ 56 h 113"/>
                <a:gd name="T48" fmla="*/ 12 w 542"/>
                <a:gd name="T49" fmla="*/ 83 h 113"/>
                <a:gd name="T50" fmla="*/ 5 w 542"/>
                <a:gd name="T51" fmla="*/ 92 h 113"/>
                <a:gd name="T52" fmla="*/ 3 w 542"/>
                <a:gd name="T53" fmla="*/ 94 h 113"/>
                <a:gd name="T54" fmla="*/ 2 w 542"/>
                <a:gd name="T55" fmla="*/ 95 h 113"/>
                <a:gd name="T56" fmla="*/ 0 w 542"/>
                <a:gd name="T57" fmla="*/ 96 h 113"/>
                <a:gd name="T58" fmla="*/ 2 w 542"/>
                <a:gd name="T59" fmla="*/ 96 h 113"/>
                <a:gd name="T60" fmla="*/ 302 w 542"/>
                <a:gd name="T61" fmla="*/ 113 h 113"/>
                <a:gd name="T62" fmla="*/ 542 w 542"/>
                <a:gd name="T63" fmla="*/ 96 h 113"/>
                <a:gd name="T64" fmla="*/ 542 w 542"/>
                <a:gd name="T65" fmla="*/ 94 h 113"/>
                <a:gd name="T66" fmla="*/ 497 w 542"/>
                <a:gd name="T67" fmla="*/ 83 h 113"/>
                <a:gd name="T68" fmla="*/ 486 w 542"/>
                <a:gd name="T69" fmla="*/ 57 h 113"/>
                <a:gd name="T70" fmla="*/ 492 w 542"/>
                <a:gd name="T71" fmla="*/ 31 h 113"/>
                <a:gd name="T72" fmla="*/ 496 w 542"/>
                <a:gd name="T73" fmla="*/ 22 h 113"/>
                <a:gd name="T74" fmla="*/ 497 w 542"/>
                <a:gd name="T75" fmla="*/ 20 h 113"/>
                <a:gd name="T76" fmla="*/ 497 w 542"/>
                <a:gd name="T77" fmla="*/ 19 h 113"/>
                <a:gd name="T78" fmla="*/ 498 w 542"/>
                <a:gd name="T79" fmla="*/ 18 h 113"/>
                <a:gd name="T80" fmla="*/ 497 w 542"/>
                <a:gd name="T81" fmla="*/ 18 h 113"/>
                <a:gd name="T82" fmla="*/ 229 w 542"/>
                <a:gd name="T83" fmla="*/ 0 h 113"/>
                <a:gd name="T84" fmla="*/ 2 w 542"/>
                <a:gd name="T85" fmla="*/ 18 h 113"/>
                <a:gd name="T86" fmla="*/ 0 w 542"/>
                <a:gd name="T87" fmla="*/ 18 h 113"/>
                <a:gd name="T88" fmla="*/ 2 w 542"/>
                <a:gd name="T89" fmla="*/ 19 h 113"/>
                <a:gd name="T90" fmla="*/ 3 w 542"/>
                <a:gd name="T91" fmla="*/ 19 h 1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2" h="113">
                  <a:moveTo>
                    <a:pt x="3" y="19"/>
                  </a:moveTo>
                  <a:cubicBezTo>
                    <a:pt x="3" y="19"/>
                    <a:pt x="3" y="19"/>
                    <a:pt x="3" y="19"/>
                  </a:cubicBezTo>
                  <a:cubicBezTo>
                    <a:pt x="3" y="19"/>
                    <a:pt x="4" y="19"/>
                    <a:pt x="6" y="19"/>
                  </a:cubicBezTo>
                  <a:cubicBezTo>
                    <a:pt x="24" y="16"/>
                    <a:pt x="101" y="2"/>
                    <a:pt x="229" y="2"/>
                  </a:cubicBezTo>
                  <a:cubicBezTo>
                    <a:pt x="302" y="2"/>
                    <a:pt x="392" y="7"/>
                    <a:pt x="497" y="20"/>
                  </a:cubicBezTo>
                  <a:cubicBezTo>
                    <a:pt x="497" y="19"/>
                    <a:pt x="497" y="19"/>
                    <a:pt x="497" y="19"/>
                  </a:cubicBezTo>
                  <a:cubicBezTo>
                    <a:pt x="496" y="18"/>
                    <a:pt x="496" y="18"/>
                    <a:pt x="496" y="18"/>
                  </a:cubicBezTo>
                  <a:cubicBezTo>
                    <a:pt x="496" y="18"/>
                    <a:pt x="484" y="37"/>
                    <a:pt x="484" y="57"/>
                  </a:cubicBezTo>
                  <a:cubicBezTo>
                    <a:pt x="484" y="67"/>
                    <a:pt x="487" y="77"/>
                    <a:pt x="496" y="84"/>
                  </a:cubicBezTo>
                  <a:cubicBezTo>
                    <a:pt x="505" y="92"/>
                    <a:pt x="519" y="96"/>
                    <a:pt x="542" y="96"/>
                  </a:cubicBezTo>
                  <a:cubicBezTo>
                    <a:pt x="542" y="95"/>
                    <a:pt x="542" y="95"/>
                    <a:pt x="542" y="95"/>
                  </a:cubicBezTo>
                  <a:cubicBezTo>
                    <a:pt x="541" y="94"/>
                    <a:pt x="541" y="94"/>
                    <a:pt x="541" y="94"/>
                  </a:cubicBezTo>
                  <a:cubicBezTo>
                    <a:pt x="541" y="94"/>
                    <a:pt x="540" y="95"/>
                    <a:pt x="538" y="95"/>
                  </a:cubicBezTo>
                  <a:cubicBezTo>
                    <a:pt x="520" y="98"/>
                    <a:pt x="442" y="111"/>
                    <a:pt x="302" y="111"/>
                  </a:cubicBezTo>
                  <a:cubicBezTo>
                    <a:pt x="222" y="111"/>
                    <a:pt x="122" y="107"/>
                    <a:pt x="3" y="94"/>
                  </a:cubicBezTo>
                  <a:cubicBezTo>
                    <a:pt x="3" y="95"/>
                    <a:pt x="3" y="95"/>
                    <a:pt x="3" y="95"/>
                  </a:cubicBezTo>
                  <a:cubicBezTo>
                    <a:pt x="3" y="96"/>
                    <a:pt x="3" y="96"/>
                    <a:pt x="3" y="96"/>
                  </a:cubicBezTo>
                  <a:cubicBezTo>
                    <a:pt x="3" y="96"/>
                    <a:pt x="23" y="79"/>
                    <a:pt x="23" y="56"/>
                  </a:cubicBezTo>
                  <a:cubicBezTo>
                    <a:pt x="23" y="44"/>
                    <a:pt x="18" y="31"/>
                    <a:pt x="3" y="18"/>
                  </a:cubicBezTo>
                  <a:cubicBezTo>
                    <a:pt x="3" y="19"/>
                    <a:pt x="3" y="19"/>
                    <a:pt x="3" y="19"/>
                  </a:cubicBezTo>
                  <a:cubicBezTo>
                    <a:pt x="3" y="19"/>
                    <a:pt x="3" y="19"/>
                    <a:pt x="3" y="19"/>
                  </a:cubicBezTo>
                  <a:cubicBezTo>
                    <a:pt x="3" y="19"/>
                    <a:pt x="3" y="19"/>
                    <a:pt x="3" y="19"/>
                  </a:cubicBezTo>
                  <a:cubicBezTo>
                    <a:pt x="2" y="19"/>
                    <a:pt x="2" y="19"/>
                    <a:pt x="2" y="19"/>
                  </a:cubicBezTo>
                  <a:cubicBezTo>
                    <a:pt x="17" y="32"/>
                    <a:pt x="21" y="44"/>
                    <a:pt x="21" y="56"/>
                  </a:cubicBezTo>
                  <a:cubicBezTo>
                    <a:pt x="21" y="67"/>
                    <a:pt x="17" y="76"/>
                    <a:pt x="12" y="83"/>
                  </a:cubicBezTo>
                  <a:cubicBezTo>
                    <a:pt x="9" y="87"/>
                    <a:pt x="7" y="90"/>
                    <a:pt x="5" y="92"/>
                  </a:cubicBezTo>
                  <a:cubicBezTo>
                    <a:pt x="4" y="93"/>
                    <a:pt x="3" y="93"/>
                    <a:pt x="3" y="94"/>
                  </a:cubicBezTo>
                  <a:cubicBezTo>
                    <a:pt x="2" y="94"/>
                    <a:pt x="2" y="95"/>
                    <a:pt x="2" y="95"/>
                  </a:cubicBezTo>
                  <a:cubicBezTo>
                    <a:pt x="0" y="96"/>
                    <a:pt x="0" y="96"/>
                    <a:pt x="0" y="96"/>
                  </a:cubicBezTo>
                  <a:cubicBezTo>
                    <a:pt x="2" y="96"/>
                    <a:pt x="2" y="96"/>
                    <a:pt x="2" y="96"/>
                  </a:cubicBezTo>
                  <a:cubicBezTo>
                    <a:pt x="122" y="109"/>
                    <a:pt x="222" y="113"/>
                    <a:pt x="302" y="113"/>
                  </a:cubicBezTo>
                  <a:cubicBezTo>
                    <a:pt x="462" y="113"/>
                    <a:pt x="542" y="96"/>
                    <a:pt x="542" y="96"/>
                  </a:cubicBezTo>
                  <a:cubicBezTo>
                    <a:pt x="542" y="94"/>
                    <a:pt x="542" y="94"/>
                    <a:pt x="542" y="94"/>
                  </a:cubicBezTo>
                  <a:cubicBezTo>
                    <a:pt x="519" y="94"/>
                    <a:pt x="505" y="90"/>
                    <a:pt x="497" y="83"/>
                  </a:cubicBezTo>
                  <a:cubicBezTo>
                    <a:pt x="489" y="76"/>
                    <a:pt x="486" y="66"/>
                    <a:pt x="486" y="57"/>
                  </a:cubicBezTo>
                  <a:cubicBezTo>
                    <a:pt x="486" y="48"/>
                    <a:pt x="489" y="38"/>
                    <a:pt x="492" y="31"/>
                  </a:cubicBezTo>
                  <a:cubicBezTo>
                    <a:pt x="493" y="27"/>
                    <a:pt x="495" y="24"/>
                    <a:pt x="496" y="22"/>
                  </a:cubicBezTo>
                  <a:cubicBezTo>
                    <a:pt x="496" y="21"/>
                    <a:pt x="497" y="20"/>
                    <a:pt x="497" y="20"/>
                  </a:cubicBezTo>
                  <a:cubicBezTo>
                    <a:pt x="497" y="19"/>
                    <a:pt x="497" y="19"/>
                    <a:pt x="497" y="19"/>
                  </a:cubicBezTo>
                  <a:cubicBezTo>
                    <a:pt x="498" y="18"/>
                    <a:pt x="498" y="18"/>
                    <a:pt x="498" y="18"/>
                  </a:cubicBezTo>
                  <a:cubicBezTo>
                    <a:pt x="497" y="18"/>
                    <a:pt x="497" y="18"/>
                    <a:pt x="497" y="18"/>
                  </a:cubicBezTo>
                  <a:cubicBezTo>
                    <a:pt x="392" y="5"/>
                    <a:pt x="302" y="0"/>
                    <a:pt x="229" y="0"/>
                  </a:cubicBezTo>
                  <a:cubicBezTo>
                    <a:pt x="82" y="0"/>
                    <a:pt x="2" y="18"/>
                    <a:pt x="2" y="18"/>
                  </a:cubicBezTo>
                  <a:cubicBezTo>
                    <a:pt x="0" y="18"/>
                    <a:pt x="0" y="18"/>
                    <a:pt x="0" y="18"/>
                  </a:cubicBezTo>
                  <a:cubicBezTo>
                    <a:pt x="2" y="19"/>
                    <a:pt x="2" y="19"/>
                    <a:pt x="2" y="19"/>
                  </a:cubicBezTo>
                  <a:lnTo>
                    <a:pt x="3" y="19"/>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40" name="Freeform 30"/>
            <p:cNvSpPr/>
            <p:nvPr/>
          </p:nvSpPr>
          <p:spPr bwMode="auto">
            <a:xfrm>
              <a:off x="1413342" y="2933801"/>
              <a:ext cx="621682" cy="53415"/>
            </a:xfrm>
            <a:custGeom>
              <a:gdLst>
                <a:gd name="T0" fmla="*/ 45 w 584"/>
                <a:gd name="T1" fmla="*/ 0 h 50"/>
                <a:gd name="T2" fmla="*/ 0 w 584"/>
                <a:gd name="T3" fmla="*/ 12 h 50"/>
                <a:gd name="T4" fmla="*/ 584 w 584"/>
                <a:gd name="T5" fmla="*/ 7 h 50"/>
                <a:gd name="T6" fmla="*/ 550 w 584"/>
                <a:gd name="T7" fmla="*/ 0 h 50"/>
                <a:gd name="T8" fmla="*/ 45 w 584"/>
                <a:gd name="T9" fmla="*/ 0 h 50"/>
              </a:gdLst>
              <a:cxnLst>
                <a:cxn ang="0">
                  <a:pos x="T0" y="T1"/>
                </a:cxn>
                <a:cxn ang="0">
                  <a:pos x="T2" y="T3"/>
                </a:cxn>
                <a:cxn ang="0">
                  <a:pos x="T4" y="T5"/>
                </a:cxn>
                <a:cxn ang="0">
                  <a:pos x="T6" y="T7"/>
                </a:cxn>
                <a:cxn ang="0">
                  <a:pos x="T8" y="T9"/>
                </a:cxn>
              </a:cxnLst>
              <a:rect l="0" t="0" r="r" b="b"/>
              <a:pathLst>
                <a:path w="584" h="50">
                  <a:moveTo>
                    <a:pt x="45" y="0"/>
                  </a:moveTo>
                  <a:cubicBezTo>
                    <a:pt x="36" y="8"/>
                    <a:pt x="0" y="12"/>
                    <a:pt x="0" y="12"/>
                  </a:cubicBezTo>
                  <a:cubicBezTo>
                    <a:pt x="449" y="50"/>
                    <a:pt x="584" y="7"/>
                    <a:pt x="584" y="7"/>
                  </a:cubicBezTo>
                  <a:cubicBezTo>
                    <a:pt x="569" y="7"/>
                    <a:pt x="558" y="4"/>
                    <a:pt x="550" y="0"/>
                  </a:cubicBezTo>
                  <a:cubicBezTo>
                    <a:pt x="481" y="14"/>
                    <a:pt x="290" y="27"/>
                    <a:pt x="45" y="0"/>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41" name="Freeform 31"/>
            <p:cNvSpPr/>
            <p:nvPr/>
          </p:nvSpPr>
          <p:spPr bwMode="auto">
            <a:xfrm>
              <a:off x="1411996" y="2932902"/>
              <a:ext cx="623029" cy="31870"/>
            </a:xfrm>
            <a:custGeom>
              <a:gdLst>
                <a:gd name="T0" fmla="*/ 46 w 585"/>
                <a:gd name="T1" fmla="*/ 1 h 30"/>
                <a:gd name="T2" fmla="*/ 45 w 585"/>
                <a:gd name="T3" fmla="*/ 0 h 30"/>
                <a:gd name="T4" fmla="*/ 35 w 585"/>
                <a:gd name="T5" fmla="*/ 5 h 30"/>
                <a:gd name="T6" fmla="*/ 12 w 585"/>
                <a:gd name="T7" fmla="*/ 10 h 30"/>
                <a:gd name="T8" fmla="*/ 4 w 585"/>
                <a:gd name="T9" fmla="*/ 12 h 30"/>
                <a:gd name="T10" fmla="*/ 0 w 585"/>
                <a:gd name="T11" fmla="*/ 12 h 30"/>
                <a:gd name="T12" fmla="*/ 0 w 585"/>
                <a:gd name="T13" fmla="*/ 14 h 30"/>
                <a:gd name="T14" fmla="*/ 328 w 585"/>
                <a:gd name="T15" fmla="*/ 30 h 30"/>
                <a:gd name="T16" fmla="*/ 585 w 585"/>
                <a:gd name="T17" fmla="*/ 9 h 30"/>
                <a:gd name="T18" fmla="*/ 585 w 585"/>
                <a:gd name="T19" fmla="*/ 7 h 30"/>
                <a:gd name="T20" fmla="*/ 552 w 585"/>
                <a:gd name="T21" fmla="*/ 0 h 30"/>
                <a:gd name="T22" fmla="*/ 552 w 585"/>
                <a:gd name="T23" fmla="*/ 0 h 30"/>
                <a:gd name="T24" fmla="*/ 551 w 585"/>
                <a:gd name="T25" fmla="*/ 0 h 30"/>
                <a:gd name="T26" fmla="*/ 323 w 585"/>
                <a:gd name="T27" fmla="*/ 16 h 30"/>
                <a:gd name="T28" fmla="*/ 46 w 585"/>
                <a:gd name="T29" fmla="*/ 0 h 30"/>
                <a:gd name="T30" fmla="*/ 45 w 585"/>
                <a:gd name="T31" fmla="*/ 0 h 30"/>
                <a:gd name="T32" fmla="*/ 45 w 585"/>
                <a:gd name="T33" fmla="*/ 0 h 30"/>
                <a:gd name="T34" fmla="*/ 46 w 585"/>
                <a:gd name="T35" fmla="*/ 1 h 30"/>
                <a:gd name="T36" fmla="*/ 45 w 585"/>
                <a:gd name="T37" fmla="*/ 2 h 30"/>
                <a:gd name="T38" fmla="*/ 323 w 585"/>
                <a:gd name="T39" fmla="*/ 18 h 30"/>
                <a:gd name="T40" fmla="*/ 552 w 585"/>
                <a:gd name="T41" fmla="*/ 2 h 30"/>
                <a:gd name="T42" fmla="*/ 551 w 585"/>
                <a:gd name="T43" fmla="*/ 1 h 30"/>
                <a:gd name="T44" fmla="*/ 551 w 585"/>
                <a:gd name="T45" fmla="*/ 2 h 30"/>
                <a:gd name="T46" fmla="*/ 585 w 585"/>
                <a:gd name="T47" fmla="*/ 9 h 30"/>
                <a:gd name="T48" fmla="*/ 585 w 585"/>
                <a:gd name="T49" fmla="*/ 8 h 30"/>
                <a:gd name="T50" fmla="*/ 584 w 585"/>
                <a:gd name="T51" fmla="*/ 7 h 30"/>
                <a:gd name="T52" fmla="*/ 581 w 585"/>
                <a:gd name="T53" fmla="*/ 8 h 30"/>
                <a:gd name="T54" fmla="*/ 328 w 585"/>
                <a:gd name="T55" fmla="*/ 28 h 30"/>
                <a:gd name="T56" fmla="*/ 1 w 585"/>
                <a:gd name="T57" fmla="*/ 12 h 30"/>
                <a:gd name="T58" fmla="*/ 1 w 585"/>
                <a:gd name="T59" fmla="*/ 13 h 30"/>
                <a:gd name="T60" fmla="*/ 1 w 585"/>
                <a:gd name="T61" fmla="*/ 14 h 30"/>
                <a:gd name="T62" fmla="*/ 20 w 585"/>
                <a:gd name="T63" fmla="*/ 11 h 30"/>
                <a:gd name="T64" fmla="*/ 35 w 585"/>
                <a:gd name="T65" fmla="*/ 7 h 30"/>
                <a:gd name="T66" fmla="*/ 46 w 585"/>
                <a:gd name="T67" fmla="*/ 2 h 30"/>
                <a:gd name="T68" fmla="*/ 46 w 585"/>
                <a:gd name="T69" fmla="*/ 1 h 30"/>
                <a:gd name="T70" fmla="*/ 45 w 585"/>
                <a:gd name="T71" fmla="*/ 2 h 30"/>
                <a:gd name="T72" fmla="*/ 46 w 585"/>
                <a:gd name="T73" fmla="*/ 1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5" h="30">
                  <a:moveTo>
                    <a:pt x="46" y="1"/>
                  </a:moveTo>
                  <a:cubicBezTo>
                    <a:pt x="45" y="0"/>
                    <a:pt x="45" y="0"/>
                    <a:pt x="45" y="0"/>
                  </a:cubicBezTo>
                  <a:cubicBezTo>
                    <a:pt x="43" y="2"/>
                    <a:pt x="39" y="4"/>
                    <a:pt x="35" y="5"/>
                  </a:cubicBezTo>
                  <a:cubicBezTo>
                    <a:pt x="28" y="7"/>
                    <a:pt x="19" y="9"/>
                    <a:pt x="12" y="10"/>
                  </a:cubicBezTo>
                  <a:cubicBezTo>
                    <a:pt x="9" y="11"/>
                    <a:pt x="6" y="11"/>
                    <a:pt x="4" y="12"/>
                  </a:cubicBezTo>
                  <a:cubicBezTo>
                    <a:pt x="2" y="12"/>
                    <a:pt x="0" y="12"/>
                    <a:pt x="0" y="12"/>
                  </a:cubicBezTo>
                  <a:cubicBezTo>
                    <a:pt x="0" y="14"/>
                    <a:pt x="0" y="14"/>
                    <a:pt x="0" y="14"/>
                  </a:cubicBezTo>
                  <a:cubicBezTo>
                    <a:pt x="137" y="26"/>
                    <a:pt x="245" y="30"/>
                    <a:pt x="328" y="30"/>
                  </a:cubicBezTo>
                  <a:cubicBezTo>
                    <a:pt x="519" y="30"/>
                    <a:pt x="585" y="9"/>
                    <a:pt x="585" y="9"/>
                  </a:cubicBezTo>
                  <a:cubicBezTo>
                    <a:pt x="585" y="7"/>
                    <a:pt x="585" y="7"/>
                    <a:pt x="585" y="7"/>
                  </a:cubicBezTo>
                  <a:cubicBezTo>
                    <a:pt x="570" y="7"/>
                    <a:pt x="560" y="4"/>
                    <a:pt x="552" y="0"/>
                  </a:cubicBezTo>
                  <a:cubicBezTo>
                    <a:pt x="552" y="0"/>
                    <a:pt x="552" y="0"/>
                    <a:pt x="552" y="0"/>
                  </a:cubicBezTo>
                  <a:cubicBezTo>
                    <a:pt x="551" y="0"/>
                    <a:pt x="551" y="0"/>
                    <a:pt x="551" y="0"/>
                  </a:cubicBezTo>
                  <a:cubicBezTo>
                    <a:pt x="511" y="8"/>
                    <a:pt x="431" y="16"/>
                    <a:pt x="323" y="16"/>
                  </a:cubicBezTo>
                  <a:cubicBezTo>
                    <a:pt x="244" y="16"/>
                    <a:pt x="150" y="12"/>
                    <a:pt x="46" y="0"/>
                  </a:cubicBezTo>
                  <a:cubicBezTo>
                    <a:pt x="45" y="0"/>
                    <a:pt x="45" y="0"/>
                    <a:pt x="45" y="0"/>
                  </a:cubicBezTo>
                  <a:cubicBezTo>
                    <a:pt x="45" y="0"/>
                    <a:pt x="45" y="0"/>
                    <a:pt x="45" y="0"/>
                  </a:cubicBezTo>
                  <a:cubicBezTo>
                    <a:pt x="46" y="1"/>
                    <a:pt x="46" y="1"/>
                    <a:pt x="46" y="1"/>
                  </a:cubicBezTo>
                  <a:cubicBezTo>
                    <a:pt x="45" y="2"/>
                    <a:pt x="45" y="2"/>
                    <a:pt x="45" y="2"/>
                  </a:cubicBezTo>
                  <a:cubicBezTo>
                    <a:pt x="149" y="14"/>
                    <a:pt x="244" y="18"/>
                    <a:pt x="323" y="18"/>
                  </a:cubicBezTo>
                  <a:cubicBezTo>
                    <a:pt x="431" y="18"/>
                    <a:pt x="511" y="10"/>
                    <a:pt x="552" y="2"/>
                  </a:cubicBezTo>
                  <a:cubicBezTo>
                    <a:pt x="551" y="1"/>
                    <a:pt x="551" y="1"/>
                    <a:pt x="551" y="1"/>
                  </a:cubicBezTo>
                  <a:cubicBezTo>
                    <a:pt x="551" y="2"/>
                    <a:pt x="551" y="2"/>
                    <a:pt x="551" y="2"/>
                  </a:cubicBezTo>
                  <a:cubicBezTo>
                    <a:pt x="559" y="6"/>
                    <a:pt x="570" y="9"/>
                    <a:pt x="585" y="9"/>
                  </a:cubicBezTo>
                  <a:cubicBezTo>
                    <a:pt x="585" y="8"/>
                    <a:pt x="585" y="8"/>
                    <a:pt x="585" y="8"/>
                  </a:cubicBezTo>
                  <a:cubicBezTo>
                    <a:pt x="584" y="7"/>
                    <a:pt x="584" y="7"/>
                    <a:pt x="584" y="7"/>
                  </a:cubicBezTo>
                  <a:cubicBezTo>
                    <a:pt x="584" y="7"/>
                    <a:pt x="583" y="7"/>
                    <a:pt x="581" y="8"/>
                  </a:cubicBezTo>
                  <a:cubicBezTo>
                    <a:pt x="566" y="12"/>
                    <a:pt x="495" y="28"/>
                    <a:pt x="328" y="28"/>
                  </a:cubicBezTo>
                  <a:cubicBezTo>
                    <a:pt x="245" y="28"/>
                    <a:pt x="137" y="24"/>
                    <a:pt x="1" y="12"/>
                  </a:cubicBezTo>
                  <a:cubicBezTo>
                    <a:pt x="1" y="13"/>
                    <a:pt x="1" y="13"/>
                    <a:pt x="1" y="13"/>
                  </a:cubicBezTo>
                  <a:cubicBezTo>
                    <a:pt x="1" y="14"/>
                    <a:pt x="1" y="14"/>
                    <a:pt x="1" y="14"/>
                  </a:cubicBezTo>
                  <a:cubicBezTo>
                    <a:pt x="1" y="14"/>
                    <a:pt x="10" y="13"/>
                    <a:pt x="20" y="11"/>
                  </a:cubicBezTo>
                  <a:cubicBezTo>
                    <a:pt x="25" y="10"/>
                    <a:pt x="30" y="9"/>
                    <a:pt x="35" y="7"/>
                  </a:cubicBezTo>
                  <a:cubicBezTo>
                    <a:pt x="40" y="6"/>
                    <a:pt x="44" y="4"/>
                    <a:pt x="46" y="2"/>
                  </a:cubicBezTo>
                  <a:cubicBezTo>
                    <a:pt x="46" y="1"/>
                    <a:pt x="46" y="1"/>
                    <a:pt x="46" y="1"/>
                  </a:cubicBezTo>
                  <a:cubicBezTo>
                    <a:pt x="45" y="2"/>
                    <a:pt x="45" y="2"/>
                    <a:pt x="45" y="2"/>
                  </a:cubicBezTo>
                  <a:lnTo>
                    <a:pt x="46" y="1"/>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42" name="任意多边形 341"/>
            <p:cNvSpPr>
              <a:spLocks noChangeArrowheads="1"/>
            </p:cNvSpPr>
            <p:nvPr/>
          </p:nvSpPr>
          <p:spPr bwMode="auto">
            <a:xfrm>
              <a:off x="1697475" y="2967017"/>
              <a:ext cx="65086" cy="430913"/>
            </a:xfrm>
            <a:custGeom>
              <a:gdLst>
                <a:gd name="connsiteX0" fmla="*/ 70545 w 112406"/>
                <a:gd name="connsiteY0" fmla="*/ 722495 h 744201"/>
                <a:gd name="connsiteX1" fmla="*/ 80623 w 112406"/>
                <a:gd name="connsiteY1" fmla="*/ 733348 h 744201"/>
                <a:gd name="connsiteX2" fmla="*/ 70545 w 112406"/>
                <a:gd name="connsiteY2" fmla="*/ 744201 h 744201"/>
                <a:gd name="connsiteX3" fmla="*/ 60467 w 112406"/>
                <a:gd name="connsiteY3" fmla="*/ 733348 h 744201"/>
                <a:gd name="connsiteX4" fmla="*/ 70545 w 112406"/>
                <a:gd name="connsiteY4" fmla="*/ 722495 h 744201"/>
                <a:gd name="connsiteX5" fmla="*/ 39536 w 112406"/>
                <a:gd name="connsiteY5" fmla="*/ 722495 h 744201"/>
                <a:gd name="connsiteX6" fmla="*/ 49614 w 112406"/>
                <a:gd name="connsiteY6" fmla="*/ 733348 h 744201"/>
                <a:gd name="connsiteX7" fmla="*/ 39536 w 112406"/>
                <a:gd name="connsiteY7" fmla="*/ 744201 h 744201"/>
                <a:gd name="connsiteX8" fmla="*/ 29458 w 112406"/>
                <a:gd name="connsiteY8" fmla="*/ 733348 h 744201"/>
                <a:gd name="connsiteX9" fmla="*/ 39536 w 112406"/>
                <a:gd name="connsiteY9" fmla="*/ 722495 h 744201"/>
                <a:gd name="connsiteX10" fmla="*/ 70545 w 112406"/>
                <a:gd name="connsiteY10" fmla="*/ 689161 h 744201"/>
                <a:gd name="connsiteX11" fmla="*/ 80623 w 112406"/>
                <a:gd name="connsiteY11" fmla="*/ 700402 h 744201"/>
                <a:gd name="connsiteX12" fmla="*/ 70545 w 112406"/>
                <a:gd name="connsiteY12" fmla="*/ 711643 h 744201"/>
                <a:gd name="connsiteX13" fmla="*/ 60467 w 112406"/>
                <a:gd name="connsiteY13" fmla="*/ 700402 h 744201"/>
                <a:gd name="connsiteX14" fmla="*/ 70545 w 112406"/>
                <a:gd name="connsiteY14" fmla="*/ 689161 h 744201"/>
                <a:gd name="connsiteX15" fmla="*/ 39536 w 112406"/>
                <a:gd name="connsiteY15" fmla="*/ 689161 h 744201"/>
                <a:gd name="connsiteX16" fmla="*/ 49614 w 112406"/>
                <a:gd name="connsiteY16" fmla="*/ 700402 h 744201"/>
                <a:gd name="connsiteX17" fmla="*/ 39536 w 112406"/>
                <a:gd name="connsiteY17" fmla="*/ 711643 h 744201"/>
                <a:gd name="connsiteX18" fmla="*/ 29458 w 112406"/>
                <a:gd name="connsiteY18" fmla="*/ 700402 h 744201"/>
                <a:gd name="connsiteX19" fmla="*/ 39536 w 112406"/>
                <a:gd name="connsiteY19" fmla="*/ 689161 h 744201"/>
                <a:gd name="connsiteX20" fmla="*/ 70545 w 112406"/>
                <a:gd name="connsiteY20" fmla="*/ 654277 h 744201"/>
                <a:gd name="connsiteX21" fmla="*/ 80623 w 112406"/>
                <a:gd name="connsiteY21" fmla="*/ 665518 h 744201"/>
                <a:gd name="connsiteX22" fmla="*/ 70545 w 112406"/>
                <a:gd name="connsiteY22" fmla="*/ 676759 h 744201"/>
                <a:gd name="connsiteX23" fmla="*/ 60467 w 112406"/>
                <a:gd name="connsiteY23" fmla="*/ 665518 h 744201"/>
                <a:gd name="connsiteX24" fmla="*/ 70545 w 112406"/>
                <a:gd name="connsiteY24" fmla="*/ 654277 h 744201"/>
                <a:gd name="connsiteX25" fmla="*/ 39536 w 112406"/>
                <a:gd name="connsiteY25" fmla="*/ 654277 h 744201"/>
                <a:gd name="connsiteX26" fmla="*/ 49614 w 112406"/>
                <a:gd name="connsiteY26" fmla="*/ 665518 h 744201"/>
                <a:gd name="connsiteX27" fmla="*/ 39536 w 112406"/>
                <a:gd name="connsiteY27" fmla="*/ 676759 h 744201"/>
                <a:gd name="connsiteX28" fmla="*/ 29458 w 112406"/>
                <a:gd name="connsiteY28" fmla="*/ 665518 h 744201"/>
                <a:gd name="connsiteX29" fmla="*/ 39536 w 112406"/>
                <a:gd name="connsiteY29" fmla="*/ 654277 h 744201"/>
                <a:gd name="connsiteX30" fmla="*/ 70545 w 112406"/>
                <a:gd name="connsiteY30" fmla="*/ 621718 h 744201"/>
                <a:gd name="connsiteX31" fmla="*/ 80623 w 112406"/>
                <a:gd name="connsiteY31" fmla="*/ 632571 h 744201"/>
                <a:gd name="connsiteX32" fmla="*/ 70545 w 112406"/>
                <a:gd name="connsiteY32" fmla="*/ 643424 h 744201"/>
                <a:gd name="connsiteX33" fmla="*/ 60467 w 112406"/>
                <a:gd name="connsiteY33" fmla="*/ 632571 h 744201"/>
                <a:gd name="connsiteX34" fmla="*/ 70545 w 112406"/>
                <a:gd name="connsiteY34" fmla="*/ 621718 h 744201"/>
                <a:gd name="connsiteX35" fmla="*/ 39536 w 112406"/>
                <a:gd name="connsiteY35" fmla="*/ 621718 h 744201"/>
                <a:gd name="connsiteX36" fmla="*/ 49614 w 112406"/>
                <a:gd name="connsiteY36" fmla="*/ 632571 h 744201"/>
                <a:gd name="connsiteX37" fmla="*/ 39536 w 112406"/>
                <a:gd name="connsiteY37" fmla="*/ 643424 h 744201"/>
                <a:gd name="connsiteX38" fmla="*/ 29458 w 112406"/>
                <a:gd name="connsiteY38" fmla="*/ 632571 h 744201"/>
                <a:gd name="connsiteX39" fmla="*/ 39536 w 112406"/>
                <a:gd name="connsiteY39" fmla="*/ 621718 h 744201"/>
                <a:gd name="connsiteX40" fmla="*/ 70545 w 112406"/>
                <a:gd name="connsiteY40" fmla="*/ 588384 h 744201"/>
                <a:gd name="connsiteX41" fmla="*/ 80623 w 112406"/>
                <a:gd name="connsiteY41" fmla="*/ 599625 h 744201"/>
                <a:gd name="connsiteX42" fmla="*/ 70545 w 112406"/>
                <a:gd name="connsiteY42" fmla="*/ 610866 h 744201"/>
                <a:gd name="connsiteX43" fmla="*/ 60467 w 112406"/>
                <a:gd name="connsiteY43" fmla="*/ 599625 h 744201"/>
                <a:gd name="connsiteX44" fmla="*/ 70545 w 112406"/>
                <a:gd name="connsiteY44" fmla="*/ 588384 h 744201"/>
                <a:gd name="connsiteX45" fmla="*/ 39536 w 112406"/>
                <a:gd name="connsiteY45" fmla="*/ 588384 h 744201"/>
                <a:gd name="connsiteX46" fmla="*/ 49614 w 112406"/>
                <a:gd name="connsiteY46" fmla="*/ 599625 h 744201"/>
                <a:gd name="connsiteX47" fmla="*/ 39536 w 112406"/>
                <a:gd name="connsiteY47" fmla="*/ 610866 h 744201"/>
                <a:gd name="connsiteX48" fmla="*/ 29458 w 112406"/>
                <a:gd name="connsiteY48" fmla="*/ 599625 h 744201"/>
                <a:gd name="connsiteX49" fmla="*/ 39536 w 112406"/>
                <a:gd name="connsiteY49" fmla="*/ 588384 h 744201"/>
                <a:gd name="connsiteX50" fmla="*/ 102328 w 112406"/>
                <a:gd name="connsiteY50" fmla="*/ 558926 h 744201"/>
                <a:gd name="connsiteX51" fmla="*/ 112406 w 112406"/>
                <a:gd name="connsiteY51" fmla="*/ 570167 h 744201"/>
                <a:gd name="connsiteX52" fmla="*/ 102328 w 112406"/>
                <a:gd name="connsiteY52" fmla="*/ 581408 h 744201"/>
                <a:gd name="connsiteX53" fmla="*/ 92250 w 112406"/>
                <a:gd name="connsiteY53" fmla="*/ 570167 h 744201"/>
                <a:gd name="connsiteX54" fmla="*/ 102328 w 112406"/>
                <a:gd name="connsiteY54" fmla="*/ 558926 h 744201"/>
                <a:gd name="connsiteX55" fmla="*/ 70545 w 112406"/>
                <a:gd name="connsiteY55" fmla="*/ 558926 h 744201"/>
                <a:gd name="connsiteX56" fmla="*/ 80623 w 112406"/>
                <a:gd name="connsiteY56" fmla="*/ 570167 h 744201"/>
                <a:gd name="connsiteX57" fmla="*/ 70545 w 112406"/>
                <a:gd name="connsiteY57" fmla="*/ 581408 h 744201"/>
                <a:gd name="connsiteX58" fmla="*/ 60467 w 112406"/>
                <a:gd name="connsiteY58" fmla="*/ 570167 h 744201"/>
                <a:gd name="connsiteX59" fmla="*/ 70545 w 112406"/>
                <a:gd name="connsiteY59" fmla="*/ 558926 h 744201"/>
                <a:gd name="connsiteX60" fmla="*/ 39536 w 112406"/>
                <a:gd name="connsiteY60" fmla="*/ 558926 h 744201"/>
                <a:gd name="connsiteX61" fmla="*/ 49614 w 112406"/>
                <a:gd name="connsiteY61" fmla="*/ 570167 h 744201"/>
                <a:gd name="connsiteX62" fmla="*/ 39536 w 112406"/>
                <a:gd name="connsiteY62" fmla="*/ 581408 h 744201"/>
                <a:gd name="connsiteX63" fmla="*/ 29458 w 112406"/>
                <a:gd name="connsiteY63" fmla="*/ 570167 h 744201"/>
                <a:gd name="connsiteX64" fmla="*/ 39536 w 112406"/>
                <a:gd name="connsiteY64" fmla="*/ 558926 h 744201"/>
                <a:gd name="connsiteX65" fmla="*/ 10078 w 112406"/>
                <a:gd name="connsiteY65" fmla="*/ 558926 h 744201"/>
                <a:gd name="connsiteX66" fmla="*/ 20156 w 112406"/>
                <a:gd name="connsiteY66" fmla="*/ 570167 h 744201"/>
                <a:gd name="connsiteX67" fmla="*/ 10078 w 112406"/>
                <a:gd name="connsiteY67" fmla="*/ 581408 h 744201"/>
                <a:gd name="connsiteX68" fmla="*/ 0 w 112406"/>
                <a:gd name="connsiteY68" fmla="*/ 570167 h 744201"/>
                <a:gd name="connsiteX69" fmla="*/ 10078 w 112406"/>
                <a:gd name="connsiteY69" fmla="*/ 558926 h 744201"/>
                <a:gd name="connsiteX70" fmla="*/ 102328 w 112406"/>
                <a:gd name="connsiteY70" fmla="*/ 526367 h 744201"/>
                <a:gd name="connsiteX71" fmla="*/ 112406 w 112406"/>
                <a:gd name="connsiteY71" fmla="*/ 537220 h 744201"/>
                <a:gd name="connsiteX72" fmla="*/ 102328 w 112406"/>
                <a:gd name="connsiteY72" fmla="*/ 548073 h 744201"/>
                <a:gd name="connsiteX73" fmla="*/ 92250 w 112406"/>
                <a:gd name="connsiteY73" fmla="*/ 537220 h 744201"/>
                <a:gd name="connsiteX74" fmla="*/ 102328 w 112406"/>
                <a:gd name="connsiteY74" fmla="*/ 526367 h 744201"/>
                <a:gd name="connsiteX75" fmla="*/ 70545 w 112406"/>
                <a:gd name="connsiteY75" fmla="*/ 526367 h 744201"/>
                <a:gd name="connsiteX76" fmla="*/ 80623 w 112406"/>
                <a:gd name="connsiteY76" fmla="*/ 537220 h 744201"/>
                <a:gd name="connsiteX77" fmla="*/ 70545 w 112406"/>
                <a:gd name="connsiteY77" fmla="*/ 548073 h 744201"/>
                <a:gd name="connsiteX78" fmla="*/ 60467 w 112406"/>
                <a:gd name="connsiteY78" fmla="*/ 537220 h 744201"/>
                <a:gd name="connsiteX79" fmla="*/ 70545 w 112406"/>
                <a:gd name="connsiteY79" fmla="*/ 526367 h 744201"/>
                <a:gd name="connsiteX80" fmla="*/ 39536 w 112406"/>
                <a:gd name="connsiteY80" fmla="*/ 526367 h 744201"/>
                <a:gd name="connsiteX81" fmla="*/ 49614 w 112406"/>
                <a:gd name="connsiteY81" fmla="*/ 537220 h 744201"/>
                <a:gd name="connsiteX82" fmla="*/ 39536 w 112406"/>
                <a:gd name="connsiteY82" fmla="*/ 548073 h 744201"/>
                <a:gd name="connsiteX83" fmla="*/ 29458 w 112406"/>
                <a:gd name="connsiteY83" fmla="*/ 537220 h 744201"/>
                <a:gd name="connsiteX84" fmla="*/ 39536 w 112406"/>
                <a:gd name="connsiteY84" fmla="*/ 526367 h 744201"/>
                <a:gd name="connsiteX85" fmla="*/ 10078 w 112406"/>
                <a:gd name="connsiteY85" fmla="*/ 526367 h 744201"/>
                <a:gd name="connsiteX86" fmla="*/ 20156 w 112406"/>
                <a:gd name="connsiteY86" fmla="*/ 537220 h 744201"/>
                <a:gd name="connsiteX87" fmla="*/ 10078 w 112406"/>
                <a:gd name="connsiteY87" fmla="*/ 548073 h 744201"/>
                <a:gd name="connsiteX88" fmla="*/ 0 w 112406"/>
                <a:gd name="connsiteY88" fmla="*/ 537220 h 744201"/>
                <a:gd name="connsiteX89" fmla="*/ 10078 w 112406"/>
                <a:gd name="connsiteY89" fmla="*/ 526367 h 744201"/>
                <a:gd name="connsiteX90" fmla="*/ 102328 w 112406"/>
                <a:gd name="connsiteY90" fmla="*/ 491483 h 744201"/>
                <a:gd name="connsiteX91" fmla="*/ 112406 w 112406"/>
                <a:gd name="connsiteY91" fmla="*/ 503499 h 744201"/>
                <a:gd name="connsiteX92" fmla="*/ 102328 w 112406"/>
                <a:gd name="connsiteY92" fmla="*/ 515515 h 744201"/>
                <a:gd name="connsiteX93" fmla="*/ 92250 w 112406"/>
                <a:gd name="connsiteY93" fmla="*/ 503499 h 744201"/>
                <a:gd name="connsiteX94" fmla="*/ 102328 w 112406"/>
                <a:gd name="connsiteY94" fmla="*/ 491483 h 744201"/>
                <a:gd name="connsiteX95" fmla="*/ 70545 w 112406"/>
                <a:gd name="connsiteY95" fmla="*/ 491483 h 744201"/>
                <a:gd name="connsiteX96" fmla="*/ 80623 w 112406"/>
                <a:gd name="connsiteY96" fmla="*/ 503499 h 744201"/>
                <a:gd name="connsiteX97" fmla="*/ 70545 w 112406"/>
                <a:gd name="connsiteY97" fmla="*/ 515515 h 744201"/>
                <a:gd name="connsiteX98" fmla="*/ 60467 w 112406"/>
                <a:gd name="connsiteY98" fmla="*/ 503499 h 744201"/>
                <a:gd name="connsiteX99" fmla="*/ 70545 w 112406"/>
                <a:gd name="connsiteY99" fmla="*/ 491483 h 744201"/>
                <a:gd name="connsiteX100" fmla="*/ 39536 w 112406"/>
                <a:gd name="connsiteY100" fmla="*/ 491483 h 744201"/>
                <a:gd name="connsiteX101" fmla="*/ 49614 w 112406"/>
                <a:gd name="connsiteY101" fmla="*/ 503499 h 744201"/>
                <a:gd name="connsiteX102" fmla="*/ 39536 w 112406"/>
                <a:gd name="connsiteY102" fmla="*/ 515515 h 744201"/>
                <a:gd name="connsiteX103" fmla="*/ 29458 w 112406"/>
                <a:gd name="connsiteY103" fmla="*/ 503499 h 744201"/>
                <a:gd name="connsiteX104" fmla="*/ 39536 w 112406"/>
                <a:gd name="connsiteY104" fmla="*/ 491483 h 744201"/>
                <a:gd name="connsiteX105" fmla="*/ 10078 w 112406"/>
                <a:gd name="connsiteY105" fmla="*/ 491483 h 744201"/>
                <a:gd name="connsiteX106" fmla="*/ 20156 w 112406"/>
                <a:gd name="connsiteY106" fmla="*/ 503499 h 744201"/>
                <a:gd name="connsiteX107" fmla="*/ 10078 w 112406"/>
                <a:gd name="connsiteY107" fmla="*/ 515515 h 744201"/>
                <a:gd name="connsiteX108" fmla="*/ 0 w 112406"/>
                <a:gd name="connsiteY108" fmla="*/ 503499 h 744201"/>
                <a:gd name="connsiteX109" fmla="*/ 10078 w 112406"/>
                <a:gd name="connsiteY109" fmla="*/ 491483 h 744201"/>
                <a:gd name="connsiteX110" fmla="*/ 102328 w 112406"/>
                <a:gd name="connsiteY110" fmla="*/ 458149 h 744201"/>
                <a:gd name="connsiteX111" fmla="*/ 112406 w 112406"/>
                <a:gd name="connsiteY111" fmla="*/ 469390 h 744201"/>
                <a:gd name="connsiteX112" fmla="*/ 102328 w 112406"/>
                <a:gd name="connsiteY112" fmla="*/ 480631 h 744201"/>
                <a:gd name="connsiteX113" fmla="*/ 92250 w 112406"/>
                <a:gd name="connsiteY113" fmla="*/ 469390 h 744201"/>
                <a:gd name="connsiteX114" fmla="*/ 102328 w 112406"/>
                <a:gd name="connsiteY114" fmla="*/ 458149 h 744201"/>
                <a:gd name="connsiteX115" fmla="*/ 70545 w 112406"/>
                <a:gd name="connsiteY115" fmla="*/ 458149 h 744201"/>
                <a:gd name="connsiteX116" fmla="*/ 80623 w 112406"/>
                <a:gd name="connsiteY116" fmla="*/ 469390 h 744201"/>
                <a:gd name="connsiteX117" fmla="*/ 70545 w 112406"/>
                <a:gd name="connsiteY117" fmla="*/ 480631 h 744201"/>
                <a:gd name="connsiteX118" fmla="*/ 60467 w 112406"/>
                <a:gd name="connsiteY118" fmla="*/ 469390 h 744201"/>
                <a:gd name="connsiteX119" fmla="*/ 70545 w 112406"/>
                <a:gd name="connsiteY119" fmla="*/ 458149 h 744201"/>
                <a:gd name="connsiteX120" fmla="*/ 39536 w 112406"/>
                <a:gd name="connsiteY120" fmla="*/ 458149 h 744201"/>
                <a:gd name="connsiteX121" fmla="*/ 49614 w 112406"/>
                <a:gd name="connsiteY121" fmla="*/ 469390 h 744201"/>
                <a:gd name="connsiteX122" fmla="*/ 39536 w 112406"/>
                <a:gd name="connsiteY122" fmla="*/ 480631 h 744201"/>
                <a:gd name="connsiteX123" fmla="*/ 29458 w 112406"/>
                <a:gd name="connsiteY123" fmla="*/ 469390 h 744201"/>
                <a:gd name="connsiteX124" fmla="*/ 39536 w 112406"/>
                <a:gd name="connsiteY124" fmla="*/ 458149 h 744201"/>
                <a:gd name="connsiteX125" fmla="*/ 10078 w 112406"/>
                <a:gd name="connsiteY125" fmla="*/ 458149 h 744201"/>
                <a:gd name="connsiteX126" fmla="*/ 20156 w 112406"/>
                <a:gd name="connsiteY126" fmla="*/ 469390 h 744201"/>
                <a:gd name="connsiteX127" fmla="*/ 10078 w 112406"/>
                <a:gd name="connsiteY127" fmla="*/ 480631 h 744201"/>
                <a:gd name="connsiteX128" fmla="*/ 0 w 112406"/>
                <a:gd name="connsiteY128" fmla="*/ 469390 h 744201"/>
                <a:gd name="connsiteX129" fmla="*/ 10078 w 112406"/>
                <a:gd name="connsiteY129" fmla="*/ 458149 h 744201"/>
                <a:gd name="connsiteX130" fmla="*/ 102328 w 112406"/>
                <a:gd name="connsiteY130" fmla="*/ 425590 h 744201"/>
                <a:gd name="connsiteX131" fmla="*/ 112406 w 112406"/>
                <a:gd name="connsiteY131" fmla="*/ 436443 h 744201"/>
                <a:gd name="connsiteX132" fmla="*/ 102328 w 112406"/>
                <a:gd name="connsiteY132" fmla="*/ 447296 h 744201"/>
                <a:gd name="connsiteX133" fmla="*/ 92250 w 112406"/>
                <a:gd name="connsiteY133" fmla="*/ 436443 h 744201"/>
                <a:gd name="connsiteX134" fmla="*/ 102328 w 112406"/>
                <a:gd name="connsiteY134" fmla="*/ 425590 h 744201"/>
                <a:gd name="connsiteX135" fmla="*/ 70545 w 112406"/>
                <a:gd name="connsiteY135" fmla="*/ 425590 h 744201"/>
                <a:gd name="connsiteX136" fmla="*/ 80623 w 112406"/>
                <a:gd name="connsiteY136" fmla="*/ 436443 h 744201"/>
                <a:gd name="connsiteX137" fmla="*/ 70545 w 112406"/>
                <a:gd name="connsiteY137" fmla="*/ 447296 h 744201"/>
                <a:gd name="connsiteX138" fmla="*/ 60467 w 112406"/>
                <a:gd name="connsiteY138" fmla="*/ 436443 h 744201"/>
                <a:gd name="connsiteX139" fmla="*/ 70545 w 112406"/>
                <a:gd name="connsiteY139" fmla="*/ 425590 h 744201"/>
                <a:gd name="connsiteX140" fmla="*/ 39536 w 112406"/>
                <a:gd name="connsiteY140" fmla="*/ 425590 h 744201"/>
                <a:gd name="connsiteX141" fmla="*/ 49614 w 112406"/>
                <a:gd name="connsiteY141" fmla="*/ 436443 h 744201"/>
                <a:gd name="connsiteX142" fmla="*/ 39536 w 112406"/>
                <a:gd name="connsiteY142" fmla="*/ 447296 h 744201"/>
                <a:gd name="connsiteX143" fmla="*/ 29458 w 112406"/>
                <a:gd name="connsiteY143" fmla="*/ 436443 h 744201"/>
                <a:gd name="connsiteX144" fmla="*/ 39536 w 112406"/>
                <a:gd name="connsiteY144" fmla="*/ 425590 h 744201"/>
                <a:gd name="connsiteX145" fmla="*/ 10078 w 112406"/>
                <a:gd name="connsiteY145" fmla="*/ 425590 h 744201"/>
                <a:gd name="connsiteX146" fmla="*/ 20156 w 112406"/>
                <a:gd name="connsiteY146" fmla="*/ 436443 h 744201"/>
                <a:gd name="connsiteX147" fmla="*/ 10078 w 112406"/>
                <a:gd name="connsiteY147" fmla="*/ 447296 h 744201"/>
                <a:gd name="connsiteX148" fmla="*/ 0 w 112406"/>
                <a:gd name="connsiteY148" fmla="*/ 436443 h 744201"/>
                <a:gd name="connsiteX149" fmla="*/ 10078 w 112406"/>
                <a:gd name="connsiteY149" fmla="*/ 425590 h 744201"/>
                <a:gd name="connsiteX150" fmla="*/ 102328 w 112406"/>
                <a:gd name="connsiteY150" fmla="*/ 392256 h 744201"/>
                <a:gd name="connsiteX151" fmla="*/ 112406 w 112406"/>
                <a:gd name="connsiteY151" fmla="*/ 403109 h 744201"/>
                <a:gd name="connsiteX152" fmla="*/ 102328 w 112406"/>
                <a:gd name="connsiteY152" fmla="*/ 413962 h 744201"/>
                <a:gd name="connsiteX153" fmla="*/ 92250 w 112406"/>
                <a:gd name="connsiteY153" fmla="*/ 403109 h 744201"/>
                <a:gd name="connsiteX154" fmla="*/ 102328 w 112406"/>
                <a:gd name="connsiteY154" fmla="*/ 392256 h 744201"/>
                <a:gd name="connsiteX155" fmla="*/ 70545 w 112406"/>
                <a:gd name="connsiteY155" fmla="*/ 392256 h 744201"/>
                <a:gd name="connsiteX156" fmla="*/ 80623 w 112406"/>
                <a:gd name="connsiteY156" fmla="*/ 403109 h 744201"/>
                <a:gd name="connsiteX157" fmla="*/ 70545 w 112406"/>
                <a:gd name="connsiteY157" fmla="*/ 413962 h 744201"/>
                <a:gd name="connsiteX158" fmla="*/ 60467 w 112406"/>
                <a:gd name="connsiteY158" fmla="*/ 403109 h 744201"/>
                <a:gd name="connsiteX159" fmla="*/ 70545 w 112406"/>
                <a:gd name="connsiteY159" fmla="*/ 392256 h 744201"/>
                <a:gd name="connsiteX160" fmla="*/ 39536 w 112406"/>
                <a:gd name="connsiteY160" fmla="*/ 392256 h 744201"/>
                <a:gd name="connsiteX161" fmla="*/ 49614 w 112406"/>
                <a:gd name="connsiteY161" fmla="*/ 403109 h 744201"/>
                <a:gd name="connsiteX162" fmla="*/ 39536 w 112406"/>
                <a:gd name="connsiteY162" fmla="*/ 413962 h 744201"/>
                <a:gd name="connsiteX163" fmla="*/ 29458 w 112406"/>
                <a:gd name="connsiteY163" fmla="*/ 403109 h 744201"/>
                <a:gd name="connsiteX164" fmla="*/ 39536 w 112406"/>
                <a:gd name="connsiteY164" fmla="*/ 392256 h 744201"/>
                <a:gd name="connsiteX165" fmla="*/ 10078 w 112406"/>
                <a:gd name="connsiteY165" fmla="*/ 392256 h 744201"/>
                <a:gd name="connsiteX166" fmla="*/ 20156 w 112406"/>
                <a:gd name="connsiteY166" fmla="*/ 403109 h 744201"/>
                <a:gd name="connsiteX167" fmla="*/ 10078 w 112406"/>
                <a:gd name="connsiteY167" fmla="*/ 413962 h 744201"/>
                <a:gd name="connsiteX168" fmla="*/ 0 w 112406"/>
                <a:gd name="connsiteY168" fmla="*/ 403109 h 744201"/>
                <a:gd name="connsiteX169" fmla="*/ 10078 w 112406"/>
                <a:gd name="connsiteY169" fmla="*/ 392256 h 744201"/>
                <a:gd name="connsiteX170" fmla="*/ 102328 w 112406"/>
                <a:gd name="connsiteY170" fmla="*/ 358922 h 744201"/>
                <a:gd name="connsiteX171" fmla="*/ 112406 w 112406"/>
                <a:gd name="connsiteY171" fmla="*/ 370163 h 744201"/>
                <a:gd name="connsiteX172" fmla="*/ 102328 w 112406"/>
                <a:gd name="connsiteY172" fmla="*/ 381404 h 744201"/>
                <a:gd name="connsiteX173" fmla="*/ 92250 w 112406"/>
                <a:gd name="connsiteY173" fmla="*/ 370163 h 744201"/>
                <a:gd name="connsiteX174" fmla="*/ 102328 w 112406"/>
                <a:gd name="connsiteY174" fmla="*/ 358922 h 744201"/>
                <a:gd name="connsiteX175" fmla="*/ 70545 w 112406"/>
                <a:gd name="connsiteY175" fmla="*/ 358922 h 744201"/>
                <a:gd name="connsiteX176" fmla="*/ 80623 w 112406"/>
                <a:gd name="connsiteY176" fmla="*/ 370163 h 744201"/>
                <a:gd name="connsiteX177" fmla="*/ 70545 w 112406"/>
                <a:gd name="connsiteY177" fmla="*/ 381404 h 744201"/>
                <a:gd name="connsiteX178" fmla="*/ 60467 w 112406"/>
                <a:gd name="connsiteY178" fmla="*/ 370163 h 744201"/>
                <a:gd name="connsiteX179" fmla="*/ 70545 w 112406"/>
                <a:gd name="connsiteY179" fmla="*/ 358922 h 744201"/>
                <a:gd name="connsiteX180" fmla="*/ 39536 w 112406"/>
                <a:gd name="connsiteY180" fmla="*/ 358922 h 744201"/>
                <a:gd name="connsiteX181" fmla="*/ 49614 w 112406"/>
                <a:gd name="connsiteY181" fmla="*/ 370163 h 744201"/>
                <a:gd name="connsiteX182" fmla="*/ 39536 w 112406"/>
                <a:gd name="connsiteY182" fmla="*/ 381404 h 744201"/>
                <a:gd name="connsiteX183" fmla="*/ 29458 w 112406"/>
                <a:gd name="connsiteY183" fmla="*/ 370163 h 744201"/>
                <a:gd name="connsiteX184" fmla="*/ 39536 w 112406"/>
                <a:gd name="connsiteY184" fmla="*/ 358922 h 744201"/>
                <a:gd name="connsiteX185" fmla="*/ 10078 w 112406"/>
                <a:gd name="connsiteY185" fmla="*/ 358922 h 744201"/>
                <a:gd name="connsiteX186" fmla="*/ 20156 w 112406"/>
                <a:gd name="connsiteY186" fmla="*/ 370163 h 744201"/>
                <a:gd name="connsiteX187" fmla="*/ 10078 w 112406"/>
                <a:gd name="connsiteY187" fmla="*/ 381404 h 744201"/>
                <a:gd name="connsiteX188" fmla="*/ 0 w 112406"/>
                <a:gd name="connsiteY188" fmla="*/ 370163 h 744201"/>
                <a:gd name="connsiteX189" fmla="*/ 10078 w 112406"/>
                <a:gd name="connsiteY189" fmla="*/ 358922 h 744201"/>
                <a:gd name="connsiteX190" fmla="*/ 102328 w 112406"/>
                <a:gd name="connsiteY190" fmla="*/ 324813 h 744201"/>
                <a:gd name="connsiteX191" fmla="*/ 112406 w 112406"/>
                <a:gd name="connsiteY191" fmla="*/ 335666 h 744201"/>
                <a:gd name="connsiteX192" fmla="*/ 102328 w 112406"/>
                <a:gd name="connsiteY192" fmla="*/ 346519 h 744201"/>
                <a:gd name="connsiteX193" fmla="*/ 92250 w 112406"/>
                <a:gd name="connsiteY193" fmla="*/ 335666 h 744201"/>
                <a:gd name="connsiteX194" fmla="*/ 102328 w 112406"/>
                <a:gd name="connsiteY194" fmla="*/ 324813 h 744201"/>
                <a:gd name="connsiteX195" fmla="*/ 70545 w 112406"/>
                <a:gd name="connsiteY195" fmla="*/ 324813 h 744201"/>
                <a:gd name="connsiteX196" fmla="*/ 80623 w 112406"/>
                <a:gd name="connsiteY196" fmla="*/ 335666 h 744201"/>
                <a:gd name="connsiteX197" fmla="*/ 70545 w 112406"/>
                <a:gd name="connsiteY197" fmla="*/ 346519 h 744201"/>
                <a:gd name="connsiteX198" fmla="*/ 60467 w 112406"/>
                <a:gd name="connsiteY198" fmla="*/ 335666 h 744201"/>
                <a:gd name="connsiteX199" fmla="*/ 70545 w 112406"/>
                <a:gd name="connsiteY199" fmla="*/ 324813 h 744201"/>
                <a:gd name="connsiteX200" fmla="*/ 39536 w 112406"/>
                <a:gd name="connsiteY200" fmla="*/ 324813 h 744201"/>
                <a:gd name="connsiteX201" fmla="*/ 49614 w 112406"/>
                <a:gd name="connsiteY201" fmla="*/ 335666 h 744201"/>
                <a:gd name="connsiteX202" fmla="*/ 39536 w 112406"/>
                <a:gd name="connsiteY202" fmla="*/ 346519 h 744201"/>
                <a:gd name="connsiteX203" fmla="*/ 29458 w 112406"/>
                <a:gd name="connsiteY203" fmla="*/ 335666 h 744201"/>
                <a:gd name="connsiteX204" fmla="*/ 39536 w 112406"/>
                <a:gd name="connsiteY204" fmla="*/ 324813 h 744201"/>
                <a:gd name="connsiteX205" fmla="*/ 10078 w 112406"/>
                <a:gd name="connsiteY205" fmla="*/ 324813 h 744201"/>
                <a:gd name="connsiteX206" fmla="*/ 20156 w 112406"/>
                <a:gd name="connsiteY206" fmla="*/ 335666 h 744201"/>
                <a:gd name="connsiteX207" fmla="*/ 10078 w 112406"/>
                <a:gd name="connsiteY207" fmla="*/ 346519 h 744201"/>
                <a:gd name="connsiteX208" fmla="*/ 0 w 112406"/>
                <a:gd name="connsiteY208" fmla="*/ 335666 h 744201"/>
                <a:gd name="connsiteX209" fmla="*/ 10078 w 112406"/>
                <a:gd name="connsiteY209" fmla="*/ 324813 h 744201"/>
                <a:gd name="connsiteX210" fmla="*/ 102328 w 112406"/>
                <a:gd name="connsiteY210" fmla="*/ 291479 h 744201"/>
                <a:gd name="connsiteX211" fmla="*/ 112406 w 112406"/>
                <a:gd name="connsiteY211" fmla="*/ 302332 h 744201"/>
                <a:gd name="connsiteX212" fmla="*/ 102328 w 112406"/>
                <a:gd name="connsiteY212" fmla="*/ 313185 h 744201"/>
                <a:gd name="connsiteX213" fmla="*/ 92250 w 112406"/>
                <a:gd name="connsiteY213" fmla="*/ 302332 h 744201"/>
                <a:gd name="connsiteX214" fmla="*/ 102328 w 112406"/>
                <a:gd name="connsiteY214" fmla="*/ 291479 h 744201"/>
                <a:gd name="connsiteX215" fmla="*/ 70545 w 112406"/>
                <a:gd name="connsiteY215" fmla="*/ 291479 h 744201"/>
                <a:gd name="connsiteX216" fmla="*/ 80623 w 112406"/>
                <a:gd name="connsiteY216" fmla="*/ 302332 h 744201"/>
                <a:gd name="connsiteX217" fmla="*/ 70545 w 112406"/>
                <a:gd name="connsiteY217" fmla="*/ 313185 h 744201"/>
                <a:gd name="connsiteX218" fmla="*/ 60467 w 112406"/>
                <a:gd name="connsiteY218" fmla="*/ 302332 h 744201"/>
                <a:gd name="connsiteX219" fmla="*/ 70545 w 112406"/>
                <a:gd name="connsiteY219" fmla="*/ 291479 h 744201"/>
                <a:gd name="connsiteX220" fmla="*/ 39536 w 112406"/>
                <a:gd name="connsiteY220" fmla="*/ 291479 h 744201"/>
                <a:gd name="connsiteX221" fmla="*/ 49614 w 112406"/>
                <a:gd name="connsiteY221" fmla="*/ 302332 h 744201"/>
                <a:gd name="connsiteX222" fmla="*/ 39536 w 112406"/>
                <a:gd name="connsiteY222" fmla="*/ 313185 h 744201"/>
                <a:gd name="connsiteX223" fmla="*/ 29458 w 112406"/>
                <a:gd name="connsiteY223" fmla="*/ 302332 h 744201"/>
                <a:gd name="connsiteX224" fmla="*/ 39536 w 112406"/>
                <a:gd name="connsiteY224" fmla="*/ 291479 h 744201"/>
                <a:gd name="connsiteX225" fmla="*/ 10078 w 112406"/>
                <a:gd name="connsiteY225" fmla="*/ 291479 h 744201"/>
                <a:gd name="connsiteX226" fmla="*/ 20156 w 112406"/>
                <a:gd name="connsiteY226" fmla="*/ 302332 h 744201"/>
                <a:gd name="connsiteX227" fmla="*/ 10078 w 112406"/>
                <a:gd name="connsiteY227" fmla="*/ 313185 h 744201"/>
                <a:gd name="connsiteX228" fmla="*/ 0 w 112406"/>
                <a:gd name="connsiteY228" fmla="*/ 302332 h 744201"/>
                <a:gd name="connsiteX229" fmla="*/ 10078 w 112406"/>
                <a:gd name="connsiteY229" fmla="*/ 291479 h 744201"/>
                <a:gd name="connsiteX230" fmla="*/ 102328 w 112406"/>
                <a:gd name="connsiteY230" fmla="*/ 258145 h 744201"/>
                <a:gd name="connsiteX231" fmla="*/ 112406 w 112406"/>
                <a:gd name="connsiteY231" fmla="*/ 269386 h 744201"/>
                <a:gd name="connsiteX232" fmla="*/ 102328 w 112406"/>
                <a:gd name="connsiteY232" fmla="*/ 280627 h 744201"/>
                <a:gd name="connsiteX233" fmla="*/ 92250 w 112406"/>
                <a:gd name="connsiteY233" fmla="*/ 269386 h 744201"/>
                <a:gd name="connsiteX234" fmla="*/ 102328 w 112406"/>
                <a:gd name="connsiteY234" fmla="*/ 258145 h 744201"/>
                <a:gd name="connsiteX235" fmla="*/ 70545 w 112406"/>
                <a:gd name="connsiteY235" fmla="*/ 258145 h 744201"/>
                <a:gd name="connsiteX236" fmla="*/ 80623 w 112406"/>
                <a:gd name="connsiteY236" fmla="*/ 269386 h 744201"/>
                <a:gd name="connsiteX237" fmla="*/ 70545 w 112406"/>
                <a:gd name="connsiteY237" fmla="*/ 280627 h 744201"/>
                <a:gd name="connsiteX238" fmla="*/ 60467 w 112406"/>
                <a:gd name="connsiteY238" fmla="*/ 269386 h 744201"/>
                <a:gd name="connsiteX239" fmla="*/ 70545 w 112406"/>
                <a:gd name="connsiteY239" fmla="*/ 258145 h 744201"/>
                <a:gd name="connsiteX240" fmla="*/ 39536 w 112406"/>
                <a:gd name="connsiteY240" fmla="*/ 258145 h 744201"/>
                <a:gd name="connsiteX241" fmla="*/ 49614 w 112406"/>
                <a:gd name="connsiteY241" fmla="*/ 269386 h 744201"/>
                <a:gd name="connsiteX242" fmla="*/ 39536 w 112406"/>
                <a:gd name="connsiteY242" fmla="*/ 280627 h 744201"/>
                <a:gd name="connsiteX243" fmla="*/ 29458 w 112406"/>
                <a:gd name="connsiteY243" fmla="*/ 269386 h 744201"/>
                <a:gd name="connsiteX244" fmla="*/ 39536 w 112406"/>
                <a:gd name="connsiteY244" fmla="*/ 258145 h 744201"/>
                <a:gd name="connsiteX245" fmla="*/ 10078 w 112406"/>
                <a:gd name="connsiteY245" fmla="*/ 258145 h 744201"/>
                <a:gd name="connsiteX246" fmla="*/ 20156 w 112406"/>
                <a:gd name="connsiteY246" fmla="*/ 269386 h 744201"/>
                <a:gd name="connsiteX247" fmla="*/ 10078 w 112406"/>
                <a:gd name="connsiteY247" fmla="*/ 280627 h 744201"/>
                <a:gd name="connsiteX248" fmla="*/ 0 w 112406"/>
                <a:gd name="connsiteY248" fmla="*/ 269386 h 744201"/>
                <a:gd name="connsiteX249" fmla="*/ 10078 w 112406"/>
                <a:gd name="connsiteY249" fmla="*/ 258145 h 744201"/>
                <a:gd name="connsiteX250" fmla="*/ 102328 w 112406"/>
                <a:gd name="connsiteY250" fmla="*/ 225586 h 744201"/>
                <a:gd name="connsiteX251" fmla="*/ 112406 w 112406"/>
                <a:gd name="connsiteY251" fmla="*/ 236439 h 744201"/>
                <a:gd name="connsiteX252" fmla="*/ 102328 w 112406"/>
                <a:gd name="connsiteY252" fmla="*/ 247292 h 744201"/>
                <a:gd name="connsiteX253" fmla="*/ 92250 w 112406"/>
                <a:gd name="connsiteY253" fmla="*/ 236439 h 744201"/>
                <a:gd name="connsiteX254" fmla="*/ 102328 w 112406"/>
                <a:gd name="connsiteY254" fmla="*/ 225586 h 744201"/>
                <a:gd name="connsiteX255" fmla="*/ 70545 w 112406"/>
                <a:gd name="connsiteY255" fmla="*/ 225586 h 744201"/>
                <a:gd name="connsiteX256" fmla="*/ 80623 w 112406"/>
                <a:gd name="connsiteY256" fmla="*/ 236439 h 744201"/>
                <a:gd name="connsiteX257" fmla="*/ 70545 w 112406"/>
                <a:gd name="connsiteY257" fmla="*/ 247292 h 744201"/>
                <a:gd name="connsiteX258" fmla="*/ 60467 w 112406"/>
                <a:gd name="connsiteY258" fmla="*/ 236439 h 744201"/>
                <a:gd name="connsiteX259" fmla="*/ 70545 w 112406"/>
                <a:gd name="connsiteY259" fmla="*/ 225586 h 744201"/>
                <a:gd name="connsiteX260" fmla="*/ 39536 w 112406"/>
                <a:gd name="connsiteY260" fmla="*/ 225586 h 744201"/>
                <a:gd name="connsiteX261" fmla="*/ 49614 w 112406"/>
                <a:gd name="connsiteY261" fmla="*/ 236439 h 744201"/>
                <a:gd name="connsiteX262" fmla="*/ 39536 w 112406"/>
                <a:gd name="connsiteY262" fmla="*/ 247292 h 744201"/>
                <a:gd name="connsiteX263" fmla="*/ 29458 w 112406"/>
                <a:gd name="connsiteY263" fmla="*/ 236439 h 744201"/>
                <a:gd name="connsiteX264" fmla="*/ 39536 w 112406"/>
                <a:gd name="connsiteY264" fmla="*/ 225586 h 744201"/>
                <a:gd name="connsiteX265" fmla="*/ 10078 w 112406"/>
                <a:gd name="connsiteY265" fmla="*/ 225586 h 744201"/>
                <a:gd name="connsiteX266" fmla="*/ 20156 w 112406"/>
                <a:gd name="connsiteY266" fmla="*/ 236439 h 744201"/>
                <a:gd name="connsiteX267" fmla="*/ 10078 w 112406"/>
                <a:gd name="connsiteY267" fmla="*/ 247292 h 744201"/>
                <a:gd name="connsiteX268" fmla="*/ 0 w 112406"/>
                <a:gd name="connsiteY268" fmla="*/ 236439 h 744201"/>
                <a:gd name="connsiteX269" fmla="*/ 10078 w 112406"/>
                <a:gd name="connsiteY269" fmla="*/ 225586 h 744201"/>
                <a:gd name="connsiteX270" fmla="*/ 102328 w 112406"/>
                <a:gd name="connsiteY270" fmla="*/ 190702 h 744201"/>
                <a:gd name="connsiteX271" fmla="*/ 112406 w 112406"/>
                <a:gd name="connsiteY271" fmla="*/ 202718 h 744201"/>
                <a:gd name="connsiteX272" fmla="*/ 102328 w 112406"/>
                <a:gd name="connsiteY272" fmla="*/ 214734 h 744201"/>
                <a:gd name="connsiteX273" fmla="*/ 92250 w 112406"/>
                <a:gd name="connsiteY273" fmla="*/ 202718 h 744201"/>
                <a:gd name="connsiteX274" fmla="*/ 102328 w 112406"/>
                <a:gd name="connsiteY274" fmla="*/ 190702 h 744201"/>
                <a:gd name="connsiteX275" fmla="*/ 70545 w 112406"/>
                <a:gd name="connsiteY275" fmla="*/ 190702 h 744201"/>
                <a:gd name="connsiteX276" fmla="*/ 80623 w 112406"/>
                <a:gd name="connsiteY276" fmla="*/ 202718 h 744201"/>
                <a:gd name="connsiteX277" fmla="*/ 70545 w 112406"/>
                <a:gd name="connsiteY277" fmla="*/ 214734 h 744201"/>
                <a:gd name="connsiteX278" fmla="*/ 60467 w 112406"/>
                <a:gd name="connsiteY278" fmla="*/ 202718 h 744201"/>
                <a:gd name="connsiteX279" fmla="*/ 70545 w 112406"/>
                <a:gd name="connsiteY279" fmla="*/ 190702 h 744201"/>
                <a:gd name="connsiteX280" fmla="*/ 39536 w 112406"/>
                <a:gd name="connsiteY280" fmla="*/ 190702 h 744201"/>
                <a:gd name="connsiteX281" fmla="*/ 49614 w 112406"/>
                <a:gd name="connsiteY281" fmla="*/ 202718 h 744201"/>
                <a:gd name="connsiteX282" fmla="*/ 39536 w 112406"/>
                <a:gd name="connsiteY282" fmla="*/ 214734 h 744201"/>
                <a:gd name="connsiteX283" fmla="*/ 29458 w 112406"/>
                <a:gd name="connsiteY283" fmla="*/ 202718 h 744201"/>
                <a:gd name="connsiteX284" fmla="*/ 39536 w 112406"/>
                <a:gd name="connsiteY284" fmla="*/ 190702 h 744201"/>
                <a:gd name="connsiteX285" fmla="*/ 10078 w 112406"/>
                <a:gd name="connsiteY285" fmla="*/ 190702 h 744201"/>
                <a:gd name="connsiteX286" fmla="*/ 20156 w 112406"/>
                <a:gd name="connsiteY286" fmla="*/ 202718 h 744201"/>
                <a:gd name="connsiteX287" fmla="*/ 10078 w 112406"/>
                <a:gd name="connsiteY287" fmla="*/ 214734 h 744201"/>
                <a:gd name="connsiteX288" fmla="*/ 0 w 112406"/>
                <a:gd name="connsiteY288" fmla="*/ 202718 h 744201"/>
                <a:gd name="connsiteX289" fmla="*/ 10078 w 112406"/>
                <a:gd name="connsiteY289" fmla="*/ 190702 h 744201"/>
                <a:gd name="connsiteX290" fmla="*/ 102328 w 112406"/>
                <a:gd name="connsiteY290" fmla="*/ 157368 h 744201"/>
                <a:gd name="connsiteX291" fmla="*/ 112406 w 112406"/>
                <a:gd name="connsiteY291" fmla="*/ 168609 h 744201"/>
                <a:gd name="connsiteX292" fmla="*/ 102328 w 112406"/>
                <a:gd name="connsiteY292" fmla="*/ 179850 h 744201"/>
                <a:gd name="connsiteX293" fmla="*/ 92250 w 112406"/>
                <a:gd name="connsiteY293" fmla="*/ 168609 h 744201"/>
                <a:gd name="connsiteX294" fmla="*/ 102328 w 112406"/>
                <a:gd name="connsiteY294" fmla="*/ 157368 h 744201"/>
                <a:gd name="connsiteX295" fmla="*/ 70545 w 112406"/>
                <a:gd name="connsiteY295" fmla="*/ 157368 h 744201"/>
                <a:gd name="connsiteX296" fmla="*/ 80623 w 112406"/>
                <a:gd name="connsiteY296" fmla="*/ 168609 h 744201"/>
                <a:gd name="connsiteX297" fmla="*/ 70545 w 112406"/>
                <a:gd name="connsiteY297" fmla="*/ 179850 h 744201"/>
                <a:gd name="connsiteX298" fmla="*/ 60467 w 112406"/>
                <a:gd name="connsiteY298" fmla="*/ 168609 h 744201"/>
                <a:gd name="connsiteX299" fmla="*/ 70545 w 112406"/>
                <a:gd name="connsiteY299" fmla="*/ 157368 h 744201"/>
                <a:gd name="connsiteX300" fmla="*/ 39536 w 112406"/>
                <a:gd name="connsiteY300" fmla="*/ 157368 h 744201"/>
                <a:gd name="connsiteX301" fmla="*/ 49614 w 112406"/>
                <a:gd name="connsiteY301" fmla="*/ 168609 h 744201"/>
                <a:gd name="connsiteX302" fmla="*/ 39536 w 112406"/>
                <a:gd name="connsiteY302" fmla="*/ 179850 h 744201"/>
                <a:gd name="connsiteX303" fmla="*/ 29458 w 112406"/>
                <a:gd name="connsiteY303" fmla="*/ 168609 h 744201"/>
                <a:gd name="connsiteX304" fmla="*/ 39536 w 112406"/>
                <a:gd name="connsiteY304" fmla="*/ 157368 h 744201"/>
                <a:gd name="connsiteX305" fmla="*/ 10078 w 112406"/>
                <a:gd name="connsiteY305" fmla="*/ 157368 h 744201"/>
                <a:gd name="connsiteX306" fmla="*/ 20156 w 112406"/>
                <a:gd name="connsiteY306" fmla="*/ 168609 h 744201"/>
                <a:gd name="connsiteX307" fmla="*/ 10078 w 112406"/>
                <a:gd name="connsiteY307" fmla="*/ 179850 h 744201"/>
                <a:gd name="connsiteX308" fmla="*/ 0 w 112406"/>
                <a:gd name="connsiteY308" fmla="*/ 168609 h 744201"/>
                <a:gd name="connsiteX309" fmla="*/ 10078 w 112406"/>
                <a:gd name="connsiteY309" fmla="*/ 157368 h 744201"/>
                <a:gd name="connsiteX310" fmla="*/ 102328 w 112406"/>
                <a:gd name="connsiteY310" fmla="*/ 124809 h 744201"/>
                <a:gd name="connsiteX311" fmla="*/ 112406 w 112406"/>
                <a:gd name="connsiteY311" fmla="*/ 135662 h 744201"/>
                <a:gd name="connsiteX312" fmla="*/ 102328 w 112406"/>
                <a:gd name="connsiteY312" fmla="*/ 146515 h 744201"/>
                <a:gd name="connsiteX313" fmla="*/ 92250 w 112406"/>
                <a:gd name="connsiteY313" fmla="*/ 135662 h 744201"/>
                <a:gd name="connsiteX314" fmla="*/ 102328 w 112406"/>
                <a:gd name="connsiteY314" fmla="*/ 124809 h 744201"/>
                <a:gd name="connsiteX315" fmla="*/ 70545 w 112406"/>
                <a:gd name="connsiteY315" fmla="*/ 124809 h 744201"/>
                <a:gd name="connsiteX316" fmla="*/ 80623 w 112406"/>
                <a:gd name="connsiteY316" fmla="*/ 135662 h 744201"/>
                <a:gd name="connsiteX317" fmla="*/ 70545 w 112406"/>
                <a:gd name="connsiteY317" fmla="*/ 146515 h 744201"/>
                <a:gd name="connsiteX318" fmla="*/ 60467 w 112406"/>
                <a:gd name="connsiteY318" fmla="*/ 135662 h 744201"/>
                <a:gd name="connsiteX319" fmla="*/ 70545 w 112406"/>
                <a:gd name="connsiteY319" fmla="*/ 124809 h 744201"/>
                <a:gd name="connsiteX320" fmla="*/ 39536 w 112406"/>
                <a:gd name="connsiteY320" fmla="*/ 124809 h 744201"/>
                <a:gd name="connsiteX321" fmla="*/ 49614 w 112406"/>
                <a:gd name="connsiteY321" fmla="*/ 135662 h 744201"/>
                <a:gd name="connsiteX322" fmla="*/ 39536 w 112406"/>
                <a:gd name="connsiteY322" fmla="*/ 146515 h 744201"/>
                <a:gd name="connsiteX323" fmla="*/ 29458 w 112406"/>
                <a:gd name="connsiteY323" fmla="*/ 135662 h 744201"/>
                <a:gd name="connsiteX324" fmla="*/ 39536 w 112406"/>
                <a:gd name="connsiteY324" fmla="*/ 124809 h 744201"/>
                <a:gd name="connsiteX325" fmla="*/ 10078 w 112406"/>
                <a:gd name="connsiteY325" fmla="*/ 124809 h 744201"/>
                <a:gd name="connsiteX326" fmla="*/ 20156 w 112406"/>
                <a:gd name="connsiteY326" fmla="*/ 135662 h 744201"/>
                <a:gd name="connsiteX327" fmla="*/ 10078 w 112406"/>
                <a:gd name="connsiteY327" fmla="*/ 146515 h 744201"/>
                <a:gd name="connsiteX328" fmla="*/ 0 w 112406"/>
                <a:gd name="connsiteY328" fmla="*/ 135662 h 744201"/>
                <a:gd name="connsiteX329" fmla="*/ 10078 w 112406"/>
                <a:gd name="connsiteY329" fmla="*/ 124809 h 744201"/>
                <a:gd name="connsiteX330" fmla="*/ 0 w 112406"/>
                <a:gd name="connsiteY330" fmla="*/ 0 h 744201"/>
                <a:gd name="connsiteX331" fmla="*/ 112405 w 112406"/>
                <a:gd name="connsiteY331" fmla="*/ 0 h 744201"/>
                <a:gd name="connsiteX332" fmla="*/ 112405 w 112406"/>
                <a:gd name="connsiteY332" fmla="*/ 122483 h 744201"/>
                <a:gd name="connsiteX333" fmla="*/ 0 w 112406"/>
                <a:gd name="connsiteY333" fmla="*/ 122483 h 7442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112405" h="744201">
                  <a:moveTo>
                    <a:pt x="70545" y="722495"/>
                  </a:moveTo>
                  <a:cubicBezTo>
                    <a:pt x="76111" y="722495"/>
                    <a:pt x="80623" y="727354"/>
                    <a:pt x="80623" y="733348"/>
                  </a:cubicBezTo>
                  <a:cubicBezTo>
                    <a:pt x="80623" y="739342"/>
                    <a:pt x="76111" y="744201"/>
                    <a:pt x="70545" y="744201"/>
                  </a:cubicBezTo>
                  <a:cubicBezTo>
                    <a:pt x="64979" y="744201"/>
                    <a:pt x="60467" y="739342"/>
                    <a:pt x="60467" y="733348"/>
                  </a:cubicBezTo>
                  <a:cubicBezTo>
                    <a:pt x="60467" y="727354"/>
                    <a:pt x="64979" y="722495"/>
                    <a:pt x="70545" y="722495"/>
                  </a:cubicBezTo>
                  <a:close/>
                  <a:moveTo>
                    <a:pt x="39536" y="722495"/>
                  </a:moveTo>
                  <a:cubicBezTo>
                    <a:pt x="45102" y="722495"/>
                    <a:pt x="49614" y="727354"/>
                    <a:pt x="49614" y="733348"/>
                  </a:cubicBezTo>
                  <a:cubicBezTo>
                    <a:pt x="49614" y="739342"/>
                    <a:pt x="45102" y="744201"/>
                    <a:pt x="39536" y="744201"/>
                  </a:cubicBezTo>
                  <a:cubicBezTo>
                    <a:pt x="33970" y="744201"/>
                    <a:pt x="29458" y="739342"/>
                    <a:pt x="29458" y="733348"/>
                  </a:cubicBezTo>
                  <a:cubicBezTo>
                    <a:pt x="29458" y="727354"/>
                    <a:pt x="33970" y="722495"/>
                    <a:pt x="39536" y="722495"/>
                  </a:cubicBezTo>
                  <a:close/>
                  <a:moveTo>
                    <a:pt x="70545" y="689161"/>
                  </a:moveTo>
                  <a:cubicBezTo>
                    <a:pt x="76111" y="689161"/>
                    <a:pt x="80623" y="694194"/>
                    <a:pt x="80623" y="700402"/>
                  </a:cubicBezTo>
                  <a:cubicBezTo>
                    <a:pt x="80623" y="706610"/>
                    <a:pt x="76111" y="711643"/>
                    <a:pt x="70545" y="711643"/>
                  </a:cubicBezTo>
                  <a:cubicBezTo>
                    <a:pt x="64979" y="711643"/>
                    <a:pt x="60467" y="706610"/>
                    <a:pt x="60467" y="700402"/>
                  </a:cubicBezTo>
                  <a:cubicBezTo>
                    <a:pt x="60467" y="694194"/>
                    <a:pt x="64979" y="689161"/>
                    <a:pt x="70545" y="689161"/>
                  </a:cubicBezTo>
                  <a:close/>
                  <a:moveTo>
                    <a:pt x="39536" y="689161"/>
                  </a:moveTo>
                  <a:cubicBezTo>
                    <a:pt x="45102" y="689161"/>
                    <a:pt x="49614" y="694194"/>
                    <a:pt x="49614" y="700402"/>
                  </a:cubicBezTo>
                  <a:cubicBezTo>
                    <a:pt x="49614" y="706610"/>
                    <a:pt x="45102" y="711643"/>
                    <a:pt x="39536" y="711643"/>
                  </a:cubicBezTo>
                  <a:cubicBezTo>
                    <a:pt x="33970" y="711643"/>
                    <a:pt x="29458" y="706610"/>
                    <a:pt x="29458" y="700402"/>
                  </a:cubicBezTo>
                  <a:cubicBezTo>
                    <a:pt x="29458" y="694194"/>
                    <a:pt x="33970" y="689161"/>
                    <a:pt x="39536" y="689161"/>
                  </a:cubicBezTo>
                  <a:close/>
                  <a:moveTo>
                    <a:pt x="70545" y="654277"/>
                  </a:moveTo>
                  <a:cubicBezTo>
                    <a:pt x="76111" y="654277"/>
                    <a:pt x="80623" y="659310"/>
                    <a:pt x="80623" y="665518"/>
                  </a:cubicBezTo>
                  <a:cubicBezTo>
                    <a:pt x="80623" y="671726"/>
                    <a:pt x="76111" y="676759"/>
                    <a:pt x="70545" y="676759"/>
                  </a:cubicBezTo>
                  <a:cubicBezTo>
                    <a:pt x="64979" y="676759"/>
                    <a:pt x="60467" y="671726"/>
                    <a:pt x="60467" y="665518"/>
                  </a:cubicBezTo>
                  <a:cubicBezTo>
                    <a:pt x="60467" y="659310"/>
                    <a:pt x="64979" y="654277"/>
                    <a:pt x="70545" y="654277"/>
                  </a:cubicBezTo>
                  <a:close/>
                  <a:moveTo>
                    <a:pt x="39536" y="654277"/>
                  </a:moveTo>
                  <a:cubicBezTo>
                    <a:pt x="45102" y="654277"/>
                    <a:pt x="49614" y="659310"/>
                    <a:pt x="49614" y="665518"/>
                  </a:cubicBezTo>
                  <a:cubicBezTo>
                    <a:pt x="49614" y="671726"/>
                    <a:pt x="45102" y="676759"/>
                    <a:pt x="39536" y="676759"/>
                  </a:cubicBezTo>
                  <a:cubicBezTo>
                    <a:pt x="33970" y="676759"/>
                    <a:pt x="29458" y="671726"/>
                    <a:pt x="29458" y="665518"/>
                  </a:cubicBezTo>
                  <a:cubicBezTo>
                    <a:pt x="29458" y="659310"/>
                    <a:pt x="33970" y="654277"/>
                    <a:pt x="39536" y="654277"/>
                  </a:cubicBezTo>
                  <a:close/>
                  <a:moveTo>
                    <a:pt x="70545" y="621718"/>
                  </a:moveTo>
                  <a:cubicBezTo>
                    <a:pt x="76111" y="621718"/>
                    <a:pt x="80623" y="626577"/>
                    <a:pt x="80623" y="632571"/>
                  </a:cubicBezTo>
                  <a:cubicBezTo>
                    <a:pt x="80623" y="638565"/>
                    <a:pt x="76111" y="643424"/>
                    <a:pt x="70545" y="643424"/>
                  </a:cubicBezTo>
                  <a:cubicBezTo>
                    <a:pt x="64979" y="643424"/>
                    <a:pt x="60467" y="638565"/>
                    <a:pt x="60467" y="632571"/>
                  </a:cubicBezTo>
                  <a:cubicBezTo>
                    <a:pt x="60467" y="626577"/>
                    <a:pt x="64979" y="621718"/>
                    <a:pt x="70545" y="621718"/>
                  </a:cubicBezTo>
                  <a:close/>
                  <a:moveTo>
                    <a:pt x="39536" y="621718"/>
                  </a:moveTo>
                  <a:cubicBezTo>
                    <a:pt x="45102" y="621718"/>
                    <a:pt x="49614" y="626577"/>
                    <a:pt x="49614" y="632571"/>
                  </a:cubicBezTo>
                  <a:cubicBezTo>
                    <a:pt x="49614" y="638565"/>
                    <a:pt x="45102" y="643424"/>
                    <a:pt x="39536" y="643424"/>
                  </a:cubicBezTo>
                  <a:cubicBezTo>
                    <a:pt x="33970" y="643424"/>
                    <a:pt x="29458" y="638565"/>
                    <a:pt x="29458" y="632571"/>
                  </a:cubicBezTo>
                  <a:cubicBezTo>
                    <a:pt x="29458" y="626577"/>
                    <a:pt x="33970" y="621718"/>
                    <a:pt x="39536" y="621718"/>
                  </a:cubicBezTo>
                  <a:close/>
                  <a:moveTo>
                    <a:pt x="70545" y="588384"/>
                  </a:moveTo>
                  <a:cubicBezTo>
                    <a:pt x="76111" y="588384"/>
                    <a:pt x="80623" y="593417"/>
                    <a:pt x="80623" y="599625"/>
                  </a:cubicBezTo>
                  <a:cubicBezTo>
                    <a:pt x="80623" y="605833"/>
                    <a:pt x="76111" y="610866"/>
                    <a:pt x="70545" y="610866"/>
                  </a:cubicBezTo>
                  <a:cubicBezTo>
                    <a:pt x="64979" y="610866"/>
                    <a:pt x="60467" y="605833"/>
                    <a:pt x="60467" y="599625"/>
                  </a:cubicBezTo>
                  <a:cubicBezTo>
                    <a:pt x="60467" y="593417"/>
                    <a:pt x="64979" y="588384"/>
                    <a:pt x="70545" y="588384"/>
                  </a:cubicBezTo>
                  <a:close/>
                  <a:moveTo>
                    <a:pt x="39536" y="588384"/>
                  </a:moveTo>
                  <a:cubicBezTo>
                    <a:pt x="45102" y="588384"/>
                    <a:pt x="49614" y="593417"/>
                    <a:pt x="49614" y="599625"/>
                  </a:cubicBezTo>
                  <a:cubicBezTo>
                    <a:pt x="49614" y="605833"/>
                    <a:pt x="45102" y="610866"/>
                    <a:pt x="39536" y="610866"/>
                  </a:cubicBezTo>
                  <a:cubicBezTo>
                    <a:pt x="33970" y="610866"/>
                    <a:pt x="29458" y="605833"/>
                    <a:pt x="29458" y="599625"/>
                  </a:cubicBezTo>
                  <a:cubicBezTo>
                    <a:pt x="29458" y="593417"/>
                    <a:pt x="33970" y="588384"/>
                    <a:pt x="39536" y="588384"/>
                  </a:cubicBezTo>
                  <a:close/>
                  <a:moveTo>
                    <a:pt x="102328" y="558926"/>
                  </a:moveTo>
                  <a:cubicBezTo>
                    <a:pt x="107894" y="558926"/>
                    <a:pt x="112406" y="563959"/>
                    <a:pt x="112406" y="570167"/>
                  </a:cubicBezTo>
                  <a:cubicBezTo>
                    <a:pt x="112406" y="576375"/>
                    <a:pt x="107894" y="581408"/>
                    <a:pt x="102328" y="581408"/>
                  </a:cubicBezTo>
                  <a:cubicBezTo>
                    <a:pt x="96762" y="581408"/>
                    <a:pt x="92250" y="576375"/>
                    <a:pt x="92250" y="570167"/>
                  </a:cubicBezTo>
                  <a:cubicBezTo>
                    <a:pt x="92250" y="563959"/>
                    <a:pt x="96762" y="558926"/>
                    <a:pt x="102328" y="558926"/>
                  </a:cubicBezTo>
                  <a:close/>
                  <a:moveTo>
                    <a:pt x="70545" y="558926"/>
                  </a:moveTo>
                  <a:cubicBezTo>
                    <a:pt x="76111" y="558926"/>
                    <a:pt x="80623" y="563959"/>
                    <a:pt x="80623" y="570167"/>
                  </a:cubicBezTo>
                  <a:cubicBezTo>
                    <a:pt x="80623" y="576375"/>
                    <a:pt x="76111" y="581408"/>
                    <a:pt x="70545" y="581408"/>
                  </a:cubicBezTo>
                  <a:cubicBezTo>
                    <a:pt x="64979" y="581408"/>
                    <a:pt x="60467" y="576375"/>
                    <a:pt x="60467" y="570167"/>
                  </a:cubicBezTo>
                  <a:cubicBezTo>
                    <a:pt x="60467" y="563959"/>
                    <a:pt x="64979" y="558926"/>
                    <a:pt x="70545" y="558926"/>
                  </a:cubicBezTo>
                  <a:close/>
                  <a:moveTo>
                    <a:pt x="39536" y="558926"/>
                  </a:moveTo>
                  <a:cubicBezTo>
                    <a:pt x="45102" y="558926"/>
                    <a:pt x="49614" y="563959"/>
                    <a:pt x="49614" y="570167"/>
                  </a:cubicBezTo>
                  <a:cubicBezTo>
                    <a:pt x="49614" y="576375"/>
                    <a:pt x="45102" y="581408"/>
                    <a:pt x="39536" y="581408"/>
                  </a:cubicBezTo>
                  <a:cubicBezTo>
                    <a:pt x="33970" y="581408"/>
                    <a:pt x="29458" y="576375"/>
                    <a:pt x="29458" y="570167"/>
                  </a:cubicBezTo>
                  <a:cubicBezTo>
                    <a:pt x="29458" y="563959"/>
                    <a:pt x="33970" y="558926"/>
                    <a:pt x="39536" y="558926"/>
                  </a:cubicBezTo>
                  <a:close/>
                  <a:moveTo>
                    <a:pt x="10078" y="558926"/>
                  </a:moveTo>
                  <a:cubicBezTo>
                    <a:pt x="15644" y="558926"/>
                    <a:pt x="20156" y="563959"/>
                    <a:pt x="20156" y="570167"/>
                  </a:cubicBezTo>
                  <a:cubicBezTo>
                    <a:pt x="20156" y="576375"/>
                    <a:pt x="15644" y="581408"/>
                    <a:pt x="10078" y="581408"/>
                  </a:cubicBezTo>
                  <a:cubicBezTo>
                    <a:pt x="4512" y="581408"/>
                    <a:pt x="0" y="576375"/>
                    <a:pt x="0" y="570167"/>
                  </a:cubicBezTo>
                  <a:cubicBezTo>
                    <a:pt x="0" y="563959"/>
                    <a:pt x="4512" y="558926"/>
                    <a:pt x="10078" y="558926"/>
                  </a:cubicBezTo>
                  <a:close/>
                  <a:moveTo>
                    <a:pt x="102328" y="526367"/>
                  </a:moveTo>
                  <a:cubicBezTo>
                    <a:pt x="107894" y="526367"/>
                    <a:pt x="112406" y="531226"/>
                    <a:pt x="112406" y="537220"/>
                  </a:cubicBezTo>
                  <a:cubicBezTo>
                    <a:pt x="112406" y="543214"/>
                    <a:pt x="107894" y="548073"/>
                    <a:pt x="102328" y="548073"/>
                  </a:cubicBezTo>
                  <a:cubicBezTo>
                    <a:pt x="96762" y="548073"/>
                    <a:pt x="92250" y="543214"/>
                    <a:pt x="92250" y="537220"/>
                  </a:cubicBezTo>
                  <a:cubicBezTo>
                    <a:pt x="92250" y="531226"/>
                    <a:pt x="96762" y="526367"/>
                    <a:pt x="102328" y="526367"/>
                  </a:cubicBezTo>
                  <a:close/>
                  <a:moveTo>
                    <a:pt x="70545" y="526367"/>
                  </a:moveTo>
                  <a:cubicBezTo>
                    <a:pt x="76111" y="526367"/>
                    <a:pt x="80623" y="531226"/>
                    <a:pt x="80623" y="537220"/>
                  </a:cubicBezTo>
                  <a:cubicBezTo>
                    <a:pt x="80623" y="543214"/>
                    <a:pt x="76111" y="548073"/>
                    <a:pt x="70545" y="548073"/>
                  </a:cubicBezTo>
                  <a:cubicBezTo>
                    <a:pt x="64979" y="548073"/>
                    <a:pt x="60467" y="543214"/>
                    <a:pt x="60467" y="537220"/>
                  </a:cubicBezTo>
                  <a:cubicBezTo>
                    <a:pt x="60467" y="531226"/>
                    <a:pt x="64979" y="526367"/>
                    <a:pt x="70545" y="526367"/>
                  </a:cubicBezTo>
                  <a:close/>
                  <a:moveTo>
                    <a:pt x="39536" y="526367"/>
                  </a:moveTo>
                  <a:cubicBezTo>
                    <a:pt x="45102" y="526367"/>
                    <a:pt x="49614" y="531226"/>
                    <a:pt x="49614" y="537220"/>
                  </a:cubicBezTo>
                  <a:cubicBezTo>
                    <a:pt x="49614" y="543214"/>
                    <a:pt x="45102" y="548073"/>
                    <a:pt x="39536" y="548073"/>
                  </a:cubicBezTo>
                  <a:cubicBezTo>
                    <a:pt x="33970" y="548073"/>
                    <a:pt x="29458" y="543214"/>
                    <a:pt x="29458" y="537220"/>
                  </a:cubicBezTo>
                  <a:cubicBezTo>
                    <a:pt x="29458" y="531226"/>
                    <a:pt x="33970" y="526367"/>
                    <a:pt x="39536" y="526367"/>
                  </a:cubicBezTo>
                  <a:close/>
                  <a:moveTo>
                    <a:pt x="10078" y="526367"/>
                  </a:moveTo>
                  <a:cubicBezTo>
                    <a:pt x="15644" y="526367"/>
                    <a:pt x="20156" y="531226"/>
                    <a:pt x="20156" y="537220"/>
                  </a:cubicBezTo>
                  <a:cubicBezTo>
                    <a:pt x="20156" y="543214"/>
                    <a:pt x="15644" y="548073"/>
                    <a:pt x="10078" y="548073"/>
                  </a:cubicBezTo>
                  <a:cubicBezTo>
                    <a:pt x="4512" y="548073"/>
                    <a:pt x="0" y="543214"/>
                    <a:pt x="0" y="537220"/>
                  </a:cubicBezTo>
                  <a:cubicBezTo>
                    <a:pt x="0" y="531226"/>
                    <a:pt x="4512" y="526367"/>
                    <a:pt x="10078" y="526367"/>
                  </a:cubicBezTo>
                  <a:close/>
                  <a:moveTo>
                    <a:pt x="102328" y="491483"/>
                  </a:moveTo>
                  <a:cubicBezTo>
                    <a:pt x="107894" y="491483"/>
                    <a:pt x="112406" y="496863"/>
                    <a:pt x="112406" y="503499"/>
                  </a:cubicBezTo>
                  <a:cubicBezTo>
                    <a:pt x="112406" y="510135"/>
                    <a:pt x="107894" y="515515"/>
                    <a:pt x="102328" y="515515"/>
                  </a:cubicBezTo>
                  <a:cubicBezTo>
                    <a:pt x="96762" y="515515"/>
                    <a:pt x="92250" y="510135"/>
                    <a:pt x="92250" y="503499"/>
                  </a:cubicBezTo>
                  <a:cubicBezTo>
                    <a:pt x="92250" y="496863"/>
                    <a:pt x="96762" y="491483"/>
                    <a:pt x="102328" y="491483"/>
                  </a:cubicBezTo>
                  <a:close/>
                  <a:moveTo>
                    <a:pt x="70545" y="491483"/>
                  </a:moveTo>
                  <a:cubicBezTo>
                    <a:pt x="76111" y="491483"/>
                    <a:pt x="80623" y="496863"/>
                    <a:pt x="80623" y="503499"/>
                  </a:cubicBezTo>
                  <a:cubicBezTo>
                    <a:pt x="80623" y="510135"/>
                    <a:pt x="76111" y="515515"/>
                    <a:pt x="70545" y="515515"/>
                  </a:cubicBezTo>
                  <a:cubicBezTo>
                    <a:pt x="64979" y="515515"/>
                    <a:pt x="60467" y="510135"/>
                    <a:pt x="60467" y="503499"/>
                  </a:cubicBezTo>
                  <a:cubicBezTo>
                    <a:pt x="60467" y="496863"/>
                    <a:pt x="64979" y="491483"/>
                    <a:pt x="70545" y="491483"/>
                  </a:cubicBezTo>
                  <a:close/>
                  <a:moveTo>
                    <a:pt x="39536" y="491483"/>
                  </a:moveTo>
                  <a:cubicBezTo>
                    <a:pt x="45102" y="491483"/>
                    <a:pt x="49614" y="496863"/>
                    <a:pt x="49614" y="503499"/>
                  </a:cubicBezTo>
                  <a:cubicBezTo>
                    <a:pt x="49614" y="510135"/>
                    <a:pt x="45102" y="515515"/>
                    <a:pt x="39536" y="515515"/>
                  </a:cubicBezTo>
                  <a:cubicBezTo>
                    <a:pt x="33970" y="515515"/>
                    <a:pt x="29458" y="510135"/>
                    <a:pt x="29458" y="503499"/>
                  </a:cubicBezTo>
                  <a:cubicBezTo>
                    <a:pt x="29458" y="496863"/>
                    <a:pt x="33970" y="491483"/>
                    <a:pt x="39536" y="491483"/>
                  </a:cubicBezTo>
                  <a:close/>
                  <a:moveTo>
                    <a:pt x="10078" y="491483"/>
                  </a:moveTo>
                  <a:cubicBezTo>
                    <a:pt x="15644" y="491483"/>
                    <a:pt x="20156" y="496863"/>
                    <a:pt x="20156" y="503499"/>
                  </a:cubicBezTo>
                  <a:cubicBezTo>
                    <a:pt x="20156" y="510135"/>
                    <a:pt x="15644" y="515515"/>
                    <a:pt x="10078" y="515515"/>
                  </a:cubicBezTo>
                  <a:cubicBezTo>
                    <a:pt x="4512" y="515515"/>
                    <a:pt x="0" y="510135"/>
                    <a:pt x="0" y="503499"/>
                  </a:cubicBezTo>
                  <a:cubicBezTo>
                    <a:pt x="0" y="496863"/>
                    <a:pt x="4512" y="491483"/>
                    <a:pt x="10078" y="491483"/>
                  </a:cubicBezTo>
                  <a:close/>
                  <a:moveTo>
                    <a:pt x="102328" y="458149"/>
                  </a:moveTo>
                  <a:cubicBezTo>
                    <a:pt x="107894" y="458149"/>
                    <a:pt x="112406" y="463182"/>
                    <a:pt x="112406" y="469390"/>
                  </a:cubicBezTo>
                  <a:cubicBezTo>
                    <a:pt x="112406" y="475598"/>
                    <a:pt x="107894" y="480631"/>
                    <a:pt x="102328" y="480631"/>
                  </a:cubicBezTo>
                  <a:cubicBezTo>
                    <a:pt x="96762" y="480631"/>
                    <a:pt x="92250" y="475598"/>
                    <a:pt x="92250" y="469390"/>
                  </a:cubicBezTo>
                  <a:cubicBezTo>
                    <a:pt x="92250" y="463182"/>
                    <a:pt x="96762" y="458149"/>
                    <a:pt x="102328" y="458149"/>
                  </a:cubicBezTo>
                  <a:close/>
                  <a:moveTo>
                    <a:pt x="70545" y="458149"/>
                  </a:moveTo>
                  <a:cubicBezTo>
                    <a:pt x="76111" y="458149"/>
                    <a:pt x="80623" y="463182"/>
                    <a:pt x="80623" y="469390"/>
                  </a:cubicBezTo>
                  <a:cubicBezTo>
                    <a:pt x="80623" y="475598"/>
                    <a:pt x="76111" y="480631"/>
                    <a:pt x="70545" y="480631"/>
                  </a:cubicBezTo>
                  <a:cubicBezTo>
                    <a:pt x="64979" y="480631"/>
                    <a:pt x="60467" y="475598"/>
                    <a:pt x="60467" y="469390"/>
                  </a:cubicBezTo>
                  <a:cubicBezTo>
                    <a:pt x="60467" y="463182"/>
                    <a:pt x="64979" y="458149"/>
                    <a:pt x="70545" y="458149"/>
                  </a:cubicBezTo>
                  <a:close/>
                  <a:moveTo>
                    <a:pt x="39536" y="458149"/>
                  </a:moveTo>
                  <a:cubicBezTo>
                    <a:pt x="45102" y="458149"/>
                    <a:pt x="49614" y="463182"/>
                    <a:pt x="49614" y="469390"/>
                  </a:cubicBezTo>
                  <a:cubicBezTo>
                    <a:pt x="49614" y="475598"/>
                    <a:pt x="45102" y="480631"/>
                    <a:pt x="39536" y="480631"/>
                  </a:cubicBezTo>
                  <a:cubicBezTo>
                    <a:pt x="33970" y="480631"/>
                    <a:pt x="29458" y="475598"/>
                    <a:pt x="29458" y="469390"/>
                  </a:cubicBezTo>
                  <a:cubicBezTo>
                    <a:pt x="29458" y="463182"/>
                    <a:pt x="33970" y="458149"/>
                    <a:pt x="39536" y="458149"/>
                  </a:cubicBezTo>
                  <a:close/>
                  <a:moveTo>
                    <a:pt x="10078" y="458149"/>
                  </a:moveTo>
                  <a:cubicBezTo>
                    <a:pt x="15644" y="458149"/>
                    <a:pt x="20156" y="463182"/>
                    <a:pt x="20156" y="469390"/>
                  </a:cubicBezTo>
                  <a:cubicBezTo>
                    <a:pt x="20156" y="475598"/>
                    <a:pt x="15644" y="480631"/>
                    <a:pt x="10078" y="480631"/>
                  </a:cubicBezTo>
                  <a:cubicBezTo>
                    <a:pt x="4512" y="480631"/>
                    <a:pt x="0" y="475598"/>
                    <a:pt x="0" y="469390"/>
                  </a:cubicBezTo>
                  <a:cubicBezTo>
                    <a:pt x="0" y="463182"/>
                    <a:pt x="4512" y="458149"/>
                    <a:pt x="10078" y="458149"/>
                  </a:cubicBezTo>
                  <a:close/>
                  <a:moveTo>
                    <a:pt x="102328" y="425590"/>
                  </a:moveTo>
                  <a:cubicBezTo>
                    <a:pt x="107894" y="425590"/>
                    <a:pt x="112406" y="430449"/>
                    <a:pt x="112406" y="436443"/>
                  </a:cubicBezTo>
                  <a:cubicBezTo>
                    <a:pt x="112406" y="442437"/>
                    <a:pt x="107894" y="447296"/>
                    <a:pt x="102328" y="447296"/>
                  </a:cubicBezTo>
                  <a:cubicBezTo>
                    <a:pt x="96762" y="447296"/>
                    <a:pt x="92250" y="442437"/>
                    <a:pt x="92250" y="436443"/>
                  </a:cubicBezTo>
                  <a:cubicBezTo>
                    <a:pt x="92250" y="430449"/>
                    <a:pt x="96762" y="425590"/>
                    <a:pt x="102328" y="425590"/>
                  </a:cubicBezTo>
                  <a:close/>
                  <a:moveTo>
                    <a:pt x="70545" y="425590"/>
                  </a:moveTo>
                  <a:cubicBezTo>
                    <a:pt x="76111" y="425590"/>
                    <a:pt x="80623" y="430449"/>
                    <a:pt x="80623" y="436443"/>
                  </a:cubicBezTo>
                  <a:cubicBezTo>
                    <a:pt x="80623" y="442437"/>
                    <a:pt x="76111" y="447296"/>
                    <a:pt x="70545" y="447296"/>
                  </a:cubicBezTo>
                  <a:cubicBezTo>
                    <a:pt x="64979" y="447296"/>
                    <a:pt x="60467" y="442437"/>
                    <a:pt x="60467" y="436443"/>
                  </a:cubicBezTo>
                  <a:cubicBezTo>
                    <a:pt x="60467" y="430449"/>
                    <a:pt x="64979" y="425590"/>
                    <a:pt x="70545" y="425590"/>
                  </a:cubicBezTo>
                  <a:close/>
                  <a:moveTo>
                    <a:pt x="39536" y="425590"/>
                  </a:moveTo>
                  <a:cubicBezTo>
                    <a:pt x="45102" y="425590"/>
                    <a:pt x="49614" y="430449"/>
                    <a:pt x="49614" y="436443"/>
                  </a:cubicBezTo>
                  <a:cubicBezTo>
                    <a:pt x="49614" y="442437"/>
                    <a:pt x="45102" y="447296"/>
                    <a:pt x="39536" y="447296"/>
                  </a:cubicBezTo>
                  <a:cubicBezTo>
                    <a:pt x="33970" y="447296"/>
                    <a:pt x="29458" y="442437"/>
                    <a:pt x="29458" y="436443"/>
                  </a:cubicBezTo>
                  <a:cubicBezTo>
                    <a:pt x="29458" y="430449"/>
                    <a:pt x="33970" y="425590"/>
                    <a:pt x="39536" y="425590"/>
                  </a:cubicBezTo>
                  <a:close/>
                  <a:moveTo>
                    <a:pt x="10078" y="425590"/>
                  </a:moveTo>
                  <a:cubicBezTo>
                    <a:pt x="15644" y="425590"/>
                    <a:pt x="20156" y="430449"/>
                    <a:pt x="20156" y="436443"/>
                  </a:cubicBezTo>
                  <a:cubicBezTo>
                    <a:pt x="20156" y="442437"/>
                    <a:pt x="15644" y="447296"/>
                    <a:pt x="10078" y="447296"/>
                  </a:cubicBezTo>
                  <a:cubicBezTo>
                    <a:pt x="4512" y="447296"/>
                    <a:pt x="0" y="442437"/>
                    <a:pt x="0" y="436443"/>
                  </a:cubicBezTo>
                  <a:cubicBezTo>
                    <a:pt x="0" y="430449"/>
                    <a:pt x="4512" y="425590"/>
                    <a:pt x="10078" y="425590"/>
                  </a:cubicBezTo>
                  <a:close/>
                  <a:moveTo>
                    <a:pt x="102328" y="392256"/>
                  </a:moveTo>
                  <a:cubicBezTo>
                    <a:pt x="107894" y="392256"/>
                    <a:pt x="112406" y="397115"/>
                    <a:pt x="112406" y="403109"/>
                  </a:cubicBezTo>
                  <a:cubicBezTo>
                    <a:pt x="112406" y="409103"/>
                    <a:pt x="107894" y="413962"/>
                    <a:pt x="102328" y="413962"/>
                  </a:cubicBezTo>
                  <a:cubicBezTo>
                    <a:pt x="96762" y="413962"/>
                    <a:pt x="92250" y="409103"/>
                    <a:pt x="92250" y="403109"/>
                  </a:cubicBezTo>
                  <a:cubicBezTo>
                    <a:pt x="92250" y="397115"/>
                    <a:pt x="96762" y="392256"/>
                    <a:pt x="102328" y="392256"/>
                  </a:cubicBezTo>
                  <a:close/>
                  <a:moveTo>
                    <a:pt x="70545" y="392256"/>
                  </a:moveTo>
                  <a:cubicBezTo>
                    <a:pt x="76111" y="392256"/>
                    <a:pt x="80623" y="397115"/>
                    <a:pt x="80623" y="403109"/>
                  </a:cubicBezTo>
                  <a:cubicBezTo>
                    <a:pt x="80623" y="409103"/>
                    <a:pt x="76111" y="413962"/>
                    <a:pt x="70545" y="413962"/>
                  </a:cubicBezTo>
                  <a:cubicBezTo>
                    <a:pt x="64979" y="413962"/>
                    <a:pt x="60467" y="409103"/>
                    <a:pt x="60467" y="403109"/>
                  </a:cubicBezTo>
                  <a:cubicBezTo>
                    <a:pt x="60467" y="397115"/>
                    <a:pt x="64979" y="392256"/>
                    <a:pt x="70545" y="392256"/>
                  </a:cubicBezTo>
                  <a:close/>
                  <a:moveTo>
                    <a:pt x="39536" y="392256"/>
                  </a:moveTo>
                  <a:cubicBezTo>
                    <a:pt x="45102" y="392256"/>
                    <a:pt x="49614" y="397115"/>
                    <a:pt x="49614" y="403109"/>
                  </a:cubicBezTo>
                  <a:cubicBezTo>
                    <a:pt x="49614" y="409103"/>
                    <a:pt x="45102" y="413962"/>
                    <a:pt x="39536" y="413962"/>
                  </a:cubicBezTo>
                  <a:cubicBezTo>
                    <a:pt x="33970" y="413962"/>
                    <a:pt x="29458" y="409103"/>
                    <a:pt x="29458" y="403109"/>
                  </a:cubicBezTo>
                  <a:cubicBezTo>
                    <a:pt x="29458" y="397115"/>
                    <a:pt x="33970" y="392256"/>
                    <a:pt x="39536" y="392256"/>
                  </a:cubicBezTo>
                  <a:close/>
                  <a:moveTo>
                    <a:pt x="10078" y="392256"/>
                  </a:moveTo>
                  <a:cubicBezTo>
                    <a:pt x="15644" y="392256"/>
                    <a:pt x="20156" y="397115"/>
                    <a:pt x="20156" y="403109"/>
                  </a:cubicBezTo>
                  <a:cubicBezTo>
                    <a:pt x="20156" y="409103"/>
                    <a:pt x="15644" y="413962"/>
                    <a:pt x="10078" y="413962"/>
                  </a:cubicBezTo>
                  <a:cubicBezTo>
                    <a:pt x="4512" y="413962"/>
                    <a:pt x="0" y="409103"/>
                    <a:pt x="0" y="403109"/>
                  </a:cubicBezTo>
                  <a:cubicBezTo>
                    <a:pt x="0" y="397115"/>
                    <a:pt x="4512" y="392256"/>
                    <a:pt x="10078" y="392256"/>
                  </a:cubicBezTo>
                  <a:close/>
                  <a:moveTo>
                    <a:pt x="102328" y="358922"/>
                  </a:moveTo>
                  <a:cubicBezTo>
                    <a:pt x="107894" y="358922"/>
                    <a:pt x="112406" y="363955"/>
                    <a:pt x="112406" y="370163"/>
                  </a:cubicBezTo>
                  <a:cubicBezTo>
                    <a:pt x="112406" y="376371"/>
                    <a:pt x="107894" y="381404"/>
                    <a:pt x="102328" y="381404"/>
                  </a:cubicBezTo>
                  <a:cubicBezTo>
                    <a:pt x="96762" y="381404"/>
                    <a:pt x="92250" y="376371"/>
                    <a:pt x="92250" y="370163"/>
                  </a:cubicBezTo>
                  <a:cubicBezTo>
                    <a:pt x="92250" y="363955"/>
                    <a:pt x="96762" y="358922"/>
                    <a:pt x="102328" y="358922"/>
                  </a:cubicBezTo>
                  <a:close/>
                  <a:moveTo>
                    <a:pt x="70545" y="358922"/>
                  </a:moveTo>
                  <a:cubicBezTo>
                    <a:pt x="76111" y="358922"/>
                    <a:pt x="80623" y="363955"/>
                    <a:pt x="80623" y="370163"/>
                  </a:cubicBezTo>
                  <a:cubicBezTo>
                    <a:pt x="80623" y="376371"/>
                    <a:pt x="76111" y="381404"/>
                    <a:pt x="70545" y="381404"/>
                  </a:cubicBezTo>
                  <a:cubicBezTo>
                    <a:pt x="64979" y="381404"/>
                    <a:pt x="60467" y="376371"/>
                    <a:pt x="60467" y="370163"/>
                  </a:cubicBezTo>
                  <a:cubicBezTo>
                    <a:pt x="60467" y="363955"/>
                    <a:pt x="64979" y="358922"/>
                    <a:pt x="70545" y="358922"/>
                  </a:cubicBezTo>
                  <a:close/>
                  <a:moveTo>
                    <a:pt x="39536" y="358922"/>
                  </a:moveTo>
                  <a:cubicBezTo>
                    <a:pt x="45102" y="358922"/>
                    <a:pt x="49614" y="363955"/>
                    <a:pt x="49614" y="370163"/>
                  </a:cubicBezTo>
                  <a:cubicBezTo>
                    <a:pt x="49614" y="376371"/>
                    <a:pt x="45102" y="381404"/>
                    <a:pt x="39536" y="381404"/>
                  </a:cubicBezTo>
                  <a:cubicBezTo>
                    <a:pt x="33970" y="381404"/>
                    <a:pt x="29458" y="376371"/>
                    <a:pt x="29458" y="370163"/>
                  </a:cubicBezTo>
                  <a:cubicBezTo>
                    <a:pt x="29458" y="363955"/>
                    <a:pt x="33970" y="358922"/>
                    <a:pt x="39536" y="358922"/>
                  </a:cubicBezTo>
                  <a:close/>
                  <a:moveTo>
                    <a:pt x="10078" y="358922"/>
                  </a:moveTo>
                  <a:cubicBezTo>
                    <a:pt x="15644" y="358922"/>
                    <a:pt x="20156" y="363955"/>
                    <a:pt x="20156" y="370163"/>
                  </a:cubicBezTo>
                  <a:cubicBezTo>
                    <a:pt x="20156" y="376371"/>
                    <a:pt x="15644" y="381404"/>
                    <a:pt x="10078" y="381404"/>
                  </a:cubicBezTo>
                  <a:cubicBezTo>
                    <a:pt x="4512" y="381404"/>
                    <a:pt x="0" y="376371"/>
                    <a:pt x="0" y="370163"/>
                  </a:cubicBezTo>
                  <a:cubicBezTo>
                    <a:pt x="0" y="363955"/>
                    <a:pt x="4512" y="358922"/>
                    <a:pt x="10078" y="358922"/>
                  </a:cubicBezTo>
                  <a:close/>
                  <a:moveTo>
                    <a:pt x="102328" y="324813"/>
                  </a:moveTo>
                  <a:cubicBezTo>
                    <a:pt x="107894" y="324813"/>
                    <a:pt x="112406" y="329672"/>
                    <a:pt x="112406" y="335666"/>
                  </a:cubicBezTo>
                  <a:cubicBezTo>
                    <a:pt x="112406" y="341660"/>
                    <a:pt x="107894" y="346519"/>
                    <a:pt x="102328" y="346519"/>
                  </a:cubicBezTo>
                  <a:cubicBezTo>
                    <a:pt x="96762" y="346519"/>
                    <a:pt x="92250" y="341660"/>
                    <a:pt x="92250" y="335666"/>
                  </a:cubicBezTo>
                  <a:cubicBezTo>
                    <a:pt x="92250" y="329672"/>
                    <a:pt x="96762" y="324813"/>
                    <a:pt x="102328" y="324813"/>
                  </a:cubicBezTo>
                  <a:close/>
                  <a:moveTo>
                    <a:pt x="70545" y="324813"/>
                  </a:moveTo>
                  <a:cubicBezTo>
                    <a:pt x="76111" y="324813"/>
                    <a:pt x="80623" y="329672"/>
                    <a:pt x="80623" y="335666"/>
                  </a:cubicBezTo>
                  <a:cubicBezTo>
                    <a:pt x="80623" y="341660"/>
                    <a:pt x="76111" y="346519"/>
                    <a:pt x="70545" y="346519"/>
                  </a:cubicBezTo>
                  <a:cubicBezTo>
                    <a:pt x="64979" y="346519"/>
                    <a:pt x="60467" y="341660"/>
                    <a:pt x="60467" y="335666"/>
                  </a:cubicBezTo>
                  <a:cubicBezTo>
                    <a:pt x="60467" y="329672"/>
                    <a:pt x="64979" y="324813"/>
                    <a:pt x="70545" y="324813"/>
                  </a:cubicBezTo>
                  <a:close/>
                  <a:moveTo>
                    <a:pt x="39536" y="324813"/>
                  </a:moveTo>
                  <a:cubicBezTo>
                    <a:pt x="45102" y="324813"/>
                    <a:pt x="49614" y="329672"/>
                    <a:pt x="49614" y="335666"/>
                  </a:cubicBezTo>
                  <a:cubicBezTo>
                    <a:pt x="49614" y="341660"/>
                    <a:pt x="45102" y="346519"/>
                    <a:pt x="39536" y="346519"/>
                  </a:cubicBezTo>
                  <a:cubicBezTo>
                    <a:pt x="33970" y="346519"/>
                    <a:pt x="29458" y="341660"/>
                    <a:pt x="29458" y="335666"/>
                  </a:cubicBezTo>
                  <a:cubicBezTo>
                    <a:pt x="29458" y="329672"/>
                    <a:pt x="33970" y="324813"/>
                    <a:pt x="39536" y="324813"/>
                  </a:cubicBezTo>
                  <a:close/>
                  <a:moveTo>
                    <a:pt x="10078" y="324813"/>
                  </a:moveTo>
                  <a:cubicBezTo>
                    <a:pt x="15644" y="324813"/>
                    <a:pt x="20156" y="329672"/>
                    <a:pt x="20156" y="335666"/>
                  </a:cubicBezTo>
                  <a:cubicBezTo>
                    <a:pt x="20156" y="341660"/>
                    <a:pt x="15644" y="346519"/>
                    <a:pt x="10078" y="346519"/>
                  </a:cubicBezTo>
                  <a:cubicBezTo>
                    <a:pt x="4512" y="346519"/>
                    <a:pt x="0" y="341660"/>
                    <a:pt x="0" y="335666"/>
                  </a:cubicBezTo>
                  <a:cubicBezTo>
                    <a:pt x="0" y="329672"/>
                    <a:pt x="4512" y="324813"/>
                    <a:pt x="10078" y="324813"/>
                  </a:cubicBezTo>
                  <a:close/>
                  <a:moveTo>
                    <a:pt x="102328" y="291479"/>
                  </a:moveTo>
                  <a:cubicBezTo>
                    <a:pt x="107894" y="291479"/>
                    <a:pt x="112406" y="296338"/>
                    <a:pt x="112406" y="302332"/>
                  </a:cubicBezTo>
                  <a:cubicBezTo>
                    <a:pt x="112406" y="308326"/>
                    <a:pt x="107894" y="313185"/>
                    <a:pt x="102328" y="313185"/>
                  </a:cubicBezTo>
                  <a:cubicBezTo>
                    <a:pt x="96762" y="313185"/>
                    <a:pt x="92250" y="308326"/>
                    <a:pt x="92250" y="302332"/>
                  </a:cubicBezTo>
                  <a:cubicBezTo>
                    <a:pt x="92250" y="296338"/>
                    <a:pt x="96762" y="291479"/>
                    <a:pt x="102328" y="291479"/>
                  </a:cubicBezTo>
                  <a:close/>
                  <a:moveTo>
                    <a:pt x="70545" y="291479"/>
                  </a:moveTo>
                  <a:cubicBezTo>
                    <a:pt x="76111" y="291479"/>
                    <a:pt x="80623" y="296338"/>
                    <a:pt x="80623" y="302332"/>
                  </a:cubicBezTo>
                  <a:cubicBezTo>
                    <a:pt x="80623" y="308326"/>
                    <a:pt x="76111" y="313185"/>
                    <a:pt x="70545" y="313185"/>
                  </a:cubicBezTo>
                  <a:cubicBezTo>
                    <a:pt x="64979" y="313185"/>
                    <a:pt x="60467" y="308326"/>
                    <a:pt x="60467" y="302332"/>
                  </a:cubicBezTo>
                  <a:cubicBezTo>
                    <a:pt x="60467" y="296338"/>
                    <a:pt x="64979" y="291479"/>
                    <a:pt x="70545" y="291479"/>
                  </a:cubicBezTo>
                  <a:close/>
                  <a:moveTo>
                    <a:pt x="39536" y="291479"/>
                  </a:moveTo>
                  <a:cubicBezTo>
                    <a:pt x="45102" y="291479"/>
                    <a:pt x="49614" y="296338"/>
                    <a:pt x="49614" y="302332"/>
                  </a:cubicBezTo>
                  <a:cubicBezTo>
                    <a:pt x="49614" y="308326"/>
                    <a:pt x="45102" y="313185"/>
                    <a:pt x="39536" y="313185"/>
                  </a:cubicBezTo>
                  <a:cubicBezTo>
                    <a:pt x="33970" y="313185"/>
                    <a:pt x="29458" y="308326"/>
                    <a:pt x="29458" y="302332"/>
                  </a:cubicBezTo>
                  <a:cubicBezTo>
                    <a:pt x="29458" y="296338"/>
                    <a:pt x="33970" y="291479"/>
                    <a:pt x="39536" y="291479"/>
                  </a:cubicBezTo>
                  <a:close/>
                  <a:moveTo>
                    <a:pt x="10078" y="291479"/>
                  </a:moveTo>
                  <a:cubicBezTo>
                    <a:pt x="15644" y="291479"/>
                    <a:pt x="20156" y="296338"/>
                    <a:pt x="20156" y="302332"/>
                  </a:cubicBezTo>
                  <a:cubicBezTo>
                    <a:pt x="20156" y="308326"/>
                    <a:pt x="15644" y="313185"/>
                    <a:pt x="10078" y="313185"/>
                  </a:cubicBezTo>
                  <a:cubicBezTo>
                    <a:pt x="4512" y="313185"/>
                    <a:pt x="0" y="308326"/>
                    <a:pt x="0" y="302332"/>
                  </a:cubicBezTo>
                  <a:cubicBezTo>
                    <a:pt x="0" y="296338"/>
                    <a:pt x="4512" y="291479"/>
                    <a:pt x="10078" y="291479"/>
                  </a:cubicBezTo>
                  <a:close/>
                  <a:moveTo>
                    <a:pt x="102328" y="258145"/>
                  </a:moveTo>
                  <a:cubicBezTo>
                    <a:pt x="107894" y="258145"/>
                    <a:pt x="112406" y="263178"/>
                    <a:pt x="112406" y="269386"/>
                  </a:cubicBezTo>
                  <a:cubicBezTo>
                    <a:pt x="112406" y="275594"/>
                    <a:pt x="107894" y="280627"/>
                    <a:pt x="102328" y="280627"/>
                  </a:cubicBezTo>
                  <a:cubicBezTo>
                    <a:pt x="96762" y="280627"/>
                    <a:pt x="92250" y="275594"/>
                    <a:pt x="92250" y="269386"/>
                  </a:cubicBezTo>
                  <a:cubicBezTo>
                    <a:pt x="92250" y="263178"/>
                    <a:pt x="96762" y="258145"/>
                    <a:pt x="102328" y="258145"/>
                  </a:cubicBezTo>
                  <a:close/>
                  <a:moveTo>
                    <a:pt x="70545" y="258145"/>
                  </a:moveTo>
                  <a:cubicBezTo>
                    <a:pt x="76111" y="258145"/>
                    <a:pt x="80623" y="263178"/>
                    <a:pt x="80623" y="269386"/>
                  </a:cubicBezTo>
                  <a:cubicBezTo>
                    <a:pt x="80623" y="275594"/>
                    <a:pt x="76111" y="280627"/>
                    <a:pt x="70545" y="280627"/>
                  </a:cubicBezTo>
                  <a:cubicBezTo>
                    <a:pt x="64979" y="280627"/>
                    <a:pt x="60467" y="275594"/>
                    <a:pt x="60467" y="269386"/>
                  </a:cubicBezTo>
                  <a:cubicBezTo>
                    <a:pt x="60467" y="263178"/>
                    <a:pt x="64979" y="258145"/>
                    <a:pt x="70545" y="258145"/>
                  </a:cubicBezTo>
                  <a:close/>
                  <a:moveTo>
                    <a:pt x="39536" y="258145"/>
                  </a:moveTo>
                  <a:cubicBezTo>
                    <a:pt x="45102" y="258145"/>
                    <a:pt x="49614" y="263178"/>
                    <a:pt x="49614" y="269386"/>
                  </a:cubicBezTo>
                  <a:cubicBezTo>
                    <a:pt x="49614" y="275594"/>
                    <a:pt x="45102" y="280627"/>
                    <a:pt x="39536" y="280627"/>
                  </a:cubicBezTo>
                  <a:cubicBezTo>
                    <a:pt x="33970" y="280627"/>
                    <a:pt x="29458" y="275594"/>
                    <a:pt x="29458" y="269386"/>
                  </a:cubicBezTo>
                  <a:cubicBezTo>
                    <a:pt x="29458" y="263178"/>
                    <a:pt x="33970" y="258145"/>
                    <a:pt x="39536" y="258145"/>
                  </a:cubicBezTo>
                  <a:close/>
                  <a:moveTo>
                    <a:pt x="10078" y="258145"/>
                  </a:moveTo>
                  <a:cubicBezTo>
                    <a:pt x="15644" y="258145"/>
                    <a:pt x="20156" y="263178"/>
                    <a:pt x="20156" y="269386"/>
                  </a:cubicBezTo>
                  <a:cubicBezTo>
                    <a:pt x="20156" y="275594"/>
                    <a:pt x="15644" y="280627"/>
                    <a:pt x="10078" y="280627"/>
                  </a:cubicBezTo>
                  <a:cubicBezTo>
                    <a:pt x="4512" y="280627"/>
                    <a:pt x="0" y="275594"/>
                    <a:pt x="0" y="269386"/>
                  </a:cubicBezTo>
                  <a:cubicBezTo>
                    <a:pt x="0" y="263178"/>
                    <a:pt x="4512" y="258145"/>
                    <a:pt x="10078" y="258145"/>
                  </a:cubicBezTo>
                  <a:close/>
                  <a:moveTo>
                    <a:pt x="102328" y="225586"/>
                  </a:moveTo>
                  <a:cubicBezTo>
                    <a:pt x="107894" y="225586"/>
                    <a:pt x="112406" y="230445"/>
                    <a:pt x="112406" y="236439"/>
                  </a:cubicBezTo>
                  <a:cubicBezTo>
                    <a:pt x="112406" y="242433"/>
                    <a:pt x="107894" y="247292"/>
                    <a:pt x="102328" y="247292"/>
                  </a:cubicBezTo>
                  <a:cubicBezTo>
                    <a:pt x="96762" y="247292"/>
                    <a:pt x="92250" y="242433"/>
                    <a:pt x="92250" y="236439"/>
                  </a:cubicBezTo>
                  <a:cubicBezTo>
                    <a:pt x="92250" y="230445"/>
                    <a:pt x="96762" y="225586"/>
                    <a:pt x="102328" y="225586"/>
                  </a:cubicBezTo>
                  <a:close/>
                  <a:moveTo>
                    <a:pt x="70545" y="225586"/>
                  </a:moveTo>
                  <a:cubicBezTo>
                    <a:pt x="76111" y="225586"/>
                    <a:pt x="80623" y="230445"/>
                    <a:pt x="80623" y="236439"/>
                  </a:cubicBezTo>
                  <a:cubicBezTo>
                    <a:pt x="80623" y="242433"/>
                    <a:pt x="76111" y="247292"/>
                    <a:pt x="70545" y="247292"/>
                  </a:cubicBezTo>
                  <a:cubicBezTo>
                    <a:pt x="64979" y="247292"/>
                    <a:pt x="60467" y="242433"/>
                    <a:pt x="60467" y="236439"/>
                  </a:cubicBezTo>
                  <a:cubicBezTo>
                    <a:pt x="60467" y="230445"/>
                    <a:pt x="64979" y="225586"/>
                    <a:pt x="70545" y="225586"/>
                  </a:cubicBezTo>
                  <a:close/>
                  <a:moveTo>
                    <a:pt x="39536" y="225586"/>
                  </a:moveTo>
                  <a:cubicBezTo>
                    <a:pt x="45102" y="225586"/>
                    <a:pt x="49614" y="230445"/>
                    <a:pt x="49614" y="236439"/>
                  </a:cubicBezTo>
                  <a:cubicBezTo>
                    <a:pt x="49614" y="242433"/>
                    <a:pt x="45102" y="247292"/>
                    <a:pt x="39536" y="247292"/>
                  </a:cubicBezTo>
                  <a:cubicBezTo>
                    <a:pt x="33970" y="247292"/>
                    <a:pt x="29458" y="242433"/>
                    <a:pt x="29458" y="236439"/>
                  </a:cubicBezTo>
                  <a:cubicBezTo>
                    <a:pt x="29458" y="230445"/>
                    <a:pt x="33970" y="225586"/>
                    <a:pt x="39536" y="225586"/>
                  </a:cubicBezTo>
                  <a:close/>
                  <a:moveTo>
                    <a:pt x="10078" y="225586"/>
                  </a:moveTo>
                  <a:cubicBezTo>
                    <a:pt x="15644" y="225586"/>
                    <a:pt x="20156" y="230445"/>
                    <a:pt x="20156" y="236439"/>
                  </a:cubicBezTo>
                  <a:cubicBezTo>
                    <a:pt x="20156" y="242433"/>
                    <a:pt x="15644" y="247292"/>
                    <a:pt x="10078" y="247292"/>
                  </a:cubicBezTo>
                  <a:cubicBezTo>
                    <a:pt x="4512" y="247292"/>
                    <a:pt x="0" y="242433"/>
                    <a:pt x="0" y="236439"/>
                  </a:cubicBezTo>
                  <a:cubicBezTo>
                    <a:pt x="0" y="230445"/>
                    <a:pt x="4512" y="225586"/>
                    <a:pt x="10078" y="225586"/>
                  </a:cubicBezTo>
                  <a:close/>
                  <a:moveTo>
                    <a:pt x="102328" y="190702"/>
                  </a:moveTo>
                  <a:cubicBezTo>
                    <a:pt x="107894" y="190702"/>
                    <a:pt x="112406" y="196082"/>
                    <a:pt x="112406" y="202718"/>
                  </a:cubicBezTo>
                  <a:cubicBezTo>
                    <a:pt x="112406" y="209354"/>
                    <a:pt x="107894" y="214734"/>
                    <a:pt x="102328" y="214734"/>
                  </a:cubicBezTo>
                  <a:cubicBezTo>
                    <a:pt x="96762" y="214734"/>
                    <a:pt x="92250" y="209354"/>
                    <a:pt x="92250" y="202718"/>
                  </a:cubicBezTo>
                  <a:cubicBezTo>
                    <a:pt x="92250" y="196082"/>
                    <a:pt x="96762" y="190702"/>
                    <a:pt x="102328" y="190702"/>
                  </a:cubicBezTo>
                  <a:close/>
                  <a:moveTo>
                    <a:pt x="70545" y="190702"/>
                  </a:moveTo>
                  <a:cubicBezTo>
                    <a:pt x="76111" y="190702"/>
                    <a:pt x="80623" y="196082"/>
                    <a:pt x="80623" y="202718"/>
                  </a:cubicBezTo>
                  <a:cubicBezTo>
                    <a:pt x="80623" y="209354"/>
                    <a:pt x="76111" y="214734"/>
                    <a:pt x="70545" y="214734"/>
                  </a:cubicBezTo>
                  <a:cubicBezTo>
                    <a:pt x="64979" y="214734"/>
                    <a:pt x="60467" y="209354"/>
                    <a:pt x="60467" y="202718"/>
                  </a:cubicBezTo>
                  <a:cubicBezTo>
                    <a:pt x="60467" y="196082"/>
                    <a:pt x="64979" y="190702"/>
                    <a:pt x="70545" y="190702"/>
                  </a:cubicBezTo>
                  <a:close/>
                  <a:moveTo>
                    <a:pt x="39536" y="190702"/>
                  </a:moveTo>
                  <a:cubicBezTo>
                    <a:pt x="45102" y="190702"/>
                    <a:pt x="49614" y="196082"/>
                    <a:pt x="49614" y="202718"/>
                  </a:cubicBezTo>
                  <a:cubicBezTo>
                    <a:pt x="49614" y="209354"/>
                    <a:pt x="45102" y="214734"/>
                    <a:pt x="39536" y="214734"/>
                  </a:cubicBezTo>
                  <a:cubicBezTo>
                    <a:pt x="33970" y="214734"/>
                    <a:pt x="29458" y="209354"/>
                    <a:pt x="29458" y="202718"/>
                  </a:cubicBezTo>
                  <a:cubicBezTo>
                    <a:pt x="29458" y="196082"/>
                    <a:pt x="33970" y="190702"/>
                    <a:pt x="39536" y="190702"/>
                  </a:cubicBezTo>
                  <a:close/>
                  <a:moveTo>
                    <a:pt x="10078" y="190702"/>
                  </a:moveTo>
                  <a:cubicBezTo>
                    <a:pt x="15644" y="190702"/>
                    <a:pt x="20156" y="196082"/>
                    <a:pt x="20156" y="202718"/>
                  </a:cubicBezTo>
                  <a:cubicBezTo>
                    <a:pt x="20156" y="209354"/>
                    <a:pt x="15644" y="214734"/>
                    <a:pt x="10078" y="214734"/>
                  </a:cubicBezTo>
                  <a:cubicBezTo>
                    <a:pt x="4512" y="214734"/>
                    <a:pt x="0" y="209354"/>
                    <a:pt x="0" y="202718"/>
                  </a:cubicBezTo>
                  <a:cubicBezTo>
                    <a:pt x="0" y="196082"/>
                    <a:pt x="4512" y="190702"/>
                    <a:pt x="10078" y="190702"/>
                  </a:cubicBezTo>
                  <a:close/>
                  <a:moveTo>
                    <a:pt x="102328" y="157368"/>
                  </a:moveTo>
                  <a:cubicBezTo>
                    <a:pt x="107894" y="157368"/>
                    <a:pt x="112406" y="162401"/>
                    <a:pt x="112406" y="168609"/>
                  </a:cubicBezTo>
                  <a:cubicBezTo>
                    <a:pt x="112406" y="174817"/>
                    <a:pt x="107894" y="179850"/>
                    <a:pt x="102328" y="179850"/>
                  </a:cubicBezTo>
                  <a:cubicBezTo>
                    <a:pt x="96762" y="179850"/>
                    <a:pt x="92250" y="174817"/>
                    <a:pt x="92250" y="168609"/>
                  </a:cubicBezTo>
                  <a:cubicBezTo>
                    <a:pt x="92250" y="162401"/>
                    <a:pt x="96762" y="157368"/>
                    <a:pt x="102328" y="157368"/>
                  </a:cubicBezTo>
                  <a:close/>
                  <a:moveTo>
                    <a:pt x="70545" y="157368"/>
                  </a:moveTo>
                  <a:cubicBezTo>
                    <a:pt x="76111" y="157368"/>
                    <a:pt x="80623" y="162401"/>
                    <a:pt x="80623" y="168609"/>
                  </a:cubicBezTo>
                  <a:cubicBezTo>
                    <a:pt x="80623" y="174817"/>
                    <a:pt x="76111" y="179850"/>
                    <a:pt x="70545" y="179850"/>
                  </a:cubicBezTo>
                  <a:cubicBezTo>
                    <a:pt x="64979" y="179850"/>
                    <a:pt x="60467" y="174817"/>
                    <a:pt x="60467" y="168609"/>
                  </a:cubicBezTo>
                  <a:cubicBezTo>
                    <a:pt x="60467" y="162401"/>
                    <a:pt x="64979" y="157368"/>
                    <a:pt x="70545" y="157368"/>
                  </a:cubicBezTo>
                  <a:close/>
                  <a:moveTo>
                    <a:pt x="39536" y="157368"/>
                  </a:moveTo>
                  <a:cubicBezTo>
                    <a:pt x="45102" y="157368"/>
                    <a:pt x="49614" y="162401"/>
                    <a:pt x="49614" y="168609"/>
                  </a:cubicBezTo>
                  <a:cubicBezTo>
                    <a:pt x="49614" y="174817"/>
                    <a:pt x="45102" y="179850"/>
                    <a:pt x="39536" y="179850"/>
                  </a:cubicBezTo>
                  <a:cubicBezTo>
                    <a:pt x="33970" y="179850"/>
                    <a:pt x="29458" y="174817"/>
                    <a:pt x="29458" y="168609"/>
                  </a:cubicBezTo>
                  <a:cubicBezTo>
                    <a:pt x="29458" y="162401"/>
                    <a:pt x="33970" y="157368"/>
                    <a:pt x="39536" y="157368"/>
                  </a:cubicBezTo>
                  <a:close/>
                  <a:moveTo>
                    <a:pt x="10078" y="157368"/>
                  </a:moveTo>
                  <a:cubicBezTo>
                    <a:pt x="15644" y="157368"/>
                    <a:pt x="20156" y="162401"/>
                    <a:pt x="20156" y="168609"/>
                  </a:cubicBezTo>
                  <a:cubicBezTo>
                    <a:pt x="20156" y="174817"/>
                    <a:pt x="15644" y="179850"/>
                    <a:pt x="10078" y="179850"/>
                  </a:cubicBezTo>
                  <a:cubicBezTo>
                    <a:pt x="4512" y="179850"/>
                    <a:pt x="0" y="174817"/>
                    <a:pt x="0" y="168609"/>
                  </a:cubicBezTo>
                  <a:cubicBezTo>
                    <a:pt x="0" y="162401"/>
                    <a:pt x="4512" y="157368"/>
                    <a:pt x="10078" y="157368"/>
                  </a:cubicBezTo>
                  <a:close/>
                  <a:moveTo>
                    <a:pt x="102328" y="124809"/>
                  </a:moveTo>
                  <a:cubicBezTo>
                    <a:pt x="107894" y="124809"/>
                    <a:pt x="112406" y="129668"/>
                    <a:pt x="112406" y="135662"/>
                  </a:cubicBezTo>
                  <a:cubicBezTo>
                    <a:pt x="112406" y="141656"/>
                    <a:pt x="107894" y="146515"/>
                    <a:pt x="102328" y="146515"/>
                  </a:cubicBezTo>
                  <a:cubicBezTo>
                    <a:pt x="96762" y="146515"/>
                    <a:pt x="92250" y="141656"/>
                    <a:pt x="92250" y="135662"/>
                  </a:cubicBezTo>
                  <a:cubicBezTo>
                    <a:pt x="92250" y="129668"/>
                    <a:pt x="96762" y="124809"/>
                    <a:pt x="102328" y="124809"/>
                  </a:cubicBezTo>
                  <a:close/>
                  <a:moveTo>
                    <a:pt x="70545" y="124809"/>
                  </a:moveTo>
                  <a:cubicBezTo>
                    <a:pt x="76111" y="124809"/>
                    <a:pt x="80623" y="129668"/>
                    <a:pt x="80623" y="135662"/>
                  </a:cubicBezTo>
                  <a:cubicBezTo>
                    <a:pt x="80623" y="141656"/>
                    <a:pt x="76111" y="146515"/>
                    <a:pt x="70545" y="146515"/>
                  </a:cubicBezTo>
                  <a:cubicBezTo>
                    <a:pt x="64979" y="146515"/>
                    <a:pt x="60467" y="141656"/>
                    <a:pt x="60467" y="135662"/>
                  </a:cubicBezTo>
                  <a:cubicBezTo>
                    <a:pt x="60467" y="129668"/>
                    <a:pt x="64979" y="124809"/>
                    <a:pt x="70545" y="124809"/>
                  </a:cubicBezTo>
                  <a:close/>
                  <a:moveTo>
                    <a:pt x="39536" y="124809"/>
                  </a:moveTo>
                  <a:cubicBezTo>
                    <a:pt x="45102" y="124809"/>
                    <a:pt x="49614" y="129668"/>
                    <a:pt x="49614" y="135662"/>
                  </a:cubicBezTo>
                  <a:cubicBezTo>
                    <a:pt x="49614" y="141656"/>
                    <a:pt x="45102" y="146515"/>
                    <a:pt x="39536" y="146515"/>
                  </a:cubicBezTo>
                  <a:cubicBezTo>
                    <a:pt x="33970" y="146515"/>
                    <a:pt x="29458" y="141656"/>
                    <a:pt x="29458" y="135662"/>
                  </a:cubicBezTo>
                  <a:cubicBezTo>
                    <a:pt x="29458" y="129668"/>
                    <a:pt x="33970" y="124809"/>
                    <a:pt x="39536" y="124809"/>
                  </a:cubicBezTo>
                  <a:close/>
                  <a:moveTo>
                    <a:pt x="10078" y="124809"/>
                  </a:moveTo>
                  <a:cubicBezTo>
                    <a:pt x="15644" y="124809"/>
                    <a:pt x="20156" y="129668"/>
                    <a:pt x="20156" y="135662"/>
                  </a:cubicBezTo>
                  <a:cubicBezTo>
                    <a:pt x="20156" y="141656"/>
                    <a:pt x="15644" y="146515"/>
                    <a:pt x="10078" y="146515"/>
                  </a:cubicBezTo>
                  <a:cubicBezTo>
                    <a:pt x="4512" y="146515"/>
                    <a:pt x="0" y="141656"/>
                    <a:pt x="0" y="135662"/>
                  </a:cubicBezTo>
                  <a:cubicBezTo>
                    <a:pt x="0" y="129668"/>
                    <a:pt x="4512" y="124809"/>
                    <a:pt x="10078" y="124809"/>
                  </a:cubicBezTo>
                  <a:close/>
                  <a:moveTo>
                    <a:pt x="0" y="0"/>
                  </a:moveTo>
                  <a:lnTo>
                    <a:pt x="112405" y="0"/>
                  </a:lnTo>
                  <a:lnTo>
                    <a:pt x="112405" y="122483"/>
                  </a:lnTo>
                  <a:lnTo>
                    <a:pt x="0" y="122483"/>
                  </a:lnTo>
                  <a:close/>
                </a:path>
              </a:pathLst>
            </a:custGeom>
            <a:grpFill/>
            <a:ln w="9525">
              <a:noFill/>
              <a:miter lim="800000"/>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43" name="任意多边形 342"/>
            <p:cNvSpPr/>
            <p:nvPr/>
          </p:nvSpPr>
          <p:spPr bwMode="auto">
            <a:xfrm>
              <a:off x="1689845" y="1803580"/>
              <a:ext cx="65984" cy="468000"/>
            </a:xfrm>
            <a:custGeom>
              <a:gdLst>
                <a:gd name="connsiteX0" fmla="*/ 24688 w 65984"/>
                <a:gd name="connsiteY0" fmla="*/ 0 h 812900"/>
                <a:gd name="connsiteX1" fmla="*/ 28952 w 65984"/>
                <a:gd name="connsiteY1" fmla="*/ 673 h 812900"/>
                <a:gd name="connsiteX2" fmla="*/ 33217 w 65984"/>
                <a:gd name="connsiteY2" fmla="*/ 0 h 812900"/>
                <a:gd name="connsiteX3" fmla="*/ 65984 w 65984"/>
                <a:gd name="connsiteY3" fmla="*/ 810655 h 812900"/>
                <a:gd name="connsiteX4" fmla="*/ 57456 w 65984"/>
                <a:gd name="connsiteY4" fmla="*/ 811553 h 812900"/>
                <a:gd name="connsiteX5" fmla="*/ 29555 w 65984"/>
                <a:gd name="connsiteY5" fmla="*/ 121691 h 812900"/>
                <a:gd name="connsiteX6" fmla="*/ 8528 w 65984"/>
                <a:gd name="connsiteY6" fmla="*/ 812900 h 812900"/>
                <a:gd name="connsiteX7" fmla="*/ 0 w 65984"/>
                <a:gd name="connsiteY7" fmla="*/ 811554 h 8129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84" h="812900">
                  <a:moveTo>
                    <a:pt x="24688" y="0"/>
                  </a:moveTo>
                  <a:lnTo>
                    <a:pt x="28952" y="673"/>
                  </a:lnTo>
                  <a:lnTo>
                    <a:pt x="33217" y="0"/>
                  </a:lnTo>
                  <a:lnTo>
                    <a:pt x="65984" y="810655"/>
                  </a:lnTo>
                  <a:lnTo>
                    <a:pt x="57456" y="811553"/>
                  </a:lnTo>
                  <a:lnTo>
                    <a:pt x="29555" y="121691"/>
                  </a:lnTo>
                  <a:lnTo>
                    <a:pt x="8528" y="812900"/>
                  </a:lnTo>
                  <a:lnTo>
                    <a:pt x="0" y="811554"/>
                  </a:lnTo>
                  <a:close/>
                </a:path>
              </a:pathLst>
            </a:custGeom>
            <a:grpFill/>
            <a:ln w="9525">
              <a:solidFill>
                <a:srgbClr val="000000"/>
              </a:solidFill>
              <a:round/>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grpSp>
      <p:grpSp>
        <p:nvGrpSpPr>
          <p:cNvPr id="344" name="组合 343"/>
          <p:cNvGrpSpPr/>
          <p:nvPr/>
        </p:nvGrpSpPr>
        <p:grpSpPr>
          <a:xfrm>
            <a:off x="7324716" y="1087598"/>
            <a:ext cx="429733" cy="997636"/>
            <a:chOff x="1381024" y="1803580"/>
            <a:chExt cx="686768" cy="1594350"/>
          </a:xfrm>
          <a:gradFill>
            <a:gsLst>
              <a:gs pos="0">
                <a:srgbClr val="FE4444"/>
              </a:gs>
              <a:gs pos="100000">
                <a:srgbClr val="832B2B"/>
              </a:gs>
            </a:gsLst>
            <a:lin scaled="0"/>
          </a:gradFill>
        </p:grpSpPr>
        <p:sp>
          <p:nvSpPr>
            <p:cNvPr id="345" name="Freeform 5"/>
            <p:cNvSpPr/>
            <p:nvPr/>
          </p:nvSpPr>
          <p:spPr bwMode="auto">
            <a:xfrm>
              <a:off x="1416485" y="2269027"/>
              <a:ext cx="614051" cy="97853"/>
            </a:xfrm>
            <a:custGeom>
              <a:gdLst>
                <a:gd name="T0" fmla="*/ 309 w 577"/>
                <a:gd name="T1" fmla="*/ 0 h 92"/>
                <a:gd name="T2" fmla="*/ 3 w 577"/>
                <a:gd name="T3" fmla="*/ 17 h 92"/>
                <a:gd name="T4" fmla="*/ 0 w 577"/>
                <a:gd name="T5" fmla="*/ 17 h 92"/>
                <a:gd name="T6" fmla="*/ 42 w 577"/>
                <a:gd name="T7" fmla="*/ 44 h 92"/>
                <a:gd name="T8" fmla="*/ 54 w 577"/>
                <a:gd name="T9" fmla="*/ 69 h 92"/>
                <a:gd name="T10" fmla="*/ 44 w 577"/>
                <a:gd name="T11" fmla="*/ 92 h 92"/>
                <a:gd name="T12" fmla="*/ 288 w 577"/>
                <a:gd name="T13" fmla="*/ 75 h 92"/>
                <a:gd name="T14" fmla="*/ 289 w 577"/>
                <a:gd name="T15" fmla="*/ 75 h 92"/>
                <a:gd name="T16" fmla="*/ 289 w 577"/>
                <a:gd name="T17" fmla="*/ 75 h 92"/>
                <a:gd name="T18" fmla="*/ 532 w 577"/>
                <a:gd name="T19" fmla="*/ 92 h 92"/>
                <a:gd name="T20" fmla="*/ 522 w 577"/>
                <a:gd name="T21" fmla="*/ 70 h 92"/>
                <a:gd name="T22" fmla="*/ 531 w 577"/>
                <a:gd name="T23" fmla="*/ 49 h 92"/>
                <a:gd name="T24" fmla="*/ 551 w 577"/>
                <a:gd name="T25" fmla="*/ 32 h 92"/>
                <a:gd name="T26" fmla="*/ 577 w 577"/>
                <a:gd name="T27" fmla="*/ 17 h 92"/>
                <a:gd name="T28" fmla="*/ 309 w 577"/>
                <a:gd name="T29"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7" h="92">
                  <a:moveTo>
                    <a:pt x="309" y="0"/>
                  </a:moveTo>
                  <a:cubicBezTo>
                    <a:pt x="158" y="0"/>
                    <a:pt x="32" y="13"/>
                    <a:pt x="3" y="17"/>
                  </a:cubicBezTo>
                  <a:cubicBezTo>
                    <a:pt x="2" y="17"/>
                    <a:pt x="1" y="17"/>
                    <a:pt x="0" y="17"/>
                  </a:cubicBezTo>
                  <a:cubicBezTo>
                    <a:pt x="21" y="26"/>
                    <a:pt x="34" y="35"/>
                    <a:pt x="42" y="44"/>
                  </a:cubicBezTo>
                  <a:cubicBezTo>
                    <a:pt x="51" y="53"/>
                    <a:pt x="54" y="62"/>
                    <a:pt x="54" y="69"/>
                  </a:cubicBezTo>
                  <a:cubicBezTo>
                    <a:pt x="54" y="80"/>
                    <a:pt x="48" y="88"/>
                    <a:pt x="44" y="92"/>
                  </a:cubicBezTo>
                  <a:cubicBezTo>
                    <a:pt x="62" y="89"/>
                    <a:pt x="156" y="75"/>
                    <a:pt x="288" y="75"/>
                  </a:cubicBezTo>
                  <a:cubicBezTo>
                    <a:pt x="288" y="75"/>
                    <a:pt x="288" y="75"/>
                    <a:pt x="289" y="75"/>
                  </a:cubicBezTo>
                  <a:cubicBezTo>
                    <a:pt x="289" y="75"/>
                    <a:pt x="289" y="75"/>
                    <a:pt x="289" y="75"/>
                  </a:cubicBezTo>
                  <a:cubicBezTo>
                    <a:pt x="420" y="75"/>
                    <a:pt x="514" y="89"/>
                    <a:pt x="532" y="92"/>
                  </a:cubicBezTo>
                  <a:cubicBezTo>
                    <a:pt x="525" y="85"/>
                    <a:pt x="522" y="77"/>
                    <a:pt x="522" y="70"/>
                  </a:cubicBezTo>
                  <a:cubicBezTo>
                    <a:pt x="522" y="63"/>
                    <a:pt x="526" y="56"/>
                    <a:pt x="531" y="49"/>
                  </a:cubicBezTo>
                  <a:cubicBezTo>
                    <a:pt x="537" y="42"/>
                    <a:pt x="544" y="36"/>
                    <a:pt x="551" y="32"/>
                  </a:cubicBezTo>
                  <a:cubicBezTo>
                    <a:pt x="562" y="24"/>
                    <a:pt x="572" y="19"/>
                    <a:pt x="577" y="17"/>
                  </a:cubicBezTo>
                  <a:cubicBezTo>
                    <a:pt x="488" y="4"/>
                    <a:pt x="395" y="0"/>
                    <a:pt x="309"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46" name="Freeform 6"/>
            <p:cNvSpPr>
              <a:spLocks noEditPoints="1"/>
            </p:cNvSpPr>
            <p:nvPr/>
          </p:nvSpPr>
          <p:spPr bwMode="auto">
            <a:xfrm>
              <a:off x="1408854" y="2267231"/>
              <a:ext cx="629313" cy="102791"/>
            </a:xfrm>
            <a:custGeom>
              <a:gdLst>
                <a:gd name="T0" fmla="*/ 49 w 591"/>
                <a:gd name="T1" fmla="*/ 95 h 97"/>
                <a:gd name="T2" fmla="*/ 48 w 591"/>
                <a:gd name="T3" fmla="*/ 96 h 97"/>
                <a:gd name="T4" fmla="*/ 47 w 591"/>
                <a:gd name="T5" fmla="*/ 96 h 97"/>
                <a:gd name="T6" fmla="*/ 45 w 591"/>
                <a:gd name="T7" fmla="*/ 97 h 97"/>
                <a:gd name="T8" fmla="*/ 48 w 591"/>
                <a:gd name="T9" fmla="*/ 96 h 97"/>
                <a:gd name="T10" fmla="*/ 48 w 591"/>
                <a:gd name="T11" fmla="*/ 96 h 97"/>
                <a:gd name="T12" fmla="*/ 49 w 591"/>
                <a:gd name="T13" fmla="*/ 95 h 97"/>
                <a:gd name="T14" fmla="*/ 544 w 591"/>
                <a:gd name="T15" fmla="*/ 95 h 97"/>
                <a:gd name="T16" fmla="*/ 543 w 591"/>
                <a:gd name="T17" fmla="*/ 96 h 97"/>
                <a:gd name="T18" fmla="*/ 543 w 591"/>
                <a:gd name="T19" fmla="*/ 96 h 97"/>
                <a:gd name="T20" fmla="*/ 546 w 591"/>
                <a:gd name="T21" fmla="*/ 97 h 97"/>
                <a:gd name="T22" fmla="*/ 544 w 591"/>
                <a:gd name="T23" fmla="*/ 95 h 97"/>
                <a:gd name="T24" fmla="*/ 316 w 591"/>
                <a:gd name="T25" fmla="*/ 0 h 97"/>
                <a:gd name="T26" fmla="*/ 3 w 591"/>
                <a:gd name="T27" fmla="*/ 17 h 97"/>
                <a:gd name="T28" fmla="*/ 0 w 591"/>
                <a:gd name="T29" fmla="*/ 18 h 97"/>
                <a:gd name="T30" fmla="*/ 3 w 591"/>
                <a:gd name="T31" fmla="*/ 19 h 97"/>
                <a:gd name="T32" fmla="*/ 4 w 591"/>
                <a:gd name="T33" fmla="*/ 18 h 97"/>
                <a:gd name="T34" fmla="*/ 3 w 591"/>
                <a:gd name="T35" fmla="*/ 19 h 97"/>
                <a:gd name="T36" fmla="*/ 48 w 591"/>
                <a:gd name="T37" fmla="*/ 47 h 97"/>
                <a:gd name="T38" fmla="*/ 59 w 591"/>
                <a:gd name="T39" fmla="*/ 71 h 97"/>
                <a:gd name="T40" fmla="*/ 53 w 591"/>
                <a:gd name="T41" fmla="*/ 88 h 97"/>
                <a:gd name="T42" fmla="*/ 50 w 591"/>
                <a:gd name="T43" fmla="*/ 93 h 97"/>
                <a:gd name="T44" fmla="*/ 48 w 591"/>
                <a:gd name="T45" fmla="*/ 94 h 97"/>
                <a:gd name="T46" fmla="*/ 48 w 591"/>
                <a:gd name="T47" fmla="*/ 94 h 97"/>
                <a:gd name="T48" fmla="*/ 48 w 591"/>
                <a:gd name="T49" fmla="*/ 94 h 97"/>
                <a:gd name="T50" fmla="*/ 51 w 591"/>
                <a:gd name="T51" fmla="*/ 94 h 97"/>
                <a:gd name="T52" fmla="*/ 61 w 591"/>
                <a:gd name="T53" fmla="*/ 71 h 97"/>
                <a:gd name="T54" fmla="*/ 49 w 591"/>
                <a:gd name="T55" fmla="*/ 46 h 97"/>
                <a:gd name="T56" fmla="*/ 7 w 591"/>
                <a:gd name="T57" fmla="*/ 19 h 97"/>
                <a:gd name="T58" fmla="*/ 10 w 591"/>
                <a:gd name="T59" fmla="*/ 19 h 97"/>
                <a:gd name="T60" fmla="*/ 316 w 591"/>
                <a:gd name="T61" fmla="*/ 2 h 97"/>
                <a:gd name="T62" fmla="*/ 584 w 591"/>
                <a:gd name="T63" fmla="*/ 19 h 97"/>
                <a:gd name="T64" fmla="*/ 558 w 591"/>
                <a:gd name="T65" fmla="*/ 34 h 97"/>
                <a:gd name="T66" fmla="*/ 538 w 591"/>
                <a:gd name="T67" fmla="*/ 51 h 97"/>
                <a:gd name="T68" fmla="*/ 529 w 591"/>
                <a:gd name="T69" fmla="*/ 72 h 97"/>
                <a:gd name="T70" fmla="*/ 539 w 591"/>
                <a:gd name="T71" fmla="*/ 94 h 97"/>
                <a:gd name="T72" fmla="*/ 296 w 591"/>
                <a:gd name="T73" fmla="*/ 77 h 97"/>
                <a:gd name="T74" fmla="*/ 296 w 591"/>
                <a:gd name="T75" fmla="*/ 77 h 97"/>
                <a:gd name="T76" fmla="*/ 543 w 591"/>
                <a:gd name="T77" fmla="*/ 94 h 97"/>
                <a:gd name="T78" fmla="*/ 543 w 591"/>
                <a:gd name="T79" fmla="*/ 94 h 97"/>
                <a:gd name="T80" fmla="*/ 531 w 591"/>
                <a:gd name="T81" fmla="*/ 72 h 97"/>
                <a:gd name="T82" fmla="*/ 540 w 591"/>
                <a:gd name="T83" fmla="*/ 52 h 97"/>
                <a:gd name="T84" fmla="*/ 570 w 591"/>
                <a:gd name="T85" fmla="*/ 29 h 97"/>
                <a:gd name="T86" fmla="*/ 583 w 591"/>
                <a:gd name="T87" fmla="*/ 22 h 97"/>
                <a:gd name="T88" fmla="*/ 588 w 591"/>
                <a:gd name="T89" fmla="*/ 19 h 97"/>
                <a:gd name="T90" fmla="*/ 591 w 591"/>
                <a:gd name="T91" fmla="*/ 18 h 97"/>
                <a:gd name="T92" fmla="*/ 588 w 591"/>
                <a:gd name="T93" fmla="*/ 17 h 97"/>
                <a:gd name="T94" fmla="*/ 316 w 591"/>
                <a:gd name="T95" fmla="*/ 0 h 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1" h="97">
                  <a:moveTo>
                    <a:pt x="49" y="95"/>
                  </a:moveTo>
                  <a:cubicBezTo>
                    <a:pt x="48" y="96"/>
                    <a:pt x="48" y="96"/>
                    <a:pt x="48" y="96"/>
                  </a:cubicBezTo>
                  <a:cubicBezTo>
                    <a:pt x="47" y="96"/>
                    <a:pt x="47" y="96"/>
                    <a:pt x="47" y="96"/>
                  </a:cubicBezTo>
                  <a:cubicBezTo>
                    <a:pt x="45" y="97"/>
                    <a:pt x="45" y="97"/>
                    <a:pt x="45" y="97"/>
                  </a:cubicBezTo>
                  <a:cubicBezTo>
                    <a:pt x="48" y="96"/>
                    <a:pt x="48" y="96"/>
                    <a:pt x="48" y="96"/>
                  </a:cubicBezTo>
                  <a:cubicBezTo>
                    <a:pt x="48" y="96"/>
                    <a:pt x="48" y="96"/>
                    <a:pt x="48" y="96"/>
                  </a:cubicBezTo>
                  <a:cubicBezTo>
                    <a:pt x="49" y="95"/>
                    <a:pt x="49" y="95"/>
                    <a:pt x="49" y="95"/>
                  </a:cubicBezTo>
                  <a:moveTo>
                    <a:pt x="544" y="95"/>
                  </a:moveTo>
                  <a:cubicBezTo>
                    <a:pt x="543" y="96"/>
                    <a:pt x="543" y="96"/>
                    <a:pt x="543" y="96"/>
                  </a:cubicBezTo>
                  <a:cubicBezTo>
                    <a:pt x="543" y="96"/>
                    <a:pt x="543" y="96"/>
                    <a:pt x="543" y="96"/>
                  </a:cubicBezTo>
                  <a:cubicBezTo>
                    <a:pt x="546" y="97"/>
                    <a:pt x="546" y="97"/>
                    <a:pt x="546" y="97"/>
                  </a:cubicBezTo>
                  <a:cubicBezTo>
                    <a:pt x="544" y="95"/>
                    <a:pt x="544" y="95"/>
                    <a:pt x="544" y="95"/>
                  </a:cubicBezTo>
                  <a:moveTo>
                    <a:pt x="316" y="0"/>
                  </a:moveTo>
                  <a:cubicBezTo>
                    <a:pt x="143" y="0"/>
                    <a:pt x="3" y="17"/>
                    <a:pt x="3" y="17"/>
                  </a:cubicBezTo>
                  <a:cubicBezTo>
                    <a:pt x="0" y="18"/>
                    <a:pt x="0" y="18"/>
                    <a:pt x="0" y="18"/>
                  </a:cubicBezTo>
                  <a:cubicBezTo>
                    <a:pt x="3" y="19"/>
                    <a:pt x="3" y="19"/>
                    <a:pt x="3" y="19"/>
                  </a:cubicBezTo>
                  <a:cubicBezTo>
                    <a:pt x="4" y="18"/>
                    <a:pt x="4" y="18"/>
                    <a:pt x="4" y="18"/>
                  </a:cubicBezTo>
                  <a:cubicBezTo>
                    <a:pt x="3" y="19"/>
                    <a:pt x="3" y="19"/>
                    <a:pt x="3" y="19"/>
                  </a:cubicBezTo>
                  <a:cubicBezTo>
                    <a:pt x="26" y="29"/>
                    <a:pt x="39" y="38"/>
                    <a:pt x="48" y="47"/>
                  </a:cubicBezTo>
                  <a:cubicBezTo>
                    <a:pt x="56" y="56"/>
                    <a:pt x="59" y="64"/>
                    <a:pt x="59" y="71"/>
                  </a:cubicBezTo>
                  <a:cubicBezTo>
                    <a:pt x="59" y="78"/>
                    <a:pt x="56" y="84"/>
                    <a:pt x="53" y="88"/>
                  </a:cubicBezTo>
                  <a:cubicBezTo>
                    <a:pt x="52" y="90"/>
                    <a:pt x="51" y="92"/>
                    <a:pt x="50" y="93"/>
                  </a:cubicBezTo>
                  <a:cubicBezTo>
                    <a:pt x="49" y="93"/>
                    <a:pt x="49" y="94"/>
                    <a:pt x="48" y="94"/>
                  </a:cubicBezTo>
                  <a:cubicBezTo>
                    <a:pt x="48" y="94"/>
                    <a:pt x="48" y="94"/>
                    <a:pt x="48" y="94"/>
                  </a:cubicBezTo>
                  <a:cubicBezTo>
                    <a:pt x="48" y="94"/>
                    <a:pt x="48" y="94"/>
                    <a:pt x="48" y="94"/>
                  </a:cubicBezTo>
                  <a:cubicBezTo>
                    <a:pt x="48" y="94"/>
                    <a:pt x="49" y="94"/>
                    <a:pt x="51" y="94"/>
                  </a:cubicBezTo>
                  <a:cubicBezTo>
                    <a:pt x="55" y="90"/>
                    <a:pt x="61" y="82"/>
                    <a:pt x="61" y="71"/>
                  </a:cubicBezTo>
                  <a:cubicBezTo>
                    <a:pt x="61" y="64"/>
                    <a:pt x="58" y="55"/>
                    <a:pt x="49" y="46"/>
                  </a:cubicBezTo>
                  <a:cubicBezTo>
                    <a:pt x="41" y="37"/>
                    <a:pt x="28" y="28"/>
                    <a:pt x="7" y="19"/>
                  </a:cubicBezTo>
                  <a:cubicBezTo>
                    <a:pt x="8" y="19"/>
                    <a:pt x="9" y="19"/>
                    <a:pt x="10" y="19"/>
                  </a:cubicBezTo>
                  <a:cubicBezTo>
                    <a:pt x="39" y="15"/>
                    <a:pt x="165" y="2"/>
                    <a:pt x="316" y="2"/>
                  </a:cubicBezTo>
                  <a:cubicBezTo>
                    <a:pt x="402" y="2"/>
                    <a:pt x="495" y="6"/>
                    <a:pt x="584" y="19"/>
                  </a:cubicBezTo>
                  <a:cubicBezTo>
                    <a:pt x="579" y="21"/>
                    <a:pt x="569" y="26"/>
                    <a:pt x="558" y="34"/>
                  </a:cubicBezTo>
                  <a:cubicBezTo>
                    <a:pt x="551" y="38"/>
                    <a:pt x="544" y="44"/>
                    <a:pt x="538" y="51"/>
                  </a:cubicBezTo>
                  <a:cubicBezTo>
                    <a:pt x="533" y="58"/>
                    <a:pt x="529" y="65"/>
                    <a:pt x="529" y="72"/>
                  </a:cubicBezTo>
                  <a:cubicBezTo>
                    <a:pt x="529" y="79"/>
                    <a:pt x="532" y="87"/>
                    <a:pt x="539" y="94"/>
                  </a:cubicBezTo>
                  <a:cubicBezTo>
                    <a:pt x="521" y="91"/>
                    <a:pt x="427" y="77"/>
                    <a:pt x="296" y="77"/>
                  </a:cubicBezTo>
                  <a:cubicBezTo>
                    <a:pt x="296" y="77"/>
                    <a:pt x="296" y="77"/>
                    <a:pt x="296" y="77"/>
                  </a:cubicBezTo>
                  <a:cubicBezTo>
                    <a:pt x="369" y="77"/>
                    <a:pt x="453" y="81"/>
                    <a:pt x="543" y="94"/>
                  </a:cubicBezTo>
                  <a:cubicBezTo>
                    <a:pt x="543" y="94"/>
                    <a:pt x="543" y="94"/>
                    <a:pt x="543" y="94"/>
                  </a:cubicBezTo>
                  <a:cubicBezTo>
                    <a:pt x="534" y="87"/>
                    <a:pt x="531" y="79"/>
                    <a:pt x="531" y="72"/>
                  </a:cubicBezTo>
                  <a:cubicBezTo>
                    <a:pt x="531" y="65"/>
                    <a:pt x="535" y="59"/>
                    <a:pt x="540" y="52"/>
                  </a:cubicBezTo>
                  <a:cubicBezTo>
                    <a:pt x="548" y="43"/>
                    <a:pt x="560" y="34"/>
                    <a:pt x="570" y="29"/>
                  </a:cubicBezTo>
                  <a:cubicBezTo>
                    <a:pt x="575" y="26"/>
                    <a:pt x="579" y="23"/>
                    <a:pt x="583" y="22"/>
                  </a:cubicBezTo>
                  <a:cubicBezTo>
                    <a:pt x="586" y="20"/>
                    <a:pt x="588" y="19"/>
                    <a:pt x="588" y="19"/>
                  </a:cubicBezTo>
                  <a:cubicBezTo>
                    <a:pt x="591" y="18"/>
                    <a:pt x="591" y="18"/>
                    <a:pt x="591" y="18"/>
                  </a:cubicBezTo>
                  <a:cubicBezTo>
                    <a:pt x="588" y="17"/>
                    <a:pt x="588" y="17"/>
                    <a:pt x="588" y="17"/>
                  </a:cubicBezTo>
                  <a:cubicBezTo>
                    <a:pt x="498" y="5"/>
                    <a:pt x="403" y="0"/>
                    <a:pt x="316"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47" name="Freeform 7"/>
            <p:cNvSpPr/>
            <p:nvPr/>
          </p:nvSpPr>
          <p:spPr bwMode="auto">
            <a:xfrm>
              <a:off x="1381024" y="2240299"/>
              <a:ext cx="682728" cy="56557"/>
            </a:xfrm>
            <a:custGeom>
              <a:gdLst>
                <a:gd name="T0" fmla="*/ 614 w 641"/>
                <a:gd name="T1" fmla="*/ 52 h 53"/>
                <a:gd name="T2" fmla="*/ 641 w 641"/>
                <a:gd name="T3" fmla="*/ 39 h 53"/>
                <a:gd name="T4" fmla="*/ 0 w 641"/>
                <a:gd name="T5" fmla="*/ 39 h 53"/>
                <a:gd name="T6" fmla="*/ 30 w 641"/>
                <a:gd name="T7" fmla="*/ 53 h 53"/>
                <a:gd name="T8" fmla="*/ 614 w 641"/>
                <a:gd name="T9" fmla="*/ 52 h 53"/>
              </a:gdLst>
              <a:cxnLst>
                <a:cxn ang="0">
                  <a:pos x="T0" y="T1"/>
                </a:cxn>
                <a:cxn ang="0">
                  <a:pos x="T2" y="T3"/>
                </a:cxn>
                <a:cxn ang="0">
                  <a:pos x="T4" y="T5"/>
                </a:cxn>
                <a:cxn ang="0">
                  <a:pos x="T6" y="T7"/>
                </a:cxn>
                <a:cxn ang="0">
                  <a:pos x="T8" y="T9"/>
                </a:cxn>
              </a:cxnLst>
              <a:rect l="0" t="0" r="r" b="b"/>
              <a:pathLst>
                <a:path w="641" h="52">
                  <a:moveTo>
                    <a:pt x="614" y="52"/>
                  </a:moveTo>
                  <a:cubicBezTo>
                    <a:pt x="628" y="44"/>
                    <a:pt x="641" y="39"/>
                    <a:pt x="641" y="39"/>
                  </a:cubicBezTo>
                  <a:cubicBezTo>
                    <a:pt x="351" y="0"/>
                    <a:pt x="0" y="39"/>
                    <a:pt x="0" y="39"/>
                  </a:cubicBezTo>
                  <a:cubicBezTo>
                    <a:pt x="12" y="43"/>
                    <a:pt x="22" y="48"/>
                    <a:pt x="30" y="53"/>
                  </a:cubicBezTo>
                  <a:cubicBezTo>
                    <a:pt x="115" y="45"/>
                    <a:pt x="381" y="26"/>
                    <a:pt x="614" y="52"/>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48" name="Freeform 8"/>
            <p:cNvSpPr/>
            <p:nvPr/>
          </p:nvSpPr>
          <p:spPr bwMode="auto">
            <a:xfrm>
              <a:off x="1381024" y="2262743"/>
              <a:ext cx="686768" cy="35012"/>
            </a:xfrm>
            <a:custGeom>
              <a:gdLst>
                <a:gd name="T0" fmla="*/ 614 w 645"/>
                <a:gd name="T1" fmla="*/ 31 h 33"/>
                <a:gd name="T2" fmla="*/ 614 w 645"/>
                <a:gd name="T3" fmla="*/ 32 h 33"/>
                <a:gd name="T4" fmla="*/ 633 w 645"/>
                <a:gd name="T5" fmla="*/ 22 h 33"/>
                <a:gd name="T6" fmla="*/ 639 w 645"/>
                <a:gd name="T7" fmla="*/ 20 h 33"/>
                <a:gd name="T8" fmla="*/ 641 w 645"/>
                <a:gd name="T9" fmla="*/ 19 h 33"/>
                <a:gd name="T10" fmla="*/ 645 w 645"/>
                <a:gd name="T11" fmla="*/ 17 h 33"/>
                <a:gd name="T12" fmla="*/ 641 w 645"/>
                <a:gd name="T13" fmla="*/ 17 h 33"/>
                <a:gd name="T14" fmla="*/ 346 w 645"/>
                <a:gd name="T15" fmla="*/ 0 h 33"/>
                <a:gd name="T16" fmla="*/ 0 w 645"/>
                <a:gd name="T17" fmla="*/ 17 h 33"/>
                <a:gd name="T18" fmla="*/ 0 w 645"/>
                <a:gd name="T19" fmla="*/ 19 h 33"/>
                <a:gd name="T20" fmla="*/ 29 w 645"/>
                <a:gd name="T21" fmla="*/ 33 h 33"/>
                <a:gd name="T22" fmla="*/ 29 w 645"/>
                <a:gd name="T23" fmla="*/ 33 h 33"/>
                <a:gd name="T24" fmla="*/ 30 w 645"/>
                <a:gd name="T25" fmla="*/ 33 h 33"/>
                <a:gd name="T26" fmla="*/ 345 w 645"/>
                <a:gd name="T27" fmla="*/ 19 h 33"/>
                <a:gd name="T28" fmla="*/ 613 w 645"/>
                <a:gd name="T29" fmla="*/ 32 h 33"/>
                <a:gd name="T30" fmla="*/ 614 w 645"/>
                <a:gd name="T31" fmla="*/ 32 h 33"/>
                <a:gd name="T32" fmla="*/ 614 w 645"/>
                <a:gd name="T33" fmla="*/ 32 h 33"/>
                <a:gd name="T34" fmla="*/ 614 w 645"/>
                <a:gd name="T35" fmla="*/ 31 h 33"/>
                <a:gd name="T36" fmla="*/ 614 w 645"/>
                <a:gd name="T37" fmla="*/ 30 h 33"/>
                <a:gd name="T38" fmla="*/ 345 w 645"/>
                <a:gd name="T39" fmla="*/ 17 h 33"/>
                <a:gd name="T40" fmla="*/ 29 w 645"/>
                <a:gd name="T41" fmla="*/ 31 h 33"/>
                <a:gd name="T42" fmla="*/ 30 w 645"/>
                <a:gd name="T43" fmla="*/ 32 h 33"/>
                <a:gd name="T44" fmla="*/ 30 w 645"/>
                <a:gd name="T45" fmla="*/ 31 h 33"/>
                <a:gd name="T46" fmla="*/ 0 w 645"/>
                <a:gd name="T47" fmla="*/ 17 h 33"/>
                <a:gd name="T48" fmla="*/ 0 w 645"/>
                <a:gd name="T49" fmla="*/ 18 h 33"/>
                <a:gd name="T50" fmla="*/ 0 w 645"/>
                <a:gd name="T51" fmla="*/ 19 h 33"/>
                <a:gd name="T52" fmla="*/ 7 w 645"/>
                <a:gd name="T53" fmla="*/ 18 h 33"/>
                <a:gd name="T54" fmla="*/ 346 w 645"/>
                <a:gd name="T55" fmla="*/ 2 h 33"/>
                <a:gd name="T56" fmla="*/ 641 w 645"/>
                <a:gd name="T57" fmla="*/ 19 h 33"/>
                <a:gd name="T58" fmla="*/ 641 w 645"/>
                <a:gd name="T59" fmla="*/ 18 h 33"/>
                <a:gd name="T60" fmla="*/ 640 w 645"/>
                <a:gd name="T61" fmla="*/ 17 h 33"/>
                <a:gd name="T62" fmla="*/ 613 w 645"/>
                <a:gd name="T63" fmla="*/ 31 h 33"/>
                <a:gd name="T64" fmla="*/ 614 w 645"/>
                <a:gd name="T65" fmla="*/ 31 h 33"/>
                <a:gd name="T66" fmla="*/ 614 w 645"/>
                <a:gd name="T67" fmla="*/ 30 h 33"/>
                <a:gd name="T68" fmla="*/ 614 w 645"/>
                <a:gd name="T69" fmla="*/ 31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33">
                  <a:moveTo>
                    <a:pt x="614" y="31"/>
                  </a:moveTo>
                  <a:cubicBezTo>
                    <a:pt x="614" y="32"/>
                    <a:pt x="614" y="32"/>
                    <a:pt x="614" y="32"/>
                  </a:cubicBezTo>
                  <a:cubicBezTo>
                    <a:pt x="621" y="28"/>
                    <a:pt x="628" y="25"/>
                    <a:pt x="633" y="22"/>
                  </a:cubicBezTo>
                  <a:cubicBezTo>
                    <a:pt x="635" y="21"/>
                    <a:pt x="637" y="20"/>
                    <a:pt x="639" y="20"/>
                  </a:cubicBezTo>
                  <a:cubicBezTo>
                    <a:pt x="640" y="19"/>
                    <a:pt x="641" y="19"/>
                    <a:pt x="641" y="19"/>
                  </a:cubicBezTo>
                  <a:cubicBezTo>
                    <a:pt x="645" y="17"/>
                    <a:pt x="645" y="17"/>
                    <a:pt x="645" y="17"/>
                  </a:cubicBezTo>
                  <a:cubicBezTo>
                    <a:pt x="641" y="17"/>
                    <a:pt x="641" y="17"/>
                    <a:pt x="641" y="17"/>
                  </a:cubicBezTo>
                  <a:cubicBezTo>
                    <a:pt x="544" y="4"/>
                    <a:pt x="441" y="0"/>
                    <a:pt x="346" y="0"/>
                  </a:cubicBezTo>
                  <a:cubicBezTo>
                    <a:pt x="156" y="0"/>
                    <a:pt x="0" y="17"/>
                    <a:pt x="0" y="17"/>
                  </a:cubicBezTo>
                  <a:cubicBezTo>
                    <a:pt x="0" y="19"/>
                    <a:pt x="0" y="19"/>
                    <a:pt x="0" y="19"/>
                  </a:cubicBezTo>
                  <a:cubicBezTo>
                    <a:pt x="12" y="23"/>
                    <a:pt x="21" y="28"/>
                    <a:pt x="29" y="33"/>
                  </a:cubicBezTo>
                  <a:cubicBezTo>
                    <a:pt x="29" y="33"/>
                    <a:pt x="29" y="33"/>
                    <a:pt x="29" y="33"/>
                  </a:cubicBezTo>
                  <a:cubicBezTo>
                    <a:pt x="30" y="33"/>
                    <a:pt x="30" y="33"/>
                    <a:pt x="30" y="33"/>
                  </a:cubicBezTo>
                  <a:cubicBezTo>
                    <a:pt x="82" y="28"/>
                    <a:pt x="204" y="19"/>
                    <a:pt x="345" y="19"/>
                  </a:cubicBezTo>
                  <a:cubicBezTo>
                    <a:pt x="431" y="19"/>
                    <a:pt x="525" y="22"/>
                    <a:pt x="613" y="32"/>
                  </a:cubicBezTo>
                  <a:cubicBezTo>
                    <a:pt x="614" y="32"/>
                    <a:pt x="614" y="32"/>
                    <a:pt x="614" y="32"/>
                  </a:cubicBezTo>
                  <a:cubicBezTo>
                    <a:pt x="614" y="32"/>
                    <a:pt x="614" y="32"/>
                    <a:pt x="614" y="32"/>
                  </a:cubicBezTo>
                  <a:cubicBezTo>
                    <a:pt x="614" y="31"/>
                    <a:pt x="614" y="31"/>
                    <a:pt x="614" y="31"/>
                  </a:cubicBezTo>
                  <a:cubicBezTo>
                    <a:pt x="614" y="30"/>
                    <a:pt x="614" y="30"/>
                    <a:pt x="614" y="30"/>
                  </a:cubicBezTo>
                  <a:cubicBezTo>
                    <a:pt x="525" y="20"/>
                    <a:pt x="432" y="17"/>
                    <a:pt x="345" y="17"/>
                  </a:cubicBezTo>
                  <a:cubicBezTo>
                    <a:pt x="204" y="17"/>
                    <a:pt x="82" y="26"/>
                    <a:pt x="29" y="31"/>
                  </a:cubicBezTo>
                  <a:cubicBezTo>
                    <a:pt x="30" y="32"/>
                    <a:pt x="30" y="32"/>
                    <a:pt x="30" y="32"/>
                  </a:cubicBezTo>
                  <a:cubicBezTo>
                    <a:pt x="30" y="31"/>
                    <a:pt x="30" y="31"/>
                    <a:pt x="30" y="31"/>
                  </a:cubicBezTo>
                  <a:cubicBezTo>
                    <a:pt x="22" y="26"/>
                    <a:pt x="12" y="21"/>
                    <a:pt x="0" y="17"/>
                  </a:cubicBezTo>
                  <a:cubicBezTo>
                    <a:pt x="0" y="18"/>
                    <a:pt x="0" y="18"/>
                    <a:pt x="0" y="18"/>
                  </a:cubicBezTo>
                  <a:cubicBezTo>
                    <a:pt x="0" y="19"/>
                    <a:pt x="0" y="19"/>
                    <a:pt x="0" y="19"/>
                  </a:cubicBezTo>
                  <a:cubicBezTo>
                    <a:pt x="0" y="19"/>
                    <a:pt x="3" y="18"/>
                    <a:pt x="7" y="18"/>
                  </a:cubicBezTo>
                  <a:cubicBezTo>
                    <a:pt x="40" y="15"/>
                    <a:pt x="180" y="2"/>
                    <a:pt x="346" y="2"/>
                  </a:cubicBezTo>
                  <a:cubicBezTo>
                    <a:pt x="441" y="2"/>
                    <a:pt x="544" y="6"/>
                    <a:pt x="641" y="19"/>
                  </a:cubicBezTo>
                  <a:cubicBezTo>
                    <a:pt x="641" y="18"/>
                    <a:pt x="641" y="18"/>
                    <a:pt x="641" y="18"/>
                  </a:cubicBezTo>
                  <a:cubicBezTo>
                    <a:pt x="640" y="17"/>
                    <a:pt x="640" y="17"/>
                    <a:pt x="640" y="17"/>
                  </a:cubicBezTo>
                  <a:cubicBezTo>
                    <a:pt x="640" y="17"/>
                    <a:pt x="627" y="22"/>
                    <a:pt x="613" y="31"/>
                  </a:cubicBezTo>
                  <a:cubicBezTo>
                    <a:pt x="614" y="31"/>
                    <a:pt x="614" y="31"/>
                    <a:pt x="614" y="31"/>
                  </a:cubicBezTo>
                  <a:cubicBezTo>
                    <a:pt x="614" y="30"/>
                    <a:pt x="614" y="30"/>
                    <a:pt x="614" y="30"/>
                  </a:cubicBezTo>
                  <a:lnTo>
                    <a:pt x="614" y="31"/>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49" name="Freeform 9"/>
            <p:cNvSpPr/>
            <p:nvPr/>
          </p:nvSpPr>
          <p:spPr bwMode="auto">
            <a:xfrm>
              <a:off x="1464065" y="2350721"/>
              <a:ext cx="519789" cy="97853"/>
            </a:xfrm>
            <a:custGeom>
              <a:gdLst>
                <a:gd name="T0" fmla="*/ 244 w 488"/>
                <a:gd name="T1" fmla="*/ 0 h 92"/>
                <a:gd name="T2" fmla="*/ 0 w 488"/>
                <a:gd name="T3" fmla="*/ 17 h 92"/>
                <a:gd name="T4" fmla="*/ 28 w 488"/>
                <a:gd name="T5" fmla="*/ 35 h 92"/>
                <a:gd name="T6" fmla="*/ 37 w 488"/>
                <a:gd name="T7" fmla="*/ 53 h 92"/>
                <a:gd name="T8" fmla="*/ 31 w 488"/>
                <a:gd name="T9" fmla="*/ 70 h 92"/>
                <a:gd name="T10" fmla="*/ 17 w 488"/>
                <a:gd name="T11" fmla="*/ 83 h 92"/>
                <a:gd name="T12" fmla="*/ 3 w 488"/>
                <a:gd name="T13" fmla="*/ 91 h 92"/>
                <a:gd name="T14" fmla="*/ 243 w 488"/>
                <a:gd name="T15" fmla="*/ 75 h 92"/>
                <a:gd name="T16" fmla="*/ 244 w 488"/>
                <a:gd name="T17" fmla="*/ 75 h 92"/>
                <a:gd name="T18" fmla="*/ 244 w 488"/>
                <a:gd name="T19" fmla="*/ 75 h 92"/>
                <a:gd name="T20" fmla="*/ 487 w 488"/>
                <a:gd name="T21" fmla="*/ 92 h 92"/>
                <a:gd name="T22" fmla="*/ 470 w 488"/>
                <a:gd name="T23" fmla="*/ 56 h 92"/>
                <a:gd name="T24" fmla="*/ 488 w 488"/>
                <a:gd name="T25" fmla="*/ 17 h 92"/>
                <a:gd name="T26" fmla="*/ 244 w 488"/>
                <a:gd name="T27"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92">
                  <a:moveTo>
                    <a:pt x="244" y="0"/>
                  </a:moveTo>
                  <a:cubicBezTo>
                    <a:pt x="172" y="0"/>
                    <a:pt x="88" y="4"/>
                    <a:pt x="0" y="17"/>
                  </a:cubicBezTo>
                  <a:cubicBezTo>
                    <a:pt x="13" y="23"/>
                    <a:pt x="23" y="29"/>
                    <a:pt x="28" y="35"/>
                  </a:cubicBezTo>
                  <a:cubicBezTo>
                    <a:pt x="35" y="41"/>
                    <a:pt x="37" y="47"/>
                    <a:pt x="37" y="53"/>
                  </a:cubicBezTo>
                  <a:cubicBezTo>
                    <a:pt x="37" y="59"/>
                    <a:pt x="35" y="65"/>
                    <a:pt x="31" y="70"/>
                  </a:cubicBezTo>
                  <a:cubicBezTo>
                    <a:pt x="27" y="75"/>
                    <a:pt x="22" y="79"/>
                    <a:pt x="17" y="83"/>
                  </a:cubicBezTo>
                  <a:cubicBezTo>
                    <a:pt x="12" y="86"/>
                    <a:pt x="7" y="89"/>
                    <a:pt x="3" y="91"/>
                  </a:cubicBezTo>
                  <a:cubicBezTo>
                    <a:pt x="28" y="87"/>
                    <a:pt x="118" y="75"/>
                    <a:pt x="243" y="75"/>
                  </a:cubicBezTo>
                  <a:cubicBezTo>
                    <a:pt x="243" y="75"/>
                    <a:pt x="243" y="75"/>
                    <a:pt x="244" y="75"/>
                  </a:cubicBezTo>
                  <a:cubicBezTo>
                    <a:pt x="244" y="75"/>
                    <a:pt x="244" y="75"/>
                    <a:pt x="244" y="75"/>
                  </a:cubicBezTo>
                  <a:cubicBezTo>
                    <a:pt x="375" y="75"/>
                    <a:pt x="469" y="89"/>
                    <a:pt x="487" y="92"/>
                  </a:cubicBezTo>
                  <a:cubicBezTo>
                    <a:pt x="474" y="79"/>
                    <a:pt x="470" y="67"/>
                    <a:pt x="470" y="56"/>
                  </a:cubicBezTo>
                  <a:cubicBezTo>
                    <a:pt x="470" y="37"/>
                    <a:pt x="484" y="22"/>
                    <a:pt x="488" y="17"/>
                  </a:cubicBezTo>
                  <a:cubicBezTo>
                    <a:pt x="400" y="4"/>
                    <a:pt x="316" y="0"/>
                    <a:pt x="244"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50" name="Freeform 10"/>
            <p:cNvSpPr/>
            <p:nvPr/>
          </p:nvSpPr>
          <p:spPr bwMode="auto">
            <a:xfrm>
              <a:off x="1464065" y="2350721"/>
              <a:ext cx="259895" cy="18404"/>
            </a:xfrm>
            <a:custGeom>
              <a:gdLst>
                <a:gd name="T0" fmla="*/ 243 w 244"/>
                <a:gd name="T1" fmla="*/ 0 h 17"/>
                <a:gd name="T2" fmla="*/ 1 w 244"/>
                <a:gd name="T3" fmla="*/ 17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7"/>
                  </a:cubicBezTo>
                  <a:cubicBezTo>
                    <a:pt x="1" y="17"/>
                    <a:pt x="0" y="17"/>
                    <a:pt x="0" y="17"/>
                  </a:cubicBezTo>
                  <a:cubicBezTo>
                    <a:pt x="0" y="17"/>
                    <a:pt x="0" y="17"/>
                    <a:pt x="0" y="17"/>
                  </a:cubicBezTo>
                  <a:cubicBezTo>
                    <a:pt x="88" y="4"/>
                    <a:pt x="172" y="0"/>
                    <a:pt x="244" y="0"/>
                  </a:cubicBezTo>
                  <a:cubicBezTo>
                    <a:pt x="243" y="0"/>
                    <a:pt x="243" y="0"/>
                    <a:pt x="243"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51" name="Freeform 11"/>
            <p:cNvSpPr>
              <a:spLocks noEditPoints="1"/>
            </p:cNvSpPr>
            <p:nvPr/>
          </p:nvSpPr>
          <p:spPr bwMode="auto">
            <a:xfrm>
              <a:off x="1456882" y="2366880"/>
              <a:ext cx="532357" cy="2244"/>
            </a:xfrm>
            <a:custGeom>
              <a:gdLst>
                <a:gd name="T0" fmla="*/ 3 w 500"/>
                <a:gd name="T1" fmla="*/ 0 h 2"/>
                <a:gd name="T2" fmla="*/ 0 w 500"/>
                <a:gd name="T3" fmla="*/ 1 h 2"/>
                <a:gd name="T4" fmla="*/ 2 w 500"/>
                <a:gd name="T5" fmla="*/ 2 h 2"/>
                <a:gd name="T6" fmla="*/ 3 w 500"/>
                <a:gd name="T7" fmla="*/ 0 h 2"/>
                <a:gd name="T8" fmla="*/ 3 w 500"/>
                <a:gd name="T9" fmla="*/ 0 h 2"/>
                <a:gd name="T10" fmla="*/ 498 w 500"/>
                <a:gd name="T11" fmla="*/ 0 h 2"/>
                <a:gd name="T12" fmla="*/ 498 w 500"/>
                <a:gd name="T13" fmla="*/ 0 h 2"/>
                <a:gd name="T14" fmla="*/ 499 w 500"/>
                <a:gd name="T15" fmla="*/ 1 h 2"/>
                <a:gd name="T16" fmla="*/ 500 w 500"/>
                <a:gd name="T17" fmla="*/ 1 h 2"/>
                <a:gd name="T18" fmla="*/ 498 w 500"/>
                <a:gd name="T19" fmla="*/ 0 h 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2">
                  <a:moveTo>
                    <a:pt x="3" y="0"/>
                  </a:moveTo>
                  <a:cubicBezTo>
                    <a:pt x="0" y="1"/>
                    <a:pt x="0" y="1"/>
                    <a:pt x="0" y="1"/>
                  </a:cubicBezTo>
                  <a:cubicBezTo>
                    <a:pt x="2" y="2"/>
                    <a:pt x="2" y="2"/>
                    <a:pt x="2" y="2"/>
                  </a:cubicBezTo>
                  <a:cubicBezTo>
                    <a:pt x="3" y="0"/>
                    <a:pt x="3" y="0"/>
                    <a:pt x="3" y="0"/>
                  </a:cubicBezTo>
                  <a:cubicBezTo>
                    <a:pt x="3" y="0"/>
                    <a:pt x="3" y="0"/>
                    <a:pt x="3" y="0"/>
                  </a:cubicBezTo>
                  <a:moveTo>
                    <a:pt x="498" y="0"/>
                  </a:moveTo>
                  <a:cubicBezTo>
                    <a:pt x="498" y="0"/>
                    <a:pt x="498" y="0"/>
                    <a:pt x="498" y="0"/>
                  </a:cubicBezTo>
                  <a:cubicBezTo>
                    <a:pt x="499" y="1"/>
                    <a:pt x="499" y="1"/>
                    <a:pt x="499" y="1"/>
                  </a:cubicBezTo>
                  <a:cubicBezTo>
                    <a:pt x="500" y="1"/>
                    <a:pt x="500" y="1"/>
                    <a:pt x="500" y="1"/>
                  </a:cubicBezTo>
                  <a:cubicBezTo>
                    <a:pt x="498" y="0"/>
                    <a:pt x="498" y="0"/>
                    <a:pt x="498"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52" name="Freeform 12"/>
            <p:cNvSpPr/>
            <p:nvPr/>
          </p:nvSpPr>
          <p:spPr bwMode="auto">
            <a:xfrm>
              <a:off x="1463167" y="2348925"/>
              <a:ext cx="260793" cy="17955"/>
            </a:xfrm>
            <a:custGeom>
              <a:gdLst>
                <a:gd name="T0" fmla="*/ 244 w 245"/>
                <a:gd name="T1" fmla="*/ 0 h 17"/>
                <a:gd name="T2" fmla="*/ 0 w 245"/>
                <a:gd name="T3" fmla="*/ 17 h 17"/>
                <a:gd name="T4" fmla="*/ 0 w 245"/>
                <a:gd name="T5" fmla="*/ 17 h 17"/>
                <a:gd name="T6" fmla="*/ 245 w 245"/>
                <a:gd name="T7" fmla="*/ 0 h 17"/>
                <a:gd name="T8" fmla="*/ 244 w 245"/>
                <a:gd name="T9" fmla="*/ 0 h 17"/>
              </a:gdLst>
              <a:cxnLst>
                <a:cxn ang="0">
                  <a:pos x="T0" y="T1"/>
                </a:cxn>
                <a:cxn ang="0">
                  <a:pos x="T2" y="T3"/>
                </a:cxn>
                <a:cxn ang="0">
                  <a:pos x="T4" y="T5"/>
                </a:cxn>
                <a:cxn ang="0">
                  <a:pos x="T6" y="T7"/>
                </a:cxn>
                <a:cxn ang="0">
                  <a:pos x="T8" y="T9"/>
                </a:cxn>
              </a:cxnLst>
              <a:rect l="0" t="0" r="r" b="b"/>
              <a:pathLst>
                <a:path w="245" h="17">
                  <a:moveTo>
                    <a:pt x="244" y="0"/>
                  </a:moveTo>
                  <a:cubicBezTo>
                    <a:pt x="112" y="0"/>
                    <a:pt x="18" y="14"/>
                    <a:pt x="0" y="17"/>
                  </a:cubicBezTo>
                  <a:cubicBezTo>
                    <a:pt x="0" y="17"/>
                    <a:pt x="0" y="17"/>
                    <a:pt x="0" y="17"/>
                  </a:cubicBezTo>
                  <a:cubicBezTo>
                    <a:pt x="89" y="4"/>
                    <a:pt x="172" y="0"/>
                    <a:pt x="245" y="0"/>
                  </a:cubicBezTo>
                  <a:cubicBezTo>
                    <a:pt x="244" y="0"/>
                    <a:pt x="244" y="0"/>
                    <a:pt x="244"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53" name="Freeform 13"/>
            <p:cNvSpPr/>
            <p:nvPr/>
          </p:nvSpPr>
          <p:spPr bwMode="auto">
            <a:xfrm>
              <a:off x="1459127" y="2348925"/>
              <a:ext cx="528766" cy="20199"/>
            </a:xfrm>
            <a:custGeom>
              <a:gdLst>
                <a:gd name="T0" fmla="*/ 249 w 497"/>
                <a:gd name="T1" fmla="*/ 0 h 19"/>
                <a:gd name="T2" fmla="*/ 4 w 497"/>
                <a:gd name="T3" fmla="*/ 17 h 19"/>
                <a:gd name="T4" fmla="*/ 4 w 497"/>
                <a:gd name="T5" fmla="*/ 17 h 19"/>
                <a:gd name="T6" fmla="*/ 1 w 497"/>
                <a:gd name="T7" fmla="*/ 17 h 19"/>
                <a:gd name="T8" fmla="*/ 1 w 497"/>
                <a:gd name="T9" fmla="*/ 17 h 19"/>
                <a:gd name="T10" fmla="*/ 1 w 497"/>
                <a:gd name="T11" fmla="*/ 17 h 19"/>
                <a:gd name="T12" fmla="*/ 0 w 497"/>
                <a:gd name="T13" fmla="*/ 19 h 19"/>
                <a:gd name="T14" fmla="*/ 1 w 497"/>
                <a:gd name="T15" fmla="*/ 19 h 19"/>
                <a:gd name="T16" fmla="*/ 2 w 497"/>
                <a:gd name="T17" fmla="*/ 18 h 19"/>
                <a:gd name="T18" fmla="*/ 1 w 497"/>
                <a:gd name="T19" fmla="*/ 19 h 19"/>
                <a:gd name="T20" fmla="*/ 1 w 497"/>
                <a:gd name="T21" fmla="*/ 19 h 19"/>
                <a:gd name="T22" fmla="*/ 2 w 497"/>
                <a:gd name="T23" fmla="*/ 19 h 19"/>
                <a:gd name="T24" fmla="*/ 5 w 497"/>
                <a:gd name="T25" fmla="*/ 19 h 19"/>
                <a:gd name="T26" fmla="*/ 5 w 497"/>
                <a:gd name="T27" fmla="*/ 19 h 19"/>
                <a:gd name="T28" fmla="*/ 6 w 497"/>
                <a:gd name="T29" fmla="*/ 19 h 19"/>
                <a:gd name="T30" fmla="*/ 248 w 497"/>
                <a:gd name="T31" fmla="*/ 2 h 19"/>
                <a:gd name="T32" fmla="*/ 249 w 497"/>
                <a:gd name="T33" fmla="*/ 2 h 19"/>
                <a:gd name="T34" fmla="*/ 249 w 497"/>
                <a:gd name="T35" fmla="*/ 2 h 19"/>
                <a:gd name="T36" fmla="*/ 427 w 497"/>
                <a:gd name="T37" fmla="*/ 11 h 19"/>
                <a:gd name="T38" fmla="*/ 478 w 497"/>
                <a:gd name="T39" fmla="*/ 17 h 19"/>
                <a:gd name="T40" fmla="*/ 491 w 497"/>
                <a:gd name="T41" fmla="*/ 19 h 19"/>
                <a:gd name="T42" fmla="*/ 495 w 497"/>
                <a:gd name="T43" fmla="*/ 19 h 19"/>
                <a:gd name="T44" fmla="*/ 496 w 497"/>
                <a:gd name="T45" fmla="*/ 19 h 19"/>
                <a:gd name="T46" fmla="*/ 496 w 497"/>
                <a:gd name="T47" fmla="*/ 19 h 19"/>
                <a:gd name="T48" fmla="*/ 497 w 497"/>
                <a:gd name="T49" fmla="*/ 18 h 19"/>
                <a:gd name="T50" fmla="*/ 496 w 497"/>
                <a:gd name="T51" fmla="*/ 17 h 19"/>
                <a:gd name="T52" fmla="*/ 496 w 497"/>
                <a:gd name="T53" fmla="*/ 17 h 19"/>
                <a:gd name="T54" fmla="*/ 496 w 497"/>
                <a:gd name="T55" fmla="*/ 17 h 19"/>
                <a:gd name="T56" fmla="*/ 249 w 497"/>
                <a:gd name="T57"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19">
                  <a:moveTo>
                    <a:pt x="249" y="0"/>
                  </a:moveTo>
                  <a:cubicBezTo>
                    <a:pt x="176" y="0"/>
                    <a:pt x="93" y="4"/>
                    <a:pt x="4" y="17"/>
                  </a:cubicBezTo>
                  <a:cubicBezTo>
                    <a:pt x="4" y="17"/>
                    <a:pt x="4" y="17"/>
                    <a:pt x="4" y="17"/>
                  </a:cubicBezTo>
                  <a:cubicBezTo>
                    <a:pt x="2" y="17"/>
                    <a:pt x="1" y="17"/>
                    <a:pt x="1" y="17"/>
                  </a:cubicBezTo>
                  <a:cubicBezTo>
                    <a:pt x="1" y="17"/>
                    <a:pt x="1" y="17"/>
                    <a:pt x="1" y="17"/>
                  </a:cubicBezTo>
                  <a:cubicBezTo>
                    <a:pt x="1" y="17"/>
                    <a:pt x="1" y="17"/>
                    <a:pt x="1" y="17"/>
                  </a:cubicBezTo>
                  <a:cubicBezTo>
                    <a:pt x="0" y="19"/>
                    <a:pt x="0" y="19"/>
                    <a:pt x="0" y="19"/>
                  </a:cubicBezTo>
                  <a:cubicBezTo>
                    <a:pt x="1" y="19"/>
                    <a:pt x="1" y="19"/>
                    <a:pt x="1" y="19"/>
                  </a:cubicBezTo>
                  <a:cubicBezTo>
                    <a:pt x="2" y="18"/>
                    <a:pt x="2" y="18"/>
                    <a:pt x="2" y="18"/>
                  </a:cubicBezTo>
                  <a:cubicBezTo>
                    <a:pt x="1" y="19"/>
                    <a:pt x="1" y="19"/>
                    <a:pt x="1" y="19"/>
                  </a:cubicBezTo>
                  <a:cubicBezTo>
                    <a:pt x="1" y="19"/>
                    <a:pt x="1" y="19"/>
                    <a:pt x="1" y="19"/>
                  </a:cubicBezTo>
                  <a:cubicBezTo>
                    <a:pt x="2" y="19"/>
                    <a:pt x="2" y="19"/>
                    <a:pt x="2" y="19"/>
                  </a:cubicBezTo>
                  <a:cubicBezTo>
                    <a:pt x="3" y="19"/>
                    <a:pt x="4" y="19"/>
                    <a:pt x="5" y="19"/>
                  </a:cubicBezTo>
                  <a:cubicBezTo>
                    <a:pt x="5" y="19"/>
                    <a:pt x="5" y="19"/>
                    <a:pt x="5" y="19"/>
                  </a:cubicBezTo>
                  <a:cubicBezTo>
                    <a:pt x="5" y="19"/>
                    <a:pt x="6" y="19"/>
                    <a:pt x="6" y="19"/>
                  </a:cubicBezTo>
                  <a:cubicBezTo>
                    <a:pt x="27" y="15"/>
                    <a:pt x="120" y="2"/>
                    <a:pt x="248" y="2"/>
                  </a:cubicBezTo>
                  <a:cubicBezTo>
                    <a:pt x="248" y="2"/>
                    <a:pt x="248" y="2"/>
                    <a:pt x="249" y="2"/>
                  </a:cubicBezTo>
                  <a:cubicBezTo>
                    <a:pt x="249" y="2"/>
                    <a:pt x="249" y="2"/>
                    <a:pt x="249" y="2"/>
                  </a:cubicBezTo>
                  <a:cubicBezTo>
                    <a:pt x="323" y="2"/>
                    <a:pt x="384" y="6"/>
                    <a:pt x="427" y="11"/>
                  </a:cubicBezTo>
                  <a:cubicBezTo>
                    <a:pt x="449" y="13"/>
                    <a:pt x="466" y="15"/>
                    <a:pt x="478" y="17"/>
                  </a:cubicBezTo>
                  <a:cubicBezTo>
                    <a:pt x="483" y="17"/>
                    <a:pt x="488" y="18"/>
                    <a:pt x="491" y="19"/>
                  </a:cubicBezTo>
                  <a:cubicBezTo>
                    <a:pt x="494" y="19"/>
                    <a:pt x="495" y="19"/>
                    <a:pt x="495" y="19"/>
                  </a:cubicBezTo>
                  <a:cubicBezTo>
                    <a:pt x="496" y="19"/>
                    <a:pt x="496" y="19"/>
                    <a:pt x="496" y="19"/>
                  </a:cubicBezTo>
                  <a:cubicBezTo>
                    <a:pt x="496" y="19"/>
                    <a:pt x="496" y="19"/>
                    <a:pt x="496" y="19"/>
                  </a:cubicBezTo>
                  <a:cubicBezTo>
                    <a:pt x="497" y="18"/>
                    <a:pt x="497" y="18"/>
                    <a:pt x="497" y="18"/>
                  </a:cubicBezTo>
                  <a:cubicBezTo>
                    <a:pt x="496" y="17"/>
                    <a:pt x="496" y="17"/>
                    <a:pt x="496" y="17"/>
                  </a:cubicBezTo>
                  <a:cubicBezTo>
                    <a:pt x="496" y="17"/>
                    <a:pt x="496" y="17"/>
                    <a:pt x="496" y="17"/>
                  </a:cubicBezTo>
                  <a:cubicBezTo>
                    <a:pt x="496" y="17"/>
                    <a:pt x="496" y="17"/>
                    <a:pt x="496" y="17"/>
                  </a:cubicBezTo>
                  <a:cubicBezTo>
                    <a:pt x="406" y="4"/>
                    <a:pt x="322" y="0"/>
                    <a:pt x="249"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54" name="Freeform 14"/>
            <p:cNvSpPr>
              <a:spLocks noEditPoints="1"/>
            </p:cNvSpPr>
            <p:nvPr/>
          </p:nvSpPr>
          <p:spPr bwMode="auto">
            <a:xfrm>
              <a:off x="1460025" y="2350721"/>
              <a:ext cx="530113" cy="100995"/>
            </a:xfrm>
            <a:custGeom>
              <a:gdLst>
                <a:gd name="T0" fmla="*/ 496 w 498"/>
                <a:gd name="T1" fmla="*/ 93 h 95"/>
                <a:gd name="T2" fmla="*/ 495 w 498"/>
                <a:gd name="T3" fmla="*/ 94 h 95"/>
                <a:gd name="T4" fmla="*/ 495 w 498"/>
                <a:gd name="T5" fmla="*/ 94 h 95"/>
                <a:gd name="T6" fmla="*/ 498 w 498"/>
                <a:gd name="T7" fmla="*/ 95 h 95"/>
                <a:gd name="T8" fmla="*/ 496 w 498"/>
                <a:gd name="T9" fmla="*/ 93 h 95"/>
                <a:gd name="T10" fmla="*/ 4 w 498"/>
                <a:gd name="T11" fmla="*/ 17 h 95"/>
                <a:gd name="T12" fmla="*/ 1 w 498"/>
                <a:gd name="T13" fmla="*/ 17 h 95"/>
                <a:gd name="T14" fmla="*/ 0 w 498"/>
                <a:gd name="T15" fmla="*/ 17 h 95"/>
                <a:gd name="T16" fmla="*/ 31 w 498"/>
                <a:gd name="T17" fmla="*/ 36 h 95"/>
                <a:gd name="T18" fmla="*/ 39 w 498"/>
                <a:gd name="T19" fmla="*/ 53 h 95"/>
                <a:gd name="T20" fmla="*/ 33 w 498"/>
                <a:gd name="T21" fmla="*/ 68 h 95"/>
                <a:gd name="T22" fmla="*/ 13 w 498"/>
                <a:gd name="T23" fmla="*/ 86 h 95"/>
                <a:gd name="T24" fmla="*/ 4 w 498"/>
                <a:gd name="T25" fmla="*/ 91 h 95"/>
                <a:gd name="T26" fmla="*/ 0 w 498"/>
                <a:gd name="T27" fmla="*/ 92 h 95"/>
                <a:gd name="T28" fmla="*/ 0 w 498"/>
                <a:gd name="T29" fmla="*/ 92 h 95"/>
                <a:gd name="T30" fmla="*/ 7 w 498"/>
                <a:gd name="T31" fmla="*/ 91 h 95"/>
                <a:gd name="T32" fmla="*/ 21 w 498"/>
                <a:gd name="T33" fmla="*/ 83 h 95"/>
                <a:gd name="T34" fmla="*/ 35 w 498"/>
                <a:gd name="T35" fmla="*/ 70 h 95"/>
                <a:gd name="T36" fmla="*/ 41 w 498"/>
                <a:gd name="T37" fmla="*/ 53 h 95"/>
                <a:gd name="T38" fmla="*/ 32 w 498"/>
                <a:gd name="T39" fmla="*/ 35 h 95"/>
                <a:gd name="T40" fmla="*/ 4 w 498"/>
                <a:gd name="T41" fmla="*/ 17 h 95"/>
                <a:gd name="T42" fmla="*/ 248 w 498"/>
                <a:gd name="T43" fmla="*/ 0 h 95"/>
                <a:gd name="T44" fmla="*/ 248 w 498"/>
                <a:gd name="T45" fmla="*/ 0 h 95"/>
                <a:gd name="T46" fmla="*/ 492 w 498"/>
                <a:gd name="T47" fmla="*/ 17 h 95"/>
                <a:gd name="T48" fmla="*/ 474 w 498"/>
                <a:gd name="T49" fmla="*/ 56 h 95"/>
                <a:gd name="T50" fmla="*/ 491 w 498"/>
                <a:gd name="T51" fmla="*/ 92 h 95"/>
                <a:gd name="T52" fmla="*/ 248 w 498"/>
                <a:gd name="T53" fmla="*/ 75 h 95"/>
                <a:gd name="T54" fmla="*/ 248 w 498"/>
                <a:gd name="T55" fmla="*/ 75 h 95"/>
                <a:gd name="T56" fmla="*/ 495 w 498"/>
                <a:gd name="T57" fmla="*/ 92 h 95"/>
                <a:gd name="T58" fmla="*/ 495 w 498"/>
                <a:gd name="T59" fmla="*/ 92 h 95"/>
                <a:gd name="T60" fmla="*/ 476 w 498"/>
                <a:gd name="T61" fmla="*/ 56 h 95"/>
                <a:gd name="T62" fmla="*/ 485 w 498"/>
                <a:gd name="T63" fmla="*/ 28 h 95"/>
                <a:gd name="T64" fmla="*/ 492 w 498"/>
                <a:gd name="T65" fmla="*/ 20 h 95"/>
                <a:gd name="T66" fmla="*/ 494 w 498"/>
                <a:gd name="T67" fmla="*/ 18 h 95"/>
                <a:gd name="T68" fmla="*/ 495 w 498"/>
                <a:gd name="T69" fmla="*/ 17 h 95"/>
                <a:gd name="T70" fmla="*/ 494 w 498"/>
                <a:gd name="T71" fmla="*/ 17 h 95"/>
                <a:gd name="T72" fmla="*/ 490 w 498"/>
                <a:gd name="T73" fmla="*/ 17 h 95"/>
                <a:gd name="T74" fmla="*/ 477 w 498"/>
                <a:gd name="T75" fmla="*/ 15 h 95"/>
                <a:gd name="T76" fmla="*/ 426 w 498"/>
                <a:gd name="T77" fmla="*/ 9 h 95"/>
                <a:gd name="T78" fmla="*/ 248 w 498"/>
                <a:gd name="T7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8" h="95">
                  <a:moveTo>
                    <a:pt x="496" y="93"/>
                  </a:moveTo>
                  <a:cubicBezTo>
                    <a:pt x="495" y="94"/>
                    <a:pt x="495" y="94"/>
                    <a:pt x="495" y="94"/>
                  </a:cubicBezTo>
                  <a:cubicBezTo>
                    <a:pt x="495" y="94"/>
                    <a:pt x="495" y="94"/>
                    <a:pt x="495" y="94"/>
                  </a:cubicBezTo>
                  <a:cubicBezTo>
                    <a:pt x="498" y="95"/>
                    <a:pt x="498" y="95"/>
                    <a:pt x="498" y="95"/>
                  </a:cubicBezTo>
                  <a:cubicBezTo>
                    <a:pt x="496" y="93"/>
                    <a:pt x="496" y="93"/>
                    <a:pt x="496" y="93"/>
                  </a:cubicBezTo>
                  <a:moveTo>
                    <a:pt x="4" y="17"/>
                  </a:moveTo>
                  <a:cubicBezTo>
                    <a:pt x="3" y="17"/>
                    <a:pt x="2" y="17"/>
                    <a:pt x="1" y="17"/>
                  </a:cubicBezTo>
                  <a:cubicBezTo>
                    <a:pt x="0" y="17"/>
                    <a:pt x="0" y="17"/>
                    <a:pt x="0" y="17"/>
                  </a:cubicBezTo>
                  <a:cubicBezTo>
                    <a:pt x="15" y="24"/>
                    <a:pt x="25" y="30"/>
                    <a:pt x="31" y="36"/>
                  </a:cubicBezTo>
                  <a:cubicBezTo>
                    <a:pt x="37" y="42"/>
                    <a:pt x="39" y="48"/>
                    <a:pt x="39" y="53"/>
                  </a:cubicBezTo>
                  <a:cubicBezTo>
                    <a:pt x="39" y="59"/>
                    <a:pt x="37" y="64"/>
                    <a:pt x="33" y="68"/>
                  </a:cubicBezTo>
                  <a:cubicBezTo>
                    <a:pt x="28" y="76"/>
                    <a:pt x="20" y="81"/>
                    <a:pt x="13" y="86"/>
                  </a:cubicBezTo>
                  <a:cubicBezTo>
                    <a:pt x="9" y="88"/>
                    <a:pt x="6" y="89"/>
                    <a:pt x="4" y="91"/>
                  </a:cubicBezTo>
                  <a:cubicBezTo>
                    <a:pt x="2" y="91"/>
                    <a:pt x="1" y="92"/>
                    <a:pt x="0" y="92"/>
                  </a:cubicBezTo>
                  <a:cubicBezTo>
                    <a:pt x="0" y="92"/>
                    <a:pt x="0" y="92"/>
                    <a:pt x="0" y="92"/>
                  </a:cubicBezTo>
                  <a:cubicBezTo>
                    <a:pt x="0" y="92"/>
                    <a:pt x="3" y="92"/>
                    <a:pt x="7" y="91"/>
                  </a:cubicBezTo>
                  <a:cubicBezTo>
                    <a:pt x="11" y="89"/>
                    <a:pt x="16" y="86"/>
                    <a:pt x="21" y="83"/>
                  </a:cubicBezTo>
                  <a:cubicBezTo>
                    <a:pt x="26" y="79"/>
                    <a:pt x="31" y="75"/>
                    <a:pt x="35" y="70"/>
                  </a:cubicBezTo>
                  <a:cubicBezTo>
                    <a:pt x="39" y="65"/>
                    <a:pt x="41" y="59"/>
                    <a:pt x="41" y="53"/>
                  </a:cubicBezTo>
                  <a:cubicBezTo>
                    <a:pt x="41" y="47"/>
                    <a:pt x="39" y="41"/>
                    <a:pt x="32" y="35"/>
                  </a:cubicBezTo>
                  <a:cubicBezTo>
                    <a:pt x="27" y="29"/>
                    <a:pt x="17" y="23"/>
                    <a:pt x="4" y="17"/>
                  </a:cubicBezTo>
                  <a:moveTo>
                    <a:pt x="248" y="0"/>
                  </a:moveTo>
                  <a:cubicBezTo>
                    <a:pt x="248" y="0"/>
                    <a:pt x="248" y="0"/>
                    <a:pt x="248" y="0"/>
                  </a:cubicBezTo>
                  <a:cubicBezTo>
                    <a:pt x="320" y="0"/>
                    <a:pt x="404" y="4"/>
                    <a:pt x="492" y="17"/>
                  </a:cubicBezTo>
                  <a:cubicBezTo>
                    <a:pt x="488" y="22"/>
                    <a:pt x="474" y="37"/>
                    <a:pt x="474" y="56"/>
                  </a:cubicBezTo>
                  <a:cubicBezTo>
                    <a:pt x="474" y="67"/>
                    <a:pt x="478" y="79"/>
                    <a:pt x="491" y="92"/>
                  </a:cubicBezTo>
                  <a:cubicBezTo>
                    <a:pt x="473" y="89"/>
                    <a:pt x="379" y="75"/>
                    <a:pt x="248" y="75"/>
                  </a:cubicBezTo>
                  <a:cubicBezTo>
                    <a:pt x="248" y="75"/>
                    <a:pt x="248" y="75"/>
                    <a:pt x="248" y="75"/>
                  </a:cubicBezTo>
                  <a:cubicBezTo>
                    <a:pt x="321" y="75"/>
                    <a:pt x="405" y="79"/>
                    <a:pt x="495" y="92"/>
                  </a:cubicBezTo>
                  <a:cubicBezTo>
                    <a:pt x="495" y="92"/>
                    <a:pt x="495" y="92"/>
                    <a:pt x="495" y="92"/>
                  </a:cubicBezTo>
                  <a:cubicBezTo>
                    <a:pt x="480" y="80"/>
                    <a:pt x="476" y="67"/>
                    <a:pt x="476" y="56"/>
                  </a:cubicBezTo>
                  <a:cubicBezTo>
                    <a:pt x="476" y="45"/>
                    <a:pt x="481" y="35"/>
                    <a:pt x="485" y="28"/>
                  </a:cubicBezTo>
                  <a:cubicBezTo>
                    <a:pt x="488" y="25"/>
                    <a:pt x="490" y="22"/>
                    <a:pt x="492" y="20"/>
                  </a:cubicBezTo>
                  <a:cubicBezTo>
                    <a:pt x="493" y="19"/>
                    <a:pt x="494" y="18"/>
                    <a:pt x="494" y="18"/>
                  </a:cubicBezTo>
                  <a:cubicBezTo>
                    <a:pt x="495" y="18"/>
                    <a:pt x="495" y="17"/>
                    <a:pt x="495" y="17"/>
                  </a:cubicBezTo>
                  <a:cubicBezTo>
                    <a:pt x="494" y="17"/>
                    <a:pt x="494" y="17"/>
                    <a:pt x="494" y="17"/>
                  </a:cubicBezTo>
                  <a:cubicBezTo>
                    <a:pt x="494" y="17"/>
                    <a:pt x="493" y="17"/>
                    <a:pt x="490" y="17"/>
                  </a:cubicBezTo>
                  <a:cubicBezTo>
                    <a:pt x="487" y="16"/>
                    <a:pt x="482" y="15"/>
                    <a:pt x="477" y="15"/>
                  </a:cubicBezTo>
                  <a:cubicBezTo>
                    <a:pt x="465" y="13"/>
                    <a:pt x="448" y="11"/>
                    <a:pt x="426" y="9"/>
                  </a:cubicBezTo>
                  <a:cubicBezTo>
                    <a:pt x="383" y="4"/>
                    <a:pt x="322" y="0"/>
                    <a:pt x="248"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55" name="Freeform 15"/>
            <p:cNvSpPr/>
            <p:nvPr/>
          </p:nvSpPr>
          <p:spPr bwMode="auto">
            <a:xfrm>
              <a:off x="1464065" y="2432863"/>
              <a:ext cx="519789" cy="96507"/>
            </a:xfrm>
            <a:custGeom>
              <a:gdLst>
                <a:gd name="T0" fmla="*/ 244 w 488"/>
                <a:gd name="T1" fmla="*/ 0 h 91"/>
                <a:gd name="T2" fmla="*/ 0 w 488"/>
                <a:gd name="T3" fmla="*/ 17 h 91"/>
                <a:gd name="T4" fmla="*/ 28 w 488"/>
                <a:gd name="T5" fmla="*/ 34 h 91"/>
                <a:gd name="T6" fmla="*/ 37 w 488"/>
                <a:gd name="T7" fmla="*/ 53 h 91"/>
                <a:gd name="T8" fmla="*/ 31 w 488"/>
                <a:gd name="T9" fmla="*/ 70 h 91"/>
                <a:gd name="T10" fmla="*/ 17 w 488"/>
                <a:gd name="T11" fmla="*/ 82 h 91"/>
                <a:gd name="T12" fmla="*/ 3 w 488"/>
                <a:gd name="T13" fmla="*/ 91 h 91"/>
                <a:gd name="T14" fmla="*/ 244 w 488"/>
                <a:gd name="T15" fmla="*/ 75 h 91"/>
                <a:gd name="T16" fmla="*/ 487 w 488"/>
                <a:gd name="T17" fmla="*/ 91 h 91"/>
                <a:gd name="T18" fmla="*/ 470 w 488"/>
                <a:gd name="T19" fmla="*/ 56 h 91"/>
                <a:gd name="T20" fmla="*/ 488 w 488"/>
                <a:gd name="T21" fmla="*/ 17 h 91"/>
                <a:gd name="T22" fmla="*/ 244 w 488"/>
                <a:gd name="T23" fmla="*/ 0 h 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8" h="91">
                  <a:moveTo>
                    <a:pt x="244" y="0"/>
                  </a:moveTo>
                  <a:cubicBezTo>
                    <a:pt x="172" y="0"/>
                    <a:pt x="88" y="4"/>
                    <a:pt x="0" y="17"/>
                  </a:cubicBezTo>
                  <a:cubicBezTo>
                    <a:pt x="13" y="23"/>
                    <a:pt x="23" y="29"/>
                    <a:pt x="28" y="34"/>
                  </a:cubicBezTo>
                  <a:cubicBezTo>
                    <a:pt x="35" y="41"/>
                    <a:pt x="37" y="47"/>
                    <a:pt x="37" y="53"/>
                  </a:cubicBezTo>
                  <a:cubicBezTo>
                    <a:pt x="37" y="59"/>
                    <a:pt x="35" y="65"/>
                    <a:pt x="31" y="70"/>
                  </a:cubicBezTo>
                  <a:cubicBezTo>
                    <a:pt x="27" y="75"/>
                    <a:pt x="22" y="79"/>
                    <a:pt x="17" y="82"/>
                  </a:cubicBezTo>
                  <a:cubicBezTo>
                    <a:pt x="12" y="86"/>
                    <a:pt x="7" y="89"/>
                    <a:pt x="3" y="91"/>
                  </a:cubicBezTo>
                  <a:cubicBezTo>
                    <a:pt x="90" y="79"/>
                    <a:pt x="173" y="75"/>
                    <a:pt x="244" y="75"/>
                  </a:cubicBezTo>
                  <a:cubicBezTo>
                    <a:pt x="375" y="75"/>
                    <a:pt x="469" y="89"/>
                    <a:pt x="487" y="91"/>
                  </a:cubicBezTo>
                  <a:cubicBezTo>
                    <a:pt x="474" y="79"/>
                    <a:pt x="470" y="67"/>
                    <a:pt x="470" y="56"/>
                  </a:cubicBezTo>
                  <a:cubicBezTo>
                    <a:pt x="470" y="37"/>
                    <a:pt x="484" y="21"/>
                    <a:pt x="488" y="17"/>
                  </a:cubicBezTo>
                  <a:cubicBezTo>
                    <a:pt x="400" y="4"/>
                    <a:pt x="316" y="0"/>
                    <a:pt x="244"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56" name="Freeform 16"/>
            <p:cNvSpPr/>
            <p:nvPr/>
          </p:nvSpPr>
          <p:spPr bwMode="auto">
            <a:xfrm>
              <a:off x="1464065" y="2432863"/>
              <a:ext cx="259895" cy="17955"/>
            </a:xfrm>
            <a:custGeom>
              <a:gdLst>
                <a:gd name="T0" fmla="*/ 243 w 244"/>
                <a:gd name="T1" fmla="*/ 0 h 17"/>
                <a:gd name="T2" fmla="*/ 1 w 244"/>
                <a:gd name="T3" fmla="*/ 16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6"/>
                  </a:cubicBezTo>
                  <a:cubicBezTo>
                    <a:pt x="1" y="16"/>
                    <a:pt x="0" y="17"/>
                    <a:pt x="0" y="17"/>
                  </a:cubicBezTo>
                  <a:cubicBezTo>
                    <a:pt x="0" y="17"/>
                    <a:pt x="0" y="17"/>
                    <a:pt x="0" y="17"/>
                  </a:cubicBezTo>
                  <a:cubicBezTo>
                    <a:pt x="88" y="4"/>
                    <a:pt x="172" y="0"/>
                    <a:pt x="244" y="0"/>
                  </a:cubicBezTo>
                  <a:cubicBezTo>
                    <a:pt x="243" y="0"/>
                    <a:pt x="243" y="0"/>
                    <a:pt x="243"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57" name="Freeform 17"/>
            <p:cNvSpPr>
              <a:spLocks noEditPoints="1"/>
            </p:cNvSpPr>
            <p:nvPr/>
          </p:nvSpPr>
          <p:spPr bwMode="auto">
            <a:xfrm>
              <a:off x="1456882" y="2432863"/>
              <a:ext cx="533255" cy="100547"/>
            </a:xfrm>
            <a:custGeom>
              <a:gdLst>
                <a:gd name="T0" fmla="*/ 498 w 501"/>
                <a:gd name="T1" fmla="*/ 15 h 95"/>
                <a:gd name="T2" fmla="*/ 498 w 501"/>
                <a:gd name="T3" fmla="*/ 15 h 95"/>
                <a:gd name="T4" fmla="*/ 499 w 501"/>
                <a:gd name="T5" fmla="*/ 16 h 95"/>
                <a:gd name="T6" fmla="*/ 500 w 501"/>
                <a:gd name="T7" fmla="*/ 15 h 95"/>
                <a:gd name="T8" fmla="*/ 498 w 501"/>
                <a:gd name="T9" fmla="*/ 15 h 95"/>
                <a:gd name="T10" fmla="*/ 3 w 501"/>
                <a:gd name="T11" fmla="*/ 15 h 95"/>
                <a:gd name="T12" fmla="*/ 0 w 501"/>
                <a:gd name="T13" fmla="*/ 16 h 95"/>
                <a:gd name="T14" fmla="*/ 3 w 501"/>
                <a:gd name="T15" fmla="*/ 17 h 95"/>
                <a:gd name="T16" fmla="*/ 3 w 501"/>
                <a:gd name="T17" fmla="*/ 16 h 95"/>
                <a:gd name="T18" fmla="*/ 3 w 501"/>
                <a:gd name="T19" fmla="*/ 15 h 95"/>
                <a:gd name="T20" fmla="*/ 3 w 501"/>
                <a:gd name="T21" fmla="*/ 15 h 95"/>
                <a:gd name="T22" fmla="*/ 251 w 501"/>
                <a:gd name="T23" fmla="*/ 0 h 95"/>
                <a:gd name="T24" fmla="*/ 251 w 501"/>
                <a:gd name="T25" fmla="*/ 0 h 95"/>
                <a:gd name="T26" fmla="*/ 495 w 501"/>
                <a:gd name="T27" fmla="*/ 17 h 95"/>
                <a:gd name="T28" fmla="*/ 477 w 501"/>
                <a:gd name="T29" fmla="*/ 56 h 95"/>
                <a:gd name="T30" fmla="*/ 494 w 501"/>
                <a:gd name="T31" fmla="*/ 91 h 95"/>
                <a:gd name="T32" fmla="*/ 251 w 501"/>
                <a:gd name="T33" fmla="*/ 75 h 95"/>
                <a:gd name="T34" fmla="*/ 10 w 501"/>
                <a:gd name="T35" fmla="*/ 91 h 95"/>
                <a:gd name="T36" fmla="*/ 24 w 501"/>
                <a:gd name="T37" fmla="*/ 82 h 95"/>
                <a:gd name="T38" fmla="*/ 38 w 501"/>
                <a:gd name="T39" fmla="*/ 70 h 95"/>
                <a:gd name="T40" fmla="*/ 44 w 501"/>
                <a:gd name="T41" fmla="*/ 53 h 95"/>
                <a:gd name="T42" fmla="*/ 35 w 501"/>
                <a:gd name="T43" fmla="*/ 34 h 95"/>
                <a:gd name="T44" fmla="*/ 7 w 501"/>
                <a:gd name="T45" fmla="*/ 17 h 95"/>
                <a:gd name="T46" fmla="*/ 4 w 501"/>
                <a:gd name="T47" fmla="*/ 17 h 95"/>
                <a:gd name="T48" fmla="*/ 3 w 501"/>
                <a:gd name="T49" fmla="*/ 16 h 95"/>
                <a:gd name="T50" fmla="*/ 3 w 501"/>
                <a:gd name="T51" fmla="*/ 17 h 95"/>
                <a:gd name="T52" fmla="*/ 34 w 501"/>
                <a:gd name="T53" fmla="*/ 36 h 95"/>
                <a:gd name="T54" fmla="*/ 42 w 501"/>
                <a:gd name="T55" fmla="*/ 53 h 95"/>
                <a:gd name="T56" fmla="*/ 36 w 501"/>
                <a:gd name="T57" fmla="*/ 68 h 95"/>
                <a:gd name="T58" fmla="*/ 16 w 501"/>
                <a:gd name="T59" fmla="*/ 86 h 95"/>
                <a:gd name="T60" fmla="*/ 7 w 501"/>
                <a:gd name="T61" fmla="*/ 90 h 95"/>
                <a:gd name="T62" fmla="*/ 3 w 501"/>
                <a:gd name="T63" fmla="*/ 92 h 95"/>
                <a:gd name="T64" fmla="*/ 4 w 501"/>
                <a:gd name="T65" fmla="*/ 94 h 95"/>
                <a:gd name="T66" fmla="*/ 251 w 501"/>
                <a:gd name="T67" fmla="*/ 77 h 95"/>
                <a:gd name="T68" fmla="*/ 429 w 501"/>
                <a:gd name="T69" fmla="*/ 85 h 95"/>
                <a:gd name="T70" fmla="*/ 480 w 501"/>
                <a:gd name="T71" fmla="*/ 91 h 95"/>
                <a:gd name="T72" fmla="*/ 493 w 501"/>
                <a:gd name="T73" fmla="*/ 93 h 95"/>
                <a:gd name="T74" fmla="*/ 497 w 501"/>
                <a:gd name="T75" fmla="*/ 94 h 95"/>
                <a:gd name="T76" fmla="*/ 501 w 501"/>
                <a:gd name="T77" fmla="*/ 95 h 95"/>
                <a:gd name="T78" fmla="*/ 498 w 501"/>
                <a:gd name="T79" fmla="*/ 92 h 95"/>
                <a:gd name="T80" fmla="*/ 479 w 501"/>
                <a:gd name="T81" fmla="*/ 56 h 95"/>
                <a:gd name="T82" fmla="*/ 488 w 501"/>
                <a:gd name="T83" fmla="*/ 28 h 95"/>
                <a:gd name="T84" fmla="*/ 495 w 501"/>
                <a:gd name="T85" fmla="*/ 20 h 95"/>
                <a:gd name="T86" fmla="*/ 497 w 501"/>
                <a:gd name="T87" fmla="*/ 18 h 95"/>
                <a:gd name="T88" fmla="*/ 498 w 501"/>
                <a:gd name="T89" fmla="*/ 17 h 95"/>
                <a:gd name="T90" fmla="*/ 497 w 501"/>
                <a:gd name="T91" fmla="*/ 17 h 95"/>
                <a:gd name="T92" fmla="*/ 493 w 501"/>
                <a:gd name="T93" fmla="*/ 16 h 95"/>
                <a:gd name="T94" fmla="*/ 480 w 501"/>
                <a:gd name="T95" fmla="*/ 14 h 95"/>
                <a:gd name="T96" fmla="*/ 429 w 501"/>
                <a:gd name="T97" fmla="*/ 9 h 95"/>
                <a:gd name="T98" fmla="*/ 251 w 501"/>
                <a:gd name="T9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5">
                  <a:moveTo>
                    <a:pt x="498" y="15"/>
                  </a:moveTo>
                  <a:cubicBezTo>
                    <a:pt x="498" y="15"/>
                    <a:pt x="498" y="15"/>
                    <a:pt x="498" y="15"/>
                  </a:cubicBezTo>
                  <a:cubicBezTo>
                    <a:pt x="499" y="16"/>
                    <a:pt x="499" y="16"/>
                    <a:pt x="499" y="16"/>
                  </a:cubicBezTo>
                  <a:cubicBezTo>
                    <a:pt x="500" y="15"/>
                    <a:pt x="500" y="15"/>
                    <a:pt x="500" y="15"/>
                  </a:cubicBezTo>
                  <a:cubicBezTo>
                    <a:pt x="498" y="15"/>
                    <a:pt x="498" y="15"/>
                    <a:pt x="498" y="15"/>
                  </a:cubicBezTo>
                  <a:moveTo>
                    <a:pt x="3" y="15"/>
                  </a:moveTo>
                  <a:cubicBezTo>
                    <a:pt x="0" y="16"/>
                    <a:pt x="0" y="16"/>
                    <a:pt x="0" y="16"/>
                  </a:cubicBezTo>
                  <a:cubicBezTo>
                    <a:pt x="3" y="17"/>
                    <a:pt x="3" y="17"/>
                    <a:pt x="3" y="17"/>
                  </a:cubicBezTo>
                  <a:cubicBezTo>
                    <a:pt x="3" y="16"/>
                    <a:pt x="3" y="16"/>
                    <a:pt x="3" y="16"/>
                  </a:cubicBezTo>
                  <a:cubicBezTo>
                    <a:pt x="3" y="15"/>
                    <a:pt x="3" y="15"/>
                    <a:pt x="3" y="15"/>
                  </a:cubicBezTo>
                  <a:cubicBezTo>
                    <a:pt x="3" y="15"/>
                    <a:pt x="3" y="15"/>
                    <a:pt x="3" y="15"/>
                  </a:cubicBezTo>
                  <a:moveTo>
                    <a:pt x="251" y="0"/>
                  </a:moveTo>
                  <a:cubicBezTo>
                    <a:pt x="251" y="0"/>
                    <a:pt x="251" y="0"/>
                    <a:pt x="251" y="0"/>
                  </a:cubicBezTo>
                  <a:cubicBezTo>
                    <a:pt x="323" y="0"/>
                    <a:pt x="407" y="4"/>
                    <a:pt x="495" y="17"/>
                  </a:cubicBezTo>
                  <a:cubicBezTo>
                    <a:pt x="491" y="21"/>
                    <a:pt x="477" y="37"/>
                    <a:pt x="477" y="56"/>
                  </a:cubicBezTo>
                  <a:cubicBezTo>
                    <a:pt x="477" y="67"/>
                    <a:pt x="481" y="79"/>
                    <a:pt x="494" y="91"/>
                  </a:cubicBezTo>
                  <a:cubicBezTo>
                    <a:pt x="476" y="89"/>
                    <a:pt x="382" y="75"/>
                    <a:pt x="251" y="75"/>
                  </a:cubicBezTo>
                  <a:cubicBezTo>
                    <a:pt x="180" y="75"/>
                    <a:pt x="97" y="79"/>
                    <a:pt x="10" y="91"/>
                  </a:cubicBezTo>
                  <a:cubicBezTo>
                    <a:pt x="14" y="89"/>
                    <a:pt x="19" y="86"/>
                    <a:pt x="24" y="82"/>
                  </a:cubicBezTo>
                  <a:cubicBezTo>
                    <a:pt x="29" y="79"/>
                    <a:pt x="34" y="75"/>
                    <a:pt x="38" y="70"/>
                  </a:cubicBezTo>
                  <a:cubicBezTo>
                    <a:pt x="42" y="65"/>
                    <a:pt x="44" y="59"/>
                    <a:pt x="44" y="53"/>
                  </a:cubicBezTo>
                  <a:cubicBezTo>
                    <a:pt x="44" y="47"/>
                    <a:pt x="42" y="41"/>
                    <a:pt x="35" y="34"/>
                  </a:cubicBezTo>
                  <a:cubicBezTo>
                    <a:pt x="30" y="29"/>
                    <a:pt x="20" y="23"/>
                    <a:pt x="7" y="17"/>
                  </a:cubicBezTo>
                  <a:cubicBezTo>
                    <a:pt x="6" y="17"/>
                    <a:pt x="5" y="17"/>
                    <a:pt x="4" y="17"/>
                  </a:cubicBezTo>
                  <a:cubicBezTo>
                    <a:pt x="3" y="16"/>
                    <a:pt x="3" y="16"/>
                    <a:pt x="3" y="16"/>
                  </a:cubicBezTo>
                  <a:cubicBezTo>
                    <a:pt x="3" y="17"/>
                    <a:pt x="3" y="17"/>
                    <a:pt x="3" y="17"/>
                  </a:cubicBezTo>
                  <a:cubicBezTo>
                    <a:pt x="18" y="23"/>
                    <a:pt x="28" y="30"/>
                    <a:pt x="34" y="36"/>
                  </a:cubicBezTo>
                  <a:cubicBezTo>
                    <a:pt x="40" y="42"/>
                    <a:pt x="42" y="48"/>
                    <a:pt x="42" y="53"/>
                  </a:cubicBezTo>
                  <a:cubicBezTo>
                    <a:pt x="42" y="59"/>
                    <a:pt x="40" y="64"/>
                    <a:pt x="36" y="68"/>
                  </a:cubicBezTo>
                  <a:cubicBezTo>
                    <a:pt x="31" y="75"/>
                    <a:pt x="23" y="81"/>
                    <a:pt x="16" y="86"/>
                  </a:cubicBezTo>
                  <a:cubicBezTo>
                    <a:pt x="12" y="88"/>
                    <a:pt x="9" y="89"/>
                    <a:pt x="7" y="90"/>
                  </a:cubicBezTo>
                  <a:cubicBezTo>
                    <a:pt x="4" y="91"/>
                    <a:pt x="3" y="92"/>
                    <a:pt x="3" y="92"/>
                  </a:cubicBezTo>
                  <a:cubicBezTo>
                    <a:pt x="4" y="94"/>
                    <a:pt x="4" y="94"/>
                    <a:pt x="4" y="94"/>
                  </a:cubicBezTo>
                  <a:cubicBezTo>
                    <a:pt x="93" y="81"/>
                    <a:pt x="178" y="77"/>
                    <a:pt x="251" y="77"/>
                  </a:cubicBezTo>
                  <a:cubicBezTo>
                    <a:pt x="325" y="77"/>
                    <a:pt x="386" y="81"/>
                    <a:pt x="429" y="85"/>
                  </a:cubicBezTo>
                  <a:cubicBezTo>
                    <a:pt x="451" y="88"/>
                    <a:pt x="468" y="90"/>
                    <a:pt x="480" y="91"/>
                  </a:cubicBezTo>
                  <a:cubicBezTo>
                    <a:pt x="485" y="92"/>
                    <a:pt x="490" y="93"/>
                    <a:pt x="493" y="93"/>
                  </a:cubicBezTo>
                  <a:cubicBezTo>
                    <a:pt x="496" y="94"/>
                    <a:pt x="497" y="94"/>
                    <a:pt x="497" y="94"/>
                  </a:cubicBezTo>
                  <a:cubicBezTo>
                    <a:pt x="501" y="95"/>
                    <a:pt x="501" y="95"/>
                    <a:pt x="501" y="95"/>
                  </a:cubicBezTo>
                  <a:cubicBezTo>
                    <a:pt x="498" y="92"/>
                    <a:pt x="498" y="92"/>
                    <a:pt x="498" y="92"/>
                  </a:cubicBezTo>
                  <a:cubicBezTo>
                    <a:pt x="483" y="80"/>
                    <a:pt x="479" y="67"/>
                    <a:pt x="479" y="56"/>
                  </a:cubicBezTo>
                  <a:cubicBezTo>
                    <a:pt x="479" y="45"/>
                    <a:pt x="484" y="35"/>
                    <a:pt x="488" y="28"/>
                  </a:cubicBezTo>
                  <a:cubicBezTo>
                    <a:pt x="491" y="25"/>
                    <a:pt x="493" y="22"/>
                    <a:pt x="495" y="20"/>
                  </a:cubicBezTo>
                  <a:cubicBezTo>
                    <a:pt x="496" y="19"/>
                    <a:pt x="497" y="18"/>
                    <a:pt x="497" y="18"/>
                  </a:cubicBezTo>
                  <a:cubicBezTo>
                    <a:pt x="498" y="17"/>
                    <a:pt x="498" y="17"/>
                    <a:pt x="498" y="17"/>
                  </a:cubicBezTo>
                  <a:cubicBezTo>
                    <a:pt x="497" y="17"/>
                    <a:pt x="497" y="17"/>
                    <a:pt x="497" y="17"/>
                  </a:cubicBezTo>
                  <a:cubicBezTo>
                    <a:pt x="497" y="17"/>
                    <a:pt x="496" y="17"/>
                    <a:pt x="493" y="16"/>
                  </a:cubicBezTo>
                  <a:cubicBezTo>
                    <a:pt x="490" y="16"/>
                    <a:pt x="485" y="15"/>
                    <a:pt x="480" y="14"/>
                  </a:cubicBezTo>
                  <a:cubicBezTo>
                    <a:pt x="468" y="13"/>
                    <a:pt x="451" y="11"/>
                    <a:pt x="429" y="9"/>
                  </a:cubicBezTo>
                  <a:cubicBezTo>
                    <a:pt x="386" y="4"/>
                    <a:pt x="325" y="0"/>
                    <a:pt x="251"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58" name="Freeform 18"/>
            <p:cNvSpPr/>
            <p:nvPr/>
          </p:nvSpPr>
          <p:spPr bwMode="auto">
            <a:xfrm>
              <a:off x="1467655" y="2430619"/>
              <a:ext cx="256303" cy="17057"/>
            </a:xfrm>
            <a:custGeom>
              <a:gdLst>
                <a:gd name="T0" fmla="*/ 240 w 241"/>
                <a:gd name="T1" fmla="*/ 0 h 16"/>
                <a:gd name="T2" fmla="*/ 0 w 241"/>
                <a:gd name="T3" fmla="*/ 16 h 16"/>
                <a:gd name="T4" fmla="*/ 0 w 241"/>
                <a:gd name="T5" fmla="*/ 16 h 16"/>
                <a:gd name="T6" fmla="*/ 241 w 241"/>
                <a:gd name="T7" fmla="*/ 0 h 16"/>
                <a:gd name="T8" fmla="*/ 240 w 241"/>
                <a:gd name="T9" fmla="*/ 0 h 16"/>
              </a:gdLst>
              <a:cxnLst>
                <a:cxn ang="0">
                  <a:pos x="T0" y="T1"/>
                </a:cxn>
                <a:cxn ang="0">
                  <a:pos x="T2" y="T3"/>
                </a:cxn>
                <a:cxn ang="0">
                  <a:pos x="T4" y="T5"/>
                </a:cxn>
                <a:cxn ang="0">
                  <a:pos x="T6" y="T7"/>
                </a:cxn>
                <a:cxn ang="0">
                  <a:pos x="T8" y="T9"/>
                </a:cxn>
              </a:cxnLst>
              <a:rect l="0" t="0" r="r" b="b"/>
              <a:pathLst>
                <a:path w="241" h="16">
                  <a:moveTo>
                    <a:pt x="240" y="0"/>
                  </a:moveTo>
                  <a:cubicBezTo>
                    <a:pt x="115" y="0"/>
                    <a:pt x="25" y="12"/>
                    <a:pt x="0" y="16"/>
                  </a:cubicBezTo>
                  <a:cubicBezTo>
                    <a:pt x="0" y="16"/>
                    <a:pt x="0" y="16"/>
                    <a:pt x="0" y="16"/>
                  </a:cubicBezTo>
                  <a:cubicBezTo>
                    <a:pt x="87" y="4"/>
                    <a:pt x="169" y="0"/>
                    <a:pt x="241" y="0"/>
                  </a:cubicBezTo>
                  <a:cubicBezTo>
                    <a:pt x="240" y="0"/>
                    <a:pt x="240" y="0"/>
                    <a:pt x="240"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59" name="Freeform 19"/>
            <p:cNvSpPr/>
            <p:nvPr/>
          </p:nvSpPr>
          <p:spPr bwMode="auto">
            <a:xfrm>
              <a:off x="1460025" y="2430619"/>
              <a:ext cx="527869" cy="20199"/>
            </a:xfrm>
            <a:custGeom>
              <a:gdLst>
                <a:gd name="T0" fmla="*/ 248 w 496"/>
                <a:gd name="T1" fmla="*/ 0 h 19"/>
                <a:gd name="T2" fmla="*/ 7 w 496"/>
                <a:gd name="T3" fmla="*/ 16 h 19"/>
                <a:gd name="T4" fmla="*/ 7 w 496"/>
                <a:gd name="T5" fmla="*/ 16 h 19"/>
                <a:gd name="T6" fmla="*/ 0 w 496"/>
                <a:gd name="T7" fmla="*/ 17 h 19"/>
                <a:gd name="T8" fmla="*/ 0 w 496"/>
                <a:gd name="T9" fmla="*/ 17 h 19"/>
                <a:gd name="T10" fmla="*/ 0 w 496"/>
                <a:gd name="T11" fmla="*/ 17 h 19"/>
                <a:gd name="T12" fmla="*/ 0 w 496"/>
                <a:gd name="T13" fmla="*/ 18 h 19"/>
                <a:gd name="T14" fmla="*/ 1 w 496"/>
                <a:gd name="T15" fmla="*/ 18 h 19"/>
                <a:gd name="T16" fmla="*/ 0 w 496"/>
                <a:gd name="T17" fmla="*/ 18 h 19"/>
                <a:gd name="T18" fmla="*/ 1 w 496"/>
                <a:gd name="T19" fmla="*/ 19 h 19"/>
                <a:gd name="T20" fmla="*/ 4 w 496"/>
                <a:gd name="T21" fmla="*/ 19 h 19"/>
                <a:gd name="T22" fmla="*/ 4 w 496"/>
                <a:gd name="T23" fmla="*/ 19 h 19"/>
                <a:gd name="T24" fmla="*/ 5 w 496"/>
                <a:gd name="T25" fmla="*/ 18 h 19"/>
                <a:gd name="T26" fmla="*/ 247 w 496"/>
                <a:gd name="T27" fmla="*/ 2 h 19"/>
                <a:gd name="T28" fmla="*/ 248 w 496"/>
                <a:gd name="T29" fmla="*/ 2 h 19"/>
                <a:gd name="T30" fmla="*/ 248 w 496"/>
                <a:gd name="T31" fmla="*/ 2 h 19"/>
                <a:gd name="T32" fmla="*/ 426 w 496"/>
                <a:gd name="T33" fmla="*/ 11 h 19"/>
                <a:gd name="T34" fmla="*/ 477 w 496"/>
                <a:gd name="T35" fmla="*/ 16 h 19"/>
                <a:gd name="T36" fmla="*/ 490 w 496"/>
                <a:gd name="T37" fmla="*/ 18 h 19"/>
                <a:gd name="T38" fmla="*/ 494 w 496"/>
                <a:gd name="T39" fmla="*/ 19 h 19"/>
                <a:gd name="T40" fmla="*/ 495 w 496"/>
                <a:gd name="T41" fmla="*/ 19 h 19"/>
                <a:gd name="T42" fmla="*/ 495 w 496"/>
                <a:gd name="T43" fmla="*/ 19 h 19"/>
                <a:gd name="T44" fmla="*/ 496 w 496"/>
                <a:gd name="T45" fmla="*/ 18 h 19"/>
                <a:gd name="T46" fmla="*/ 495 w 496"/>
                <a:gd name="T47" fmla="*/ 17 h 19"/>
                <a:gd name="T48" fmla="*/ 495 w 496"/>
                <a:gd name="T49" fmla="*/ 17 h 19"/>
                <a:gd name="T50" fmla="*/ 495 w 496"/>
                <a:gd name="T51" fmla="*/ 17 h 19"/>
                <a:gd name="T52" fmla="*/ 248 w 496"/>
                <a:gd name="T53"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6" h="19">
                  <a:moveTo>
                    <a:pt x="248" y="0"/>
                  </a:moveTo>
                  <a:cubicBezTo>
                    <a:pt x="176" y="0"/>
                    <a:pt x="94" y="4"/>
                    <a:pt x="7" y="16"/>
                  </a:cubicBezTo>
                  <a:cubicBezTo>
                    <a:pt x="7" y="16"/>
                    <a:pt x="7" y="16"/>
                    <a:pt x="7" y="16"/>
                  </a:cubicBezTo>
                  <a:cubicBezTo>
                    <a:pt x="3" y="17"/>
                    <a:pt x="0" y="17"/>
                    <a:pt x="0" y="17"/>
                  </a:cubicBezTo>
                  <a:cubicBezTo>
                    <a:pt x="0" y="17"/>
                    <a:pt x="0" y="17"/>
                    <a:pt x="0" y="17"/>
                  </a:cubicBezTo>
                  <a:cubicBezTo>
                    <a:pt x="0" y="17"/>
                    <a:pt x="0" y="17"/>
                    <a:pt x="0" y="17"/>
                  </a:cubicBezTo>
                  <a:cubicBezTo>
                    <a:pt x="0" y="18"/>
                    <a:pt x="0" y="18"/>
                    <a:pt x="0" y="18"/>
                  </a:cubicBezTo>
                  <a:cubicBezTo>
                    <a:pt x="1" y="18"/>
                    <a:pt x="1" y="18"/>
                    <a:pt x="1" y="18"/>
                  </a:cubicBezTo>
                  <a:cubicBezTo>
                    <a:pt x="0" y="18"/>
                    <a:pt x="0" y="18"/>
                    <a:pt x="0" y="18"/>
                  </a:cubicBezTo>
                  <a:cubicBezTo>
                    <a:pt x="1" y="19"/>
                    <a:pt x="1" y="19"/>
                    <a:pt x="1" y="19"/>
                  </a:cubicBezTo>
                  <a:cubicBezTo>
                    <a:pt x="2" y="19"/>
                    <a:pt x="3" y="19"/>
                    <a:pt x="4" y="19"/>
                  </a:cubicBezTo>
                  <a:cubicBezTo>
                    <a:pt x="4" y="19"/>
                    <a:pt x="4" y="19"/>
                    <a:pt x="4" y="19"/>
                  </a:cubicBezTo>
                  <a:cubicBezTo>
                    <a:pt x="4" y="19"/>
                    <a:pt x="5" y="18"/>
                    <a:pt x="5" y="18"/>
                  </a:cubicBezTo>
                  <a:cubicBezTo>
                    <a:pt x="26" y="15"/>
                    <a:pt x="119" y="2"/>
                    <a:pt x="247" y="2"/>
                  </a:cubicBezTo>
                  <a:cubicBezTo>
                    <a:pt x="247" y="2"/>
                    <a:pt x="247" y="2"/>
                    <a:pt x="248" y="2"/>
                  </a:cubicBezTo>
                  <a:cubicBezTo>
                    <a:pt x="248" y="2"/>
                    <a:pt x="248" y="2"/>
                    <a:pt x="248" y="2"/>
                  </a:cubicBezTo>
                  <a:cubicBezTo>
                    <a:pt x="322" y="2"/>
                    <a:pt x="383" y="6"/>
                    <a:pt x="426" y="11"/>
                  </a:cubicBezTo>
                  <a:cubicBezTo>
                    <a:pt x="448" y="13"/>
                    <a:pt x="465" y="15"/>
                    <a:pt x="477" y="16"/>
                  </a:cubicBezTo>
                  <a:cubicBezTo>
                    <a:pt x="482" y="17"/>
                    <a:pt x="487" y="18"/>
                    <a:pt x="490" y="18"/>
                  </a:cubicBezTo>
                  <a:cubicBezTo>
                    <a:pt x="493" y="19"/>
                    <a:pt x="494" y="19"/>
                    <a:pt x="494" y="19"/>
                  </a:cubicBezTo>
                  <a:cubicBezTo>
                    <a:pt x="495" y="19"/>
                    <a:pt x="495" y="19"/>
                    <a:pt x="495" y="19"/>
                  </a:cubicBezTo>
                  <a:cubicBezTo>
                    <a:pt x="495" y="19"/>
                    <a:pt x="495" y="19"/>
                    <a:pt x="495" y="19"/>
                  </a:cubicBezTo>
                  <a:cubicBezTo>
                    <a:pt x="496" y="18"/>
                    <a:pt x="496" y="18"/>
                    <a:pt x="496" y="18"/>
                  </a:cubicBezTo>
                  <a:cubicBezTo>
                    <a:pt x="495" y="17"/>
                    <a:pt x="495" y="17"/>
                    <a:pt x="495" y="17"/>
                  </a:cubicBezTo>
                  <a:cubicBezTo>
                    <a:pt x="495" y="17"/>
                    <a:pt x="495" y="17"/>
                    <a:pt x="495" y="17"/>
                  </a:cubicBezTo>
                  <a:cubicBezTo>
                    <a:pt x="495" y="17"/>
                    <a:pt x="495" y="17"/>
                    <a:pt x="495" y="17"/>
                  </a:cubicBezTo>
                  <a:cubicBezTo>
                    <a:pt x="405" y="4"/>
                    <a:pt x="321" y="0"/>
                    <a:pt x="248" y="0"/>
                  </a:cubicBezTo>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60" name="Freeform 20"/>
            <p:cNvSpPr/>
            <p:nvPr/>
          </p:nvSpPr>
          <p:spPr bwMode="auto">
            <a:xfrm>
              <a:off x="1460922" y="2491216"/>
              <a:ext cx="526073" cy="122092"/>
            </a:xfrm>
            <a:custGeom>
              <a:gdLst>
                <a:gd name="T0" fmla="*/ 0 w 494"/>
                <a:gd name="T1" fmla="*/ 38 h 115"/>
                <a:gd name="T2" fmla="*/ 494 w 494"/>
                <a:gd name="T3" fmla="*/ 38 h 115"/>
                <a:gd name="T4" fmla="*/ 494 w 494"/>
                <a:gd name="T5" fmla="*/ 115 h 115"/>
                <a:gd name="T6" fmla="*/ 0 w 494"/>
                <a:gd name="T7" fmla="*/ 115 h 115"/>
                <a:gd name="T8" fmla="*/ 0 w 494"/>
                <a:gd name="T9" fmla="*/ 38 h 115"/>
              </a:gdLst>
              <a:cxnLst>
                <a:cxn ang="0">
                  <a:pos x="T0" y="T1"/>
                </a:cxn>
                <a:cxn ang="0">
                  <a:pos x="T2" y="T3"/>
                </a:cxn>
                <a:cxn ang="0">
                  <a:pos x="T4" y="T5"/>
                </a:cxn>
                <a:cxn ang="0">
                  <a:pos x="T6" y="T7"/>
                </a:cxn>
                <a:cxn ang="0">
                  <a:pos x="T8" y="T9"/>
                </a:cxn>
              </a:cxnLst>
              <a:rect l="0" t="0" r="r" b="b"/>
              <a:pathLst>
                <a:path w="493" h="115">
                  <a:moveTo>
                    <a:pt x="0" y="38"/>
                  </a:moveTo>
                  <a:cubicBezTo>
                    <a:pt x="0" y="38"/>
                    <a:pt x="224" y="0"/>
                    <a:pt x="494" y="38"/>
                  </a:cubicBezTo>
                  <a:cubicBezTo>
                    <a:pt x="494" y="38"/>
                    <a:pt x="449" y="76"/>
                    <a:pt x="494" y="115"/>
                  </a:cubicBezTo>
                  <a:cubicBezTo>
                    <a:pt x="494" y="115"/>
                    <a:pt x="269" y="76"/>
                    <a:pt x="0" y="115"/>
                  </a:cubicBezTo>
                  <a:cubicBezTo>
                    <a:pt x="0" y="115"/>
                    <a:pt x="89" y="76"/>
                    <a:pt x="0" y="38"/>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61" name="Freeform 21"/>
            <p:cNvSpPr/>
            <p:nvPr/>
          </p:nvSpPr>
          <p:spPr bwMode="auto">
            <a:xfrm>
              <a:off x="1456882" y="2512313"/>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20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8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70"/>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2"/>
                    <a:pt x="24" y="84"/>
                  </a:cubicBezTo>
                  <a:cubicBezTo>
                    <a:pt x="29" y="81"/>
                    <a:pt x="34" y="76"/>
                    <a:pt x="38" y="71"/>
                  </a:cubicBezTo>
                  <a:cubicBezTo>
                    <a:pt x="42" y="67"/>
                    <a:pt x="44" y="61"/>
                    <a:pt x="44" y="55"/>
                  </a:cubicBezTo>
                  <a:cubicBezTo>
                    <a:pt x="44" y="49"/>
                    <a:pt x="42" y="43"/>
                    <a:pt x="35" y="36"/>
                  </a:cubicBezTo>
                  <a:cubicBezTo>
                    <a:pt x="29" y="30"/>
                    <a:pt x="19" y="24"/>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6"/>
                    <a:pt x="36" y="70"/>
                  </a:cubicBezTo>
                  <a:cubicBezTo>
                    <a:pt x="31" y="77"/>
                    <a:pt x="23" y="83"/>
                    <a:pt x="16" y="87"/>
                  </a:cubicBezTo>
                  <a:cubicBezTo>
                    <a:pt x="12" y="90"/>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2"/>
                    <a:pt x="480" y="93"/>
                  </a:cubicBezTo>
                  <a:cubicBezTo>
                    <a:pt x="485" y="94"/>
                    <a:pt x="490" y="95"/>
                    <a:pt x="493" y="95"/>
                  </a:cubicBezTo>
                  <a:cubicBezTo>
                    <a:pt x="496" y="96"/>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20"/>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8"/>
                    <a:pt x="0" y="18"/>
                    <a:pt x="0" y="18"/>
                  </a:cubicBezTo>
                  <a:cubicBezTo>
                    <a:pt x="3" y="19"/>
                    <a:pt x="3" y="19"/>
                    <a:pt x="3" y="19"/>
                  </a:cubicBezTo>
                  <a:lnTo>
                    <a:pt x="4" y="18"/>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62" name="Freeform 22"/>
            <p:cNvSpPr/>
            <p:nvPr/>
          </p:nvSpPr>
          <p:spPr bwMode="auto">
            <a:xfrm>
              <a:off x="1460922" y="2572013"/>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63" name="Freeform 23"/>
            <p:cNvSpPr/>
            <p:nvPr/>
          </p:nvSpPr>
          <p:spPr bwMode="auto">
            <a:xfrm>
              <a:off x="1456882" y="2594007"/>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1"/>
                    <a:pt x="34" y="76"/>
                    <a:pt x="38" y="71"/>
                  </a:cubicBezTo>
                  <a:cubicBezTo>
                    <a:pt x="42" y="66"/>
                    <a:pt x="44" y="61"/>
                    <a:pt x="44" y="55"/>
                  </a:cubicBezTo>
                  <a:cubicBezTo>
                    <a:pt x="44" y="49"/>
                    <a:pt x="42" y="43"/>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5"/>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64" name="Freeform 24"/>
            <p:cNvSpPr/>
            <p:nvPr/>
          </p:nvSpPr>
          <p:spPr bwMode="auto">
            <a:xfrm>
              <a:off x="1460922" y="2653707"/>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65" name="Freeform 25"/>
            <p:cNvSpPr/>
            <p:nvPr/>
          </p:nvSpPr>
          <p:spPr bwMode="auto">
            <a:xfrm>
              <a:off x="1456882" y="2675701"/>
              <a:ext cx="533255" cy="102342"/>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5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1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2"/>
                    <a:pt x="497" y="95"/>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8"/>
                  </a:cubicBezTo>
                  <a:cubicBezTo>
                    <a:pt x="40" y="44"/>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4"/>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3"/>
                    <a:pt x="495" y="21"/>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66" name="Freeform 26"/>
            <p:cNvSpPr/>
            <p:nvPr/>
          </p:nvSpPr>
          <p:spPr bwMode="auto">
            <a:xfrm>
              <a:off x="1460922" y="2735401"/>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67" name="Freeform 27"/>
            <p:cNvSpPr/>
            <p:nvPr/>
          </p:nvSpPr>
          <p:spPr bwMode="auto">
            <a:xfrm>
              <a:off x="1456882" y="2757844"/>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7 h 96"/>
                <a:gd name="T16" fmla="*/ 497 w 501"/>
                <a:gd name="T17" fmla="*/ 95 h 96"/>
                <a:gd name="T18" fmla="*/ 498 w 501"/>
                <a:gd name="T19" fmla="*/ 95 h 96"/>
                <a:gd name="T20" fmla="*/ 498 w 501"/>
                <a:gd name="T21" fmla="*/ 94 h 96"/>
                <a:gd name="T22" fmla="*/ 251 w 501"/>
                <a:gd name="T23" fmla="*/ 76 h 96"/>
                <a:gd name="T24" fmla="*/ 3 w 501"/>
                <a:gd name="T25" fmla="*/ 94 h 96"/>
                <a:gd name="T26" fmla="*/ 4 w 501"/>
                <a:gd name="T27" fmla="*/ 95 h 96"/>
                <a:gd name="T28" fmla="*/ 4 w 501"/>
                <a:gd name="T29" fmla="*/ 95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7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8 h 96"/>
                <a:gd name="T64" fmla="*/ 429 w 501"/>
                <a:gd name="T65" fmla="*/ 87 h 96"/>
                <a:gd name="T66" fmla="*/ 480 w 501"/>
                <a:gd name="T67" fmla="*/ 93 h 96"/>
                <a:gd name="T68" fmla="*/ 493 w 501"/>
                <a:gd name="T69" fmla="*/ 95 h 96"/>
                <a:gd name="T70" fmla="*/ 497 w 501"/>
                <a:gd name="T71" fmla="*/ 95 h 96"/>
                <a:gd name="T72" fmla="*/ 501 w 501"/>
                <a:gd name="T73" fmla="*/ 96 h 96"/>
                <a:gd name="T74" fmla="*/ 498 w 501"/>
                <a:gd name="T75" fmla="*/ 94 h 96"/>
                <a:gd name="T76" fmla="*/ 479 w 501"/>
                <a:gd name="T77" fmla="*/ 57 h 96"/>
                <a:gd name="T78" fmla="*/ 488 w 501"/>
                <a:gd name="T79" fmla="*/ 30 h 96"/>
                <a:gd name="T80" fmla="*/ 495 w 501"/>
                <a:gd name="T81" fmla="*/ 21 h 96"/>
                <a:gd name="T82" fmla="*/ 497 w 501"/>
                <a:gd name="T83" fmla="*/ 19 h 96"/>
                <a:gd name="T84" fmla="*/ 498 w 501"/>
                <a:gd name="T85" fmla="*/ 18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7"/>
                  </a:cubicBezTo>
                  <a:cubicBezTo>
                    <a:pt x="477" y="69"/>
                    <a:pt x="482" y="82"/>
                    <a:pt x="497" y="95"/>
                  </a:cubicBezTo>
                  <a:cubicBezTo>
                    <a:pt x="498" y="95"/>
                    <a:pt x="498" y="95"/>
                    <a:pt x="498" y="95"/>
                  </a:cubicBezTo>
                  <a:cubicBezTo>
                    <a:pt x="498" y="94"/>
                    <a:pt x="498" y="94"/>
                    <a:pt x="498" y="94"/>
                  </a:cubicBezTo>
                  <a:cubicBezTo>
                    <a:pt x="498" y="94"/>
                    <a:pt x="398" y="76"/>
                    <a:pt x="251" y="76"/>
                  </a:cubicBezTo>
                  <a:cubicBezTo>
                    <a:pt x="178" y="76"/>
                    <a:pt x="93" y="81"/>
                    <a:pt x="3" y="94"/>
                  </a:cubicBezTo>
                  <a:cubicBezTo>
                    <a:pt x="4" y="95"/>
                    <a:pt x="4" y="95"/>
                    <a:pt x="4" y="95"/>
                  </a:cubicBezTo>
                  <a:cubicBezTo>
                    <a:pt x="4" y="95"/>
                    <a:pt x="4" y="95"/>
                    <a:pt x="4" y="95"/>
                  </a:cubicBezTo>
                  <a:cubicBezTo>
                    <a:pt x="4" y="95"/>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7"/>
                  </a:cubicBezTo>
                  <a:cubicBezTo>
                    <a:pt x="40" y="43"/>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8"/>
                    <a:pt x="251" y="78"/>
                  </a:cubicBezTo>
                  <a:cubicBezTo>
                    <a:pt x="325" y="78"/>
                    <a:pt x="386" y="83"/>
                    <a:pt x="429" y="87"/>
                  </a:cubicBezTo>
                  <a:cubicBezTo>
                    <a:pt x="451" y="89"/>
                    <a:pt x="468" y="91"/>
                    <a:pt x="480" y="93"/>
                  </a:cubicBezTo>
                  <a:cubicBezTo>
                    <a:pt x="485" y="94"/>
                    <a:pt x="490" y="94"/>
                    <a:pt x="493" y="95"/>
                  </a:cubicBezTo>
                  <a:cubicBezTo>
                    <a:pt x="496" y="95"/>
                    <a:pt x="497" y="95"/>
                    <a:pt x="497" y="95"/>
                  </a:cubicBezTo>
                  <a:cubicBezTo>
                    <a:pt x="501" y="96"/>
                    <a:pt x="501" y="96"/>
                    <a:pt x="501" y="96"/>
                  </a:cubicBezTo>
                  <a:cubicBezTo>
                    <a:pt x="498" y="94"/>
                    <a:pt x="498" y="94"/>
                    <a:pt x="498" y="94"/>
                  </a:cubicBezTo>
                  <a:cubicBezTo>
                    <a:pt x="483" y="81"/>
                    <a:pt x="479" y="69"/>
                    <a:pt x="479" y="57"/>
                  </a:cubicBezTo>
                  <a:cubicBezTo>
                    <a:pt x="479" y="46"/>
                    <a:pt x="484" y="37"/>
                    <a:pt x="488" y="30"/>
                  </a:cubicBezTo>
                  <a:cubicBezTo>
                    <a:pt x="491" y="26"/>
                    <a:pt x="493" y="23"/>
                    <a:pt x="495" y="21"/>
                  </a:cubicBezTo>
                  <a:cubicBezTo>
                    <a:pt x="496" y="20"/>
                    <a:pt x="497" y="20"/>
                    <a:pt x="497" y="19"/>
                  </a:cubicBezTo>
                  <a:cubicBezTo>
                    <a:pt x="498" y="19"/>
                    <a:pt x="498" y="18"/>
                    <a:pt x="498" y="18"/>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68" name="Freeform 28"/>
            <p:cNvSpPr/>
            <p:nvPr/>
          </p:nvSpPr>
          <p:spPr bwMode="auto">
            <a:xfrm>
              <a:off x="1460922" y="2817094"/>
              <a:ext cx="574102" cy="163837"/>
            </a:xfrm>
            <a:custGeom>
              <a:gdLst>
                <a:gd name="T0" fmla="*/ 0 w 539"/>
                <a:gd name="T1" fmla="*/ 39 h 154"/>
                <a:gd name="T2" fmla="*/ 494 w 539"/>
                <a:gd name="T3" fmla="*/ 39 h 154"/>
                <a:gd name="T4" fmla="*/ 539 w 539"/>
                <a:gd name="T5" fmla="*/ 115 h 154"/>
                <a:gd name="T6" fmla="*/ 0 w 539"/>
                <a:gd name="T7" fmla="*/ 115 h 154"/>
                <a:gd name="T8" fmla="*/ 0 w 539"/>
                <a:gd name="T9" fmla="*/ 39 h 154"/>
              </a:gdLst>
              <a:cxnLst>
                <a:cxn ang="0">
                  <a:pos x="T0" y="T1"/>
                </a:cxn>
                <a:cxn ang="0">
                  <a:pos x="T2" y="T3"/>
                </a:cxn>
                <a:cxn ang="0">
                  <a:pos x="T4" y="T5"/>
                </a:cxn>
                <a:cxn ang="0">
                  <a:pos x="T6" y="T7"/>
                </a:cxn>
                <a:cxn ang="0">
                  <a:pos x="T8" y="T9"/>
                </a:cxn>
              </a:cxnLst>
              <a:rect l="0" t="0" r="r" b="b"/>
              <a:pathLst>
                <a:path w="539" h="154">
                  <a:moveTo>
                    <a:pt x="0" y="39"/>
                  </a:moveTo>
                  <a:cubicBezTo>
                    <a:pt x="0" y="39"/>
                    <a:pt x="179" y="0"/>
                    <a:pt x="494" y="39"/>
                  </a:cubicBezTo>
                  <a:cubicBezTo>
                    <a:pt x="494" y="39"/>
                    <a:pt x="449" y="115"/>
                    <a:pt x="539" y="115"/>
                  </a:cubicBezTo>
                  <a:cubicBezTo>
                    <a:pt x="539" y="115"/>
                    <a:pt x="359" y="154"/>
                    <a:pt x="0" y="115"/>
                  </a:cubicBezTo>
                  <a:cubicBezTo>
                    <a:pt x="0" y="115"/>
                    <a:pt x="44" y="77"/>
                    <a:pt x="0" y="39"/>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69" name="Freeform 29"/>
            <p:cNvSpPr/>
            <p:nvPr/>
          </p:nvSpPr>
          <p:spPr bwMode="auto">
            <a:xfrm>
              <a:off x="1457781" y="2838191"/>
              <a:ext cx="577244" cy="120297"/>
            </a:xfrm>
            <a:custGeom>
              <a:gdLst>
                <a:gd name="T0" fmla="*/ 3 w 542"/>
                <a:gd name="T1" fmla="*/ 19 h 113"/>
                <a:gd name="T2" fmla="*/ 3 w 542"/>
                <a:gd name="T3" fmla="*/ 19 h 113"/>
                <a:gd name="T4" fmla="*/ 6 w 542"/>
                <a:gd name="T5" fmla="*/ 19 h 113"/>
                <a:gd name="T6" fmla="*/ 229 w 542"/>
                <a:gd name="T7" fmla="*/ 2 h 113"/>
                <a:gd name="T8" fmla="*/ 497 w 542"/>
                <a:gd name="T9" fmla="*/ 20 h 113"/>
                <a:gd name="T10" fmla="*/ 497 w 542"/>
                <a:gd name="T11" fmla="*/ 19 h 113"/>
                <a:gd name="T12" fmla="*/ 496 w 542"/>
                <a:gd name="T13" fmla="*/ 18 h 113"/>
                <a:gd name="T14" fmla="*/ 484 w 542"/>
                <a:gd name="T15" fmla="*/ 57 h 113"/>
                <a:gd name="T16" fmla="*/ 496 w 542"/>
                <a:gd name="T17" fmla="*/ 84 h 113"/>
                <a:gd name="T18" fmla="*/ 542 w 542"/>
                <a:gd name="T19" fmla="*/ 96 h 113"/>
                <a:gd name="T20" fmla="*/ 542 w 542"/>
                <a:gd name="T21" fmla="*/ 95 h 113"/>
                <a:gd name="T22" fmla="*/ 541 w 542"/>
                <a:gd name="T23" fmla="*/ 94 h 113"/>
                <a:gd name="T24" fmla="*/ 538 w 542"/>
                <a:gd name="T25" fmla="*/ 95 h 113"/>
                <a:gd name="T26" fmla="*/ 302 w 542"/>
                <a:gd name="T27" fmla="*/ 111 h 113"/>
                <a:gd name="T28" fmla="*/ 3 w 542"/>
                <a:gd name="T29" fmla="*/ 94 h 113"/>
                <a:gd name="T30" fmla="*/ 3 w 542"/>
                <a:gd name="T31" fmla="*/ 95 h 113"/>
                <a:gd name="T32" fmla="*/ 3 w 542"/>
                <a:gd name="T33" fmla="*/ 96 h 113"/>
                <a:gd name="T34" fmla="*/ 23 w 542"/>
                <a:gd name="T35" fmla="*/ 56 h 113"/>
                <a:gd name="T36" fmla="*/ 3 w 542"/>
                <a:gd name="T37" fmla="*/ 18 h 113"/>
                <a:gd name="T38" fmla="*/ 3 w 542"/>
                <a:gd name="T39" fmla="*/ 19 h 113"/>
                <a:gd name="T40" fmla="*/ 3 w 542"/>
                <a:gd name="T41" fmla="*/ 19 h 113"/>
                <a:gd name="T42" fmla="*/ 3 w 542"/>
                <a:gd name="T43" fmla="*/ 19 h 113"/>
                <a:gd name="T44" fmla="*/ 2 w 542"/>
                <a:gd name="T45" fmla="*/ 19 h 113"/>
                <a:gd name="T46" fmla="*/ 21 w 542"/>
                <a:gd name="T47" fmla="*/ 56 h 113"/>
                <a:gd name="T48" fmla="*/ 12 w 542"/>
                <a:gd name="T49" fmla="*/ 83 h 113"/>
                <a:gd name="T50" fmla="*/ 5 w 542"/>
                <a:gd name="T51" fmla="*/ 92 h 113"/>
                <a:gd name="T52" fmla="*/ 3 w 542"/>
                <a:gd name="T53" fmla="*/ 94 h 113"/>
                <a:gd name="T54" fmla="*/ 2 w 542"/>
                <a:gd name="T55" fmla="*/ 95 h 113"/>
                <a:gd name="T56" fmla="*/ 0 w 542"/>
                <a:gd name="T57" fmla="*/ 96 h 113"/>
                <a:gd name="T58" fmla="*/ 2 w 542"/>
                <a:gd name="T59" fmla="*/ 96 h 113"/>
                <a:gd name="T60" fmla="*/ 302 w 542"/>
                <a:gd name="T61" fmla="*/ 113 h 113"/>
                <a:gd name="T62" fmla="*/ 542 w 542"/>
                <a:gd name="T63" fmla="*/ 96 h 113"/>
                <a:gd name="T64" fmla="*/ 542 w 542"/>
                <a:gd name="T65" fmla="*/ 94 h 113"/>
                <a:gd name="T66" fmla="*/ 497 w 542"/>
                <a:gd name="T67" fmla="*/ 83 h 113"/>
                <a:gd name="T68" fmla="*/ 486 w 542"/>
                <a:gd name="T69" fmla="*/ 57 h 113"/>
                <a:gd name="T70" fmla="*/ 492 w 542"/>
                <a:gd name="T71" fmla="*/ 31 h 113"/>
                <a:gd name="T72" fmla="*/ 496 w 542"/>
                <a:gd name="T73" fmla="*/ 22 h 113"/>
                <a:gd name="T74" fmla="*/ 497 w 542"/>
                <a:gd name="T75" fmla="*/ 20 h 113"/>
                <a:gd name="T76" fmla="*/ 497 w 542"/>
                <a:gd name="T77" fmla="*/ 19 h 113"/>
                <a:gd name="T78" fmla="*/ 498 w 542"/>
                <a:gd name="T79" fmla="*/ 18 h 113"/>
                <a:gd name="T80" fmla="*/ 497 w 542"/>
                <a:gd name="T81" fmla="*/ 18 h 113"/>
                <a:gd name="T82" fmla="*/ 229 w 542"/>
                <a:gd name="T83" fmla="*/ 0 h 113"/>
                <a:gd name="T84" fmla="*/ 2 w 542"/>
                <a:gd name="T85" fmla="*/ 18 h 113"/>
                <a:gd name="T86" fmla="*/ 0 w 542"/>
                <a:gd name="T87" fmla="*/ 18 h 113"/>
                <a:gd name="T88" fmla="*/ 2 w 542"/>
                <a:gd name="T89" fmla="*/ 19 h 113"/>
                <a:gd name="T90" fmla="*/ 3 w 542"/>
                <a:gd name="T91" fmla="*/ 19 h 1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2" h="113">
                  <a:moveTo>
                    <a:pt x="3" y="19"/>
                  </a:moveTo>
                  <a:cubicBezTo>
                    <a:pt x="3" y="19"/>
                    <a:pt x="3" y="19"/>
                    <a:pt x="3" y="19"/>
                  </a:cubicBezTo>
                  <a:cubicBezTo>
                    <a:pt x="3" y="19"/>
                    <a:pt x="4" y="19"/>
                    <a:pt x="6" y="19"/>
                  </a:cubicBezTo>
                  <a:cubicBezTo>
                    <a:pt x="24" y="16"/>
                    <a:pt x="101" y="2"/>
                    <a:pt x="229" y="2"/>
                  </a:cubicBezTo>
                  <a:cubicBezTo>
                    <a:pt x="302" y="2"/>
                    <a:pt x="392" y="7"/>
                    <a:pt x="497" y="20"/>
                  </a:cubicBezTo>
                  <a:cubicBezTo>
                    <a:pt x="497" y="19"/>
                    <a:pt x="497" y="19"/>
                    <a:pt x="497" y="19"/>
                  </a:cubicBezTo>
                  <a:cubicBezTo>
                    <a:pt x="496" y="18"/>
                    <a:pt x="496" y="18"/>
                    <a:pt x="496" y="18"/>
                  </a:cubicBezTo>
                  <a:cubicBezTo>
                    <a:pt x="496" y="18"/>
                    <a:pt x="484" y="37"/>
                    <a:pt x="484" y="57"/>
                  </a:cubicBezTo>
                  <a:cubicBezTo>
                    <a:pt x="484" y="67"/>
                    <a:pt x="487" y="77"/>
                    <a:pt x="496" y="84"/>
                  </a:cubicBezTo>
                  <a:cubicBezTo>
                    <a:pt x="505" y="92"/>
                    <a:pt x="519" y="96"/>
                    <a:pt x="542" y="96"/>
                  </a:cubicBezTo>
                  <a:cubicBezTo>
                    <a:pt x="542" y="95"/>
                    <a:pt x="542" y="95"/>
                    <a:pt x="542" y="95"/>
                  </a:cubicBezTo>
                  <a:cubicBezTo>
                    <a:pt x="541" y="94"/>
                    <a:pt x="541" y="94"/>
                    <a:pt x="541" y="94"/>
                  </a:cubicBezTo>
                  <a:cubicBezTo>
                    <a:pt x="541" y="94"/>
                    <a:pt x="540" y="95"/>
                    <a:pt x="538" y="95"/>
                  </a:cubicBezTo>
                  <a:cubicBezTo>
                    <a:pt x="520" y="98"/>
                    <a:pt x="442" y="111"/>
                    <a:pt x="302" y="111"/>
                  </a:cubicBezTo>
                  <a:cubicBezTo>
                    <a:pt x="222" y="111"/>
                    <a:pt x="122" y="107"/>
                    <a:pt x="3" y="94"/>
                  </a:cubicBezTo>
                  <a:cubicBezTo>
                    <a:pt x="3" y="95"/>
                    <a:pt x="3" y="95"/>
                    <a:pt x="3" y="95"/>
                  </a:cubicBezTo>
                  <a:cubicBezTo>
                    <a:pt x="3" y="96"/>
                    <a:pt x="3" y="96"/>
                    <a:pt x="3" y="96"/>
                  </a:cubicBezTo>
                  <a:cubicBezTo>
                    <a:pt x="3" y="96"/>
                    <a:pt x="23" y="79"/>
                    <a:pt x="23" y="56"/>
                  </a:cubicBezTo>
                  <a:cubicBezTo>
                    <a:pt x="23" y="44"/>
                    <a:pt x="18" y="31"/>
                    <a:pt x="3" y="18"/>
                  </a:cubicBezTo>
                  <a:cubicBezTo>
                    <a:pt x="3" y="19"/>
                    <a:pt x="3" y="19"/>
                    <a:pt x="3" y="19"/>
                  </a:cubicBezTo>
                  <a:cubicBezTo>
                    <a:pt x="3" y="19"/>
                    <a:pt x="3" y="19"/>
                    <a:pt x="3" y="19"/>
                  </a:cubicBezTo>
                  <a:cubicBezTo>
                    <a:pt x="3" y="19"/>
                    <a:pt x="3" y="19"/>
                    <a:pt x="3" y="19"/>
                  </a:cubicBezTo>
                  <a:cubicBezTo>
                    <a:pt x="2" y="19"/>
                    <a:pt x="2" y="19"/>
                    <a:pt x="2" y="19"/>
                  </a:cubicBezTo>
                  <a:cubicBezTo>
                    <a:pt x="17" y="32"/>
                    <a:pt x="21" y="44"/>
                    <a:pt x="21" y="56"/>
                  </a:cubicBezTo>
                  <a:cubicBezTo>
                    <a:pt x="21" y="67"/>
                    <a:pt x="17" y="76"/>
                    <a:pt x="12" y="83"/>
                  </a:cubicBezTo>
                  <a:cubicBezTo>
                    <a:pt x="9" y="87"/>
                    <a:pt x="7" y="90"/>
                    <a:pt x="5" y="92"/>
                  </a:cubicBezTo>
                  <a:cubicBezTo>
                    <a:pt x="4" y="93"/>
                    <a:pt x="3" y="93"/>
                    <a:pt x="3" y="94"/>
                  </a:cubicBezTo>
                  <a:cubicBezTo>
                    <a:pt x="2" y="94"/>
                    <a:pt x="2" y="95"/>
                    <a:pt x="2" y="95"/>
                  </a:cubicBezTo>
                  <a:cubicBezTo>
                    <a:pt x="0" y="96"/>
                    <a:pt x="0" y="96"/>
                    <a:pt x="0" y="96"/>
                  </a:cubicBezTo>
                  <a:cubicBezTo>
                    <a:pt x="2" y="96"/>
                    <a:pt x="2" y="96"/>
                    <a:pt x="2" y="96"/>
                  </a:cubicBezTo>
                  <a:cubicBezTo>
                    <a:pt x="122" y="109"/>
                    <a:pt x="222" y="113"/>
                    <a:pt x="302" y="113"/>
                  </a:cubicBezTo>
                  <a:cubicBezTo>
                    <a:pt x="462" y="113"/>
                    <a:pt x="542" y="96"/>
                    <a:pt x="542" y="96"/>
                  </a:cubicBezTo>
                  <a:cubicBezTo>
                    <a:pt x="542" y="94"/>
                    <a:pt x="542" y="94"/>
                    <a:pt x="542" y="94"/>
                  </a:cubicBezTo>
                  <a:cubicBezTo>
                    <a:pt x="519" y="94"/>
                    <a:pt x="505" y="90"/>
                    <a:pt x="497" y="83"/>
                  </a:cubicBezTo>
                  <a:cubicBezTo>
                    <a:pt x="489" y="76"/>
                    <a:pt x="486" y="66"/>
                    <a:pt x="486" y="57"/>
                  </a:cubicBezTo>
                  <a:cubicBezTo>
                    <a:pt x="486" y="48"/>
                    <a:pt x="489" y="38"/>
                    <a:pt x="492" y="31"/>
                  </a:cubicBezTo>
                  <a:cubicBezTo>
                    <a:pt x="493" y="27"/>
                    <a:pt x="495" y="24"/>
                    <a:pt x="496" y="22"/>
                  </a:cubicBezTo>
                  <a:cubicBezTo>
                    <a:pt x="496" y="21"/>
                    <a:pt x="497" y="20"/>
                    <a:pt x="497" y="20"/>
                  </a:cubicBezTo>
                  <a:cubicBezTo>
                    <a:pt x="497" y="19"/>
                    <a:pt x="497" y="19"/>
                    <a:pt x="497" y="19"/>
                  </a:cubicBezTo>
                  <a:cubicBezTo>
                    <a:pt x="498" y="18"/>
                    <a:pt x="498" y="18"/>
                    <a:pt x="498" y="18"/>
                  </a:cubicBezTo>
                  <a:cubicBezTo>
                    <a:pt x="497" y="18"/>
                    <a:pt x="497" y="18"/>
                    <a:pt x="497" y="18"/>
                  </a:cubicBezTo>
                  <a:cubicBezTo>
                    <a:pt x="392" y="5"/>
                    <a:pt x="302" y="0"/>
                    <a:pt x="229" y="0"/>
                  </a:cubicBezTo>
                  <a:cubicBezTo>
                    <a:pt x="82" y="0"/>
                    <a:pt x="2" y="18"/>
                    <a:pt x="2" y="18"/>
                  </a:cubicBezTo>
                  <a:cubicBezTo>
                    <a:pt x="0" y="18"/>
                    <a:pt x="0" y="18"/>
                    <a:pt x="0" y="18"/>
                  </a:cubicBezTo>
                  <a:cubicBezTo>
                    <a:pt x="2" y="19"/>
                    <a:pt x="2" y="19"/>
                    <a:pt x="2" y="19"/>
                  </a:cubicBezTo>
                  <a:lnTo>
                    <a:pt x="3" y="19"/>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70" name="Freeform 30"/>
            <p:cNvSpPr/>
            <p:nvPr/>
          </p:nvSpPr>
          <p:spPr bwMode="auto">
            <a:xfrm>
              <a:off x="1413342" y="2933801"/>
              <a:ext cx="621682" cy="53415"/>
            </a:xfrm>
            <a:custGeom>
              <a:gdLst>
                <a:gd name="T0" fmla="*/ 45 w 584"/>
                <a:gd name="T1" fmla="*/ 0 h 50"/>
                <a:gd name="T2" fmla="*/ 0 w 584"/>
                <a:gd name="T3" fmla="*/ 12 h 50"/>
                <a:gd name="T4" fmla="*/ 584 w 584"/>
                <a:gd name="T5" fmla="*/ 7 h 50"/>
                <a:gd name="T6" fmla="*/ 550 w 584"/>
                <a:gd name="T7" fmla="*/ 0 h 50"/>
                <a:gd name="T8" fmla="*/ 45 w 584"/>
                <a:gd name="T9" fmla="*/ 0 h 50"/>
              </a:gdLst>
              <a:cxnLst>
                <a:cxn ang="0">
                  <a:pos x="T0" y="T1"/>
                </a:cxn>
                <a:cxn ang="0">
                  <a:pos x="T2" y="T3"/>
                </a:cxn>
                <a:cxn ang="0">
                  <a:pos x="T4" y="T5"/>
                </a:cxn>
                <a:cxn ang="0">
                  <a:pos x="T6" y="T7"/>
                </a:cxn>
                <a:cxn ang="0">
                  <a:pos x="T8" y="T9"/>
                </a:cxn>
              </a:cxnLst>
              <a:rect l="0" t="0" r="r" b="b"/>
              <a:pathLst>
                <a:path w="584" h="50">
                  <a:moveTo>
                    <a:pt x="45" y="0"/>
                  </a:moveTo>
                  <a:cubicBezTo>
                    <a:pt x="36" y="8"/>
                    <a:pt x="0" y="12"/>
                    <a:pt x="0" y="12"/>
                  </a:cubicBezTo>
                  <a:cubicBezTo>
                    <a:pt x="449" y="50"/>
                    <a:pt x="584" y="7"/>
                    <a:pt x="584" y="7"/>
                  </a:cubicBezTo>
                  <a:cubicBezTo>
                    <a:pt x="569" y="7"/>
                    <a:pt x="558" y="4"/>
                    <a:pt x="550" y="0"/>
                  </a:cubicBezTo>
                  <a:cubicBezTo>
                    <a:pt x="481" y="14"/>
                    <a:pt x="290" y="27"/>
                    <a:pt x="45" y="0"/>
                  </a:cubicBez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71" name="Freeform 31"/>
            <p:cNvSpPr/>
            <p:nvPr/>
          </p:nvSpPr>
          <p:spPr bwMode="auto">
            <a:xfrm>
              <a:off x="1411996" y="2932902"/>
              <a:ext cx="623029" cy="31870"/>
            </a:xfrm>
            <a:custGeom>
              <a:gdLst>
                <a:gd name="T0" fmla="*/ 46 w 585"/>
                <a:gd name="T1" fmla="*/ 1 h 30"/>
                <a:gd name="T2" fmla="*/ 45 w 585"/>
                <a:gd name="T3" fmla="*/ 0 h 30"/>
                <a:gd name="T4" fmla="*/ 35 w 585"/>
                <a:gd name="T5" fmla="*/ 5 h 30"/>
                <a:gd name="T6" fmla="*/ 12 w 585"/>
                <a:gd name="T7" fmla="*/ 10 h 30"/>
                <a:gd name="T8" fmla="*/ 4 w 585"/>
                <a:gd name="T9" fmla="*/ 12 h 30"/>
                <a:gd name="T10" fmla="*/ 0 w 585"/>
                <a:gd name="T11" fmla="*/ 12 h 30"/>
                <a:gd name="T12" fmla="*/ 0 w 585"/>
                <a:gd name="T13" fmla="*/ 14 h 30"/>
                <a:gd name="T14" fmla="*/ 328 w 585"/>
                <a:gd name="T15" fmla="*/ 30 h 30"/>
                <a:gd name="T16" fmla="*/ 585 w 585"/>
                <a:gd name="T17" fmla="*/ 9 h 30"/>
                <a:gd name="T18" fmla="*/ 585 w 585"/>
                <a:gd name="T19" fmla="*/ 7 h 30"/>
                <a:gd name="T20" fmla="*/ 552 w 585"/>
                <a:gd name="T21" fmla="*/ 0 h 30"/>
                <a:gd name="T22" fmla="*/ 552 w 585"/>
                <a:gd name="T23" fmla="*/ 0 h 30"/>
                <a:gd name="T24" fmla="*/ 551 w 585"/>
                <a:gd name="T25" fmla="*/ 0 h 30"/>
                <a:gd name="T26" fmla="*/ 323 w 585"/>
                <a:gd name="T27" fmla="*/ 16 h 30"/>
                <a:gd name="T28" fmla="*/ 46 w 585"/>
                <a:gd name="T29" fmla="*/ 0 h 30"/>
                <a:gd name="T30" fmla="*/ 45 w 585"/>
                <a:gd name="T31" fmla="*/ 0 h 30"/>
                <a:gd name="T32" fmla="*/ 45 w 585"/>
                <a:gd name="T33" fmla="*/ 0 h 30"/>
                <a:gd name="T34" fmla="*/ 46 w 585"/>
                <a:gd name="T35" fmla="*/ 1 h 30"/>
                <a:gd name="T36" fmla="*/ 45 w 585"/>
                <a:gd name="T37" fmla="*/ 2 h 30"/>
                <a:gd name="T38" fmla="*/ 323 w 585"/>
                <a:gd name="T39" fmla="*/ 18 h 30"/>
                <a:gd name="T40" fmla="*/ 552 w 585"/>
                <a:gd name="T41" fmla="*/ 2 h 30"/>
                <a:gd name="T42" fmla="*/ 551 w 585"/>
                <a:gd name="T43" fmla="*/ 1 h 30"/>
                <a:gd name="T44" fmla="*/ 551 w 585"/>
                <a:gd name="T45" fmla="*/ 2 h 30"/>
                <a:gd name="T46" fmla="*/ 585 w 585"/>
                <a:gd name="T47" fmla="*/ 9 h 30"/>
                <a:gd name="T48" fmla="*/ 585 w 585"/>
                <a:gd name="T49" fmla="*/ 8 h 30"/>
                <a:gd name="T50" fmla="*/ 584 w 585"/>
                <a:gd name="T51" fmla="*/ 7 h 30"/>
                <a:gd name="T52" fmla="*/ 581 w 585"/>
                <a:gd name="T53" fmla="*/ 8 h 30"/>
                <a:gd name="T54" fmla="*/ 328 w 585"/>
                <a:gd name="T55" fmla="*/ 28 h 30"/>
                <a:gd name="T56" fmla="*/ 1 w 585"/>
                <a:gd name="T57" fmla="*/ 12 h 30"/>
                <a:gd name="T58" fmla="*/ 1 w 585"/>
                <a:gd name="T59" fmla="*/ 13 h 30"/>
                <a:gd name="T60" fmla="*/ 1 w 585"/>
                <a:gd name="T61" fmla="*/ 14 h 30"/>
                <a:gd name="T62" fmla="*/ 20 w 585"/>
                <a:gd name="T63" fmla="*/ 11 h 30"/>
                <a:gd name="T64" fmla="*/ 35 w 585"/>
                <a:gd name="T65" fmla="*/ 7 h 30"/>
                <a:gd name="T66" fmla="*/ 46 w 585"/>
                <a:gd name="T67" fmla="*/ 2 h 30"/>
                <a:gd name="T68" fmla="*/ 46 w 585"/>
                <a:gd name="T69" fmla="*/ 1 h 30"/>
                <a:gd name="T70" fmla="*/ 45 w 585"/>
                <a:gd name="T71" fmla="*/ 2 h 30"/>
                <a:gd name="T72" fmla="*/ 46 w 585"/>
                <a:gd name="T73" fmla="*/ 1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5" h="30">
                  <a:moveTo>
                    <a:pt x="46" y="1"/>
                  </a:moveTo>
                  <a:cubicBezTo>
                    <a:pt x="45" y="0"/>
                    <a:pt x="45" y="0"/>
                    <a:pt x="45" y="0"/>
                  </a:cubicBezTo>
                  <a:cubicBezTo>
                    <a:pt x="43" y="2"/>
                    <a:pt x="39" y="4"/>
                    <a:pt x="35" y="5"/>
                  </a:cubicBezTo>
                  <a:cubicBezTo>
                    <a:pt x="28" y="7"/>
                    <a:pt x="19" y="9"/>
                    <a:pt x="12" y="10"/>
                  </a:cubicBezTo>
                  <a:cubicBezTo>
                    <a:pt x="9" y="11"/>
                    <a:pt x="6" y="11"/>
                    <a:pt x="4" y="12"/>
                  </a:cubicBezTo>
                  <a:cubicBezTo>
                    <a:pt x="2" y="12"/>
                    <a:pt x="0" y="12"/>
                    <a:pt x="0" y="12"/>
                  </a:cubicBezTo>
                  <a:cubicBezTo>
                    <a:pt x="0" y="14"/>
                    <a:pt x="0" y="14"/>
                    <a:pt x="0" y="14"/>
                  </a:cubicBezTo>
                  <a:cubicBezTo>
                    <a:pt x="137" y="26"/>
                    <a:pt x="245" y="30"/>
                    <a:pt x="328" y="30"/>
                  </a:cubicBezTo>
                  <a:cubicBezTo>
                    <a:pt x="519" y="30"/>
                    <a:pt x="585" y="9"/>
                    <a:pt x="585" y="9"/>
                  </a:cubicBezTo>
                  <a:cubicBezTo>
                    <a:pt x="585" y="7"/>
                    <a:pt x="585" y="7"/>
                    <a:pt x="585" y="7"/>
                  </a:cubicBezTo>
                  <a:cubicBezTo>
                    <a:pt x="570" y="7"/>
                    <a:pt x="560" y="4"/>
                    <a:pt x="552" y="0"/>
                  </a:cubicBezTo>
                  <a:cubicBezTo>
                    <a:pt x="552" y="0"/>
                    <a:pt x="552" y="0"/>
                    <a:pt x="552" y="0"/>
                  </a:cubicBezTo>
                  <a:cubicBezTo>
                    <a:pt x="551" y="0"/>
                    <a:pt x="551" y="0"/>
                    <a:pt x="551" y="0"/>
                  </a:cubicBezTo>
                  <a:cubicBezTo>
                    <a:pt x="511" y="8"/>
                    <a:pt x="431" y="16"/>
                    <a:pt x="323" y="16"/>
                  </a:cubicBezTo>
                  <a:cubicBezTo>
                    <a:pt x="244" y="16"/>
                    <a:pt x="150" y="12"/>
                    <a:pt x="46" y="0"/>
                  </a:cubicBezTo>
                  <a:cubicBezTo>
                    <a:pt x="45" y="0"/>
                    <a:pt x="45" y="0"/>
                    <a:pt x="45" y="0"/>
                  </a:cubicBezTo>
                  <a:cubicBezTo>
                    <a:pt x="45" y="0"/>
                    <a:pt x="45" y="0"/>
                    <a:pt x="45" y="0"/>
                  </a:cubicBezTo>
                  <a:cubicBezTo>
                    <a:pt x="46" y="1"/>
                    <a:pt x="46" y="1"/>
                    <a:pt x="46" y="1"/>
                  </a:cubicBezTo>
                  <a:cubicBezTo>
                    <a:pt x="45" y="2"/>
                    <a:pt x="45" y="2"/>
                    <a:pt x="45" y="2"/>
                  </a:cubicBezTo>
                  <a:cubicBezTo>
                    <a:pt x="149" y="14"/>
                    <a:pt x="244" y="18"/>
                    <a:pt x="323" y="18"/>
                  </a:cubicBezTo>
                  <a:cubicBezTo>
                    <a:pt x="431" y="18"/>
                    <a:pt x="511" y="10"/>
                    <a:pt x="552" y="2"/>
                  </a:cubicBezTo>
                  <a:cubicBezTo>
                    <a:pt x="551" y="1"/>
                    <a:pt x="551" y="1"/>
                    <a:pt x="551" y="1"/>
                  </a:cubicBezTo>
                  <a:cubicBezTo>
                    <a:pt x="551" y="2"/>
                    <a:pt x="551" y="2"/>
                    <a:pt x="551" y="2"/>
                  </a:cubicBezTo>
                  <a:cubicBezTo>
                    <a:pt x="559" y="6"/>
                    <a:pt x="570" y="9"/>
                    <a:pt x="585" y="9"/>
                  </a:cubicBezTo>
                  <a:cubicBezTo>
                    <a:pt x="585" y="8"/>
                    <a:pt x="585" y="8"/>
                    <a:pt x="585" y="8"/>
                  </a:cubicBezTo>
                  <a:cubicBezTo>
                    <a:pt x="584" y="7"/>
                    <a:pt x="584" y="7"/>
                    <a:pt x="584" y="7"/>
                  </a:cubicBezTo>
                  <a:cubicBezTo>
                    <a:pt x="584" y="7"/>
                    <a:pt x="583" y="7"/>
                    <a:pt x="581" y="8"/>
                  </a:cubicBezTo>
                  <a:cubicBezTo>
                    <a:pt x="566" y="12"/>
                    <a:pt x="495" y="28"/>
                    <a:pt x="328" y="28"/>
                  </a:cubicBezTo>
                  <a:cubicBezTo>
                    <a:pt x="245" y="28"/>
                    <a:pt x="137" y="24"/>
                    <a:pt x="1" y="12"/>
                  </a:cubicBezTo>
                  <a:cubicBezTo>
                    <a:pt x="1" y="13"/>
                    <a:pt x="1" y="13"/>
                    <a:pt x="1" y="13"/>
                  </a:cubicBezTo>
                  <a:cubicBezTo>
                    <a:pt x="1" y="14"/>
                    <a:pt x="1" y="14"/>
                    <a:pt x="1" y="14"/>
                  </a:cubicBezTo>
                  <a:cubicBezTo>
                    <a:pt x="1" y="14"/>
                    <a:pt x="10" y="13"/>
                    <a:pt x="20" y="11"/>
                  </a:cubicBezTo>
                  <a:cubicBezTo>
                    <a:pt x="25" y="10"/>
                    <a:pt x="30" y="9"/>
                    <a:pt x="35" y="7"/>
                  </a:cubicBezTo>
                  <a:cubicBezTo>
                    <a:pt x="40" y="6"/>
                    <a:pt x="44" y="4"/>
                    <a:pt x="46" y="2"/>
                  </a:cubicBezTo>
                  <a:cubicBezTo>
                    <a:pt x="46" y="1"/>
                    <a:pt x="46" y="1"/>
                    <a:pt x="46" y="1"/>
                  </a:cubicBezTo>
                  <a:cubicBezTo>
                    <a:pt x="45" y="2"/>
                    <a:pt x="45" y="2"/>
                    <a:pt x="45" y="2"/>
                  </a:cubicBezTo>
                  <a:lnTo>
                    <a:pt x="46" y="1"/>
                  </a:lnTo>
                  <a:close/>
                </a:path>
              </a:pathLst>
            </a:custGeom>
            <a:grp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72" name="任意多边形 371"/>
            <p:cNvSpPr>
              <a:spLocks noChangeArrowheads="1"/>
            </p:cNvSpPr>
            <p:nvPr/>
          </p:nvSpPr>
          <p:spPr bwMode="auto">
            <a:xfrm>
              <a:off x="1697475" y="2967017"/>
              <a:ext cx="65086" cy="430913"/>
            </a:xfrm>
            <a:custGeom>
              <a:gdLst>
                <a:gd name="connsiteX0" fmla="*/ 70545 w 112406"/>
                <a:gd name="connsiteY0" fmla="*/ 722495 h 744201"/>
                <a:gd name="connsiteX1" fmla="*/ 80623 w 112406"/>
                <a:gd name="connsiteY1" fmla="*/ 733348 h 744201"/>
                <a:gd name="connsiteX2" fmla="*/ 70545 w 112406"/>
                <a:gd name="connsiteY2" fmla="*/ 744201 h 744201"/>
                <a:gd name="connsiteX3" fmla="*/ 60467 w 112406"/>
                <a:gd name="connsiteY3" fmla="*/ 733348 h 744201"/>
                <a:gd name="connsiteX4" fmla="*/ 70545 w 112406"/>
                <a:gd name="connsiteY4" fmla="*/ 722495 h 744201"/>
                <a:gd name="connsiteX5" fmla="*/ 39536 w 112406"/>
                <a:gd name="connsiteY5" fmla="*/ 722495 h 744201"/>
                <a:gd name="connsiteX6" fmla="*/ 49614 w 112406"/>
                <a:gd name="connsiteY6" fmla="*/ 733348 h 744201"/>
                <a:gd name="connsiteX7" fmla="*/ 39536 w 112406"/>
                <a:gd name="connsiteY7" fmla="*/ 744201 h 744201"/>
                <a:gd name="connsiteX8" fmla="*/ 29458 w 112406"/>
                <a:gd name="connsiteY8" fmla="*/ 733348 h 744201"/>
                <a:gd name="connsiteX9" fmla="*/ 39536 w 112406"/>
                <a:gd name="connsiteY9" fmla="*/ 722495 h 744201"/>
                <a:gd name="connsiteX10" fmla="*/ 70545 w 112406"/>
                <a:gd name="connsiteY10" fmla="*/ 689161 h 744201"/>
                <a:gd name="connsiteX11" fmla="*/ 80623 w 112406"/>
                <a:gd name="connsiteY11" fmla="*/ 700402 h 744201"/>
                <a:gd name="connsiteX12" fmla="*/ 70545 w 112406"/>
                <a:gd name="connsiteY12" fmla="*/ 711643 h 744201"/>
                <a:gd name="connsiteX13" fmla="*/ 60467 w 112406"/>
                <a:gd name="connsiteY13" fmla="*/ 700402 h 744201"/>
                <a:gd name="connsiteX14" fmla="*/ 70545 w 112406"/>
                <a:gd name="connsiteY14" fmla="*/ 689161 h 744201"/>
                <a:gd name="connsiteX15" fmla="*/ 39536 w 112406"/>
                <a:gd name="connsiteY15" fmla="*/ 689161 h 744201"/>
                <a:gd name="connsiteX16" fmla="*/ 49614 w 112406"/>
                <a:gd name="connsiteY16" fmla="*/ 700402 h 744201"/>
                <a:gd name="connsiteX17" fmla="*/ 39536 w 112406"/>
                <a:gd name="connsiteY17" fmla="*/ 711643 h 744201"/>
                <a:gd name="connsiteX18" fmla="*/ 29458 w 112406"/>
                <a:gd name="connsiteY18" fmla="*/ 700402 h 744201"/>
                <a:gd name="connsiteX19" fmla="*/ 39536 w 112406"/>
                <a:gd name="connsiteY19" fmla="*/ 689161 h 744201"/>
                <a:gd name="connsiteX20" fmla="*/ 70545 w 112406"/>
                <a:gd name="connsiteY20" fmla="*/ 654277 h 744201"/>
                <a:gd name="connsiteX21" fmla="*/ 80623 w 112406"/>
                <a:gd name="connsiteY21" fmla="*/ 665518 h 744201"/>
                <a:gd name="connsiteX22" fmla="*/ 70545 w 112406"/>
                <a:gd name="connsiteY22" fmla="*/ 676759 h 744201"/>
                <a:gd name="connsiteX23" fmla="*/ 60467 w 112406"/>
                <a:gd name="connsiteY23" fmla="*/ 665518 h 744201"/>
                <a:gd name="connsiteX24" fmla="*/ 70545 w 112406"/>
                <a:gd name="connsiteY24" fmla="*/ 654277 h 744201"/>
                <a:gd name="connsiteX25" fmla="*/ 39536 w 112406"/>
                <a:gd name="connsiteY25" fmla="*/ 654277 h 744201"/>
                <a:gd name="connsiteX26" fmla="*/ 49614 w 112406"/>
                <a:gd name="connsiteY26" fmla="*/ 665518 h 744201"/>
                <a:gd name="connsiteX27" fmla="*/ 39536 w 112406"/>
                <a:gd name="connsiteY27" fmla="*/ 676759 h 744201"/>
                <a:gd name="connsiteX28" fmla="*/ 29458 w 112406"/>
                <a:gd name="connsiteY28" fmla="*/ 665518 h 744201"/>
                <a:gd name="connsiteX29" fmla="*/ 39536 w 112406"/>
                <a:gd name="connsiteY29" fmla="*/ 654277 h 744201"/>
                <a:gd name="connsiteX30" fmla="*/ 70545 w 112406"/>
                <a:gd name="connsiteY30" fmla="*/ 621718 h 744201"/>
                <a:gd name="connsiteX31" fmla="*/ 80623 w 112406"/>
                <a:gd name="connsiteY31" fmla="*/ 632571 h 744201"/>
                <a:gd name="connsiteX32" fmla="*/ 70545 w 112406"/>
                <a:gd name="connsiteY32" fmla="*/ 643424 h 744201"/>
                <a:gd name="connsiteX33" fmla="*/ 60467 w 112406"/>
                <a:gd name="connsiteY33" fmla="*/ 632571 h 744201"/>
                <a:gd name="connsiteX34" fmla="*/ 70545 w 112406"/>
                <a:gd name="connsiteY34" fmla="*/ 621718 h 744201"/>
                <a:gd name="connsiteX35" fmla="*/ 39536 w 112406"/>
                <a:gd name="connsiteY35" fmla="*/ 621718 h 744201"/>
                <a:gd name="connsiteX36" fmla="*/ 49614 w 112406"/>
                <a:gd name="connsiteY36" fmla="*/ 632571 h 744201"/>
                <a:gd name="connsiteX37" fmla="*/ 39536 w 112406"/>
                <a:gd name="connsiteY37" fmla="*/ 643424 h 744201"/>
                <a:gd name="connsiteX38" fmla="*/ 29458 w 112406"/>
                <a:gd name="connsiteY38" fmla="*/ 632571 h 744201"/>
                <a:gd name="connsiteX39" fmla="*/ 39536 w 112406"/>
                <a:gd name="connsiteY39" fmla="*/ 621718 h 744201"/>
                <a:gd name="connsiteX40" fmla="*/ 70545 w 112406"/>
                <a:gd name="connsiteY40" fmla="*/ 588384 h 744201"/>
                <a:gd name="connsiteX41" fmla="*/ 80623 w 112406"/>
                <a:gd name="connsiteY41" fmla="*/ 599625 h 744201"/>
                <a:gd name="connsiteX42" fmla="*/ 70545 w 112406"/>
                <a:gd name="connsiteY42" fmla="*/ 610866 h 744201"/>
                <a:gd name="connsiteX43" fmla="*/ 60467 w 112406"/>
                <a:gd name="connsiteY43" fmla="*/ 599625 h 744201"/>
                <a:gd name="connsiteX44" fmla="*/ 70545 w 112406"/>
                <a:gd name="connsiteY44" fmla="*/ 588384 h 744201"/>
                <a:gd name="connsiteX45" fmla="*/ 39536 w 112406"/>
                <a:gd name="connsiteY45" fmla="*/ 588384 h 744201"/>
                <a:gd name="connsiteX46" fmla="*/ 49614 w 112406"/>
                <a:gd name="connsiteY46" fmla="*/ 599625 h 744201"/>
                <a:gd name="connsiteX47" fmla="*/ 39536 w 112406"/>
                <a:gd name="connsiteY47" fmla="*/ 610866 h 744201"/>
                <a:gd name="connsiteX48" fmla="*/ 29458 w 112406"/>
                <a:gd name="connsiteY48" fmla="*/ 599625 h 744201"/>
                <a:gd name="connsiteX49" fmla="*/ 39536 w 112406"/>
                <a:gd name="connsiteY49" fmla="*/ 588384 h 744201"/>
                <a:gd name="connsiteX50" fmla="*/ 102328 w 112406"/>
                <a:gd name="connsiteY50" fmla="*/ 558926 h 744201"/>
                <a:gd name="connsiteX51" fmla="*/ 112406 w 112406"/>
                <a:gd name="connsiteY51" fmla="*/ 570167 h 744201"/>
                <a:gd name="connsiteX52" fmla="*/ 102328 w 112406"/>
                <a:gd name="connsiteY52" fmla="*/ 581408 h 744201"/>
                <a:gd name="connsiteX53" fmla="*/ 92250 w 112406"/>
                <a:gd name="connsiteY53" fmla="*/ 570167 h 744201"/>
                <a:gd name="connsiteX54" fmla="*/ 102328 w 112406"/>
                <a:gd name="connsiteY54" fmla="*/ 558926 h 744201"/>
                <a:gd name="connsiteX55" fmla="*/ 70545 w 112406"/>
                <a:gd name="connsiteY55" fmla="*/ 558926 h 744201"/>
                <a:gd name="connsiteX56" fmla="*/ 80623 w 112406"/>
                <a:gd name="connsiteY56" fmla="*/ 570167 h 744201"/>
                <a:gd name="connsiteX57" fmla="*/ 70545 w 112406"/>
                <a:gd name="connsiteY57" fmla="*/ 581408 h 744201"/>
                <a:gd name="connsiteX58" fmla="*/ 60467 w 112406"/>
                <a:gd name="connsiteY58" fmla="*/ 570167 h 744201"/>
                <a:gd name="connsiteX59" fmla="*/ 70545 w 112406"/>
                <a:gd name="connsiteY59" fmla="*/ 558926 h 744201"/>
                <a:gd name="connsiteX60" fmla="*/ 39536 w 112406"/>
                <a:gd name="connsiteY60" fmla="*/ 558926 h 744201"/>
                <a:gd name="connsiteX61" fmla="*/ 49614 w 112406"/>
                <a:gd name="connsiteY61" fmla="*/ 570167 h 744201"/>
                <a:gd name="connsiteX62" fmla="*/ 39536 w 112406"/>
                <a:gd name="connsiteY62" fmla="*/ 581408 h 744201"/>
                <a:gd name="connsiteX63" fmla="*/ 29458 w 112406"/>
                <a:gd name="connsiteY63" fmla="*/ 570167 h 744201"/>
                <a:gd name="connsiteX64" fmla="*/ 39536 w 112406"/>
                <a:gd name="connsiteY64" fmla="*/ 558926 h 744201"/>
                <a:gd name="connsiteX65" fmla="*/ 10078 w 112406"/>
                <a:gd name="connsiteY65" fmla="*/ 558926 h 744201"/>
                <a:gd name="connsiteX66" fmla="*/ 20156 w 112406"/>
                <a:gd name="connsiteY66" fmla="*/ 570167 h 744201"/>
                <a:gd name="connsiteX67" fmla="*/ 10078 w 112406"/>
                <a:gd name="connsiteY67" fmla="*/ 581408 h 744201"/>
                <a:gd name="connsiteX68" fmla="*/ 0 w 112406"/>
                <a:gd name="connsiteY68" fmla="*/ 570167 h 744201"/>
                <a:gd name="connsiteX69" fmla="*/ 10078 w 112406"/>
                <a:gd name="connsiteY69" fmla="*/ 558926 h 744201"/>
                <a:gd name="connsiteX70" fmla="*/ 102328 w 112406"/>
                <a:gd name="connsiteY70" fmla="*/ 526367 h 744201"/>
                <a:gd name="connsiteX71" fmla="*/ 112406 w 112406"/>
                <a:gd name="connsiteY71" fmla="*/ 537220 h 744201"/>
                <a:gd name="connsiteX72" fmla="*/ 102328 w 112406"/>
                <a:gd name="connsiteY72" fmla="*/ 548073 h 744201"/>
                <a:gd name="connsiteX73" fmla="*/ 92250 w 112406"/>
                <a:gd name="connsiteY73" fmla="*/ 537220 h 744201"/>
                <a:gd name="connsiteX74" fmla="*/ 102328 w 112406"/>
                <a:gd name="connsiteY74" fmla="*/ 526367 h 744201"/>
                <a:gd name="connsiteX75" fmla="*/ 70545 w 112406"/>
                <a:gd name="connsiteY75" fmla="*/ 526367 h 744201"/>
                <a:gd name="connsiteX76" fmla="*/ 80623 w 112406"/>
                <a:gd name="connsiteY76" fmla="*/ 537220 h 744201"/>
                <a:gd name="connsiteX77" fmla="*/ 70545 w 112406"/>
                <a:gd name="connsiteY77" fmla="*/ 548073 h 744201"/>
                <a:gd name="connsiteX78" fmla="*/ 60467 w 112406"/>
                <a:gd name="connsiteY78" fmla="*/ 537220 h 744201"/>
                <a:gd name="connsiteX79" fmla="*/ 70545 w 112406"/>
                <a:gd name="connsiteY79" fmla="*/ 526367 h 744201"/>
                <a:gd name="connsiteX80" fmla="*/ 39536 w 112406"/>
                <a:gd name="connsiteY80" fmla="*/ 526367 h 744201"/>
                <a:gd name="connsiteX81" fmla="*/ 49614 w 112406"/>
                <a:gd name="connsiteY81" fmla="*/ 537220 h 744201"/>
                <a:gd name="connsiteX82" fmla="*/ 39536 w 112406"/>
                <a:gd name="connsiteY82" fmla="*/ 548073 h 744201"/>
                <a:gd name="connsiteX83" fmla="*/ 29458 w 112406"/>
                <a:gd name="connsiteY83" fmla="*/ 537220 h 744201"/>
                <a:gd name="connsiteX84" fmla="*/ 39536 w 112406"/>
                <a:gd name="connsiteY84" fmla="*/ 526367 h 744201"/>
                <a:gd name="connsiteX85" fmla="*/ 10078 w 112406"/>
                <a:gd name="connsiteY85" fmla="*/ 526367 h 744201"/>
                <a:gd name="connsiteX86" fmla="*/ 20156 w 112406"/>
                <a:gd name="connsiteY86" fmla="*/ 537220 h 744201"/>
                <a:gd name="connsiteX87" fmla="*/ 10078 w 112406"/>
                <a:gd name="connsiteY87" fmla="*/ 548073 h 744201"/>
                <a:gd name="connsiteX88" fmla="*/ 0 w 112406"/>
                <a:gd name="connsiteY88" fmla="*/ 537220 h 744201"/>
                <a:gd name="connsiteX89" fmla="*/ 10078 w 112406"/>
                <a:gd name="connsiteY89" fmla="*/ 526367 h 744201"/>
                <a:gd name="connsiteX90" fmla="*/ 102328 w 112406"/>
                <a:gd name="connsiteY90" fmla="*/ 491483 h 744201"/>
                <a:gd name="connsiteX91" fmla="*/ 112406 w 112406"/>
                <a:gd name="connsiteY91" fmla="*/ 503499 h 744201"/>
                <a:gd name="connsiteX92" fmla="*/ 102328 w 112406"/>
                <a:gd name="connsiteY92" fmla="*/ 515515 h 744201"/>
                <a:gd name="connsiteX93" fmla="*/ 92250 w 112406"/>
                <a:gd name="connsiteY93" fmla="*/ 503499 h 744201"/>
                <a:gd name="connsiteX94" fmla="*/ 102328 w 112406"/>
                <a:gd name="connsiteY94" fmla="*/ 491483 h 744201"/>
                <a:gd name="connsiteX95" fmla="*/ 70545 w 112406"/>
                <a:gd name="connsiteY95" fmla="*/ 491483 h 744201"/>
                <a:gd name="connsiteX96" fmla="*/ 80623 w 112406"/>
                <a:gd name="connsiteY96" fmla="*/ 503499 h 744201"/>
                <a:gd name="connsiteX97" fmla="*/ 70545 w 112406"/>
                <a:gd name="connsiteY97" fmla="*/ 515515 h 744201"/>
                <a:gd name="connsiteX98" fmla="*/ 60467 w 112406"/>
                <a:gd name="connsiteY98" fmla="*/ 503499 h 744201"/>
                <a:gd name="connsiteX99" fmla="*/ 70545 w 112406"/>
                <a:gd name="connsiteY99" fmla="*/ 491483 h 744201"/>
                <a:gd name="connsiteX100" fmla="*/ 39536 w 112406"/>
                <a:gd name="connsiteY100" fmla="*/ 491483 h 744201"/>
                <a:gd name="connsiteX101" fmla="*/ 49614 w 112406"/>
                <a:gd name="connsiteY101" fmla="*/ 503499 h 744201"/>
                <a:gd name="connsiteX102" fmla="*/ 39536 w 112406"/>
                <a:gd name="connsiteY102" fmla="*/ 515515 h 744201"/>
                <a:gd name="connsiteX103" fmla="*/ 29458 w 112406"/>
                <a:gd name="connsiteY103" fmla="*/ 503499 h 744201"/>
                <a:gd name="connsiteX104" fmla="*/ 39536 w 112406"/>
                <a:gd name="connsiteY104" fmla="*/ 491483 h 744201"/>
                <a:gd name="connsiteX105" fmla="*/ 10078 w 112406"/>
                <a:gd name="connsiteY105" fmla="*/ 491483 h 744201"/>
                <a:gd name="connsiteX106" fmla="*/ 20156 w 112406"/>
                <a:gd name="connsiteY106" fmla="*/ 503499 h 744201"/>
                <a:gd name="connsiteX107" fmla="*/ 10078 w 112406"/>
                <a:gd name="connsiteY107" fmla="*/ 515515 h 744201"/>
                <a:gd name="connsiteX108" fmla="*/ 0 w 112406"/>
                <a:gd name="connsiteY108" fmla="*/ 503499 h 744201"/>
                <a:gd name="connsiteX109" fmla="*/ 10078 w 112406"/>
                <a:gd name="connsiteY109" fmla="*/ 491483 h 744201"/>
                <a:gd name="connsiteX110" fmla="*/ 102328 w 112406"/>
                <a:gd name="connsiteY110" fmla="*/ 458149 h 744201"/>
                <a:gd name="connsiteX111" fmla="*/ 112406 w 112406"/>
                <a:gd name="connsiteY111" fmla="*/ 469390 h 744201"/>
                <a:gd name="connsiteX112" fmla="*/ 102328 w 112406"/>
                <a:gd name="connsiteY112" fmla="*/ 480631 h 744201"/>
                <a:gd name="connsiteX113" fmla="*/ 92250 w 112406"/>
                <a:gd name="connsiteY113" fmla="*/ 469390 h 744201"/>
                <a:gd name="connsiteX114" fmla="*/ 102328 w 112406"/>
                <a:gd name="connsiteY114" fmla="*/ 458149 h 744201"/>
                <a:gd name="connsiteX115" fmla="*/ 70545 w 112406"/>
                <a:gd name="connsiteY115" fmla="*/ 458149 h 744201"/>
                <a:gd name="connsiteX116" fmla="*/ 80623 w 112406"/>
                <a:gd name="connsiteY116" fmla="*/ 469390 h 744201"/>
                <a:gd name="connsiteX117" fmla="*/ 70545 w 112406"/>
                <a:gd name="connsiteY117" fmla="*/ 480631 h 744201"/>
                <a:gd name="connsiteX118" fmla="*/ 60467 w 112406"/>
                <a:gd name="connsiteY118" fmla="*/ 469390 h 744201"/>
                <a:gd name="connsiteX119" fmla="*/ 70545 w 112406"/>
                <a:gd name="connsiteY119" fmla="*/ 458149 h 744201"/>
                <a:gd name="connsiteX120" fmla="*/ 39536 w 112406"/>
                <a:gd name="connsiteY120" fmla="*/ 458149 h 744201"/>
                <a:gd name="connsiteX121" fmla="*/ 49614 w 112406"/>
                <a:gd name="connsiteY121" fmla="*/ 469390 h 744201"/>
                <a:gd name="connsiteX122" fmla="*/ 39536 w 112406"/>
                <a:gd name="connsiteY122" fmla="*/ 480631 h 744201"/>
                <a:gd name="connsiteX123" fmla="*/ 29458 w 112406"/>
                <a:gd name="connsiteY123" fmla="*/ 469390 h 744201"/>
                <a:gd name="connsiteX124" fmla="*/ 39536 w 112406"/>
                <a:gd name="connsiteY124" fmla="*/ 458149 h 744201"/>
                <a:gd name="connsiteX125" fmla="*/ 10078 w 112406"/>
                <a:gd name="connsiteY125" fmla="*/ 458149 h 744201"/>
                <a:gd name="connsiteX126" fmla="*/ 20156 w 112406"/>
                <a:gd name="connsiteY126" fmla="*/ 469390 h 744201"/>
                <a:gd name="connsiteX127" fmla="*/ 10078 w 112406"/>
                <a:gd name="connsiteY127" fmla="*/ 480631 h 744201"/>
                <a:gd name="connsiteX128" fmla="*/ 0 w 112406"/>
                <a:gd name="connsiteY128" fmla="*/ 469390 h 744201"/>
                <a:gd name="connsiteX129" fmla="*/ 10078 w 112406"/>
                <a:gd name="connsiteY129" fmla="*/ 458149 h 744201"/>
                <a:gd name="connsiteX130" fmla="*/ 102328 w 112406"/>
                <a:gd name="connsiteY130" fmla="*/ 425590 h 744201"/>
                <a:gd name="connsiteX131" fmla="*/ 112406 w 112406"/>
                <a:gd name="connsiteY131" fmla="*/ 436443 h 744201"/>
                <a:gd name="connsiteX132" fmla="*/ 102328 w 112406"/>
                <a:gd name="connsiteY132" fmla="*/ 447296 h 744201"/>
                <a:gd name="connsiteX133" fmla="*/ 92250 w 112406"/>
                <a:gd name="connsiteY133" fmla="*/ 436443 h 744201"/>
                <a:gd name="connsiteX134" fmla="*/ 102328 w 112406"/>
                <a:gd name="connsiteY134" fmla="*/ 425590 h 744201"/>
                <a:gd name="connsiteX135" fmla="*/ 70545 w 112406"/>
                <a:gd name="connsiteY135" fmla="*/ 425590 h 744201"/>
                <a:gd name="connsiteX136" fmla="*/ 80623 w 112406"/>
                <a:gd name="connsiteY136" fmla="*/ 436443 h 744201"/>
                <a:gd name="connsiteX137" fmla="*/ 70545 w 112406"/>
                <a:gd name="connsiteY137" fmla="*/ 447296 h 744201"/>
                <a:gd name="connsiteX138" fmla="*/ 60467 w 112406"/>
                <a:gd name="connsiteY138" fmla="*/ 436443 h 744201"/>
                <a:gd name="connsiteX139" fmla="*/ 70545 w 112406"/>
                <a:gd name="connsiteY139" fmla="*/ 425590 h 744201"/>
                <a:gd name="connsiteX140" fmla="*/ 39536 w 112406"/>
                <a:gd name="connsiteY140" fmla="*/ 425590 h 744201"/>
                <a:gd name="connsiteX141" fmla="*/ 49614 w 112406"/>
                <a:gd name="connsiteY141" fmla="*/ 436443 h 744201"/>
                <a:gd name="connsiteX142" fmla="*/ 39536 w 112406"/>
                <a:gd name="connsiteY142" fmla="*/ 447296 h 744201"/>
                <a:gd name="connsiteX143" fmla="*/ 29458 w 112406"/>
                <a:gd name="connsiteY143" fmla="*/ 436443 h 744201"/>
                <a:gd name="connsiteX144" fmla="*/ 39536 w 112406"/>
                <a:gd name="connsiteY144" fmla="*/ 425590 h 744201"/>
                <a:gd name="connsiteX145" fmla="*/ 10078 w 112406"/>
                <a:gd name="connsiteY145" fmla="*/ 425590 h 744201"/>
                <a:gd name="connsiteX146" fmla="*/ 20156 w 112406"/>
                <a:gd name="connsiteY146" fmla="*/ 436443 h 744201"/>
                <a:gd name="connsiteX147" fmla="*/ 10078 w 112406"/>
                <a:gd name="connsiteY147" fmla="*/ 447296 h 744201"/>
                <a:gd name="connsiteX148" fmla="*/ 0 w 112406"/>
                <a:gd name="connsiteY148" fmla="*/ 436443 h 744201"/>
                <a:gd name="connsiteX149" fmla="*/ 10078 w 112406"/>
                <a:gd name="connsiteY149" fmla="*/ 425590 h 744201"/>
                <a:gd name="connsiteX150" fmla="*/ 102328 w 112406"/>
                <a:gd name="connsiteY150" fmla="*/ 392256 h 744201"/>
                <a:gd name="connsiteX151" fmla="*/ 112406 w 112406"/>
                <a:gd name="connsiteY151" fmla="*/ 403109 h 744201"/>
                <a:gd name="connsiteX152" fmla="*/ 102328 w 112406"/>
                <a:gd name="connsiteY152" fmla="*/ 413962 h 744201"/>
                <a:gd name="connsiteX153" fmla="*/ 92250 w 112406"/>
                <a:gd name="connsiteY153" fmla="*/ 403109 h 744201"/>
                <a:gd name="connsiteX154" fmla="*/ 102328 w 112406"/>
                <a:gd name="connsiteY154" fmla="*/ 392256 h 744201"/>
                <a:gd name="connsiteX155" fmla="*/ 70545 w 112406"/>
                <a:gd name="connsiteY155" fmla="*/ 392256 h 744201"/>
                <a:gd name="connsiteX156" fmla="*/ 80623 w 112406"/>
                <a:gd name="connsiteY156" fmla="*/ 403109 h 744201"/>
                <a:gd name="connsiteX157" fmla="*/ 70545 w 112406"/>
                <a:gd name="connsiteY157" fmla="*/ 413962 h 744201"/>
                <a:gd name="connsiteX158" fmla="*/ 60467 w 112406"/>
                <a:gd name="connsiteY158" fmla="*/ 403109 h 744201"/>
                <a:gd name="connsiteX159" fmla="*/ 70545 w 112406"/>
                <a:gd name="connsiteY159" fmla="*/ 392256 h 744201"/>
                <a:gd name="connsiteX160" fmla="*/ 39536 w 112406"/>
                <a:gd name="connsiteY160" fmla="*/ 392256 h 744201"/>
                <a:gd name="connsiteX161" fmla="*/ 49614 w 112406"/>
                <a:gd name="connsiteY161" fmla="*/ 403109 h 744201"/>
                <a:gd name="connsiteX162" fmla="*/ 39536 w 112406"/>
                <a:gd name="connsiteY162" fmla="*/ 413962 h 744201"/>
                <a:gd name="connsiteX163" fmla="*/ 29458 w 112406"/>
                <a:gd name="connsiteY163" fmla="*/ 403109 h 744201"/>
                <a:gd name="connsiteX164" fmla="*/ 39536 w 112406"/>
                <a:gd name="connsiteY164" fmla="*/ 392256 h 744201"/>
                <a:gd name="connsiteX165" fmla="*/ 10078 w 112406"/>
                <a:gd name="connsiteY165" fmla="*/ 392256 h 744201"/>
                <a:gd name="connsiteX166" fmla="*/ 20156 w 112406"/>
                <a:gd name="connsiteY166" fmla="*/ 403109 h 744201"/>
                <a:gd name="connsiteX167" fmla="*/ 10078 w 112406"/>
                <a:gd name="connsiteY167" fmla="*/ 413962 h 744201"/>
                <a:gd name="connsiteX168" fmla="*/ 0 w 112406"/>
                <a:gd name="connsiteY168" fmla="*/ 403109 h 744201"/>
                <a:gd name="connsiteX169" fmla="*/ 10078 w 112406"/>
                <a:gd name="connsiteY169" fmla="*/ 392256 h 744201"/>
                <a:gd name="connsiteX170" fmla="*/ 102328 w 112406"/>
                <a:gd name="connsiteY170" fmla="*/ 358922 h 744201"/>
                <a:gd name="connsiteX171" fmla="*/ 112406 w 112406"/>
                <a:gd name="connsiteY171" fmla="*/ 370163 h 744201"/>
                <a:gd name="connsiteX172" fmla="*/ 102328 w 112406"/>
                <a:gd name="connsiteY172" fmla="*/ 381404 h 744201"/>
                <a:gd name="connsiteX173" fmla="*/ 92250 w 112406"/>
                <a:gd name="connsiteY173" fmla="*/ 370163 h 744201"/>
                <a:gd name="connsiteX174" fmla="*/ 102328 w 112406"/>
                <a:gd name="connsiteY174" fmla="*/ 358922 h 744201"/>
                <a:gd name="connsiteX175" fmla="*/ 70545 w 112406"/>
                <a:gd name="connsiteY175" fmla="*/ 358922 h 744201"/>
                <a:gd name="connsiteX176" fmla="*/ 80623 w 112406"/>
                <a:gd name="connsiteY176" fmla="*/ 370163 h 744201"/>
                <a:gd name="connsiteX177" fmla="*/ 70545 w 112406"/>
                <a:gd name="connsiteY177" fmla="*/ 381404 h 744201"/>
                <a:gd name="connsiteX178" fmla="*/ 60467 w 112406"/>
                <a:gd name="connsiteY178" fmla="*/ 370163 h 744201"/>
                <a:gd name="connsiteX179" fmla="*/ 70545 w 112406"/>
                <a:gd name="connsiteY179" fmla="*/ 358922 h 744201"/>
                <a:gd name="connsiteX180" fmla="*/ 39536 w 112406"/>
                <a:gd name="connsiteY180" fmla="*/ 358922 h 744201"/>
                <a:gd name="connsiteX181" fmla="*/ 49614 w 112406"/>
                <a:gd name="connsiteY181" fmla="*/ 370163 h 744201"/>
                <a:gd name="connsiteX182" fmla="*/ 39536 w 112406"/>
                <a:gd name="connsiteY182" fmla="*/ 381404 h 744201"/>
                <a:gd name="connsiteX183" fmla="*/ 29458 w 112406"/>
                <a:gd name="connsiteY183" fmla="*/ 370163 h 744201"/>
                <a:gd name="connsiteX184" fmla="*/ 39536 w 112406"/>
                <a:gd name="connsiteY184" fmla="*/ 358922 h 744201"/>
                <a:gd name="connsiteX185" fmla="*/ 10078 w 112406"/>
                <a:gd name="connsiteY185" fmla="*/ 358922 h 744201"/>
                <a:gd name="connsiteX186" fmla="*/ 20156 w 112406"/>
                <a:gd name="connsiteY186" fmla="*/ 370163 h 744201"/>
                <a:gd name="connsiteX187" fmla="*/ 10078 w 112406"/>
                <a:gd name="connsiteY187" fmla="*/ 381404 h 744201"/>
                <a:gd name="connsiteX188" fmla="*/ 0 w 112406"/>
                <a:gd name="connsiteY188" fmla="*/ 370163 h 744201"/>
                <a:gd name="connsiteX189" fmla="*/ 10078 w 112406"/>
                <a:gd name="connsiteY189" fmla="*/ 358922 h 744201"/>
                <a:gd name="connsiteX190" fmla="*/ 102328 w 112406"/>
                <a:gd name="connsiteY190" fmla="*/ 324813 h 744201"/>
                <a:gd name="connsiteX191" fmla="*/ 112406 w 112406"/>
                <a:gd name="connsiteY191" fmla="*/ 335666 h 744201"/>
                <a:gd name="connsiteX192" fmla="*/ 102328 w 112406"/>
                <a:gd name="connsiteY192" fmla="*/ 346519 h 744201"/>
                <a:gd name="connsiteX193" fmla="*/ 92250 w 112406"/>
                <a:gd name="connsiteY193" fmla="*/ 335666 h 744201"/>
                <a:gd name="connsiteX194" fmla="*/ 102328 w 112406"/>
                <a:gd name="connsiteY194" fmla="*/ 324813 h 744201"/>
                <a:gd name="connsiteX195" fmla="*/ 70545 w 112406"/>
                <a:gd name="connsiteY195" fmla="*/ 324813 h 744201"/>
                <a:gd name="connsiteX196" fmla="*/ 80623 w 112406"/>
                <a:gd name="connsiteY196" fmla="*/ 335666 h 744201"/>
                <a:gd name="connsiteX197" fmla="*/ 70545 w 112406"/>
                <a:gd name="connsiteY197" fmla="*/ 346519 h 744201"/>
                <a:gd name="connsiteX198" fmla="*/ 60467 w 112406"/>
                <a:gd name="connsiteY198" fmla="*/ 335666 h 744201"/>
                <a:gd name="connsiteX199" fmla="*/ 70545 w 112406"/>
                <a:gd name="connsiteY199" fmla="*/ 324813 h 744201"/>
                <a:gd name="connsiteX200" fmla="*/ 39536 w 112406"/>
                <a:gd name="connsiteY200" fmla="*/ 324813 h 744201"/>
                <a:gd name="connsiteX201" fmla="*/ 49614 w 112406"/>
                <a:gd name="connsiteY201" fmla="*/ 335666 h 744201"/>
                <a:gd name="connsiteX202" fmla="*/ 39536 w 112406"/>
                <a:gd name="connsiteY202" fmla="*/ 346519 h 744201"/>
                <a:gd name="connsiteX203" fmla="*/ 29458 w 112406"/>
                <a:gd name="connsiteY203" fmla="*/ 335666 h 744201"/>
                <a:gd name="connsiteX204" fmla="*/ 39536 w 112406"/>
                <a:gd name="connsiteY204" fmla="*/ 324813 h 744201"/>
                <a:gd name="connsiteX205" fmla="*/ 10078 w 112406"/>
                <a:gd name="connsiteY205" fmla="*/ 324813 h 744201"/>
                <a:gd name="connsiteX206" fmla="*/ 20156 w 112406"/>
                <a:gd name="connsiteY206" fmla="*/ 335666 h 744201"/>
                <a:gd name="connsiteX207" fmla="*/ 10078 w 112406"/>
                <a:gd name="connsiteY207" fmla="*/ 346519 h 744201"/>
                <a:gd name="connsiteX208" fmla="*/ 0 w 112406"/>
                <a:gd name="connsiteY208" fmla="*/ 335666 h 744201"/>
                <a:gd name="connsiteX209" fmla="*/ 10078 w 112406"/>
                <a:gd name="connsiteY209" fmla="*/ 324813 h 744201"/>
                <a:gd name="connsiteX210" fmla="*/ 102328 w 112406"/>
                <a:gd name="connsiteY210" fmla="*/ 291479 h 744201"/>
                <a:gd name="connsiteX211" fmla="*/ 112406 w 112406"/>
                <a:gd name="connsiteY211" fmla="*/ 302332 h 744201"/>
                <a:gd name="connsiteX212" fmla="*/ 102328 w 112406"/>
                <a:gd name="connsiteY212" fmla="*/ 313185 h 744201"/>
                <a:gd name="connsiteX213" fmla="*/ 92250 w 112406"/>
                <a:gd name="connsiteY213" fmla="*/ 302332 h 744201"/>
                <a:gd name="connsiteX214" fmla="*/ 102328 w 112406"/>
                <a:gd name="connsiteY214" fmla="*/ 291479 h 744201"/>
                <a:gd name="connsiteX215" fmla="*/ 70545 w 112406"/>
                <a:gd name="connsiteY215" fmla="*/ 291479 h 744201"/>
                <a:gd name="connsiteX216" fmla="*/ 80623 w 112406"/>
                <a:gd name="connsiteY216" fmla="*/ 302332 h 744201"/>
                <a:gd name="connsiteX217" fmla="*/ 70545 w 112406"/>
                <a:gd name="connsiteY217" fmla="*/ 313185 h 744201"/>
                <a:gd name="connsiteX218" fmla="*/ 60467 w 112406"/>
                <a:gd name="connsiteY218" fmla="*/ 302332 h 744201"/>
                <a:gd name="connsiteX219" fmla="*/ 70545 w 112406"/>
                <a:gd name="connsiteY219" fmla="*/ 291479 h 744201"/>
                <a:gd name="connsiteX220" fmla="*/ 39536 w 112406"/>
                <a:gd name="connsiteY220" fmla="*/ 291479 h 744201"/>
                <a:gd name="connsiteX221" fmla="*/ 49614 w 112406"/>
                <a:gd name="connsiteY221" fmla="*/ 302332 h 744201"/>
                <a:gd name="connsiteX222" fmla="*/ 39536 w 112406"/>
                <a:gd name="connsiteY222" fmla="*/ 313185 h 744201"/>
                <a:gd name="connsiteX223" fmla="*/ 29458 w 112406"/>
                <a:gd name="connsiteY223" fmla="*/ 302332 h 744201"/>
                <a:gd name="connsiteX224" fmla="*/ 39536 w 112406"/>
                <a:gd name="connsiteY224" fmla="*/ 291479 h 744201"/>
                <a:gd name="connsiteX225" fmla="*/ 10078 w 112406"/>
                <a:gd name="connsiteY225" fmla="*/ 291479 h 744201"/>
                <a:gd name="connsiteX226" fmla="*/ 20156 w 112406"/>
                <a:gd name="connsiteY226" fmla="*/ 302332 h 744201"/>
                <a:gd name="connsiteX227" fmla="*/ 10078 w 112406"/>
                <a:gd name="connsiteY227" fmla="*/ 313185 h 744201"/>
                <a:gd name="connsiteX228" fmla="*/ 0 w 112406"/>
                <a:gd name="connsiteY228" fmla="*/ 302332 h 744201"/>
                <a:gd name="connsiteX229" fmla="*/ 10078 w 112406"/>
                <a:gd name="connsiteY229" fmla="*/ 291479 h 744201"/>
                <a:gd name="connsiteX230" fmla="*/ 102328 w 112406"/>
                <a:gd name="connsiteY230" fmla="*/ 258145 h 744201"/>
                <a:gd name="connsiteX231" fmla="*/ 112406 w 112406"/>
                <a:gd name="connsiteY231" fmla="*/ 269386 h 744201"/>
                <a:gd name="connsiteX232" fmla="*/ 102328 w 112406"/>
                <a:gd name="connsiteY232" fmla="*/ 280627 h 744201"/>
                <a:gd name="connsiteX233" fmla="*/ 92250 w 112406"/>
                <a:gd name="connsiteY233" fmla="*/ 269386 h 744201"/>
                <a:gd name="connsiteX234" fmla="*/ 102328 w 112406"/>
                <a:gd name="connsiteY234" fmla="*/ 258145 h 744201"/>
                <a:gd name="connsiteX235" fmla="*/ 70545 w 112406"/>
                <a:gd name="connsiteY235" fmla="*/ 258145 h 744201"/>
                <a:gd name="connsiteX236" fmla="*/ 80623 w 112406"/>
                <a:gd name="connsiteY236" fmla="*/ 269386 h 744201"/>
                <a:gd name="connsiteX237" fmla="*/ 70545 w 112406"/>
                <a:gd name="connsiteY237" fmla="*/ 280627 h 744201"/>
                <a:gd name="connsiteX238" fmla="*/ 60467 w 112406"/>
                <a:gd name="connsiteY238" fmla="*/ 269386 h 744201"/>
                <a:gd name="connsiteX239" fmla="*/ 70545 w 112406"/>
                <a:gd name="connsiteY239" fmla="*/ 258145 h 744201"/>
                <a:gd name="connsiteX240" fmla="*/ 39536 w 112406"/>
                <a:gd name="connsiteY240" fmla="*/ 258145 h 744201"/>
                <a:gd name="connsiteX241" fmla="*/ 49614 w 112406"/>
                <a:gd name="connsiteY241" fmla="*/ 269386 h 744201"/>
                <a:gd name="connsiteX242" fmla="*/ 39536 w 112406"/>
                <a:gd name="connsiteY242" fmla="*/ 280627 h 744201"/>
                <a:gd name="connsiteX243" fmla="*/ 29458 w 112406"/>
                <a:gd name="connsiteY243" fmla="*/ 269386 h 744201"/>
                <a:gd name="connsiteX244" fmla="*/ 39536 w 112406"/>
                <a:gd name="connsiteY244" fmla="*/ 258145 h 744201"/>
                <a:gd name="connsiteX245" fmla="*/ 10078 w 112406"/>
                <a:gd name="connsiteY245" fmla="*/ 258145 h 744201"/>
                <a:gd name="connsiteX246" fmla="*/ 20156 w 112406"/>
                <a:gd name="connsiteY246" fmla="*/ 269386 h 744201"/>
                <a:gd name="connsiteX247" fmla="*/ 10078 w 112406"/>
                <a:gd name="connsiteY247" fmla="*/ 280627 h 744201"/>
                <a:gd name="connsiteX248" fmla="*/ 0 w 112406"/>
                <a:gd name="connsiteY248" fmla="*/ 269386 h 744201"/>
                <a:gd name="connsiteX249" fmla="*/ 10078 w 112406"/>
                <a:gd name="connsiteY249" fmla="*/ 258145 h 744201"/>
                <a:gd name="connsiteX250" fmla="*/ 102328 w 112406"/>
                <a:gd name="connsiteY250" fmla="*/ 225586 h 744201"/>
                <a:gd name="connsiteX251" fmla="*/ 112406 w 112406"/>
                <a:gd name="connsiteY251" fmla="*/ 236439 h 744201"/>
                <a:gd name="connsiteX252" fmla="*/ 102328 w 112406"/>
                <a:gd name="connsiteY252" fmla="*/ 247292 h 744201"/>
                <a:gd name="connsiteX253" fmla="*/ 92250 w 112406"/>
                <a:gd name="connsiteY253" fmla="*/ 236439 h 744201"/>
                <a:gd name="connsiteX254" fmla="*/ 102328 w 112406"/>
                <a:gd name="connsiteY254" fmla="*/ 225586 h 744201"/>
                <a:gd name="connsiteX255" fmla="*/ 70545 w 112406"/>
                <a:gd name="connsiteY255" fmla="*/ 225586 h 744201"/>
                <a:gd name="connsiteX256" fmla="*/ 80623 w 112406"/>
                <a:gd name="connsiteY256" fmla="*/ 236439 h 744201"/>
                <a:gd name="connsiteX257" fmla="*/ 70545 w 112406"/>
                <a:gd name="connsiteY257" fmla="*/ 247292 h 744201"/>
                <a:gd name="connsiteX258" fmla="*/ 60467 w 112406"/>
                <a:gd name="connsiteY258" fmla="*/ 236439 h 744201"/>
                <a:gd name="connsiteX259" fmla="*/ 70545 w 112406"/>
                <a:gd name="connsiteY259" fmla="*/ 225586 h 744201"/>
                <a:gd name="connsiteX260" fmla="*/ 39536 w 112406"/>
                <a:gd name="connsiteY260" fmla="*/ 225586 h 744201"/>
                <a:gd name="connsiteX261" fmla="*/ 49614 w 112406"/>
                <a:gd name="connsiteY261" fmla="*/ 236439 h 744201"/>
                <a:gd name="connsiteX262" fmla="*/ 39536 w 112406"/>
                <a:gd name="connsiteY262" fmla="*/ 247292 h 744201"/>
                <a:gd name="connsiteX263" fmla="*/ 29458 w 112406"/>
                <a:gd name="connsiteY263" fmla="*/ 236439 h 744201"/>
                <a:gd name="connsiteX264" fmla="*/ 39536 w 112406"/>
                <a:gd name="connsiteY264" fmla="*/ 225586 h 744201"/>
                <a:gd name="connsiteX265" fmla="*/ 10078 w 112406"/>
                <a:gd name="connsiteY265" fmla="*/ 225586 h 744201"/>
                <a:gd name="connsiteX266" fmla="*/ 20156 w 112406"/>
                <a:gd name="connsiteY266" fmla="*/ 236439 h 744201"/>
                <a:gd name="connsiteX267" fmla="*/ 10078 w 112406"/>
                <a:gd name="connsiteY267" fmla="*/ 247292 h 744201"/>
                <a:gd name="connsiteX268" fmla="*/ 0 w 112406"/>
                <a:gd name="connsiteY268" fmla="*/ 236439 h 744201"/>
                <a:gd name="connsiteX269" fmla="*/ 10078 w 112406"/>
                <a:gd name="connsiteY269" fmla="*/ 225586 h 744201"/>
                <a:gd name="connsiteX270" fmla="*/ 102328 w 112406"/>
                <a:gd name="connsiteY270" fmla="*/ 190702 h 744201"/>
                <a:gd name="connsiteX271" fmla="*/ 112406 w 112406"/>
                <a:gd name="connsiteY271" fmla="*/ 202718 h 744201"/>
                <a:gd name="connsiteX272" fmla="*/ 102328 w 112406"/>
                <a:gd name="connsiteY272" fmla="*/ 214734 h 744201"/>
                <a:gd name="connsiteX273" fmla="*/ 92250 w 112406"/>
                <a:gd name="connsiteY273" fmla="*/ 202718 h 744201"/>
                <a:gd name="connsiteX274" fmla="*/ 102328 w 112406"/>
                <a:gd name="connsiteY274" fmla="*/ 190702 h 744201"/>
                <a:gd name="connsiteX275" fmla="*/ 70545 w 112406"/>
                <a:gd name="connsiteY275" fmla="*/ 190702 h 744201"/>
                <a:gd name="connsiteX276" fmla="*/ 80623 w 112406"/>
                <a:gd name="connsiteY276" fmla="*/ 202718 h 744201"/>
                <a:gd name="connsiteX277" fmla="*/ 70545 w 112406"/>
                <a:gd name="connsiteY277" fmla="*/ 214734 h 744201"/>
                <a:gd name="connsiteX278" fmla="*/ 60467 w 112406"/>
                <a:gd name="connsiteY278" fmla="*/ 202718 h 744201"/>
                <a:gd name="connsiteX279" fmla="*/ 70545 w 112406"/>
                <a:gd name="connsiteY279" fmla="*/ 190702 h 744201"/>
                <a:gd name="connsiteX280" fmla="*/ 39536 w 112406"/>
                <a:gd name="connsiteY280" fmla="*/ 190702 h 744201"/>
                <a:gd name="connsiteX281" fmla="*/ 49614 w 112406"/>
                <a:gd name="connsiteY281" fmla="*/ 202718 h 744201"/>
                <a:gd name="connsiteX282" fmla="*/ 39536 w 112406"/>
                <a:gd name="connsiteY282" fmla="*/ 214734 h 744201"/>
                <a:gd name="connsiteX283" fmla="*/ 29458 w 112406"/>
                <a:gd name="connsiteY283" fmla="*/ 202718 h 744201"/>
                <a:gd name="connsiteX284" fmla="*/ 39536 w 112406"/>
                <a:gd name="connsiteY284" fmla="*/ 190702 h 744201"/>
                <a:gd name="connsiteX285" fmla="*/ 10078 w 112406"/>
                <a:gd name="connsiteY285" fmla="*/ 190702 h 744201"/>
                <a:gd name="connsiteX286" fmla="*/ 20156 w 112406"/>
                <a:gd name="connsiteY286" fmla="*/ 202718 h 744201"/>
                <a:gd name="connsiteX287" fmla="*/ 10078 w 112406"/>
                <a:gd name="connsiteY287" fmla="*/ 214734 h 744201"/>
                <a:gd name="connsiteX288" fmla="*/ 0 w 112406"/>
                <a:gd name="connsiteY288" fmla="*/ 202718 h 744201"/>
                <a:gd name="connsiteX289" fmla="*/ 10078 w 112406"/>
                <a:gd name="connsiteY289" fmla="*/ 190702 h 744201"/>
                <a:gd name="connsiteX290" fmla="*/ 102328 w 112406"/>
                <a:gd name="connsiteY290" fmla="*/ 157368 h 744201"/>
                <a:gd name="connsiteX291" fmla="*/ 112406 w 112406"/>
                <a:gd name="connsiteY291" fmla="*/ 168609 h 744201"/>
                <a:gd name="connsiteX292" fmla="*/ 102328 w 112406"/>
                <a:gd name="connsiteY292" fmla="*/ 179850 h 744201"/>
                <a:gd name="connsiteX293" fmla="*/ 92250 w 112406"/>
                <a:gd name="connsiteY293" fmla="*/ 168609 h 744201"/>
                <a:gd name="connsiteX294" fmla="*/ 102328 w 112406"/>
                <a:gd name="connsiteY294" fmla="*/ 157368 h 744201"/>
                <a:gd name="connsiteX295" fmla="*/ 70545 w 112406"/>
                <a:gd name="connsiteY295" fmla="*/ 157368 h 744201"/>
                <a:gd name="connsiteX296" fmla="*/ 80623 w 112406"/>
                <a:gd name="connsiteY296" fmla="*/ 168609 h 744201"/>
                <a:gd name="connsiteX297" fmla="*/ 70545 w 112406"/>
                <a:gd name="connsiteY297" fmla="*/ 179850 h 744201"/>
                <a:gd name="connsiteX298" fmla="*/ 60467 w 112406"/>
                <a:gd name="connsiteY298" fmla="*/ 168609 h 744201"/>
                <a:gd name="connsiteX299" fmla="*/ 70545 w 112406"/>
                <a:gd name="connsiteY299" fmla="*/ 157368 h 744201"/>
                <a:gd name="connsiteX300" fmla="*/ 39536 w 112406"/>
                <a:gd name="connsiteY300" fmla="*/ 157368 h 744201"/>
                <a:gd name="connsiteX301" fmla="*/ 49614 w 112406"/>
                <a:gd name="connsiteY301" fmla="*/ 168609 h 744201"/>
                <a:gd name="connsiteX302" fmla="*/ 39536 w 112406"/>
                <a:gd name="connsiteY302" fmla="*/ 179850 h 744201"/>
                <a:gd name="connsiteX303" fmla="*/ 29458 w 112406"/>
                <a:gd name="connsiteY303" fmla="*/ 168609 h 744201"/>
                <a:gd name="connsiteX304" fmla="*/ 39536 w 112406"/>
                <a:gd name="connsiteY304" fmla="*/ 157368 h 744201"/>
                <a:gd name="connsiteX305" fmla="*/ 10078 w 112406"/>
                <a:gd name="connsiteY305" fmla="*/ 157368 h 744201"/>
                <a:gd name="connsiteX306" fmla="*/ 20156 w 112406"/>
                <a:gd name="connsiteY306" fmla="*/ 168609 h 744201"/>
                <a:gd name="connsiteX307" fmla="*/ 10078 w 112406"/>
                <a:gd name="connsiteY307" fmla="*/ 179850 h 744201"/>
                <a:gd name="connsiteX308" fmla="*/ 0 w 112406"/>
                <a:gd name="connsiteY308" fmla="*/ 168609 h 744201"/>
                <a:gd name="connsiteX309" fmla="*/ 10078 w 112406"/>
                <a:gd name="connsiteY309" fmla="*/ 157368 h 744201"/>
                <a:gd name="connsiteX310" fmla="*/ 102328 w 112406"/>
                <a:gd name="connsiteY310" fmla="*/ 124809 h 744201"/>
                <a:gd name="connsiteX311" fmla="*/ 112406 w 112406"/>
                <a:gd name="connsiteY311" fmla="*/ 135662 h 744201"/>
                <a:gd name="connsiteX312" fmla="*/ 102328 w 112406"/>
                <a:gd name="connsiteY312" fmla="*/ 146515 h 744201"/>
                <a:gd name="connsiteX313" fmla="*/ 92250 w 112406"/>
                <a:gd name="connsiteY313" fmla="*/ 135662 h 744201"/>
                <a:gd name="connsiteX314" fmla="*/ 102328 w 112406"/>
                <a:gd name="connsiteY314" fmla="*/ 124809 h 744201"/>
                <a:gd name="connsiteX315" fmla="*/ 70545 w 112406"/>
                <a:gd name="connsiteY315" fmla="*/ 124809 h 744201"/>
                <a:gd name="connsiteX316" fmla="*/ 80623 w 112406"/>
                <a:gd name="connsiteY316" fmla="*/ 135662 h 744201"/>
                <a:gd name="connsiteX317" fmla="*/ 70545 w 112406"/>
                <a:gd name="connsiteY317" fmla="*/ 146515 h 744201"/>
                <a:gd name="connsiteX318" fmla="*/ 60467 w 112406"/>
                <a:gd name="connsiteY318" fmla="*/ 135662 h 744201"/>
                <a:gd name="connsiteX319" fmla="*/ 70545 w 112406"/>
                <a:gd name="connsiteY319" fmla="*/ 124809 h 744201"/>
                <a:gd name="connsiteX320" fmla="*/ 39536 w 112406"/>
                <a:gd name="connsiteY320" fmla="*/ 124809 h 744201"/>
                <a:gd name="connsiteX321" fmla="*/ 49614 w 112406"/>
                <a:gd name="connsiteY321" fmla="*/ 135662 h 744201"/>
                <a:gd name="connsiteX322" fmla="*/ 39536 w 112406"/>
                <a:gd name="connsiteY322" fmla="*/ 146515 h 744201"/>
                <a:gd name="connsiteX323" fmla="*/ 29458 w 112406"/>
                <a:gd name="connsiteY323" fmla="*/ 135662 h 744201"/>
                <a:gd name="connsiteX324" fmla="*/ 39536 w 112406"/>
                <a:gd name="connsiteY324" fmla="*/ 124809 h 744201"/>
                <a:gd name="connsiteX325" fmla="*/ 10078 w 112406"/>
                <a:gd name="connsiteY325" fmla="*/ 124809 h 744201"/>
                <a:gd name="connsiteX326" fmla="*/ 20156 w 112406"/>
                <a:gd name="connsiteY326" fmla="*/ 135662 h 744201"/>
                <a:gd name="connsiteX327" fmla="*/ 10078 w 112406"/>
                <a:gd name="connsiteY327" fmla="*/ 146515 h 744201"/>
                <a:gd name="connsiteX328" fmla="*/ 0 w 112406"/>
                <a:gd name="connsiteY328" fmla="*/ 135662 h 744201"/>
                <a:gd name="connsiteX329" fmla="*/ 10078 w 112406"/>
                <a:gd name="connsiteY329" fmla="*/ 124809 h 744201"/>
                <a:gd name="connsiteX330" fmla="*/ 0 w 112406"/>
                <a:gd name="connsiteY330" fmla="*/ 0 h 744201"/>
                <a:gd name="connsiteX331" fmla="*/ 112405 w 112406"/>
                <a:gd name="connsiteY331" fmla="*/ 0 h 744201"/>
                <a:gd name="connsiteX332" fmla="*/ 112405 w 112406"/>
                <a:gd name="connsiteY332" fmla="*/ 122483 h 744201"/>
                <a:gd name="connsiteX333" fmla="*/ 0 w 112406"/>
                <a:gd name="connsiteY333" fmla="*/ 122483 h 7442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112405" h="744201">
                  <a:moveTo>
                    <a:pt x="70545" y="722495"/>
                  </a:moveTo>
                  <a:cubicBezTo>
                    <a:pt x="76111" y="722495"/>
                    <a:pt x="80623" y="727354"/>
                    <a:pt x="80623" y="733348"/>
                  </a:cubicBezTo>
                  <a:cubicBezTo>
                    <a:pt x="80623" y="739342"/>
                    <a:pt x="76111" y="744201"/>
                    <a:pt x="70545" y="744201"/>
                  </a:cubicBezTo>
                  <a:cubicBezTo>
                    <a:pt x="64979" y="744201"/>
                    <a:pt x="60467" y="739342"/>
                    <a:pt x="60467" y="733348"/>
                  </a:cubicBezTo>
                  <a:cubicBezTo>
                    <a:pt x="60467" y="727354"/>
                    <a:pt x="64979" y="722495"/>
                    <a:pt x="70545" y="722495"/>
                  </a:cubicBezTo>
                  <a:close/>
                  <a:moveTo>
                    <a:pt x="39536" y="722495"/>
                  </a:moveTo>
                  <a:cubicBezTo>
                    <a:pt x="45102" y="722495"/>
                    <a:pt x="49614" y="727354"/>
                    <a:pt x="49614" y="733348"/>
                  </a:cubicBezTo>
                  <a:cubicBezTo>
                    <a:pt x="49614" y="739342"/>
                    <a:pt x="45102" y="744201"/>
                    <a:pt x="39536" y="744201"/>
                  </a:cubicBezTo>
                  <a:cubicBezTo>
                    <a:pt x="33970" y="744201"/>
                    <a:pt x="29458" y="739342"/>
                    <a:pt x="29458" y="733348"/>
                  </a:cubicBezTo>
                  <a:cubicBezTo>
                    <a:pt x="29458" y="727354"/>
                    <a:pt x="33970" y="722495"/>
                    <a:pt x="39536" y="722495"/>
                  </a:cubicBezTo>
                  <a:close/>
                  <a:moveTo>
                    <a:pt x="70545" y="689161"/>
                  </a:moveTo>
                  <a:cubicBezTo>
                    <a:pt x="76111" y="689161"/>
                    <a:pt x="80623" y="694194"/>
                    <a:pt x="80623" y="700402"/>
                  </a:cubicBezTo>
                  <a:cubicBezTo>
                    <a:pt x="80623" y="706610"/>
                    <a:pt x="76111" y="711643"/>
                    <a:pt x="70545" y="711643"/>
                  </a:cubicBezTo>
                  <a:cubicBezTo>
                    <a:pt x="64979" y="711643"/>
                    <a:pt x="60467" y="706610"/>
                    <a:pt x="60467" y="700402"/>
                  </a:cubicBezTo>
                  <a:cubicBezTo>
                    <a:pt x="60467" y="694194"/>
                    <a:pt x="64979" y="689161"/>
                    <a:pt x="70545" y="689161"/>
                  </a:cubicBezTo>
                  <a:close/>
                  <a:moveTo>
                    <a:pt x="39536" y="689161"/>
                  </a:moveTo>
                  <a:cubicBezTo>
                    <a:pt x="45102" y="689161"/>
                    <a:pt x="49614" y="694194"/>
                    <a:pt x="49614" y="700402"/>
                  </a:cubicBezTo>
                  <a:cubicBezTo>
                    <a:pt x="49614" y="706610"/>
                    <a:pt x="45102" y="711643"/>
                    <a:pt x="39536" y="711643"/>
                  </a:cubicBezTo>
                  <a:cubicBezTo>
                    <a:pt x="33970" y="711643"/>
                    <a:pt x="29458" y="706610"/>
                    <a:pt x="29458" y="700402"/>
                  </a:cubicBezTo>
                  <a:cubicBezTo>
                    <a:pt x="29458" y="694194"/>
                    <a:pt x="33970" y="689161"/>
                    <a:pt x="39536" y="689161"/>
                  </a:cubicBezTo>
                  <a:close/>
                  <a:moveTo>
                    <a:pt x="70545" y="654277"/>
                  </a:moveTo>
                  <a:cubicBezTo>
                    <a:pt x="76111" y="654277"/>
                    <a:pt x="80623" y="659310"/>
                    <a:pt x="80623" y="665518"/>
                  </a:cubicBezTo>
                  <a:cubicBezTo>
                    <a:pt x="80623" y="671726"/>
                    <a:pt x="76111" y="676759"/>
                    <a:pt x="70545" y="676759"/>
                  </a:cubicBezTo>
                  <a:cubicBezTo>
                    <a:pt x="64979" y="676759"/>
                    <a:pt x="60467" y="671726"/>
                    <a:pt x="60467" y="665518"/>
                  </a:cubicBezTo>
                  <a:cubicBezTo>
                    <a:pt x="60467" y="659310"/>
                    <a:pt x="64979" y="654277"/>
                    <a:pt x="70545" y="654277"/>
                  </a:cubicBezTo>
                  <a:close/>
                  <a:moveTo>
                    <a:pt x="39536" y="654277"/>
                  </a:moveTo>
                  <a:cubicBezTo>
                    <a:pt x="45102" y="654277"/>
                    <a:pt x="49614" y="659310"/>
                    <a:pt x="49614" y="665518"/>
                  </a:cubicBezTo>
                  <a:cubicBezTo>
                    <a:pt x="49614" y="671726"/>
                    <a:pt x="45102" y="676759"/>
                    <a:pt x="39536" y="676759"/>
                  </a:cubicBezTo>
                  <a:cubicBezTo>
                    <a:pt x="33970" y="676759"/>
                    <a:pt x="29458" y="671726"/>
                    <a:pt x="29458" y="665518"/>
                  </a:cubicBezTo>
                  <a:cubicBezTo>
                    <a:pt x="29458" y="659310"/>
                    <a:pt x="33970" y="654277"/>
                    <a:pt x="39536" y="654277"/>
                  </a:cubicBezTo>
                  <a:close/>
                  <a:moveTo>
                    <a:pt x="70545" y="621718"/>
                  </a:moveTo>
                  <a:cubicBezTo>
                    <a:pt x="76111" y="621718"/>
                    <a:pt x="80623" y="626577"/>
                    <a:pt x="80623" y="632571"/>
                  </a:cubicBezTo>
                  <a:cubicBezTo>
                    <a:pt x="80623" y="638565"/>
                    <a:pt x="76111" y="643424"/>
                    <a:pt x="70545" y="643424"/>
                  </a:cubicBezTo>
                  <a:cubicBezTo>
                    <a:pt x="64979" y="643424"/>
                    <a:pt x="60467" y="638565"/>
                    <a:pt x="60467" y="632571"/>
                  </a:cubicBezTo>
                  <a:cubicBezTo>
                    <a:pt x="60467" y="626577"/>
                    <a:pt x="64979" y="621718"/>
                    <a:pt x="70545" y="621718"/>
                  </a:cubicBezTo>
                  <a:close/>
                  <a:moveTo>
                    <a:pt x="39536" y="621718"/>
                  </a:moveTo>
                  <a:cubicBezTo>
                    <a:pt x="45102" y="621718"/>
                    <a:pt x="49614" y="626577"/>
                    <a:pt x="49614" y="632571"/>
                  </a:cubicBezTo>
                  <a:cubicBezTo>
                    <a:pt x="49614" y="638565"/>
                    <a:pt x="45102" y="643424"/>
                    <a:pt x="39536" y="643424"/>
                  </a:cubicBezTo>
                  <a:cubicBezTo>
                    <a:pt x="33970" y="643424"/>
                    <a:pt x="29458" y="638565"/>
                    <a:pt x="29458" y="632571"/>
                  </a:cubicBezTo>
                  <a:cubicBezTo>
                    <a:pt x="29458" y="626577"/>
                    <a:pt x="33970" y="621718"/>
                    <a:pt x="39536" y="621718"/>
                  </a:cubicBezTo>
                  <a:close/>
                  <a:moveTo>
                    <a:pt x="70545" y="588384"/>
                  </a:moveTo>
                  <a:cubicBezTo>
                    <a:pt x="76111" y="588384"/>
                    <a:pt x="80623" y="593417"/>
                    <a:pt x="80623" y="599625"/>
                  </a:cubicBezTo>
                  <a:cubicBezTo>
                    <a:pt x="80623" y="605833"/>
                    <a:pt x="76111" y="610866"/>
                    <a:pt x="70545" y="610866"/>
                  </a:cubicBezTo>
                  <a:cubicBezTo>
                    <a:pt x="64979" y="610866"/>
                    <a:pt x="60467" y="605833"/>
                    <a:pt x="60467" y="599625"/>
                  </a:cubicBezTo>
                  <a:cubicBezTo>
                    <a:pt x="60467" y="593417"/>
                    <a:pt x="64979" y="588384"/>
                    <a:pt x="70545" y="588384"/>
                  </a:cubicBezTo>
                  <a:close/>
                  <a:moveTo>
                    <a:pt x="39536" y="588384"/>
                  </a:moveTo>
                  <a:cubicBezTo>
                    <a:pt x="45102" y="588384"/>
                    <a:pt x="49614" y="593417"/>
                    <a:pt x="49614" y="599625"/>
                  </a:cubicBezTo>
                  <a:cubicBezTo>
                    <a:pt x="49614" y="605833"/>
                    <a:pt x="45102" y="610866"/>
                    <a:pt x="39536" y="610866"/>
                  </a:cubicBezTo>
                  <a:cubicBezTo>
                    <a:pt x="33970" y="610866"/>
                    <a:pt x="29458" y="605833"/>
                    <a:pt x="29458" y="599625"/>
                  </a:cubicBezTo>
                  <a:cubicBezTo>
                    <a:pt x="29458" y="593417"/>
                    <a:pt x="33970" y="588384"/>
                    <a:pt x="39536" y="588384"/>
                  </a:cubicBezTo>
                  <a:close/>
                  <a:moveTo>
                    <a:pt x="102328" y="558926"/>
                  </a:moveTo>
                  <a:cubicBezTo>
                    <a:pt x="107894" y="558926"/>
                    <a:pt x="112406" y="563959"/>
                    <a:pt x="112406" y="570167"/>
                  </a:cubicBezTo>
                  <a:cubicBezTo>
                    <a:pt x="112406" y="576375"/>
                    <a:pt x="107894" y="581408"/>
                    <a:pt x="102328" y="581408"/>
                  </a:cubicBezTo>
                  <a:cubicBezTo>
                    <a:pt x="96762" y="581408"/>
                    <a:pt x="92250" y="576375"/>
                    <a:pt x="92250" y="570167"/>
                  </a:cubicBezTo>
                  <a:cubicBezTo>
                    <a:pt x="92250" y="563959"/>
                    <a:pt x="96762" y="558926"/>
                    <a:pt x="102328" y="558926"/>
                  </a:cubicBezTo>
                  <a:close/>
                  <a:moveTo>
                    <a:pt x="70545" y="558926"/>
                  </a:moveTo>
                  <a:cubicBezTo>
                    <a:pt x="76111" y="558926"/>
                    <a:pt x="80623" y="563959"/>
                    <a:pt x="80623" y="570167"/>
                  </a:cubicBezTo>
                  <a:cubicBezTo>
                    <a:pt x="80623" y="576375"/>
                    <a:pt x="76111" y="581408"/>
                    <a:pt x="70545" y="581408"/>
                  </a:cubicBezTo>
                  <a:cubicBezTo>
                    <a:pt x="64979" y="581408"/>
                    <a:pt x="60467" y="576375"/>
                    <a:pt x="60467" y="570167"/>
                  </a:cubicBezTo>
                  <a:cubicBezTo>
                    <a:pt x="60467" y="563959"/>
                    <a:pt x="64979" y="558926"/>
                    <a:pt x="70545" y="558926"/>
                  </a:cubicBezTo>
                  <a:close/>
                  <a:moveTo>
                    <a:pt x="39536" y="558926"/>
                  </a:moveTo>
                  <a:cubicBezTo>
                    <a:pt x="45102" y="558926"/>
                    <a:pt x="49614" y="563959"/>
                    <a:pt x="49614" y="570167"/>
                  </a:cubicBezTo>
                  <a:cubicBezTo>
                    <a:pt x="49614" y="576375"/>
                    <a:pt x="45102" y="581408"/>
                    <a:pt x="39536" y="581408"/>
                  </a:cubicBezTo>
                  <a:cubicBezTo>
                    <a:pt x="33970" y="581408"/>
                    <a:pt x="29458" y="576375"/>
                    <a:pt x="29458" y="570167"/>
                  </a:cubicBezTo>
                  <a:cubicBezTo>
                    <a:pt x="29458" y="563959"/>
                    <a:pt x="33970" y="558926"/>
                    <a:pt x="39536" y="558926"/>
                  </a:cubicBezTo>
                  <a:close/>
                  <a:moveTo>
                    <a:pt x="10078" y="558926"/>
                  </a:moveTo>
                  <a:cubicBezTo>
                    <a:pt x="15644" y="558926"/>
                    <a:pt x="20156" y="563959"/>
                    <a:pt x="20156" y="570167"/>
                  </a:cubicBezTo>
                  <a:cubicBezTo>
                    <a:pt x="20156" y="576375"/>
                    <a:pt x="15644" y="581408"/>
                    <a:pt x="10078" y="581408"/>
                  </a:cubicBezTo>
                  <a:cubicBezTo>
                    <a:pt x="4512" y="581408"/>
                    <a:pt x="0" y="576375"/>
                    <a:pt x="0" y="570167"/>
                  </a:cubicBezTo>
                  <a:cubicBezTo>
                    <a:pt x="0" y="563959"/>
                    <a:pt x="4512" y="558926"/>
                    <a:pt x="10078" y="558926"/>
                  </a:cubicBezTo>
                  <a:close/>
                  <a:moveTo>
                    <a:pt x="102328" y="526367"/>
                  </a:moveTo>
                  <a:cubicBezTo>
                    <a:pt x="107894" y="526367"/>
                    <a:pt x="112406" y="531226"/>
                    <a:pt x="112406" y="537220"/>
                  </a:cubicBezTo>
                  <a:cubicBezTo>
                    <a:pt x="112406" y="543214"/>
                    <a:pt x="107894" y="548073"/>
                    <a:pt x="102328" y="548073"/>
                  </a:cubicBezTo>
                  <a:cubicBezTo>
                    <a:pt x="96762" y="548073"/>
                    <a:pt x="92250" y="543214"/>
                    <a:pt x="92250" y="537220"/>
                  </a:cubicBezTo>
                  <a:cubicBezTo>
                    <a:pt x="92250" y="531226"/>
                    <a:pt x="96762" y="526367"/>
                    <a:pt x="102328" y="526367"/>
                  </a:cubicBezTo>
                  <a:close/>
                  <a:moveTo>
                    <a:pt x="70545" y="526367"/>
                  </a:moveTo>
                  <a:cubicBezTo>
                    <a:pt x="76111" y="526367"/>
                    <a:pt x="80623" y="531226"/>
                    <a:pt x="80623" y="537220"/>
                  </a:cubicBezTo>
                  <a:cubicBezTo>
                    <a:pt x="80623" y="543214"/>
                    <a:pt x="76111" y="548073"/>
                    <a:pt x="70545" y="548073"/>
                  </a:cubicBezTo>
                  <a:cubicBezTo>
                    <a:pt x="64979" y="548073"/>
                    <a:pt x="60467" y="543214"/>
                    <a:pt x="60467" y="537220"/>
                  </a:cubicBezTo>
                  <a:cubicBezTo>
                    <a:pt x="60467" y="531226"/>
                    <a:pt x="64979" y="526367"/>
                    <a:pt x="70545" y="526367"/>
                  </a:cubicBezTo>
                  <a:close/>
                  <a:moveTo>
                    <a:pt x="39536" y="526367"/>
                  </a:moveTo>
                  <a:cubicBezTo>
                    <a:pt x="45102" y="526367"/>
                    <a:pt x="49614" y="531226"/>
                    <a:pt x="49614" y="537220"/>
                  </a:cubicBezTo>
                  <a:cubicBezTo>
                    <a:pt x="49614" y="543214"/>
                    <a:pt x="45102" y="548073"/>
                    <a:pt x="39536" y="548073"/>
                  </a:cubicBezTo>
                  <a:cubicBezTo>
                    <a:pt x="33970" y="548073"/>
                    <a:pt x="29458" y="543214"/>
                    <a:pt x="29458" y="537220"/>
                  </a:cubicBezTo>
                  <a:cubicBezTo>
                    <a:pt x="29458" y="531226"/>
                    <a:pt x="33970" y="526367"/>
                    <a:pt x="39536" y="526367"/>
                  </a:cubicBezTo>
                  <a:close/>
                  <a:moveTo>
                    <a:pt x="10078" y="526367"/>
                  </a:moveTo>
                  <a:cubicBezTo>
                    <a:pt x="15644" y="526367"/>
                    <a:pt x="20156" y="531226"/>
                    <a:pt x="20156" y="537220"/>
                  </a:cubicBezTo>
                  <a:cubicBezTo>
                    <a:pt x="20156" y="543214"/>
                    <a:pt x="15644" y="548073"/>
                    <a:pt x="10078" y="548073"/>
                  </a:cubicBezTo>
                  <a:cubicBezTo>
                    <a:pt x="4512" y="548073"/>
                    <a:pt x="0" y="543214"/>
                    <a:pt x="0" y="537220"/>
                  </a:cubicBezTo>
                  <a:cubicBezTo>
                    <a:pt x="0" y="531226"/>
                    <a:pt x="4512" y="526367"/>
                    <a:pt x="10078" y="526367"/>
                  </a:cubicBezTo>
                  <a:close/>
                  <a:moveTo>
                    <a:pt x="102328" y="491483"/>
                  </a:moveTo>
                  <a:cubicBezTo>
                    <a:pt x="107894" y="491483"/>
                    <a:pt x="112406" y="496863"/>
                    <a:pt x="112406" y="503499"/>
                  </a:cubicBezTo>
                  <a:cubicBezTo>
                    <a:pt x="112406" y="510135"/>
                    <a:pt x="107894" y="515515"/>
                    <a:pt x="102328" y="515515"/>
                  </a:cubicBezTo>
                  <a:cubicBezTo>
                    <a:pt x="96762" y="515515"/>
                    <a:pt x="92250" y="510135"/>
                    <a:pt x="92250" y="503499"/>
                  </a:cubicBezTo>
                  <a:cubicBezTo>
                    <a:pt x="92250" y="496863"/>
                    <a:pt x="96762" y="491483"/>
                    <a:pt x="102328" y="491483"/>
                  </a:cubicBezTo>
                  <a:close/>
                  <a:moveTo>
                    <a:pt x="70545" y="491483"/>
                  </a:moveTo>
                  <a:cubicBezTo>
                    <a:pt x="76111" y="491483"/>
                    <a:pt x="80623" y="496863"/>
                    <a:pt x="80623" y="503499"/>
                  </a:cubicBezTo>
                  <a:cubicBezTo>
                    <a:pt x="80623" y="510135"/>
                    <a:pt x="76111" y="515515"/>
                    <a:pt x="70545" y="515515"/>
                  </a:cubicBezTo>
                  <a:cubicBezTo>
                    <a:pt x="64979" y="515515"/>
                    <a:pt x="60467" y="510135"/>
                    <a:pt x="60467" y="503499"/>
                  </a:cubicBezTo>
                  <a:cubicBezTo>
                    <a:pt x="60467" y="496863"/>
                    <a:pt x="64979" y="491483"/>
                    <a:pt x="70545" y="491483"/>
                  </a:cubicBezTo>
                  <a:close/>
                  <a:moveTo>
                    <a:pt x="39536" y="491483"/>
                  </a:moveTo>
                  <a:cubicBezTo>
                    <a:pt x="45102" y="491483"/>
                    <a:pt x="49614" y="496863"/>
                    <a:pt x="49614" y="503499"/>
                  </a:cubicBezTo>
                  <a:cubicBezTo>
                    <a:pt x="49614" y="510135"/>
                    <a:pt x="45102" y="515515"/>
                    <a:pt x="39536" y="515515"/>
                  </a:cubicBezTo>
                  <a:cubicBezTo>
                    <a:pt x="33970" y="515515"/>
                    <a:pt x="29458" y="510135"/>
                    <a:pt x="29458" y="503499"/>
                  </a:cubicBezTo>
                  <a:cubicBezTo>
                    <a:pt x="29458" y="496863"/>
                    <a:pt x="33970" y="491483"/>
                    <a:pt x="39536" y="491483"/>
                  </a:cubicBezTo>
                  <a:close/>
                  <a:moveTo>
                    <a:pt x="10078" y="491483"/>
                  </a:moveTo>
                  <a:cubicBezTo>
                    <a:pt x="15644" y="491483"/>
                    <a:pt x="20156" y="496863"/>
                    <a:pt x="20156" y="503499"/>
                  </a:cubicBezTo>
                  <a:cubicBezTo>
                    <a:pt x="20156" y="510135"/>
                    <a:pt x="15644" y="515515"/>
                    <a:pt x="10078" y="515515"/>
                  </a:cubicBezTo>
                  <a:cubicBezTo>
                    <a:pt x="4512" y="515515"/>
                    <a:pt x="0" y="510135"/>
                    <a:pt x="0" y="503499"/>
                  </a:cubicBezTo>
                  <a:cubicBezTo>
                    <a:pt x="0" y="496863"/>
                    <a:pt x="4512" y="491483"/>
                    <a:pt x="10078" y="491483"/>
                  </a:cubicBezTo>
                  <a:close/>
                  <a:moveTo>
                    <a:pt x="102328" y="458149"/>
                  </a:moveTo>
                  <a:cubicBezTo>
                    <a:pt x="107894" y="458149"/>
                    <a:pt x="112406" y="463182"/>
                    <a:pt x="112406" y="469390"/>
                  </a:cubicBezTo>
                  <a:cubicBezTo>
                    <a:pt x="112406" y="475598"/>
                    <a:pt x="107894" y="480631"/>
                    <a:pt x="102328" y="480631"/>
                  </a:cubicBezTo>
                  <a:cubicBezTo>
                    <a:pt x="96762" y="480631"/>
                    <a:pt x="92250" y="475598"/>
                    <a:pt x="92250" y="469390"/>
                  </a:cubicBezTo>
                  <a:cubicBezTo>
                    <a:pt x="92250" y="463182"/>
                    <a:pt x="96762" y="458149"/>
                    <a:pt x="102328" y="458149"/>
                  </a:cubicBezTo>
                  <a:close/>
                  <a:moveTo>
                    <a:pt x="70545" y="458149"/>
                  </a:moveTo>
                  <a:cubicBezTo>
                    <a:pt x="76111" y="458149"/>
                    <a:pt x="80623" y="463182"/>
                    <a:pt x="80623" y="469390"/>
                  </a:cubicBezTo>
                  <a:cubicBezTo>
                    <a:pt x="80623" y="475598"/>
                    <a:pt x="76111" y="480631"/>
                    <a:pt x="70545" y="480631"/>
                  </a:cubicBezTo>
                  <a:cubicBezTo>
                    <a:pt x="64979" y="480631"/>
                    <a:pt x="60467" y="475598"/>
                    <a:pt x="60467" y="469390"/>
                  </a:cubicBezTo>
                  <a:cubicBezTo>
                    <a:pt x="60467" y="463182"/>
                    <a:pt x="64979" y="458149"/>
                    <a:pt x="70545" y="458149"/>
                  </a:cubicBezTo>
                  <a:close/>
                  <a:moveTo>
                    <a:pt x="39536" y="458149"/>
                  </a:moveTo>
                  <a:cubicBezTo>
                    <a:pt x="45102" y="458149"/>
                    <a:pt x="49614" y="463182"/>
                    <a:pt x="49614" y="469390"/>
                  </a:cubicBezTo>
                  <a:cubicBezTo>
                    <a:pt x="49614" y="475598"/>
                    <a:pt x="45102" y="480631"/>
                    <a:pt x="39536" y="480631"/>
                  </a:cubicBezTo>
                  <a:cubicBezTo>
                    <a:pt x="33970" y="480631"/>
                    <a:pt x="29458" y="475598"/>
                    <a:pt x="29458" y="469390"/>
                  </a:cubicBezTo>
                  <a:cubicBezTo>
                    <a:pt x="29458" y="463182"/>
                    <a:pt x="33970" y="458149"/>
                    <a:pt x="39536" y="458149"/>
                  </a:cubicBezTo>
                  <a:close/>
                  <a:moveTo>
                    <a:pt x="10078" y="458149"/>
                  </a:moveTo>
                  <a:cubicBezTo>
                    <a:pt x="15644" y="458149"/>
                    <a:pt x="20156" y="463182"/>
                    <a:pt x="20156" y="469390"/>
                  </a:cubicBezTo>
                  <a:cubicBezTo>
                    <a:pt x="20156" y="475598"/>
                    <a:pt x="15644" y="480631"/>
                    <a:pt x="10078" y="480631"/>
                  </a:cubicBezTo>
                  <a:cubicBezTo>
                    <a:pt x="4512" y="480631"/>
                    <a:pt x="0" y="475598"/>
                    <a:pt x="0" y="469390"/>
                  </a:cubicBezTo>
                  <a:cubicBezTo>
                    <a:pt x="0" y="463182"/>
                    <a:pt x="4512" y="458149"/>
                    <a:pt x="10078" y="458149"/>
                  </a:cubicBezTo>
                  <a:close/>
                  <a:moveTo>
                    <a:pt x="102328" y="425590"/>
                  </a:moveTo>
                  <a:cubicBezTo>
                    <a:pt x="107894" y="425590"/>
                    <a:pt x="112406" y="430449"/>
                    <a:pt x="112406" y="436443"/>
                  </a:cubicBezTo>
                  <a:cubicBezTo>
                    <a:pt x="112406" y="442437"/>
                    <a:pt x="107894" y="447296"/>
                    <a:pt x="102328" y="447296"/>
                  </a:cubicBezTo>
                  <a:cubicBezTo>
                    <a:pt x="96762" y="447296"/>
                    <a:pt x="92250" y="442437"/>
                    <a:pt x="92250" y="436443"/>
                  </a:cubicBezTo>
                  <a:cubicBezTo>
                    <a:pt x="92250" y="430449"/>
                    <a:pt x="96762" y="425590"/>
                    <a:pt x="102328" y="425590"/>
                  </a:cubicBezTo>
                  <a:close/>
                  <a:moveTo>
                    <a:pt x="70545" y="425590"/>
                  </a:moveTo>
                  <a:cubicBezTo>
                    <a:pt x="76111" y="425590"/>
                    <a:pt x="80623" y="430449"/>
                    <a:pt x="80623" y="436443"/>
                  </a:cubicBezTo>
                  <a:cubicBezTo>
                    <a:pt x="80623" y="442437"/>
                    <a:pt x="76111" y="447296"/>
                    <a:pt x="70545" y="447296"/>
                  </a:cubicBezTo>
                  <a:cubicBezTo>
                    <a:pt x="64979" y="447296"/>
                    <a:pt x="60467" y="442437"/>
                    <a:pt x="60467" y="436443"/>
                  </a:cubicBezTo>
                  <a:cubicBezTo>
                    <a:pt x="60467" y="430449"/>
                    <a:pt x="64979" y="425590"/>
                    <a:pt x="70545" y="425590"/>
                  </a:cubicBezTo>
                  <a:close/>
                  <a:moveTo>
                    <a:pt x="39536" y="425590"/>
                  </a:moveTo>
                  <a:cubicBezTo>
                    <a:pt x="45102" y="425590"/>
                    <a:pt x="49614" y="430449"/>
                    <a:pt x="49614" y="436443"/>
                  </a:cubicBezTo>
                  <a:cubicBezTo>
                    <a:pt x="49614" y="442437"/>
                    <a:pt x="45102" y="447296"/>
                    <a:pt x="39536" y="447296"/>
                  </a:cubicBezTo>
                  <a:cubicBezTo>
                    <a:pt x="33970" y="447296"/>
                    <a:pt x="29458" y="442437"/>
                    <a:pt x="29458" y="436443"/>
                  </a:cubicBezTo>
                  <a:cubicBezTo>
                    <a:pt x="29458" y="430449"/>
                    <a:pt x="33970" y="425590"/>
                    <a:pt x="39536" y="425590"/>
                  </a:cubicBezTo>
                  <a:close/>
                  <a:moveTo>
                    <a:pt x="10078" y="425590"/>
                  </a:moveTo>
                  <a:cubicBezTo>
                    <a:pt x="15644" y="425590"/>
                    <a:pt x="20156" y="430449"/>
                    <a:pt x="20156" y="436443"/>
                  </a:cubicBezTo>
                  <a:cubicBezTo>
                    <a:pt x="20156" y="442437"/>
                    <a:pt x="15644" y="447296"/>
                    <a:pt x="10078" y="447296"/>
                  </a:cubicBezTo>
                  <a:cubicBezTo>
                    <a:pt x="4512" y="447296"/>
                    <a:pt x="0" y="442437"/>
                    <a:pt x="0" y="436443"/>
                  </a:cubicBezTo>
                  <a:cubicBezTo>
                    <a:pt x="0" y="430449"/>
                    <a:pt x="4512" y="425590"/>
                    <a:pt x="10078" y="425590"/>
                  </a:cubicBezTo>
                  <a:close/>
                  <a:moveTo>
                    <a:pt x="102328" y="392256"/>
                  </a:moveTo>
                  <a:cubicBezTo>
                    <a:pt x="107894" y="392256"/>
                    <a:pt x="112406" y="397115"/>
                    <a:pt x="112406" y="403109"/>
                  </a:cubicBezTo>
                  <a:cubicBezTo>
                    <a:pt x="112406" y="409103"/>
                    <a:pt x="107894" y="413962"/>
                    <a:pt x="102328" y="413962"/>
                  </a:cubicBezTo>
                  <a:cubicBezTo>
                    <a:pt x="96762" y="413962"/>
                    <a:pt x="92250" y="409103"/>
                    <a:pt x="92250" y="403109"/>
                  </a:cubicBezTo>
                  <a:cubicBezTo>
                    <a:pt x="92250" y="397115"/>
                    <a:pt x="96762" y="392256"/>
                    <a:pt x="102328" y="392256"/>
                  </a:cubicBezTo>
                  <a:close/>
                  <a:moveTo>
                    <a:pt x="70545" y="392256"/>
                  </a:moveTo>
                  <a:cubicBezTo>
                    <a:pt x="76111" y="392256"/>
                    <a:pt x="80623" y="397115"/>
                    <a:pt x="80623" y="403109"/>
                  </a:cubicBezTo>
                  <a:cubicBezTo>
                    <a:pt x="80623" y="409103"/>
                    <a:pt x="76111" y="413962"/>
                    <a:pt x="70545" y="413962"/>
                  </a:cubicBezTo>
                  <a:cubicBezTo>
                    <a:pt x="64979" y="413962"/>
                    <a:pt x="60467" y="409103"/>
                    <a:pt x="60467" y="403109"/>
                  </a:cubicBezTo>
                  <a:cubicBezTo>
                    <a:pt x="60467" y="397115"/>
                    <a:pt x="64979" y="392256"/>
                    <a:pt x="70545" y="392256"/>
                  </a:cubicBezTo>
                  <a:close/>
                  <a:moveTo>
                    <a:pt x="39536" y="392256"/>
                  </a:moveTo>
                  <a:cubicBezTo>
                    <a:pt x="45102" y="392256"/>
                    <a:pt x="49614" y="397115"/>
                    <a:pt x="49614" y="403109"/>
                  </a:cubicBezTo>
                  <a:cubicBezTo>
                    <a:pt x="49614" y="409103"/>
                    <a:pt x="45102" y="413962"/>
                    <a:pt x="39536" y="413962"/>
                  </a:cubicBezTo>
                  <a:cubicBezTo>
                    <a:pt x="33970" y="413962"/>
                    <a:pt x="29458" y="409103"/>
                    <a:pt x="29458" y="403109"/>
                  </a:cubicBezTo>
                  <a:cubicBezTo>
                    <a:pt x="29458" y="397115"/>
                    <a:pt x="33970" y="392256"/>
                    <a:pt x="39536" y="392256"/>
                  </a:cubicBezTo>
                  <a:close/>
                  <a:moveTo>
                    <a:pt x="10078" y="392256"/>
                  </a:moveTo>
                  <a:cubicBezTo>
                    <a:pt x="15644" y="392256"/>
                    <a:pt x="20156" y="397115"/>
                    <a:pt x="20156" y="403109"/>
                  </a:cubicBezTo>
                  <a:cubicBezTo>
                    <a:pt x="20156" y="409103"/>
                    <a:pt x="15644" y="413962"/>
                    <a:pt x="10078" y="413962"/>
                  </a:cubicBezTo>
                  <a:cubicBezTo>
                    <a:pt x="4512" y="413962"/>
                    <a:pt x="0" y="409103"/>
                    <a:pt x="0" y="403109"/>
                  </a:cubicBezTo>
                  <a:cubicBezTo>
                    <a:pt x="0" y="397115"/>
                    <a:pt x="4512" y="392256"/>
                    <a:pt x="10078" y="392256"/>
                  </a:cubicBezTo>
                  <a:close/>
                  <a:moveTo>
                    <a:pt x="102328" y="358922"/>
                  </a:moveTo>
                  <a:cubicBezTo>
                    <a:pt x="107894" y="358922"/>
                    <a:pt x="112406" y="363955"/>
                    <a:pt x="112406" y="370163"/>
                  </a:cubicBezTo>
                  <a:cubicBezTo>
                    <a:pt x="112406" y="376371"/>
                    <a:pt x="107894" y="381404"/>
                    <a:pt x="102328" y="381404"/>
                  </a:cubicBezTo>
                  <a:cubicBezTo>
                    <a:pt x="96762" y="381404"/>
                    <a:pt x="92250" y="376371"/>
                    <a:pt x="92250" y="370163"/>
                  </a:cubicBezTo>
                  <a:cubicBezTo>
                    <a:pt x="92250" y="363955"/>
                    <a:pt x="96762" y="358922"/>
                    <a:pt x="102328" y="358922"/>
                  </a:cubicBezTo>
                  <a:close/>
                  <a:moveTo>
                    <a:pt x="70545" y="358922"/>
                  </a:moveTo>
                  <a:cubicBezTo>
                    <a:pt x="76111" y="358922"/>
                    <a:pt x="80623" y="363955"/>
                    <a:pt x="80623" y="370163"/>
                  </a:cubicBezTo>
                  <a:cubicBezTo>
                    <a:pt x="80623" y="376371"/>
                    <a:pt x="76111" y="381404"/>
                    <a:pt x="70545" y="381404"/>
                  </a:cubicBezTo>
                  <a:cubicBezTo>
                    <a:pt x="64979" y="381404"/>
                    <a:pt x="60467" y="376371"/>
                    <a:pt x="60467" y="370163"/>
                  </a:cubicBezTo>
                  <a:cubicBezTo>
                    <a:pt x="60467" y="363955"/>
                    <a:pt x="64979" y="358922"/>
                    <a:pt x="70545" y="358922"/>
                  </a:cubicBezTo>
                  <a:close/>
                  <a:moveTo>
                    <a:pt x="39536" y="358922"/>
                  </a:moveTo>
                  <a:cubicBezTo>
                    <a:pt x="45102" y="358922"/>
                    <a:pt x="49614" y="363955"/>
                    <a:pt x="49614" y="370163"/>
                  </a:cubicBezTo>
                  <a:cubicBezTo>
                    <a:pt x="49614" y="376371"/>
                    <a:pt x="45102" y="381404"/>
                    <a:pt x="39536" y="381404"/>
                  </a:cubicBezTo>
                  <a:cubicBezTo>
                    <a:pt x="33970" y="381404"/>
                    <a:pt x="29458" y="376371"/>
                    <a:pt x="29458" y="370163"/>
                  </a:cubicBezTo>
                  <a:cubicBezTo>
                    <a:pt x="29458" y="363955"/>
                    <a:pt x="33970" y="358922"/>
                    <a:pt x="39536" y="358922"/>
                  </a:cubicBezTo>
                  <a:close/>
                  <a:moveTo>
                    <a:pt x="10078" y="358922"/>
                  </a:moveTo>
                  <a:cubicBezTo>
                    <a:pt x="15644" y="358922"/>
                    <a:pt x="20156" y="363955"/>
                    <a:pt x="20156" y="370163"/>
                  </a:cubicBezTo>
                  <a:cubicBezTo>
                    <a:pt x="20156" y="376371"/>
                    <a:pt x="15644" y="381404"/>
                    <a:pt x="10078" y="381404"/>
                  </a:cubicBezTo>
                  <a:cubicBezTo>
                    <a:pt x="4512" y="381404"/>
                    <a:pt x="0" y="376371"/>
                    <a:pt x="0" y="370163"/>
                  </a:cubicBezTo>
                  <a:cubicBezTo>
                    <a:pt x="0" y="363955"/>
                    <a:pt x="4512" y="358922"/>
                    <a:pt x="10078" y="358922"/>
                  </a:cubicBezTo>
                  <a:close/>
                  <a:moveTo>
                    <a:pt x="102328" y="324813"/>
                  </a:moveTo>
                  <a:cubicBezTo>
                    <a:pt x="107894" y="324813"/>
                    <a:pt x="112406" y="329672"/>
                    <a:pt x="112406" y="335666"/>
                  </a:cubicBezTo>
                  <a:cubicBezTo>
                    <a:pt x="112406" y="341660"/>
                    <a:pt x="107894" y="346519"/>
                    <a:pt x="102328" y="346519"/>
                  </a:cubicBezTo>
                  <a:cubicBezTo>
                    <a:pt x="96762" y="346519"/>
                    <a:pt x="92250" y="341660"/>
                    <a:pt x="92250" y="335666"/>
                  </a:cubicBezTo>
                  <a:cubicBezTo>
                    <a:pt x="92250" y="329672"/>
                    <a:pt x="96762" y="324813"/>
                    <a:pt x="102328" y="324813"/>
                  </a:cubicBezTo>
                  <a:close/>
                  <a:moveTo>
                    <a:pt x="70545" y="324813"/>
                  </a:moveTo>
                  <a:cubicBezTo>
                    <a:pt x="76111" y="324813"/>
                    <a:pt x="80623" y="329672"/>
                    <a:pt x="80623" y="335666"/>
                  </a:cubicBezTo>
                  <a:cubicBezTo>
                    <a:pt x="80623" y="341660"/>
                    <a:pt x="76111" y="346519"/>
                    <a:pt x="70545" y="346519"/>
                  </a:cubicBezTo>
                  <a:cubicBezTo>
                    <a:pt x="64979" y="346519"/>
                    <a:pt x="60467" y="341660"/>
                    <a:pt x="60467" y="335666"/>
                  </a:cubicBezTo>
                  <a:cubicBezTo>
                    <a:pt x="60467" y="329672"/>
                    <a:pt x="64979" y="324813"/>
                    <a:pt x="70545" y="324813"/>
                  </a:cubicBezTo>
                  <a:close/>
                  <a:moveTo>
                    <a:pt x="39536" y="324813"/>
                  </a:moveTo>
                  <a:cubicBezTo>
                    <a:pt x="45102" y="324813"/>
                    <a:pt x="49614" y="329672"/>
                    <a:pt x="49614" y="335666"/>
                  </a:cubicBezTo>
                  <a:cubicBezTo>
                    <a:pt x="49614" y="341660"/>
                    <a:pt x="45102" y="346519"/>
                    <a:pt x="39536" y="346519"/>
                  </a:cubicBezTo>
                  <a:cubicBezTo>
                    <a:pt x="33970" y="346519"/>
                    <a:pt x="29458" y="341660"/>
                    <a:pt x="29458" y="335666"/>
                  </a:cubicBezTo>
                  <a:cubicBezTo>
                    <a:pt x="29458" y="329672"/>
                    <a:pt x="33970" y="324813"/>
                    <a:pt x="39536" y="324813"/>
                  </a:cubicBezTo>
                  <a:close/>
                  <a:moveTo>
                    <a:pt x="10078" y="324813"/>
                  </a:moveTo>
                  <a:cubicBezTo>
                    <a:pt x="15644" y="324813"/>
                    <a:pt x="20156" y="329672"/>
                    <a:pt x="20156" y="335666"/>
                  </a:cubicBezTo>
                  <a:cubicBezTo>
                    <a:pt x="20156" y="341660"/>
                    <a:pt x="15644" y="346519"/>
                    <a:pt x="10078" y="346519"/>
                  </a:cubicBezTo>
                  <a:cubicBezTo>
                    <a:pt x="4512" y="346519"/>
                    <a:pt x="0" y="341660"/>
                    <a:pt x="0" y="335666"/>
                  </a:cubicBezTo>
                  <a:cubicBezTo>
                    <a:pt x="0" y="329672"/>
                    <a:pt x="4512" y="324813"/>
                    <a:pt x="10078" y="324813"/>
                  </a:cubicBezTo>
                  <a:close/>
                  <a:moveTo>
                    <a:pt x="102328" y="291479"/>
                  </a:moveTo>
                  <a:cubicBezTo>
                    <a:pt x="107894" y="291479"/>
                    <a:pt x="112406" y="296338"/>
                    <a:pt x="112406" y="302332"/>
                  </a:cubicBezTo>
                  <a:cubicBezTo>
                    <a:pt x="112406" y="308326"/>
                    <a:pt x="107894" y="313185"/>
                    <a:pt x="102328" y="313185"/>
                  </a:cubicBezTo>
                  <a:cubicBezTo>
                    <a:pt x="96762" y="313185"/>
                    <a:pt x="92250" y="308326"/>
                    <a:pt x="92250" y="302332"/>
                  </a:cubicBezTo>
                  <a:cubicBezTo>
                    <a:pt x="92250" y="296338"/>
                    <a:pt x="96762" y="291479"/>
                    <a:pt x="102328" y="291479"/>
                  </a:cubicBezTo>
                  <a:close/>
                  <a:moveTo>
                    <a:pt x="70545" y="291479"/>
                  </a:moveTo>
                  <a:cubicBezTo>
                    <a:pt x="76111" y="291479"/>
                    <a:pt x="80623" y="296338"/>
                    <a:pt x="80623" y="302332"/>
                  </a:cubicBezTo>
                  <a:cubicBezTo>
                    <a:pt x="80623" y="308326"/>
                    <a:pt x="76111" y="313185"/>
                    <a:pt x="70545" y="313185"/>
                  </a:cubicBezTo>
                  <a:cubicBezTo>
                    <a:pt x="64979" y="313185"/>
                    <a:pt x="60467" y="308326"/>
                    <a:pt x="60467" y="302332"/>
                  </a:cubicBezTo>
                  <a:cubicBezTo>
                    <a:pt x="60467" y="296338"/>
                    <a:pt x="64979" y="291479"/>
                    <a:pt x="70545" y="291479"/>
                  </a:cubicBezTo>
                  <a:close/>
                  <a:moveTo>
                    <a:pt x="39536" y="291479"/>
                  </a:moveTo>
                  <a:cubicBezTo>
                    <a:pt x="45102" y="291479"/>
                    <a:pt x="49614" y="296338"/>
                    <a:pt x="49614" y="302332"/>
                  </a:cubicBezTo>
                  <a:cubicBezTo>
                    <a:pt x="49614" y="308326"/>
                    <a:pt x="45102" y="313185"/>
                    <a:pt x="39536" y="313185"/>
                  </a:cubicBezTo>
                  <a:cubicBezTo>
                    <a:pt x="33970" y="313185"/>
                    <a:pt x="29458" y="308326"/>
                    <a:pt x="29458" y="302332"/>
                  </a:cubicBezTo>
                  <a:cubicBezTo>
                    <a:pt x="29458" y="296338"/>
                    <a:pt x="33970" y="291479"/>
                    <a:pt x="39536" y="291479"/>
                  </a:cubicBezTo>
                  <a:close/>
                  <a:moveTo>
                    <a:pt x="10078" y="291479"/>
                  </a:moveTo>
                  <a:cubicBezTo>
                    <a:pt x="15644" y="291479"/>
                    <a:pt x="20156" y="296338"/>
                    <a:pt x="20156" y="302332"/>
                  </a:cubicBezTo>
                  <a:cubicBezTo>
                    <a:pt x="20156" y="308326"/>
                    <a:pt x="15644" y="313185"/>
                    <a:pt x="10078" y="313185"/>
                  </a:cubicBezTo>
                  <a:cubicBezTo>
                    <a:pt x="4512" y="313185"/>
                    <a:pt x="0" y="308326"/>
                    <a:pt x="0" y="302332"/>
                  </a:cubicBezTo>
                  <a:cubicBezTo>
                    <a:pt x="0" y="296338"/>
                    <a:pt x="4512" y="291479"/>
                    <a:pt x="10078" y="291479"/>
                  </a:cubicBezTo>
                  <a:close/>
                  <a:moveTo>
                    <a:pt x="102328" y="258145"/>
                  </a:moveTo>
                  <a:cubicBezTo>
                    <a:pt x="107894" y="258145"/>
                    <a:pt x="112406" y="263178"/>
                    <a:pt x="112406" y="269386"/>
                  </a:cubicBezTo>
                  <a:cubicBezTo>
                    <a:pt x="112406" y="275594"/>
                    <a:pt x="107894" y="280627"/>
                    <a:pt x="102328" y="280627"/>
                  </a:cubicBezTo>
                  <a:cubicBezTo>
                    <a:pt x="96762" y="280627"/>
                    <a:pt x="92250" y="275594"/>
                    <a:pt x="92250" y="269386"/>
                  </a:cubicBezTo>
                  <a:cubicBezTo>
                    <a:pt x="92250" y="263178"/>
                    <a:pt x="96762" y="258145"/>
                    <a:pt x="102328" y="258145"/>
                  </a:cubicBezTo>
                  <a:close/>
                  <a:moveTo>
                    <a:pt x="70545" y="258145"/>
                  </a:moveTo>
                  <a:cubicBezTo>
                    <a:pt x="76111" y="258145"/>
                    <a:pt x="80623" y="263178"/>
                    <a:pt x="80623" y="269386"/>
                  </a:cubicBezTo>
                  <a:cubicBezTo>
                    <a:pt x="80623" y="275594"/>
                    <a:pt x="76111" y="280627"/>
                    <a:pt x="70545" y="280627"/>
                  </a:cubicBezTo>
                  <a:cubicBezTo>
                    <a:pt x="64979" y="280627"/>
                    <a:pt x="60467" y="275594"/>
                    <a:pt x="60467" y="269386"/>
                  </a:cubicBezTo>
                  <a:cubicBezTo>
                    <a:pt x="60467" y="263178"/>
                    <a:pt x="64979" y="258145"/>
                    <a:pt x="70545" y="258145"/>
                  </a:cubicBezTo>
                  <a:close/>
                  <a:moveTo>
                    <a:pt x="39536" y="258145"/>
                  </a:moveTo>
                  <a:cubicBezTo>
                    <a:pt x="45102" y="258145"/>
                    <a:pt x="49614" y="263178"/>
                    <a:pt x="49614" y="269386"/>
                  </a:cubicBezTo>
                  <a:cubicBezTo>
                    <a:pt x="49614" y="275594"/>
                    <a:pt x="45102" y="280627"/>
                    <a:pt x="39536" y="280627"/>
                  </a:cubicBezTo>
                  <a:cubicBezTo>
                    <a:pt x="33970" y="280627"/>
                    <a:pt x="29458" y="275594"/>
                    <a:pt x="29458" y="269386"/>
                  </a:cubicBezTo>
                  <a:cubicBezTo>
                    <a:pt x="29458" y="263178"/>
                    <a:pt x="33970" y="258145"/>
                    <a:pt x="39536" y="258145"/>
                  </a:cubicBezTo>
                  <a:close/>
                  <a:moveTo>
                    <a:pt x="10078" y="258145"/>
                  </a:moveTo>
                  <a:cubicBezTo>
                    <a:pt x="15644" y="258145"/>
                    <a:pt x="20156" y="263178"/>
                    <a:pt x="20156" y="269386"/>
                  </a:cubicBezTo>
                  <a:cubicBezTo>
                    <a:pt x="20156" y="275594"/>
                    <a:pt x="15644" y="280627"/>
                    <a:pt x="10078" y="280627"/>
                  </a:cubicBezTo>
                  <a:cubicBezTo>
                    <a:pt x="4512" y="280627"/>
                    <a:pt x="0" y="275594"/>
                    <a:pt x="0" y="269386"/>
                  </a:cubicBezTo>
                  <a:cubicBezTo>
                    <a:pt x="0" y="263178"/>
                    <a:pt x="4512" y="258145"/>
                    <a:pt x="10078" y="258145"/>
                  </a:cubicBezTo>
                  <a:close/>
                  <a:moveTo>
                    <a:pt x="102328" y="225586"/>
                  </a:moveTo>
                  <a:cubicBezTo>
                    <a:pt x="107894" y="225586"/>
                    <a:pt x="112406" y="230445"/>
                    <a:pt x="112406" y="236439"/>
                  </a:cubicBezTo>
                  <a:cubicBezTo>
                    <a:pt x="112406" y="242433"/>
                    <a:pt x="107894" y="247292"/>
                    <a:pt x="102328" y="247292"/>
                  </a:cubicBezTo>
                  <a:cubicBezTo>
                    <a:pt x="96762" y="247292"/>
                    <a:pt x="92250" y="242433"/>
                    <a:pt x="92250" y="236439"/>
                  </a:cubicBezTo>
                  <a:cubicBezTo>
                    <a:pt x="92250" y="230445"/>
                    <a:pt x="96762" y="225586"/>
                    <a:pt x="102328" y="225586"/>
                  </a:cubicBezTo>
                  <a:close/>
                  <a:moveTo>
                    <a:pt x="70545" y="225586"/>
                  </a:moveTo>
                  <a:cubicBezTo>
                    <a:pt x="76111" y="225586"/>
                    <a:pt x="80623" y="230445"/>
                    <a:pt x="80623" y="236439"/>
                  </a:cubicBezTo>
                  <a:cubicBezTo>
                    <a:pt x="80623" y="242433"/>
                    <a:pt x="76111" y="247292"/>
                    <a:pt x="70545" y="247292"/>
                  </a:cubicBezTo>
                  <a:cubicBezTo>
                    <a:pt x="64979" y="247292"/>
                    <a:pt x="60467" y="242433"/>
                    <a:pt x="60467" y="236439"/>
                  </a:cubicBezTo>
                  <a:cubicBezTo>
                    <a:pt x="60467" y="230445"/>
                    <a:pt x="64979" y="225586"/>
                    <a:pt x="70545" y="225586"/>
                  </a:cubicBezTo>
                  <a:close/>
                  <a:moveTo>
                    <a:pt x="39536" y="225586"/>
                  </a:moveTo>
                  <a:cubicBezTo>
                    <a:pt x="45102" y="225586"/>
                    <a:pt x="49614" y="230445"/>
                    <a:pt x="49614" y="236439"/>
                  </a:cubicBezTo>
                  <a:cubicBezTo>
                    <a:pt x="49614" y="242433"/>
                    <a:pt x="45102" y="247292"/>
                    <a:pt x="39536" y="247292"/>
                  </a:cubicBezTo>
                  <a:cubicBezTo>
                    <a:pt x="33970" y="247292"/>
                    <a:pt x="29458" y="242433"/>
                    <a:pt x="29458" y="236439"/>
                  </a:cubicBezTo>
                  <a:cubicBezTo>
                    <a:pt x="29458" y="230445"/>
                    <a:pt x="33970" y="225586"/>
                    <a:pt x="39536" y="225586"/>
                  </a:cubicBezTo>
                  <a:close/>
                  <a:moveTo>
                    <a:pt x="10078" y="225586"/>
                  </a:moveTo>
                  <a:cubicBezTo>
                    <a:pt x="15644" y="225586"/>
                    <a:pt x="20156" y="230445"/>
                    <a:pt x="20156" y="236439"/>
                  </a:cubicBezTo>
                  <a:cubicBezTo>
                    <a:pt x="20156" y="242433"/>
                    <a:pt x="15644" y="247292"/>
                    <a:pt x="10078" y="247292"/>
                  </a:cubicBezTo>
                  <a:cubicBezTo>
                    <a:pt x="4512" y="247292"/>
                    <a:pt x="0" y="242433"/>
                    <a:pt x="0" y="236439"/>
                  </a:cubicBezTo>
                  <a:cubicBezTo>
                    <a:pt x="0" y="230445"/>
                    <a:pt x="4512" y="225586"/>
                    <a:pt x="10078" y="225586"/>
                  </a:cubicBezTo>
                  <a:close/>
                  <a:moveTo>
                    <a:pt x="102328" y="190702"/>
                  </a:moveTo>
                  <a:cubicBezTo>
                    <a:pt x="107894" y="190702"/>
                    <a:pt x="112406" y="196082"/>
                    <a:pt x="112406" y="202718"/>
                  </a:cubicBezTo>
                  <a:cubicBezTo>
                    <a:pt x="112406" y="209354"/>
                    <a:pt x="107894" y="214734"/>
                    <a:pt x="102328" y="214734"/>
                  </a:cubicBezTo>
                  <a:cubicBezTo>
                    <a:pt x="96762" y="214734"/>
                    <a:pt x="92250" y="209354"/>
                    <a:pt x="92250" y="202718"/>
                  </a:cubicBezTo>
                  <a:cubicBezTo>
                    <a:pt x="92250" y="196082"/>
                    <a:pt x="96762" y="190702"/>
                    <a:pt x="102328" y="190702"/>
                  </a:cubicBezTo>
                  <a:close/>
                  <a:moveTo>
                    <a:pt x="70545" y="190702"/>
                  </a:moveTo>
                  <a:cubicBezTo>
                    <a:pt x="76111" y="190702"/>
                    <a:pt x="80623" y="196082"/>
                    <a:pt x="80623" y="202718"/>
                  </a:cubicBezTo>
                  <a:cubicBezTo>
                    <a:pt x="80623" y="209354"/>
                    <a:pt x="76111" y="214734"/>
                    <a:pt x="70545" y="214734"/>
                  </a:cubicBezTo>
                  <a:cubicBezTo>
                    <a:pt x="64979" y="214734"/>
                    <a:pt x="60467" y="209354"/>
                    <a:pt x="60467" y="202718"/>
                  </a:cubicBezTo>
                  <a:cubicBezTo>
                    <a:pt x="60467" y="196082"/>
                    <a:pt x="64979" y="190702"/>
                    <a:pt x="70545" y="190702"/>
                  </a:cubicBezTo>
                  <a:close/>
                  <a:moveTo>
                    <a:pt x="39536" y="190702"/>
                  </a:moveTo>
                  <a:cubicBezTo>
                    <a:pt x="45102" y="190702"/>
                    <a:pt x="49614" y="196082"/>
                    <a:pt x="49614" y="202718"/>
                  </a:cubicBezTo>
                  <a:cubicBezTo>
                    <a:pt x="49614" y="209354"/>
                    <a:pt x="45102" y="214734"/>
                    <a:pt x="39536" y="214734"/>
                  </a:cubicBezTo>
                  <a:cubicBezTo>
                    <a:pt x="33970" y="214734"/>
                    <a:pt x="29458" y="209354"/>
                    <a:pt x="29458" y="202718"/>
                  </a:cubicBezTo>
                  <a:cubicBezTo>
                    <a:pt x="29458" y="196082"/>
                    <a:pt x="33970" y="190702"/>
                    <a:pt x="39536" y="190702"/>
                  </a:cubicBezTo>
                  <a:close/>
                  <a:moveTo>
                    <a:pt x="10078" y="190702"/>
                  </a:moveTo>
                  <a:cubicBezTo>
                    <a:pt x="15644" y="190702"/>
                    <a:pt x="20156" y="196082"/>
                    <a:pt x="20156" y="202718"/>
                  </a:cubicBezTo>
                  <a:cubicBezTo>
                    <a:pt x="20156" y="209354"/>
                    <a:pt x="15644" y="214734"/>
                    <a:pt x="10078" y="214734"/>
                  </a:cubicBezTo>
                  <a:cubicBezTo>
                    <a:pt x="4512" y="214734"/>
                    <a:pt x="0" y="209354"/>
                    <a:pt x="0" y="202718"/>
                  </a:cubicBezTo>
                  <a:cubicBezTo>
                    <a:pt x="0" y="196082"/>
                    <a:pt x="4512" y="190702"/>
                    <a:pt x="10078" y="190702"/>
                  </a:cubicBezTo>
                  <a:close/>
                  <a:moveTo>
                    <a:pt x="102328" y="157368"/>
                  </a:moveTo>
                  <a:cubicBezTo>
                    <a:pt x="107894" y="157368"/>
                    <a:pt x="112406" y="162401"/>
                    <a:pt x="112406" y="168609"/>
                  </a:cubicBezTo>
                  <a:cubicBezTo>
                    <a:pt x="112406" y="174817"/>
                    <a:pt x="107894" y="179850"/>
                    <a:pt x="102328" y="179850"/>
                  </a:cubicBezTo>
                  <a:cubicBezTo>
                    <a:pt x="96762" y="179850"/>
                    <a:pt x="92250" y="174817"/>
                    <a:pt x="92250" y="168609"/>
                  </a:cubicBezTo>
                  <a:cubicBezTo>
                    <a:pt x="92250" y="162401"/>
                    <a:pt x="96762" y="157368"/>
                    <a:pt x="102328" y="157368"/>
                  </a:cubicBezTo>
                  <a:close/>
                  <a:moveTo>
                    <a:pt x="70545" y="157368"/>
                  </a:moveTo>
                  <a:cubicBezTo>
                    <a:pt x="76111" y="157368"/>
                    <a:pt x="80623" y="162401"/>
                    <a:pt x="80623" y="168609"/>
                  </a:cubicBezTo>
                  <a:cubicBezTo>
                    <a:pt x="80623" y="174817"/>
                    <a:pt x="76111" y="179850"/>
                    <a:pt x="70545" y="179850"/>
                  </a:cubicBezTo>
                  <a:cubicBezTo>
                    <a:pt x="64979" y="179850"/>
                    <a:pt x="60467" y="174817"/>
                    <a:pt x="60467" y="168609"/>
                  </a:cubicBezTo>
                  <a:cubicBezTo>
                    <a:pt x="60467" y="162401"/>
                    <a:pt x="64979" y="157368"/>
                    <a:pt x="70545" y="157368"/>
                  </a:cubicBezTo>
                  <a:close/>
                  <a:moveTo>
                    <a:pt x="39536" y="157368"/>
                  </a:moveTo>
                  <a:cubicBezTo>
                    <a:pt x="45102" y="157368"/>
                    <a:pt x="49614" y="162401"/>
                    <a:pt x="49614" y="168609"/>
                  </a:cubicBezTo>
                  <a:cubicBezTo>
                    <a:pt x="49614" y="174817"/>
                    <a:pt x="45102" y="179850"/>
                    <a:pt x="39536" y="179850"/>
                  </a:cubicBezTo>
                  <a:cubicBezTo>
                    <a:pt x="33970" y="179850"/>
                    <a:pt x="29458" y="174817"/>
                    <a:pt x="29458" y="168609"/>
                  </a:cubicBezTo>
                  <a:cubicBezTo>
                    <a:pt x="29458" y="162401"/>
                    <a:pt x="33970" y="157368"/>
                    <a:pt x="39536" y="157368"/>
                  </a:cubicBezTo>
                  <a:close/>
                  <a:moveTo>
                    <a:pt x="10078" y="157368"/>
                  </a:moveTo>
                  <a:cubicBezTo>
                    <a:pt x="15644" y="157368"/>
                    <a:pt x="20156" y="162401"/>
                    <a:pt x="20156" y="168609"/>
                  </a:cubicBezTo>
                  <a:cubicBezTo>
                    <a:pt x="20156" y="174817"/>
                    <a:pt x="15644" y="179850"/>
                    <a:pt x="10078" y="179850"/>
                  </a:cubicBezTo>
                  <a:cubicBezTo>
                    <a:pt x="4512" y="179850"/>
                    <a:pt x="0" y="174817"/>
                    <a:pt x="0" y="168609"/>
                  </a:cubicBezTo>
                  <a:cubicBezTo>
                    <a:pt x="0" y="162401"/>
                    <a:pt x="4512" y="157368"/>
                    <a:pt x="10078" y="157368"/>
                  </a:cubicBezTo>
                  <a:close/>
                  <a:moveTo>
                    <a:pt x="102328" y="124809"/>
                  </a:moveTo>
                  <a:cubicBezTo>
                    <a:pt x="107894" y="124809"/>
                    <a:pt x="112406" y="129668"/>
                    <a:pt x="112406" y="135662"/>
                  </a:cubicBezTo>
                  <a:cubicBezTo>
                    <a:pt x="112406" y="141656"/>
                    <a:pt x="107894" y="146515"/>
                    <a:pt x="102328" y="146515"/>
                  </a:cubicBezTo>
                  <a:cubicBezTo>
                    <a:pt x="96762" y="146515"/>
                    <a:pt x="92250" y="141656"/>
                    <a:pt x="92250" y="135662"/>
                  </a:cubicBezTo>
                  <a:cubicBezTo>
                    <a:pt x="92250" y="129668"/>
                    <a:pt x="96762" y="124809"/>
                    <a:pt x="102328" y="124809"/>
                  </a:cubicBezTo>
                  <a:close/>
                  <a:moveTo>
                    <a:pt x="70545" y="124809"/>
                  </a:moveTo>
                  <a:cubicBezTo>
                    <a:pt x="76111" y="124809"/>
                    <a:pt x="80623" y="129668"/>
                    <a:pt x="80623" y="135662"/>
                  </a:cubicBezTo>
                  <a:cubicBezTo>
                    <a:pt x="80623" y="141656"/>
                    <a:pt x="76111" y="146515"/>
                    <a:pt x="70545" y="146515"/>
                  </a:cubicBezTo>
                  <a:cubicBezTo>
                    <a:pt x="64979" y="146515"/>
                    <a:pt x="60467" y="141656"/>
                    <a:pt x="60467" y="135662"/>
                  </a:cubicBezTo>
                  <a:cubicBezTo>
                    <a:pt x="60467" y="129668"/>
                    <a:pt x="64979" y="124809"/>
                    <a:pt x="70545" y="124809"/>
                  </a:cubicBezTo>
                  <a:close/>
                  <a:moveTo>
                    <a:pt x="39536" y="124809"/>
                  </a:moveTo>
                  <a:cubicBezTo>
                    <a:pt x="45102" y="124809"/>
                    <a:pt x="49614" y="129668"/>
                    <a:pt x="49614" y="135662"/>
                  </a:cubicBezTo>
                  <a:cubicBezTo>
                    <a:pt x="49614" y="141656"/>
                    <a:pt x="45102" y="146515"/>
                    <a:pt x="39536" y="146515"/>
                  </a:cubicBezTo>
                  <a:cubicBezTo>
                    <a:pt x="33970" y="146515"/>
                    <a:pt x="29458" y="141656"/>
                    <a:pt x="29458" y="135662"/>
                  </a:cubicBezTo>
                  <a:cubicBezTo>
                    <a:pt x="29458" y="129668"/>
                    <a:pt x="33970" y="124809"/>
                    <a:pt x="39536" y="124809"/>
                  </a:cubicBezTo>
                  <a:close/>
                  <a:moveTo>
                    <a:pt x="10078" y="124809"/>
                  </a:moveTo>
                  <a:cubicBezTo>
                    <a:pt x="15644" y="124809"/>
                    <a:pt x="20156" y="129668"/>
                    <a:pt x="20156" y="135662"/>
                  </a:cubicBezTo>
                  <a:cubicBezTo>
                    <a:pt x="20156" y="141656"/>
                    <a:pt x="15644" y="146515"/>
                    <a:pt x="10078" y="146515"/>
                  </a:cubicBezTo>
                  <a:cubicBezTo>
                    <a:pt x="4512" y="146515"/>
                    <a:pt x="0" y="141656"/>
                    <a:pt x="0" y="135662"/>
                  </a:cubicBezTo>
                  <a:cubicBezTo>
                    <a:pt x="0" y="129668"/>
                    <a:pt x="4512" y="124809"/>
                    <a:pt x="10078" y="124809"/>
                  </a:cubicBezTo>
                  <a:close/>
                  <a:moveTo>
                    <a:pt x="0" y="0"/>
                  </a:moveTo>
                  <a:lnTo>
                    <a:pt x="112405" y="0"/>
                  </a:lnTo>
                  <a:lnTo>
                    <a:pt x="112405" y="122483"/>
                  </a:lnTo>
                  <a:lnTo>
                    <a:pt x="0" y="122483"/>
                  </a:lnTo>
                  <a:close/>
                </a:path>
              </a:pathLst>
            </a:custGeom>
            <a:grpFill/>
            <a:ln w="9525">
              <a:noFill/>
              <a:miter lim="800000"/>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73" name="任意多边形 372"/>
            <p:cNvSpPr/>
            <p:nvPr/>
          </p:nvSpPr>
          <p:spPr bwMode="auto">
            <a:xfrm>
              <a:off x="1689845" y="1803580"/>
              <a:ext cx="65984" cy="468000"/>
            </a:xfrm>
            <a:custGeom>
              <a:gdLst>
                <a:gd name="connsiteX0" fmla="*/ 24688 w 65984"/>
                <a:gd name="connsiteY0" fmla="*/ 0 h 812900"/>
                <a:gd name="connsiteX1" fmla="*/ 28952 w 65984"/>
                <a:gd name="connsiteY1" fmla="*/ 673 h 812900"/>
                <a:gd name="connsiteX2" fmla="*/ 33217 w 65984"/>
                <a:gd name="connsiteY2" fmla="*/ 0 h 812900"/>
                <a:gd name="connsiteX3" fmla="*/ 65984 w 65984"/>
                <a:gd name="connsiteY3" fmla="*/ 810655 h 812900"/>
                <a:gd name="connsiteX4" fmla="*/ 57456 w 65984"/>
                <a:gd name="connsiteY4" fmla="*/ 811553 h 812900"/>
                <a:gd name="connsiteX5" fmla="*/ 29555 w 65984"/>
                <a:gd name="connsiteY5" fmla="*/ 121691 h 812900"/>
                <a:gd name="connsiteX6" fmla="*/ 8528 w 65984"/>
                <a:gd name="connsiteY6" fmla="*/ 812900 h 812900"/>
                <a:gd name="connsiteX7" fmla="*/ 0 w 65984"/>
                <a:gd name="connsiteY7" fmla="*/ 811554 h 8129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84" h="812900">
                  <a:moveTo>
                    <a:pt x="24688" y="0"/>
                  </a:moveTo>
                  <a:lnTo>
                    <a:pt x="28952" y="673"/>
                  </a:lnTo>
                  <a:lnTo>
                    <a:pt x="33217" y="0"/>
                  </a:lnTo>
                  <a:lnTo>
                    <a:pt x="65984" y="810655"/>
                  </a:lnTo>
                  <a:lnTo>
                    <a:pt x="57456" y="811553"/>
                  </a:lnTo>
                  <a:lnTo>
                    <a:pt x="29555" y="121691"/>
                  </a:lnTo>
                  <a:lnTo>
                    <a:pt x="8528" y="812900"/>
                  </a:lnTo>
                  <a:lnTo>
                    <a:pt x="0" y="811554"/>
                  </a:lnTo>
                  <a:close/>
                </a:path>
              </a:pathLst>
            </a:custGeom>
            <a:grpFill/>
            <a:ln w="9525">
              <a:solidFill>
                <a:srgbClr val="000000"/>
              </a:solidFill>
              <a:round/>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grpSp>
      <p:sp>
        <p:nvSpPr>
          <p:cNvPr id="384" name="矩形 383" descr="e7d195523061f1c0c7fdb8e83abb5dcf03375f2c8b662a4106267E0752567F7A4243849C9E2D773FC6511ADD776D3461389E8BB5BAFBB3C937DB9AB1E09A294486DA4CCF35679A92315A5BDF0C7F02D8DB0983A561B9AD4F1298178A082F10F5880543885CA1055BE928E316A0B8B4EE7048C9055C03057A83CC1DFC78952A7CC061B9569E849022"/>
          <p:cNvSpPr/>
          <p:nvPr/>
        </p:nvSpPr>
        <p:spPr>
          <a:xfrm>
            <a:off x="3556561" y="458056"/>
            <a:ext cx="2583180" cy="1024890"/>
          </a:xfrm>
          <a:prstGeom prst="rect">
            <a:avLst/>
          </a:prstGeom>
        </p:spPr>
        <p:txBody>
          <a:bodyPr wrap="none">
            <a:spAutoFit/>
          </a:bodyPr>
          <a:lstStyle/>
          <a:p>
            <a:pPr algn="ctr">
              <a:spcAft>
                <a:spcPts val="800"/>
              </a:spcAft>
            </a:pPr>
            <a:r>
              <a:rPr lang="zh-CN" altLang="en-US" sz="2700" smtClean="0">
                <a:solidFill>
                  <a:schemeClr val="bg1"/>
                </a:solidFill>
                <a:latin typeface="华文行楷" panose="02010800040101010101" charset="-122"/>
                <a:ea typeface="华文行楷" panose="02010800040101010101" charset="-122"/>
                <a:cs typeface="Times New Roman" panose="02020603050405020304" charset="0"/>
              </a:rPr>
              <a:t>一百零八位好汉</a:t>
            </a:r>
          </a:p>
          <a:p>
            <a:pPr algn="ctr">
              <a:spcAft>
                <a:spcPts val="800"/>
              </a:spcAft>
            </a:pPr>
            <a:r>
              <a:rPr lang="zh-CN" altLang="en-US" sz="2700" smtClean="0">
                <a:solidFill>
                  <a:schemeClr val="bg1"/>
                </a:solidFill>
                <a:latin typeface="华文行楷" panose="02010800040101010101" charset="-122"/>
                <a:ea typeface="华文行楷" panose="02010800040101010101" charset="-122"/>
                <a:cs typeface="Times New Roman" panose="02020603050405020304" charset="0"/>
              </a:rPr>
              <a:t>人人皆有绰号</a:t>
            </a:r>
          </a:p>
        </p:txBody>
      </p:sp>
      <p:sp>
        <p:nvSpPr>
          <p:cNvPr id="2" name="文本框 1"/>
          <p:cNvSpPr txBox="1"/>
          <p:nvPr/>
        </p:nvSpPr>
        <p:spPr>
          <a:xfrm>
            <a:off x="1138238" y="2402179"/>
            <a:ext cx="808673" cy="829945"/>
          </a:xfrm>
          <a:prstGeom prst="rect">
            <a:avLst/>
          </a:prstGeom>
          <a:noFill/>
          <a:ln w="12700" cmpd="sng">
            <a:solidFill>
              <a:srgbClr val="FFC000"/>
            </a:solidFill>
            <a:prstDash val="sysDot"/>
          </a:ln>
        </p:spPr>
        <p:txBody>
          <a:bodyPr wrap="square" rtlCol="0">
            <a:spAutoFit/>
          </a:bodyPr>
          <a:lstStyle/>
          <a:p>
            <a:r>
              <a:rPr lang="zh-CN" altLang="en-US" sz="2400">
                <a:solidFill>
                  <a:srgbClr val="FFC000"/>
                </a:solidFill>
                <a:latin typeface="华文行楷" panose="02010800040101010101" charset="-122"/>
                <a:ea typeface="华文行楷" panose="02010800040101010101" charset="-122"/>
              </a:rPr>
              <a:t>外形</a:t>
            </a:r>
          </a:p>
          <a:p>
            <a:r>
              <a:rPr lang="zh-CN" altLang="en-US" sz="2400">
                <a:solidFill>
                  <a:srgbClr val="FFC000"/>
                </a:solidFill>
                <a:latin typeface="华文行楷" panose="02010800040101010101" charset="-122"/>
                <a:ea typeface="华文行楷" panose="02010800040101010101" charset="-122"/>
              </a:rPr>
              <a:t>特征</a:t>
            </a:r>
          </a:p>
        </p:txBody>
      </p:sp>
      <p:sp>
        <p:nvSpPr>
          <p:cNvPr id="3" name="文本框 2"/>
          <p:cNvSpPr txBox="1"/>
          <p:nvPr/>
        </p:nvSpPr>
        <p:spPr>
          <a:xfrm>
            <a:off x="2567940" y="2402179"/>
            <a:ext cx="865346" cy="829945"/>
          </a:xfrm>
          <a:prstGeom prst="rect">
            <a:avLst/>
          </a:prstGeom>
          <a:noFill/>
          <a:ln w="12700" cmpd="sng">
            <a:solidFill>
              <a:srgbClr val="FFC000"/>
            </a:solidFill>
            <a:prstDash val="sysDot"/>
          </a:ln>
        </p:spPr>
        <p:txBody>
          <a:bodyPr wrap="square" rtlCol="0">
            <a:spAutoFit/>
          </a:bodyPr>
          <a:lstStyle/>
          <a:p>
            <a:pPr algn="ctr"/>
            <a:r>
              <a:rPr lang="zh-CN" altLang="en-US" sz="2400">
                <a:solidFill>
                  <a:srgbClr val="FFC000"/>
                </a:solidFill>
                <a:latin typeface="华文行楷" panose="02010800040101010101" charset="-122"/>
                <a:ea typeface="华文行楷" panose="02010800040101010101" charset="-122"/>
              </a:rPr>
              <a:t>才能</a:t>
            </a:r>
          </a:p>
          <a:p>
            <a:pPr algn="ctr"/>
            <a:r>
              <a:rPr lang="zh-CN" altLang="en-US" sz="2400">
                <a:solidFill>
                  <a:srgbClr val="FFC000"/>
                </a:solidFill>
                <a:latin typeface="华文行楷" panose="02010800040101010101" charset="-122"/>
                <a:ea typeface="华文行楷" panose="02010800040101010101" charset="-122"/>
              </a:rPr>
              <a:t>特征</a:t>
            </a:r>
          </a:p>
        </p:txBody>
      </p:sp>
      <p:sp>
        <p:nvSpPr>
          <p:cNvPr id="4" name="文本框 3"/>
          <p:cNvSpPr txBox="1"/>
          <p:nvPr/>
        </p:nvSpPr>
        <p:spPr>
          <a:xfrm>
            <a:off x="4156710" y="2733649"/>
            <a:ext cx="799624" cy="829945"/>
          </a:xfrm>
          <a:prstGeom prst="rect">
            <a:avLst/>
          </a:prstGeom>
          <a:noFill/>
          <a:ln w="12700" cmpd="sng">
            <a:solidFill>
              <a:srgbClr val="FFC000"/>
            </a:solidFill>
            <a:prstDash val="sysDot"/>
          </a:ln>
        </p:spPr>
        <p:txBody>
          <a:bodyPr wrap="square" rtlCol="0">
            <a:spAutoFit/>
          </a:bodyPr>
          <a:lstStyle/>
          <a:p>
            <a:pPr algn="ctr"/>
            <a:r>
              <a:rPr lang="zh-CN" altLang="en-US" sz="2400">
                <a:solidFill>
                  <a:srgbClr val="FFC000"/>
                </a:solidFill>
                <a:latin typeface="华文行楷" panose="02010800040101010101" charset="-122"/>
                <a:ea typeface="华文行楷" panose="02010800040101010101" charset="-122"/>
              </a:rPr>
              <a:t>性格</a:t>
            </a:r>
          </a:p>
          <a:p>
            <a:pPr algn="ctr"/>
            <a:r>
              <a:rPr lang="zh-CN" altLang="en-US" sz="2400">
                <a:solidFill>
                  <a:srgbClr val="FFC000"/>
                </a:solidFill>
                <a:latin typeface="华文行楷" panose="02010800040101010101" charset="-122"/>
                <a:ea typeface="华文行楷" panose="02010800040101010101" charset="-122"/>
              </a:rPr>
              <a:t>特征</a:t>
            </a:r>
          </a:p>
        </p:txBody>
      </p:sp>
      <p:sp>
        <p:nvSpPr>
          <p:cNvPr id="5" name="文本框 4"/>
          <p:cNvSpPr txBox="1"/>
          <p:nvPr/>
        </p:nvSpPr>
        <p:spPr>
          <a:xfrm>
            <a:off x="5632133" y="2247397"/>
            <a:ext cx="808196" cy="829945"/>
          </a:xfrm>
          <a:prstGeom prst="rect">
            <a:avLst/>
          </a:prstGeom>
          <a:noFill/>
          <a:ln w="12700" cmpd="sng">
            <a:solidFill>
              <a:srgbClr val="FFC000"/>
            </a:solidFill>
            <a:prstDash val="sysDot"/>
          </a:ln>
        </p:spPr>
        <p:txBody>
          <a:bodyPr wrap="square" rtlCol="0">
            <a:spAutoFit/>
          </a:bodyPr>
          <a:lstStyle/>
          <a:p>
            <a:pPr algn="ctr"/>
            <a:r>
              <a:rPr lang="zh-CN" altLang="en-US" sz="2400">
                <a:solidFill>
                  <a:srgbClr val="FFC000"/>
                </a:solidFill>
                <a:latin typeface="华文行楷" panose="02010800040101010101" charset="-122"/>
                <a:ea typeface="华文行楷" panose="02010800040101010101" charset="-122"/>
              </a:rPr>
              <a:t>兵器</a:t>
            </a:r>
          </a:p>
          <a:p>
            <a:pPr algn="ctr"/>
            <a:r>
              <a:rPr lang="zh-CN" altLang="en-US" sz="2400">
                <a:solidFill>
                  <a:srgbClr val="FFC000"/>
                </a:solidFill>
                <a:latin typeface="华文行楷" panose="02010800040101010101" charset="-122"/>
                <a:ea typeface="华文行楷" panose="02010800040101010101" charset="-122"/>
              </a:rPr>
              <a:t>特征</a:t>
            </a:r>
          </a:p>
        </p:txBody>
      </p:sp>
      <p:sp>
        <p:nvSpPr>
          <p:cNvPr id="6" name="文本框 5"/>
          <p:cNvSpPr txBox="1"/>
          <p:nvPr/>
        </p:nvSpPr>
        <p:spPr>
          <a:xfrm>
            <a:off x="7204234" y="2231205"/>
            <a:ext cx="785336" cy="1568450"/>
          </a:xfrm>
          <a:prstGeom prst="rect">
            <a:avLst/>
          </a:prstGeom>
          <a:noFill/>
          <a:ln w="12700" cmpd="sng">
            <a:solidFill>
              <a:srgbClr val="FFC000"/>
            </a:solidFill>
            <a:prstDash val="sysDot"/>
          </a:ln>
        </p:spPr>
        <p:txBody>
          <a:bodyPr wrap="square" rtlCol="0">
            <a:spAutoFit/>
          </a:bodyPr>
          <a:lstStyle/>
          <a:p>
            <a:pPr algn="ctr"/>
            <a:r>
              <a:rPr lang="zh-CN" altLang="en-US" sz="2400">
                <a:solidFill>
                  <a:srgbClr val="FFC000"/>
                </a:solidFill>
                <a:latin typeface="华文行楷" panose="02010800040101010101" charset="-122"/>
                <a:ea typeface="华文行楷" panose="02010800040101010101" charset="-122"/>
              </a:rPr>
              <a:t>人生</a:t>
            </a:r>
          </a:p>
          <a:p>
            <a:pPr algn="ctr"/>
            <a:r>
              <a:rPr lang="zh-CN" altLang="en-US" sz="2400">
                <a:solidFill>
                  <a:srgbClr val="FFC000"/>
                </a:solidFill>
                <a:latin typeface="华文行楷" panose="02010800040101010101" charset="-122"/>
                <a:ea typeface="华文行楷" panose="02010800040101010101" charset="-122"/>
              </a:rPr>
              <a:t>经历</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6" name="图片 45" descr="0873723a9c31410123a98361d8175de7"/>
          <p:cNvPicPr>
            <a:picLocks noChangeAspect="1"/>
          </p:cNvPicPr>
          <p:nvPr/>
        </p:nvPicPr>
        <p:blipFill>
          <a:blip r:embed="rId2"/>
          <a:stretch>
            <a:fillRect/>
          </a:stretch>
        </p:blipFill>
        <p:spPr>
          <a:xfrm>
            <a:off x="7583785" y="450"/>
            <a:ext cx="1560215" cy="1161996"/>
          </a:xfrm>
          <a:prstGeom prst="rect">
            <a:avLst/>
          </a:prstGeom>
        </p:spPr>
      </p:pic>
      <p:grpSp>
        <p:nvGrpSpPr>
          <p:cNvPr id="284" name="组合 283"/>
          <p:cNvGrpSpPr/>
          <p:nvPr/>
        </p:nvGrpSpPr>
        <p:grpSpPr>
          <a:xfrm>
            <a:off x="39785" y="30847"/>
            <a:ext cx="530661" cy="1231943"/>
            <a:chOff x="1381024" y="1803580"/>
            <a:chExt cx="686768" cy="1594350"/>
          </a:xfrm>
        </p:grpSpPr>
        <p:sp>
          <p:nvSpPr>
            <p:cNvPr id="285" name="Freeform 5"/>
            <p:cNvSpPr/>
            <p:nvPr/>
          </p:nvSpPr>
          <p:spPr bwMode="auto">
            <a:xfrm>
              <a:off x="1416485" y="2269027"/>
              <a:ext cx="614051" cy="97853"/>
            </a:xfrm>
            <a:custGeom>
              <a:gdLst>
                <a:gd name="T0" fmla="*/ 309 w 577"/>
                <a:gd name="T1" fmla="*/ 0 h 92"/>
                <a:gd name="T2" fmla="*/ 3 w 577"/>
                <a:gd name="T3" fmla="*/ 17 h 92"/>
                <a:gd name="T4" fmla="*/ 0 w 577"/>
                <a:gd name="T5" fmla="*/ 17 h 92"/>
                <a:gd name="T6" fmla="*/ 42 w 577"/>
                <a:gd name="T7" fmla="*/ 44 h 92"/>
                <a:gd name="T8" fmla="*/ 54 w 577"/>
                <a:gd name="T9" fmla="*/ 69 h 92"/>
                <a:gd name="T10" fmla="*/ 44 w 577"/>
                <a:gd name="T11" fmla="*/ 92 h 92"/>
                <a:gd name="T12" fmla="*/ 288 w 577"/>
                <a:gd name="T13" fmla="*/ 75 h 92"/>
                <a:gd name="T14" fmla="*/ 289 w 577"/>
                <a:gd name="T15" fmla="*/ 75 h 92"/>
                <a:gd name="T16" fmla="*/ 289 w 577"/>
                <a:gd name="T17" fmla="*/ 75 h 92"/>
                <a:gd name="T18" fmla="*/ 532 w 577"/>
                <a:gd name="T19" fmla="*/ 92 h 92"/>
                <a:gd name="T20" fmla="*/ 522 w 577"/>
                <a:gd name="T21" fmla="*/ 70 h 92"/>
                <a:gd name="T22" fmla="*/ 531 w 577"/>
                <a:gd name="T23" fmla="*/ 49 h 92"/>
                <a:gd name="T24" fmla="*/ 551 w 577"/>
                <a:gd name="T25" fmla="*/ 32 h 92"/>
                <a:gd name="T26" fmla="*/ 577 w 577"/>
                <a:gd name="T27" fmla="*/ 17 h 92"/>
                <a:gd name="T28" fmla="*/ 309 w 577"/>
                <a:gd name="T29"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7" h="92">
                  <a:moveTo>
                    <a:pt x="309" y="0"/>
                  </a:moveTo>
                  <a:cubicBezTo>
                    <a:pt x="158" y="0"/>
                    <a:pt x="32" y="13"/>
                    <a:pt x="3" y="17"/>
                  </a:cubicBezTo>
                  <a:cubicBezTo>
                    <a:pt x="2" y="17"/>
                    <a:pt x="1" y="17"/>
                    <a:pt x="0" y="17"/>
                  </a:cubicBezTo>
                  <a:cubicBezTo>
                    <a:pt x="21" y="26"/>
                    <a:pt x="34" y="35"/>
                    <a:pt x="42" y="44"/>
                  </a:cubicBezTo>
                  <a:cubicBezTo>
                    <a:pt x="51" y="53"/>
                    <a:pt x="54" y="62"/>
                    <a:pt x="54" y="69"/>
                  </a:cubicBezTo>
                  <a:cubicBezTo>
                    <a:pt x="54" y="80"/>
                    <a:pt x="48" y="88"/>
                    <a:pt x="44" y="92"/>
                  </a:cubicBezTo>
                  <a:cubicBezTo>
                    <a:pt x="62" y="89"/>
                    <a:pt x="156" y="75"/>
                    <a:pt x="288" y="75"/>
                  </a:cubicBezTo>
                  <a:cubicBezTo>
                    <a:pt x="288" y="75"/>
                    <a:pt x="288" y="75"/>
                    <a:pt x="289" y="75"/>
                  </a:cubicBezTo>
                  <a:cubicBezTo>
                    <a:pt x="289" y="75"/>
                    <a:pt x="289" y="75"/>
                    <a:pt x="289" y="75"/>
                  </a:cubicBezTo>
                  <a:cubicBezTo>
                    <a:pt x="420" y="75"/>
                    <a:pt x="514" y="89"/>
                    <a:pt x="532" y="92"/>
                  </a:cubicBezTo>
                  <a:cubicBezTo>
                    <a:pt x="525" y="85"/>
                    <a:pt x="522" y="77"/>
                    <a:pt x="522" y="70"/>
                  </a:cubicBezTo>
                  <a:cubicBezTo>
                    <a:pt x="522" y="63"/>
                    <a:pt x="526" y="56"/>
                    <a:pt x="531" y="49"/>
                  </a:cubicBezTo>
                  <a:cubicBezTo>
                    <a:pt x="537" y="42"/>
                    <a:pt x="544" y="36"/>
                    <a:pt x="551" y="32"/>
                  </a:cubicBezTo>
                  <a:cubicBezTo>
                    <a:pt x="562" y="24"/>
                    <a:pt x="572" y="19"/>
                    <a:pt x="577" y="17"/>
                  </a:cubicBezTo>
                  <a:cubicBezTo>
                    <a:pt x="488" y="4"/>
                    <a:pt x="395" y="0"/>
                    <a:pt x="309"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6" name="Freeform 6"/>
            <p:cNvSpPr>
              <a:spLocks noEditPoints="1"/>
            </p:cNvSpPr>
            <p:nvPr/>
          </p:nvSpPr>
          <p:spPr bwMode="auto">
            <a:xfrm>
              <a:off x="1408854" y="2267231"/>
              <a:ext cx="629313" cy="102791"/>
            </a:xfrm>
            <a:custGeom>
              <a:gdLst>
                <a:gd name="T0" fmla="*/ 49 w 591"/>
                <a:gd name="T1" fmla="*/ 95 h 97"/>
                <a:gd name="T2" fmla="*/ 48 w 591"/>
                <a:gd name="T3" fmla="*/ 96 h 97"/>
                <a:gd name="T4" fmla="*/ 47 w 591"/>
                <a:gd name="T5" fmla="*/ 96 h 97"/>
                <a:gd name="T6" fmla="*/ 45 w 591"/>
                <a:gd name="T7" fmla="*/ 97 h 97"/>
                <a:gd name="T8" fmla="*/ 48 w 591"/>
                <a:gd name="T9" fmla="*/ 96 h 97"/>
                <a:gd name="T10" fmla="*/ 48 w 591"/>
                <a:gd name="T11" fmla="*/ 96 h 97"/>
                <a:gd name="T12" fmla="*/ 49 w 591"/>
                <a:gd name="T13" fmla="*/ 95 h 97"/>
                <a:gd name="T14" fmla="*/ 544 w 591"/>
                <a:gd name="T15" fmla="*/ 95 h 97"/>
                <a:gd name="T16" fmla="*/ 543 w 591"/>
                <a:gd name="T17" fmla="*/ 96 h 97"/>
                <a:gd name="T18" fmla="*/ 543 w 591"/>
                <a:gd name="T19" fmla="*/ 96 h 97"/>
                <a:gd name="T20" fmla="*/ 546 w 591"/>
                <a:gd name="T21" fmla="*/ 97 h 97"/>
                <a:gd name="T22" fmla="*/ 544 w 591"/>
                <a:gd name="T23" fmla="*/ 95 h 97"/>
                <a:gd name="T24" fmla="*/ 316 w 591"/>
                <a:gd name="T25" fmla="*/ 0 h 97"/>
                <a:gd name="T26" fmla="*/ 3 w 591"/>
                <a:gd name="T27" fmla="*/ 17 h 97"/>
                <a:gd name="T28" fmla="*/ 0 w 591"/>
                <a:gd name="T29" fmla="*/ 18 h 97"/>
                <a:gd name="T30" fmla="*/ 3 w 591"/>
                <a:gd name="T31" fmla="*/ 19 h 97"/>
                <a:gd name="T32" fmla="*/ 4 w 591"/>
                <a:gd name="T33" fmla="*/ 18 h 97"/>
                <a:gd name="T34" fmla="*/ 3 w 591"/>
                <a:gd name="T35" fmla="*/ 19 h 97"/>
                <a:gd name="T36" fmla="*/ 48 w 591"/>
                <a:gd name="T37" fmla="*/ 47 h 97"/>
                <a:gd name="T38" fmla="*/ 59 w 591"/>
                <a:gd name="T39" fmla="*/ 71 h 97"/>
                <a:gd name="T40" fmla="*/ 53 w 591"/>
                <a:gd name="T41" fmla="*/ 88 h 97"/>
                <a:gd name="T42" fmla="*/ 50 w 591"/>
                <a:gd name="T43" fmla="*/ 93 h 97"/>
                <a:gd name="T44" fmla="*/ 48 w 591"/>
                <a:gd name="T45" fmla="*/ 94 h 97"/>
                <a:gd name="T46" fmla="*/ 48 w 591"/>
                <a:gd name="T47" fmla="*/ 94 h 97"/>
                <a:gd name="T48" fmla="*/ 48 w 591"/>
                <a:gd name="T49" fmla="*/ 94 h 97"/>
                <a:gd name="T50" fmla="*/ 51 w 591"/>
                <a:gd name="T51" fmla="*/ 94 h 97"/>
                <a:gd name="T52" fmla="*/ 61 w 591"/>
                <a:gd name="T53" fmla="*/ 71 h 97"/>
                <a:gd name="T54" fmla="*/ 49 w 591"/>
                <a:gd name="T55" fmla="*/ 46 h 97"/>
                <a:gd name="T56" fmla="*/ 7 w 591"/>
                <a:gd name="T57" fmla="*/ 19 h 97"/>
                <a:gd name="T58" fmla="*/ 10 w 591"/>
                <a:gd name="T59" fmla="*/ 19 h 97"/>
                <a:gd name="T60" fmla="*/ 316 w 591"/>
                <a:gd name="T61" fmla="*/ 2 h 97"/>
                <a:gd name="T62" fmla="*/ 584 w 591"/>
                <a:gd name="T63" fmla="*/ 19 h 97"/>
                <a:gd name="T64" fmla="*/ 558 w 591"/>
                <a:gd name="T65" fmla="*/ 34 h 97"/>
                <a:gd name="T66" fmla="*/ 538 w 591"/>
                <a:gd name="T67" fmla="*/ 51 h 97"/>
                <a:gd name="T68" fmla="*/ 529 w 591"/>
                <a:gd name="T69" fmla="*/ 72 h 97"/>
                <a:gd name="T70" fmla="*/ 539 w 591"/>
                <a:gd name="T71" fmla="*/ 94 h 97"/>
                <a:gd name="T72" fmla="*/ 296 w 591"/>
                <a:gd name="T73" fmla="*/ 77 h 97"/>
                <a:gd name="T74" fmla="*/ 296 w 591"/>
                <a:gd name="T75" fmla="*/ 77 h 97"/>
                <a:gd name="T76" fmla="*/ 543 w 591"/>
                <a:gd name="T77" fmla="*/ 94 h 97"/>
                <a:gd name="T78" fmla="*/ 543 w 591"/>
                <a:gd name="T79" fmla="*/ 94 h 97"/>
                <a:gd name="T80" fmla="*/ 531 w 591"/>
                <a:gd name="T81" fmla="*/ 72 h 97"/>
                <a:gd name="T82" fmla="*/ 540 w 591"/>
                <a:gd name="T83" fmla="*/ 52 h 97"/>
                <a:gd name="T84" fmla="*/ 570 w 591"/>
                <a:gd name="T85" fmla="*/ 29 h 97"/>
                <a:gd name="T86" fmla="*/ 583 w 591"/>
                <a:gd name="T87" fmla="*/ 22 h 97"/>
                <a:gd name="T88" fmla="*/ 588 w 591"/>
                <a:gd name="T89" fmla="*/ 19 h 97"/>
                <a:gd name="T90" fmla="*/ 591 w 591"/>
                <a:gd name="T91" fmla="*/ 18 h 97"/>
                <a:gd name="T92" fmla="*/ 588 w 591"/>
                <a:gd name="T93" fmla="*/ 17 h 97"/>
                <a:gd name="T94" fmla="*/ 316 w 591"/>
                <a:gd name="T95" fmla="*/ 0 h 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1" h="97">
                  <a:moveTo>
                    <a:pt x="49" y="95"/>
                  </a:moveTo>
                  <a:cubicBezTo>
                    <a:pt x="48" y="96"/>
                    <a:pt x="48" y="96"/>
                    <a:pt x="48" y="96"/>
                  </a:cubicBezTo>
                  <a:cubicBezTo>
                    <a:pt x="47" y="96"/>
                    <a:pt x="47" y="96"/>
                    <a:pt x="47" y="96"/>
                  </a:cubicBezTo>
                  <a:cubicBezTo>
                    <a:pt x="45" y="97"/>
                    <a:pt x="45" y="97"/>
                    <a:pt x="45" y="97"/>
                  </a:cubicBezTo>
                  <a:cubicBezTo>
                    <a:pt x="48" y="96"/>
                    <a:pt x="48" y="96"/>
                    <a:pt x="48" y="96"/>
                  </a:cubicBezTo>
                  <a:cubicBezTo>
                    <a:pt x="48" y="96"/>
                    <a:pt x="48" y="96"/>
                    <a:pt x="48" y="96"/>
                  </a:cubicBezTo>
                  <a:cubicBezTo>
                    <a:pt x="49" y="95"/>
                    <a:pt x="49" y="95"/>
                    <a:pt x="49" y="95"/>
                  </a:cubicBezTo>
                  <a:moveTo>
                    <a:pt x="544" y="95"/>
                  </a:moveTo>
                  <a:cubicBezTo>
                    <a:pt x="543" y="96"/>
                    <a:pt x="543" y="96"/>
                    <a:pt x="543" y="96"/>
                  </a:cubicBezTo>
                  <a:cubicBezTo>
                    <a:pt x="543" y="96"/>
                    <a:pt x="543" y="96"/>
                    <a:pt x="543" y="96"/>
                  </a:cubicBezTo>
                  <a:cubicBezTo>
                    <a:pt x="546" y="97"/>
                    <a:pt x="546" y="97"/>
                    <a:pt x="546" y="97"/>
                  </a:cubicBezTo>
                  <a:cubicBezTo>
                    <a:pt x="544" y="95"/>
                    <a:pt x="544" y="95"/>
                    <a:pt x="544" y="95"/>
                  </a:cubicBezTo>
                  <a:moveTo>
                    <a:pt x="316" y="0"/>
                  </a:moveTo>
                  <a:cubicBezTo>
                    <a:pt x="143" y="0"/>
                    <a:pt x="3" y="17"/>
                    <a:pt x="3" y="17"/>
                  </a:cubicBezTo>
                  <a:cubicBezTo>
                    <a:pt x="0" y="18"/>
                    <a:pt x="0" y="18"/>
                    <a:pt x="0" y="18"/>
                  </a:cubicBezTo>
                  <a:cubicBezTo>
                    <a:pt x="3" y="19"/>
                    <a:pt x="3" y="19"/>
                    <a:pt x="3" y="19"/>
                  </a:cubicBezTo>
                  <a:cubicBezTo>
                    <a:pt x="4" y="18"/>
                    <a:pt x="4" y="18"/>
                    <a:pt x="4" y="18"/>
                  </a:cubicBezTo>
                  <a:cubicBezTo>
                    <a:pt x="3" y="19"/>
                    <a:pt x="3" y="19"/>
                    <a:pt x="3" y="19"/>
                  </a:cubicBezTo>
                  <a:cubicBezTo>
                    <a:pt x="26" y="29"/>
                    <a:pt x="39" y="38"/>
                    <a:pt x="48" y="47"/>
                  </a:cubicBezTo>
                  <a:cubicBezTo>
                    <a:pt x="56" y="56"/>
                    <a:pt x="59" y="64"/>
                    <a:pt x="59" y="71"/>
                  </a:cubicBezTo>
                  <a:cubicBezTo>
                    <a:pt x="59" y="78"/>
                    <a:pt x="56" y="84"/>
                    <a:pt x="53" y="88"/>
                  </a:cubicBezTo>
                  <a:cubicBezTo>
                    <a:pt x="52" y="90"/>
                    <a:pt x="51" y="92"/>
                    <a:pt x="50" y="93"/>
                  </a:cubicBezTo>
                  <a:cubicBezTo>
                    <a:pt x="49" y="93"/>
                    <a:pt x="49" y="94"/>
                    <a:pt x="48" y="94"/>
                  </a:cubicBezTo>
                  <a:cubicBezTo>
                    <a:pt x="48" y="94"/>
                    <a:pt x="48" y="94"/>
                    <a:pt x="48" y="94"/>
                  </a:cubicBezTo>
                  <a:cubicBezTo>
                    <a:pt x="48" y="94"/>
                    <a:pt x="48" y="94"/>
                    <a:pt x="48" y="94"/>
                  </a:cubicBezTo>
                  <a:cubicBezTo>
                    <a:pt x="48" y="94"/>
                    <a:pt x="49" y="94"/>
                    <a:pt x="51" y="94"/>
                  </a:cubicBezTo>
                  <a:cubicBezTo>
                    <a:pt x="55" y="90"/>
                    <a:pt x="61" y="82"/>
                    <a:pt x="61" y="71"/>
                  </a:cubicBezTo>
                  <a:cubicBezTo>
                    <a:pt x="61" y="64"/>
                    <a:pt x="58" y="55"/>
                    <a:pt x="49" y="46"/>
                  </a:cubicBezTo>
                  <a:cubicBezTo>
                    <a:pt x="41" y="37"/>
                    <a:pt x="28" y="28"/>
                    <a:pt x="7" y="19"/>
                  </a:cubicBezTo>
                  <a:cubicBezTo>
                    <a:pt x="8" y="19"/>
                    <a:pt x="9" y="19"/>
                    <a:pt x="10" y="19"/>
                  </a:cubicBezTo>
                  <a:cubicBezTo>
                    <a:pt x="39" y="15"/>
                    <a:pt x="165" y="2"/>
                    <a:pt x="316" y="2"/>
                  </a:cubicBezTo>
                  <a:cubicBezTo>
                    <a:pt x="402" y="2"/>
                    <a:pt x="495" y="6"/>
                    <a:pt x="584" y="19"/>
                  </a:cubicBezTo>
                  <a:cubicBezTo>
                    <a:pt x="579" y="21"/>
                    <a:pt x="569" y="26"/>
                    <a:pt x="558" y="34"/>
                  </a:cubicBezTo>
                  <a:cubicBezTo>
                    <a:pt x="551" y="38"/>
                    <a:pt x="544" y="44"/>
                    <a:pt x="538" y="51"/>
                  </a:cubicBezTo>
                  <a:cubicBezTo>
                    <a:pt x="533" y="58"/>
                    <a:pt x="529" y="65"/>
                    <a:pt x="529" y="72"/>
                  </a:cubicBezTo>
                  <a:cubicBezTo>
                    <a:pt x="529" y="79"/>
                    <a:pt x="532" y="87"/>
                    <a:pt x="539" y="94"/>
                  </a:cubicBezTo>
                  <a:cubicBezTo>
                    <a:pt x="521" y="91"/>
                    <a:pt x="427" y="77"/>
                    <a:pt x="296" y="77"/>
                  </a:cubicBezTo>
                  <a:cubicBezTo>
                    <a:pt x="296" y="77"/>
                    <a:pt x="296" y="77"/>
                    <a:pt x="296" y="77"/>
                  </a:cubicBezTo>
                  <a:cubicBezTo>
                    <a:pt x="369" y="77"/>
                    <a:pt x="453" y="81"/>
                    <a:pt x="543" y="94"/>
                  </a:cubicBezTo>
                  <a:cubicBezTo>
                    <a:pt x="543" y="94"/>
                    <a:pt x="543" y="94"/>
                    <a:pt x="543" y="94"/>
                  </a:cubicBezTo>
                  <a:cubicBezTo>
                    <a:pt x="534" y="87"/>
                    <a:pt x="531" y="79"/>
                    <a:pt x="531" y="72"/>
                  </a:cubicBezTo>
                  <a:cubicBezTo>
                    <a:pt x="531" y="65"/>
                    <a:pt x="535" y="59"/>
                    <a:pt x="540" y="52"/>
                  </a:cubicBezTo>
                  <a:cubicBezTo>
                    <a:pt x="548" y="43"/>
                    <a:pt x="560" y="34"/>
                    <a:pt x="570" y="29"/>
                  </a:cubicBezTo>
                  <a:cubicBezTo>
                    <a:pt x="575" y="26"/>
                    <a:pt x="579" y="23"/>
                    <a:pt x="583" y="22"/>
                  </a:cubicBezTo>
                  <a:cubicBezTo>
                    <a:pt x="586" y="20"/>
                    <a:pt x="588" y="19"/>
                    <a:pt x="588" y="19"/>
                  </a:cubicBezTo>
                  <a:cubicBezTo>
                    <a:pt x="591" y="18"/>
                    <a:pt x="591" y="18"/>
                    <a:pt x="591" y="18"/>
                  </a:cubicBezTo>
                  <a:cubicBezTo>
                    <a:pt x="588" y="17"/>
                    <a:pt x="588" y="17"/>
                    <a:pt x="588" y="17"/>
                  </a:cubicBezTo>
                  <a:cubicBezTo>
                    <a:pt x="498" y="5"/>
                    <a:pt x="403" y="0"/>
                    <a:pt x="316"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7" name="Freeform 7"/>
            <p:cNvSpPr/>
            <p:nvPr/>
          </p:nvSpPr>
          <p:spPr bwMode="auto">
            <a:xfrm>
              <a:off x="1381024" y="2240299"/>
              <a:ext cx="682728" cy="56557"/>
            </a:xfrm>
            <a:custGeom>
              <a:gdLst>
                <a:gd name="T0" fmla="*/ 614 w 641"/>
                <a:gd name="T1" fmla="*/ 52 h 53"/>
                <a:gd name="T2" fmla="*/ 641 w 641"/>
                <a:gd name="T3" fmla="*/ 39 h 53"/>
                <a:gd name="T4" fmla="*/ 0 w 641"/>
                <a:gd name="T5" fmla="*/ 39 h 53"/>
                <a:gd name="T6" fmla="*/ 30 w 641"/>
                <a:gd name="T7" fmla="*/ 53 h 53"/>
                <a:gd name="T8" fmla="*/ 614 w 641"/>
                <a:gd name="T9" fmla="*/ 52 h 53"/>
              </a:gdLst>
              <a:cxnLst>
                <a:cxn ang="0">
                  <a:pos x="T0" y="T1"/>
                </a:cxn>
                <a:cxn ang="0">
                  <a:pos x="T2" y="T3"/>
                </a:cxn>
                <a:cxn ang="0">
                  <a:pos x="T4" y="T5"/>
                </a:cxn>
                <a:cxn ang="0">
                  <a:pos x="T6" y="T7"/>
                </a:cxn>
                <a:cxn ang="0">
                  <a:pos x="T8" y="T9"/>
                </a:cxn>
              </a:cxnLst>
              <a:rect l="0" t="0" r="r" b="b"/>
              <a:pathLst>
                <a:path w="641" h="52">
                  <a:moveTo>
                    <a:pt x="614" y="52"/>
                  </a:moveTo>
                  <a:cubicBezTo>
                    <a:pt x="628" y="44"/>
                    <a:pt x="641" y="39"/>
                    <a:pt x="641" y="39"/>
                  </a:cubicBezTo>
                  <a:cubicBezTo>
                    <a:pt x="351" y="0"/>
                    <a:pt x="0" y="39"/>
                    <a:pt x="0" y="39"/>
                  </a:cubicBezTo>
                  <a:cubicBezTo>
                    <a:pt x="12" y="43"/>
                    <a:pt x="22" y="48"/>
                    <a:pt x="30" y="53"/>
                  </a:cubicBezTo>
                  <a:cubicBezTo>
                    <a:pt x="115" y="45"/>
                    <a:pt x="381" y="26"/>
                    <a:pt x="614" y="52"/>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8" name="Freeform 8"/>
            <p:cNvSpPr/>
            <p:nvPr/>
          </p:nvSpPr>
          <p:spPr bwMode="auto">
            <a:xfrm>
              <a:off x="1381024" y="2262743"/>
              <a:ext cx="686768" cy="35012"/>
            </a:xfrm>
            <a:custGeom>
              <a:gdLst>
                <a:gd name="T0" fmla="*/ 614 w 645"/>
                <a:gd name="T1" fmla="*/ 31 h 33"/>
                <a:gd name="T2" fmla="*/ 614 w 645"/>
                <a:gd name="T3" fmla="*/ 32 h 33"/>
                <a:gd name="T4" fmla="*/ 633 w 645"/>
                <a:gd name="T5" fmla="*/ 22 h 33"/>
                <a:gd name="T6" fmla="*/ 639 w 645"/>
                <a:gd name="T7" fmla="*/ 20 h 33"/>
                <a:gd name="T8" fmla="*/ 641 w 645"/>
                <a:gd name="T9" fmla="*/ 19 h 33"/>
                <a:gd name="T10" fmla="*/ 645 w 645"/>
                <a:gd name="T11" fmla="*/ 17 h 33"/>
                <a:gd name="T12" fmla="*/ 641 w 645"/>
                <a:gd name="T13" fmla="*/ 17 h 33"/>
                <a:gd name="T14" fmla="*/ 346 w 645"/>
                <a:gd name="T15" fmla="*/ 0 h 33"/>
                <a:gd name="T16" fmla="*/ 0 w 645"/>
                <a:gd name="T17" fmla="*/ 17 h 33"/>
                <a:gd name="T18" fmla="*/ 0 w 645"/>
                <a:gd name="T19" fmla="*/ 19 h 33"/>
                <a:gd name="T20" fmla="*/ 29 w 645"/>
                <a:gd name="T21" fmla="*/ 33 h 33"/>
                <a:gd name="T22" fmla="*/ 29 w 645"/>
                <a:gd name="T23" fmla="*/ 33 h 33"/>
                <a:gd name="T24" fmla="*/ 30 w 645"/>
                <a:gd name="T25" fmla="*/ 33 h 33"/>
                <a:gd name="T26" fmla="*/ 345 w 645"/>
                <a:gd name="T27" fmla="*/ 19 h 33"/>
                <a:gd name="T28" fmla="*/ 613 w 645"/>
                <a:gd name="T29" fmla="*/ 32 h 33"/>
                <a:gd name="T30" fmla="*/ 614 w 645"/>
                <a:gd name="T31" fmla="*/ 32 h 33"/>
                <a:gd name="T32" fmla="*/ 614 w 645"/>
                <a:gd name="T33" fmla="*/ 32 h 33"/>
                <a:gd name="T34" fmla="*/ 614 w 645"/>
                <a:gd name="T35" fmla="*/ 31 h 33"/>
                <a:gd name="T36" fmla="*/ 614 w 645"/>
                <a:gd name="T37" fmla="*/ 30 h 33"/>
                <a:gd name="T38" fmla="*/ 345 w 645"/>
                <a:gd name="T39" fmla="*/ 17 h 33"/>
                <a:gd name="T40" fmla="*/ 29 w 645"/>
                <a:gd name="T41" fmla="*/ 31 h 33"/>
                <a:gd name="T42" fmla="*/ 30 w 645"/>
                <a:gd name="T43" fmla="*/ 32 h 33"/>
                <a:gd name="T44" fmla="*/ 30 w 645"/>
                <a:gd name="T45" fmla="*/ 31 h 33"/>
                <a:gd name="T46" fmla="*/ 0 w 645"/>
                <a:gd name="T47" fmla="*/ 17 h 33"/>
                <a:gd name="T48" fmla="*/ 0 w 645"/>
                <a:gd name="T49" fmla="*/ 18 h 33"/>
                <a:gd name="T50" fmla="*/ 0 w 645"/>
                <a:gd name="T51" fmla="*/ 19 h 33"/>
                <a:gd name="T52" fmla="*/ 7 w 645"/>
                <a:gd name="T53" fmla="*/ 18 h 33"/>
                <a:gd name="T54" fmla="*/ 346 w 645"/>
                <a:gd name="T55" fmla="*/ 2 h 33"/>
                <a:gd name="T56" fmla="*/ 641 w 645"/>
                <a:gd name="T57" fmla="*/ 19 h 33"/>
                <a:gd name="T58" fmla="*/ 641 w 645"/>
                <a:gd name="T59" fmla="*/ 18 h 33"/>
                <a:gd name="T60" fmla="*/ 640 w 645"/>
                <a:gd name="T61" fmla="*/ 17 h 33"/>
                <a:gd name="T62" fmla="*/ 613 w 645"/>
                <a:gd name="T63" fmla="*/ 31 h 33"/>
                <a:gd name="T64" fmla="*/ 614 w 645"/>
                <a:gd name="T65" fmla="*/ 31 h 33"/>
                <a:gd name="T66" fmla="*/ 614 w 645"/>
                <a:gd name="T67" fmla="*/ 30 h 33"/>
                <a:gd name="T68" fmla="*/ 614 w 645"/>
                <a:gd name="T69" fmla="*/ 31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33">
                  <a:moveTo>
                    <a:pt x="614" y="31"/>
                  </a:moveTo>
                  <a:cubicBezTo>
                    <a:pt x="614" y="32"/>
                    <a:pt x="614" y="32"/>
                    <a:pt x="614" y="32"/>
                  </a:cubicBezTo>
                  <a:cubicBezTo>
                    <a:pt x="621" y="28"/>
                    <a:pt x="628" y="25"/>
                    <a:pt x="633" y="22"/>
                  </a:cubicBezTo>
                  <a:cubicBezTo>
                    <a:pt x="635" y="21"/>
                    <a:pt x="637" y="20"/>
                    <a:pt x="639" y="20"/>
                  </a:cubicBezTo>
                  <a:cubicBezTo>
                    <a:pt x="640" y="19"/>
                    <a:pt x="641" y="19"/>
                    <a:pt x="641" y="19"/>
                  </a:cubicBezTo>
                  <a:cubicBezTo>
                    <a:pt x="645" y="17"/>
                    <a:pt x="645" y="17"/>
                    <a:pt x="645" y="17"/>
                  </a:cubicBezTo>
                  <a:cubicBezTo>
                    <a:pt x="641" y="17"/>
                    <a:pt x="641" y="17"/>
                    <a:pt x="641" y="17"/>
                  </a:cubicBezTo>
                  <a:cubicBezTo>
                    <a:pt x="544" y="4"/>
                    <a:pt x="441" y="0"/>
                    <a:pt x="346" y="0"/>
                  </a:cubicBezTo>
                  <a:cubicBezTo>
                    <a:pt x="156" y="0"/>
                    <a:pt x="0" y="17"/>
                    <a:pt x="0" y="17"/>
                  </a:cubicBezTo>
                  <a:cubicBezTo>
                    <a:pt x="0" y="19"/>
                    <a:pt x="0" y="19"/>
                    <a:pt x="0" y="19"/>
                  </a:cubicBezTo>
                  <a:cubicBezTo>
                    <a:pt x="12" y="23"/>
                    <a:pt x="21" y="28"/>
                    <a:pt x="29" y="33"/>
                  </a:cubicBezTo>
                  <a:cubicBezTo>
                    <a:pt x="29" y="33"/>
                    <a:pt x="29" y="33"/>
                    <a:pt x="29" y="33"/>
                  </a:cubicBezTo>
                  <a:cubicBezTo>
                    <a:pt x="30" y="33"/>
                    <a:pt x="30" y="33"/>
                    <a:pt x="30" y="33"/>
                  </a:cubicBezTo>
                  <a:cubicBezTo>
                    <a:pt x="82" y="28"/>
                    <a:pt x="204" y="19"/>
                    <a:pt x="345" y="19"/>
                  </a:cubicBezTo>
                  <a:cubicBezTo>
                    <a:pt x="431" y="19"/>
                    <a:pt x="525" y="22"/>
                    <a:pt x="613" y="32"/>
                  </a:cubicBezTo>
                  <a:cubicBezTo>
                    <a:pt x="614" y="32"/>
                    <a:pt x="614" y="32"/>
                    <a:pt x="614" y="32"/>
                  </a:cubicBezTo>
                  <a:cubicBezTo>
                    <a:pt x="614" y="32"/>
                    <a:pt x="614" y="32"/>
                    <a:pt x="614" y="32"/>
                  </a:cubicBezTo>
                  <a:cubicBezTo>
                    <a:pt x="614" y="31"/>
                    <a:pt x="614" y="31"/>
                    <a:pt x="614" y="31"/>
                  </a:cubicBezTo>
                  <a:cubicBezTo>
                    <a:pt x="614" y="30"/>
                    <a:pt x="614" y="30"/>
                    <a:pt x="614" y="30"/>
                  </a:cubicBezTo>
                  <a:cubicBezTo>
                    <a:pt x="525" y="20"/>
                    <a:pt x="432" y="17"/>
                    <a:pt x="345" y="17"/>
                  </a:cubicBezTo>
                  <a:cubicBezTo>
                    <a:pt x="204" y="17"/>
                    <a:pt x="82" y="26"/>
                    <a:pt x="29" y="31"/>
                  </a:cubicBezTo>
                  <a:cubicBezTo>
                    <a:pt x="30" y="32"/>
                    <a:pt x="30" y="32"/>
                    <a:pt x="30" y="32"/>
                  </a:cubicBezTo>
                  <a:cubicBezTo>
                    <a:pt x="30" y="31"/>
                    <a:pt x="30" y="31"/>
                    <a:pt x="30" y="31"/>
                  </a:cubicBezTo>
                  <a:cubicBezTo>
                    <a:pt x="22" y="26"/>
                    <a:pt x="12" y="21"/>
                    <a:pt x="0" y="17"/>
                  </a:cubicBezTo>
                  <a:cubicBezTo>
                    <a:pt x="0" y="18"/>
                    <a:pt x="0" y="18"/>
                    <a:pt x="0" y="18"/>
                  </a:cubicBezTo>
                  <a:cubicBezTo>
                    <a:pt x="0" y="19"/>
                    <a:pt x="0" y="19"/>
                    <a:pt x="0" y="19"/>
                  </a:cubicBezTo>
                  <a:cubicBezTo>
                    <a:pt x="0" y="19"/>
                    <a:pt x="3" y="18"/>
                    <a:pt x="7" y="18"/>
                  </a:cubicBezTo>
                  <a:cubicBezTo>
                    <a:pt x="40" y="15"/>
                    <a:pt x="180" y="2"/>
                    <a:pt x="346" y="2"/>
                  </a:cubicBezTo>
                  <a:cubicBezTo>
                    <a:pt x="441" y="2"/>
                    <a:pt x="544" y="6"/>
                    <a:pt x="641" y="19"/>
                  </a:cubicBezTo>
                  <a:cubicBezTo>
                    <a:pt x="641" y="18"/>
                    <a:pt x="641" y="18"/>
                    <a:pt x="641" y="18"/>
                  </a:cubicBezTo>
                  <a:cubicBezTo>
                    <a:pt x="640" y="17"/>
                    <a:pt x="640" y="17"/>
                    <a:pt x="640" y="17"/>
                  </a:cubicBezTo>
                  <a:cubicBezTo>
                    <a:pt x="640" y="17"/>
                    <a:pt x="627" y="22"/>
                    <a:pt x="613" y="31"/>
                  </a:cubicBezTo>
                  <a:cubicBezTo>
                    <a:pt x="614" y="31"/>
                    <a:pt x="614" y="31"/>
                    <a:pt x="614" y="31"/>
                  </a:cubicBezTo>
                  <a:cubicBezTo>
                    <a:pt x="614" y="30"/>
                    <a:pt x="614" y="30"/>
                    <a:pt x="614" y="30"/>
                  </a:cubicBezTo>
                  <a:lnTo>
                    <a:pt x="614" y="31"/>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9" name="Freeform 9"/>
            <p:cNvSpPr/>
            <p:nvPr/>
          </p:nvSpPr>
          <p:spPr bwMode="auto">
            <a:xfrm>
              <a:off x="1464065" y="2350721"/>
              <a:ext cx="519789" cy="97853"/>
            </a:xfrm>
            <a:custGeom>
              <a:gdLst>
                <a:gd name="T0" fmla="*/ 244 w 488"/>
                <a:gd name="T1" fmla="*/ 0 h 92"/>
                <a:gd name="T2" fmla="*/ 0 w 488"/>
                <a:gd name="T3" fmla="*/ 17 h 92"/>
                <a:gd name="T4" fmla="*/ 28 w 488"/>
                <a:gd name="T5" fmla="*/ 35 h 92"/>
                <a:gd name="T6" fmla="*/ 37 w 488"/>
                <a:gd name="T7" fmla="*/ 53 h 92"/>
                <a:gd name="T8" fmla="*/ 31 w 488"/>
                <a:gd name="T9" fmla="*/ 70 h 92"/>
                <a:gd name="T10" fmla="*/ 17 w 488"/>
                <a:gd name="T11" fmla="*/ 83 h 92"/>
                <a:gd name="T12" fmla="*/ 3 w 488"/>
                <a:gd name="T13" fmla="*/ 91 h 92"/>
                <a:gd name="T14" fmla="*/ 243 w 488"/>
                <a:gd name="T15" fmla="*/ 75 h 92"/>
                <a:gd name="T16" fmla="*/ 244 w 488"/>
                <a:gd name="T17" fmla="*/ 75 h 92"/>
                <a:gd name="T18" fmla="*/ 244 w 488"/>
                <a:gd name="T19" fmla="*/ 75 h 92"/>
                <a:gd name="T20" fmla="*/ 487 w 488"/>
                <a:gd name="T21" fmla="*/ 92 h 92"/>
                <a:gd name="T22" fmla="*/ 470 w 488"/>
                <a:gd name="T23" fmla="*/ 56 h 92"/>
                <a:gd name="T24" fmla="*/ 488 w 488"/>
                <a:gd name="T25" fmla="*/ 17 h 92"/>
                <a:gd name="T26" fmla="*/ 244 w 488"/>
                <a:gd name="T27"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92">
                  <a:moveTo>
                    <a:pt x="244" y="0"/>
                  </a:moveTo>
                  <a:cubicBezTo>
                    <a:pt x="172" y="0"/>
                    <a:pt x="88" y="4"/>
                    <a:pt x="0" y="17"/>
                  </a:cubicBezTo>
                  <a:cubicBezTo>
                    <a:pt x="13" y="23"/>
                    <a:pt x="23" y="29"/>
                    <a:pt x="28" y="35"/>
                  </a:cubicBezTo>
                  <a:cubicBezTo>
                    <a:pt x="35" y="41"/>
                    <a:pt x="37" y="47"/>
                    <a:pt x="37" y="53"/>
                  </a:cubicBezTo>
                  <a:cubicBezTo>
                    <a:pt x="37" y="59"/>
                    <a:pt x="35" y="65"/>
                    <a:pt x="31" y="70"/>
                  </a:cubicBezTo>
                  <a:cubicBezTo>
                    <a:pt x="27" y="75"/>
                    <a:pt x="22" y="79"/>
                    <a:pt x="17" y="83"/>
                  </a:cubicBezTo>
                  <a:cubicBezTo>
                    <a:pt x="12" y="86"/>
                    <a:pt x="7" y="89"/>
                    <a:pt x="3" y="91"/>
                  </a:cubicBezTo>
                  <a:cubicBezTo>
                    <a:pt x="28" y="87"/>
                    <a:pt x="118" y="75"/>
                    <a:pt x="243" y="75"/>
                  </a:cubicBezTo>
                  <a:cubicBezTo>
                    <a:pt x="243" y="75"/>
                    <a:pt x="243" y="75"/>
                    <a:pt x="244" y="75"/>
                  </a:cubicBezTo>
                  <a:cubicBezTo>
                    <a:pt x="244" y="75"/>
                    <a:pt x="244" y="75"/>
                    <a:pt x="244" y="75"/>
                  </a:cubicBezTo>
                  <a:cubicBezTo>
                    <a:pt x="375" y="75"/>
                    <a:pt x="469" y="89"/>
                    <a:pt x="487" y="92"/>
                  </a:cubicBezTo>
                  <a:cubicBezTo>
                    <a:pt x="474" y="79"/>
                    <a:pt x="470" y="67"/>
                    <a:pt x="470" y="56"/>
                  </a:cubicBezTo>
                  <a:cubicBezTo>
                    <a:pt x="470" y="37"/>
                    <a:pt x="484" y="22"/>
                    <a:pt x="488" y="17"/>
                  </a:cubicBezTo>
                  <a:cubicBezTo>
                    <a:pt x="400" y="4"/>
                    <a:pt x="316" y="0"/>
                    <a:pt x="244"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0" name="Freeform 10"/>
            <p:cNvSpPr/>
            <p:nvPr/>
          </p:nvSpPr>
          <p:spPr bwMode="auto">
            <a:xfrm>
              <a:off x="1464065" y="2350721"/>
              <a:ext cx="259895" cy="18404"/>
            </a:xfrm>
            <a:custGeom>
              <a:gdLst>
                <a:gd name="T0" fmla="*/ 243 w 244"/>
                <a:gd name="T1" fmla="*/ 0 h 17"/>
                <a:gd name="T2" fmla="*/ 1 w 244"/>
                <a:gd name="T3" fmla="*/ 17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7"/>
                  </a:cubicBezTo>
                  <a:cubicBezTo>
                    <a:pt x="1" y="17"/>
                    <a:pt x="0" y="17"/>
                    <a:pt x="0" y="17"/>
                  </a:cubicBezTo>
                  <a:cubicBezTo>
                    <a:pt x="0" y="17"/>
                    <a:pt x="0" y="17"/>
                    <a:pt x="0" y="17"/>
                  </a:cubicBezTo>
                  <a:cubicBezTo>
                    <a:pt x="88" y="4"/>
                    <a:pt x="172" y="0"/>
                    <a:pt x="244" y="0"/>
                  </a:cubicBezTo>
                  <a:cubicBezTo>
                    <a:pt x="243" y="0"/>
                    <a:pt x="243" y="0"/>
                    <a:pt x="243"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1" name="Freeform 11"/>
            <p:cNvSpPr>
              <a:spLocks noEditPoints="1"/>
            </p:cNvSpPr>
            <p:nvPr/>
          </p:nvSpPr>
          <p:spPr bwMode="auto">
            <a:xfrm>
              <a:off x="1456882" y="2366880"/>
              <a:ext cx="532357" cy="2244"/>
            </a:xfrm>
            <a:custGeom>
              <a:gdLst>
                <a:gd name="T0" fmla="*/ 3 w 500"/>
                <a:gd name="T1" fmla="*/ 0 h 2"/>
                <a:gd name="T2" fmla="*/ 0 w 500"/>
                <a:gd name="T3" fmla="*/ 1 h 2"/>
                <a:gd name="T4" fmla="*/ 2 w 500"/>
                <a:gd name="T5" fmla="*/ 2 h 2"/>
                <a:gd name="T6" fmla="*/ 3 w 500"/>
                <a:gd name="T7" fmla="*/ 0 h 2"/>
                <a:gd name="T8" fmla="*/ 3 w 500"/>
                <a:gd name="T9" fmla="*/ 0 h 2"/>
                <a:gd name="T10" fmla="*/ 498 w 500"/>
                <a:gd name="T11" fmla="*/ 0 h 2"/>
                <a:gd name="T12" fmla="*/ 498 w 500"/>
                <a:gd name="T13" fmla="*/ 0 h 2"/>
                <a:gd name="T14" fmla="*/ 499 w 500"/>
                <a:gd name="T15" fmla="*/ 1 h 2"/>
                <a:gd name="T16" fmla="*/ 500 w 500"/>
                <a:gd name="T17" fmla="*/ 1 h 2"/>
                <a:gd name="T18" fmla="*/ 498 w 500"/>
                <a:gd name="T19" fmla="*/ 0 h 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2">
                  <a:moveTo>
                    <a:pt x="3" y="0"/>
                  </a:moveTo>
                  <a:cubicBezTo>
                    <a:pt x="0" y="1"/>
                    <a:pt x="0" y="1"/>
                    <a:pt x="0" y="1"/>
                  </a:cubicBezTo>
                  <a:cubicBezTo>
                    <a:pt x="2" y="2"/>
                    <a:pt x="2" y="2"/>
                    <a:pt x="2" y="2"/>
                  </a:cubicBezTo>
                  <a:cubicBezTo>
                    <a:pt x="3" y="0"/>
                    <a:pt x="3" y="0"/>
                    <a:pt x="3" y="0"/>
                  </a:cubicBezTo>
                  <a:cubicBezTo>
                    <a:pt x="3" y="0"/>
                    <a:pt x="3" y="0"/>
                    <a:pt x="3" y="0"/>
                  </a:cubicBezTo>
                  <a:moveTo>
                    <a:pt x="498" y="0"/>
                  </a:moveTo>
                  <a:cubicBezTo>
                    <a:pt x="498" y="0"/>
                    <a:pt x="498" y="0"/>
                    <a:pt x="498" y="0"/>
                  </a:cubicBezTo>
                  <a:cubicBezTo>
                    <a:pt x="499" y="1"/>
                    <a:pt x="499" y="1"/>
                    <a:pt x="499" y="1"/>
                  </a:cubicBezTo>
                  <a:cubicBezTo>
                    <a:pt x="500" y="1"/>
                    <a:pt x="500" y="1"/>
                    <a:pt x="500" y="1"/>
                  </a:cubicBezTo>
                  <a:cubicBezTo>
                    <a:pt x="498" y="0"/>
                    <a:pt x="498" y="0"/>
                    <a:pt x="498"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2" name="Freeform 12"/>
            <p:cNvSpPr/>
            <p:nvPr/>
          </p:nvSpPr>
          <p:spPr bwMode="auto">
            <a:xfrm>
              <a:off x="1463167" y="2348925"/>
              <a:ext cx="260793" cy="17955"/>
            </a:xfrm>
            <a:custGeom>
              <a:gdLst>
                <a:gd name="T0" fmla="*/ 244 w 245"/>
                <a:gd name="T1" fmla="*/ 0 h 17"/>
                <a:gd name="T2" fmla="*/ 0 w 245"/>
                <a:gd name="T3" fmla="*/ 17 h 17"/>
                <a:gd name="T4" fmla="*/ 0 w 245"/>
                <a:gd name="T5" fmla="*/ 17 h 17"/>
                <a:gd name="T6" fmla="*/ 245 w 245"/>
                <a:gd name="T7" fmla="*/ 0 h 17"/>
                <a:gd name="T8" fmla="*/ 244 w 245"/>
                <a:gd name="T9" fmla="*/ 0 h 17"/>
              </a:gdLst>
              <a:cxnLst>
                <a:cxn ang="0">
                  <a:pos x="T0" y="T1"/>
                </a:cxn>
                <a:cxn ang="0">
                  <a:pos x="T2" y="T3"/>
                </a:cxn>
                <a:cxn ang="0">
                  <a:pos x="T4" y="T5"/>
                </a:cxn>
                <a:cxn ang="0">
                  <a:pos x="T6" y="T7"/>
                </a:cxn>
                <a:cxn ang="0">
                  <a:pos x="T8" y="T9"/>
                </a:cxn>
              </a:cxnLst>
              <a:rect l="0" t="0" r="r" b="b"/>
              <a:pathLst>
                <a:path w="245" h="17">
                  <a:moveTo>
                    <a:pt x="244" y="0"/>
                  </a:moveTo>
                  <a:cubicBezTo>
                    <a:pt x="112" y="0"/>
                    <a:pt x="18" y="14"/>
                    <a:pt x="0" y="17"/>
                  </a:cubicBezTo>
                  <a:cubicBezTo>
                    <a:pt x="0" y="17"/>
                    <a:pt x="0" y="17"/>
                    <a:pt x="0" y="17"/>
                  </a:cubicBezTo>
                  <a:cubicBezTo>
                    <a:pt x="89" y="4"/>
                    <a:pt x="172" y="0"/>
                    <a:pt x="245" y="0"/>
                  </a:cubicBezTo>
                  <a:cubicBezTo>
                    <a:pt x="244" y="0"/>
                    <a:pt x="244" y="0"/>
                    <a:pt x="244"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3" name="Freeform 13"/>
            <p:cNvSpPr/>
            <p:nvPr/>
          </p:nvSpPr>
          <p:spPr bwMode="auto">
            <a:xfrm>
              <a:off x="1459127" y="2348925"/>
              <a:ext cx="528766" cy="20199"/>
            </a:xfrm>
            <a:custGeom>
              <a:gdLst>
                <a:gd name="T0" fmla="*/ 249 w 497"/>
                <a:gd name="T1" fmla="*/ 0 h 19"/>
                <a:gd name="T2" fmla="*/ 4 w 497"/>
                <a:gd name="T3" fmla="*/ 17 h 19"/>
                <a:gd name="T4" fmla="*/ 4 w 497"/>
                <a:gd name="T5" fmla="*/ 17 h 19"/>
                <a:gd name="T6" fmla="*/ 1 w 497"/>
                <a:gd name="T7" fmla="*/ 17 h 19"/>
                <a:gd name="T8" fmla="*/ 1 w 497"/>
                <a:gd name="T9" fmla="*/ 17 h 19"/>
                <a:gd name="T10" fmla="*/ 1 w 497"/>
                <a:gd name="T11" fmla="*/ 17 h 19"/>
                <a:gd name="T12" fmla="*/ 0 w 497"/>
                <a:gd name="T13" fmla="*/ 19 h 19"/>
                <a:gd name="T14" fmla="*/ 1 w 497"/>
                <a:gd name="T15" fmla="*/ 19 h 19"/>
                <a:gd name="T16" fmla="*/ 2 w 497"/>
                <a:gd name="T17" fmla="*/ 18 h 19"/>
                <a:gd name="T18" fmla="*/ 1 w 497"/>
                <a:gd name="T19" fmla="*/ 19 h 19"/>
                <a:gd name="T20" fmla="*/ 1 w 497"/>
                <a:gd name="T21" fmla="*/ 19 h 19"/>
                <a:gd name="T22" fmla="*/ 2 w 497"/>
                <a:gd name="T23" fmla="*/ 19 h 19"/>
                <a:gd name="T24" fmla="*/ 5 w 497"/>
                <a:gd name="T25" fmla="*/ 19 h 19"/>
                <a:gd name="T26" fmla="*/ 5 w 497"/>
                <a:gd name="T27" fmla="*/ 19 h 19"/>
                <a:gd name="T28" fmla="*/ 6 w 497"/>
                <a:gd name="T29" fmla="*/ 19 h 19"/>
                <a:gd name="T30" fmla="*/ 248 w 497"/>
                <a:gd name="T31" fmla="*/ 2 h 19"/>
                <a:gd name="T32" fmla="*/ 249 w 497"/>
                <a:gd name="T33" fmla="*/ 2 h 19"/>
                <a:gd name="T34" fmla="*/ 249 w 497"/>
                <a:gd name="T35" fmla="*/ 2 h 19"/>
                <a:gd name="T36" fmla="*/ 427 w 497"/>
                <a:gd name="T37" fmla="*/ 11 h 19"/>
                <a:gd name="T38" fmla="*/ 478 w 497"/>
                <a:gd name="T39" fmla="*/ 17 h 19"/>
                <a:gd name="T40" fmla="*/ 491 w 497"/>
                <a:gd name="T41" fmla="*/ 19 h 19"/>
                <a:gd name="T42" fmla="*/ 495 w 497"/>
                <a:gd name="T43" fmla="*/ 19 h 19"/>
                <a:gd name="T44" fmla="*/ 496 w 497"/>
                <a:gd name="T45" fmla="*/ 19 h 19"/>
                <a:gd name="T46" fmla="*/ 496 w 497"/>
                <a:gd name="T47" fmla="*/ 19 h 19"/>
                <a:gd name="T48" fmla="*/ 497 w 497"/>
                <a:gd name="T49" fmla="*/ 18 h 19"/>
                <a:gd name="T50" fmla="*/ 496 w 497"/>
                <a:gd name="T51" fmla="*/ 17 h 19"/>
                <a:gd name="T52" fmla="*/ 496 w 497"/>
                <a:gd name="T53" fmla="*/ 17 h 19"/>
                <a:gd name="T54" fmla="*/ 496 w 497"/>
                <a:gd name="T55" fmla="*/ 17 h 19"/>
                <a:gd name="T56" fmla="*/ 249 w 497"/>
                <a:gd name="T57"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19">
                  <a:moveTo>
                    <a:pt x="249" y="0"/>
                  </a:moveTo>
                  <a:cubicBezTo>
                    <a:pt x="176" y="0"/>
                    <a:pt x="93" y="4"/>
                    <a:pt x="4" y="17"/>
                  </a:cubicBezTo>
                  <a:cubicBezTo>
                    <a:pt x="4" y="17"/>
                    <a:pt x="4" y="17"/>
                    <a:pt x="4" y="17"/>
                  </a:cubicBezTo>
                  <a:cubicBezTo>
                    <a:pt x="2" y="17"/>
                    <a:pt x="1" y="17"/>
                    <a:pt x="1" y="17"/>
                  </a:cubicBezTo>
                  <a:cubicBezTo>
                    <a:pt x="1" y="17"/>
                    <a:pt x="1" y="17"/>
                    <a:pt x="1" y="17"/>
                  </a:cubicBezTo>
                  <a:cubicBezTo>
                    <a:pt x="1" y="17"/>
                    <a:pt x="1" y="17"/>
                    <a:pt x="1" y="17"/>
                  </a:cubicBezTo>
                  <a:cubicBezTo>
                    <a:pt x="0" y="19"/>
                    <a:pt x="0" y="19"/>
                    <a:pt x="0" y="19"/>
                  </a:cubicBezTo>
                  <a:cubicBezTo>
                    <a:pt x="1" y="19"/>
                    <a:pt x="1" y="19"/>
                    <a:pt x="1" y="19"/>
                  </a:cubicBezTo>
                  <a:cubicBezTo>
                    <a:pt x="2" y="18"/>
                    <a:pt x="2" y="18"/>
                    <a:pt x="2" y="18"/>
                  </a:cubicBezTo>
                  <a:cubicBezTo>
                    <a:pt x="1" y="19"/>
                    <a:pt x="1" y="19"/>
                    <a:pt x="1" y="19"/>
                  </a:cubicBezTo>
                  <a:cubicBezTo>
                    <a:pt x="1" y="19"/>
                    <a:pt x="1" y="19"/>
                    <a:pt x="1" y="19"/>
                  </a:cubicBezTo>
                  <a:cubicBezTo>
                    <a:pt x="2" y="19"/>
                    <a:pt x="2" y="19"/>
                    <a:pt x="2" y="19"/>
                  </a:cubicBezTo>
                  <a:cubicBezTo>
                    <a:pt x="3" y="19"/>
                    <a:pt x="4" y="19"/>
                    <a:pt x="5" y="19"/>
                  </a:cubicBezTo>
                  <a:cubicBezTo>
                    <a:pt x="5" y="19"/>
                    <a:pt x="5" y="19"/>
                    <a:pt x="5" y="19"/>
                  </a:cubicBezTo>
                  <a:cubicBezTo>
                    <a:pt x="5" y="19"/>
                    <a:pt x="6" y="19"/>
                    <a:pt x="6" y="19"/>
                  </a:cubicBezTo>
                  <a:cubicBezTo>
                    <a:pt x="27" y="15"/>
                    <a:pt x="120" y="2"/>
                    <a:pt x="248" y="2"/>
                  </a:cubicBezTo>
                  <a:cubicBezTo>
                    <a:pt x="248" y="2"/>
                    <a:pt x="248" y="2"/>
                    <a:pt x="249" y="2"/>
                  </a:cubicBezTo>
                  <a:cubicBezTo>
                    <a:pt x="249" y="2"/>
                    <a:pt x="249" y="2"/>
                    <a:pt x="249" y="2"/>
                  </a:cubicBezTo>
                  <a:cubicBezTo>
                    <a:pt x="323" y="2"/>
                    <a:pt x="384" y="6"/>
                    <a:pt x="427" y="11"/>
                  </a:cubicBezTo>
                  <a:cubicBezTo>
                    <a:pt x="449" y="13"/>
                    <a:pt x="466" y="15"/>
                    <a:pt x="478" y="17"/>
                  </a:cubicBezTo>
                  <a:cubicBezTo>
                    <a:pt x="483" y="17"/>
                    <a:pt x="488" y="18"/>
                    <a:pt x="491" y="19"/>
                  </a:cubicBezTo>
                  <a:cubicBezTo>
                    <a:pt x="494" y="19"/>
                    <a:pt x="495" y="19"/>
                    <a:pt x="495" y="19"/>
                  </a:cubicBezTo>
                  <a:cubicBezTo>
                    <a:pt x="496" y="19"/>
                    <a:pt x="496" y="19"/>
                    <a:pt x="496" y="19"/>
                  </a:cubicBezTo>
                  <a:cubicBezTo>
                    <a:pt x="496" y="19"/>
                    <a:pt x="496" y="19"/>
                    <a:pt x="496" y="19"/>
                  </a:cubicBezTo>
                  <a:cubicBezTo>
                    <a:pt x="497" y="18"/>
                    <a:pt x="497" y="18"/>
                    <a:pt x="497" y="18"/>
                  </a:cubicBezTo>
                  <a:cubicBezTo>
                    <a:pt x="496" y="17"/>
                    <a:pt x="496" y="17"/>
                    <a:pt x="496" y="17"/>
                  </a:cubicBezTo>
                  <a:cubicBezTo>
                    <a:pt x="496" y="17"/>
                    <a:pt x="496" y="17"/>
                    <a:pt x="496" y="17"/>
                  </a:cubicBezTo>
                  <a:cubicBezTo>
                    <a:pt x="496" y="17"/>
                    <a:pt x="496" y="17"/>
                    <a:pt x="496" y="17"/>
                  </a:cubicBezTo>
                  <a:cubicBezTo>
                    <a:pt x="406" y="4"/>
                    <a:pt x="322" y="0"/>
                    <a:pt x="249"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4" name="Freeform 14"/>
            <p:cNvSpPr>
              <a:spLocks noEditPoints="1"/>
            </p:cNvSpPr>
            <p:nvPr/>
          </p:nvSpPr>
          <p:spPr bwMode="auto">
            <a:xfrm>
              <a:off x="1460025" y="2350721"/>
              <a:ext cx="530113" cy="100995"/>
            </a:xfrm>
            <a:custGeom>
              <a:gdLst>
                <a:gd name="T0" fmla="*/ 496 w 498"/>
                <a:gd name="T1" fmla="*/ 93 h 95"/>
                <a:gd name="T2" fmla="*/ 495 w 498"/>
                <a:gd name="T3" fmla="*/ 94 h 95"/>
                <a:gd name="T4" fmla="*/ 495 w 498"/>
                <a:gd name="T5" fmla="*/ 94 h 95"/>
                <a:gd name="T6" fmla="*/ 498 w 498"/>
                <a:gd name="T7" fmla="*/ 95 h 95"/>
                <a:gd name="T8" fmla="*/ 496 w 498"/>
                <a:gd name="T9" fmla="*/ 93 h 95"/>
                <a:gd name="T10" fmla="*/ 4 w 498"/>
                <a:gd name="T11" fmla="*/ 17 h 95"/>
                <a:gd name="T12" fmla="*/ 1 w 498"/>
                <a:gd name="T13" fmla="*/ 17 h 95"/>
                <a:gd name="T14" fmla="*/ 0 w 498"/>
                <a:gd name="T15" fmla="*/ 17 h 95"/>
                <a:gd name="T16" fmla="*/ 31 w 498"/>
                <a:gd name="T17" fmla="*/ 36 h 95"/>
                <a:gd name="T18" fmla="*/ 39 w 498"/>
                <a:gd name="T19" fmla="*/ 53 h 95"/>
                <a:gd name="T20" fmla="*/ 33 w 498"/>
                <a:gd name="T21" fmla="*/ 68 h 95"/>
                <a:gd name="T22" fmla="*/ 13 w 498"/>
                <a:gd name="T23" fmla="*/ 86 h 95"/>
                <a:gd name="T24" fmla="*/ 4 w 498"/>
                <a:gd name="T25" fmla="*/ 91 h 95"/>
                <a:gd name="T26" fmla="*/ 0 w 498"/>
                <a:gd name="T27" fmla="*/ 92 h 95"/>
                <a:gd name="T28" fmla="*/ 0 w 498"/>
                <a:gd name="T29" fmla="*/ 92 h 95"/>
                <a:gd name="T30" fmla="*/ 7 w 498"/>
                <a:gd name="T31" fmla="*/ 91 h 95"/>
                <a:gd name="T32" fmla="*/ 21 w 498"/>
                <a:gd name="T33" fmla="*/ 83 h 95"/>
                <a:gd name="T34" fmla="*/ 35 w 498"/>
                <a:gd name="T35" fmla="*/ 70 h 95"/>
                <a:gd name="T36" fmla="*/ 41 w 498"/>
                <a:gd name="T37" fmla="*/ 53 h 95"/>
                <a:gd name="T38" fmla="*/ 32 w 498"/>
                <a:gd name="T39" fmla="*/ 35 h 95"/>
                <a:gd name="T40" fmla="*/ 4 w 498"/>
                <a:gd name="T41" fmla="*/ 17 h 95"/>
                <a:gd name="T42" fmla="*/ 248 w 498"/>
                <a:gd name="T43" fmla="*/ 0 h 95"/>
                <a:gd name="T44" fmla="*/ 248 w 498"/>
                <a:gd name="T45" fmla="*/ 0 h 95"/>
                <a:gd name="T46" fmla="*/ 492 w 498"/>
                <a:gd name="T47" fmla="*/ 17 h 95"/>
                <a:gd name="T48" fmla="*/ 474 w 498"/>
                <a:gd name="T49" fmla="*/ 56 h 95"/>
                <a:gd name="T50" fmla="*/ 491 w 498"/>
                <a:gd name="T51" fmla="*/ 92 h 95"/>
                <a:gd name="T52" fmla="*/ 248 w 498"/>
                <a:gd name="T53" fmla="*/ 75 h 95"/>
                <a:gd name="T54" fmla="*/ 248 w 498"/>
                <a:gd name="T55" fmla="*/ 75 h 95"/>
                <a:gd name="T56" fmla="*/ 495 w 498"/>
                <a:gd name="T57" fmla="*/ 92 h 95"/>
                <a:gd name="T58" fmla="*/ 495 w 498"/>
                <a:gd name="T59" fmla="*/ 92 h 95"/>
                <a:gd name="T60" fmla="*/ 476 w 498"/>
                <a:gd name="T61" fmla="*/ 56 h 95"/>
                <a:gd name="T62" fmla="*/ 485 w 498"/>
                <a:gd name="T63" fmla="*/ 28 h 95"/>
                <a:gd name="T64" fmla="*/ 492 w 498"/>
                <a:gd name="T65" fmla="*/ 20 h 95"/>
                <a:gd name="T66" fmla="*/ 494 w 498"/>
                <a:gd name="T67" fmla="*/ 18 h 95"/>
                <a:gd name="T68" fmla="*/ 495 w 498"/>
                <a:gd name="T69" fmla="*/ 17 h 95"/>
                <a:gd name="T70" fmla="*/ 494 w 498"/>
                <a:gd name="T71" fmla="*/ 17 h 95"/>
                <a:gd name="T72" fmla="*/ 490 w 498"/>
                <a:gd name="T73" fmla="*/ 17 h 95"/>
                <a:gd name="T74" fmla="*/ 477 w 498"/>
                <a:gd name="T75" fmla="*/ 15 h 95"/>
                <a:gd name="T76" fmla="*/ 426 w 498"/>
                <a:gd name="T77" fmla="*/ 9 h 95"/>
                <a:gd name="T78" fmla="*/ 248 w 498"/>
                <a:gd name="T7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8" h="95">
                  <a:moveTo>
                    <a:pt x="496" y="93"/>
                  </a:moveTo>
                  <a:cubicBezTo>
                    <a:pt x="495" y="94"/>
                    <a:pt x="495" y="94"/>
                    <a:pt x="495" y="94"/>
                  </a:cubicBezTo>
                  <a:cubicBezTo>
                    <a:pt x="495" y="94"/>
                    <a:pt x="495" y="94"/>
                    <a:pt x="495" y="94"/>
                  </a:cubicBezTo>
                  <a:cubicBezTo>
                    <a:pt x="498" y="95"/>
                    <a:pt x="498" y="95"/>
                    <a:pt x="498" y="95"/>
                  </a:cubicBezTo>
                  <a:cubicBezTo>
                    <a:pt x="496" y="93"/>
                    <a:pt x="496" y="93"/>
                    <a:pt x="496" y="93"/>
                  </a:cubicBezTo>
                  <a:moveTo>
                    <a:pt x="4" y="17"/>
                  </a:moveTo>
                  <a:cubicBezTo>
                    <a:pt x="3" y="17"/>
                    <a:pt x="2" y="17"/>
                    <a:pt x="1" y="17"/>
                  </a:cubicBezTo>
                  <a:cubicBezTo>
                    <a:pt x="0" y="17"/>
                    <a:pt x="0" y="17"/>
                    <a:pt x="0" y="17"/>
                  </a:cubicBezTo>
                  <a:cubicBezTo>
                    <a:pt x="15" y="24"/>
                    <a:pt x="25" y="30"/>
                    <a:pt x="31" y="36"/>
                  </a:cubicBezTo>
                  <a:cubicBezTo>
                    <a:pt x="37" y="42"/>
                    <a:pt x="39" y="48"/>
                    <a:pt x="39" y="53"/>
                  </a:cubicBezTo>
                  <a:cubicBezTo>
                    <a:pt x="39" y="59"/>
                    <a:pt x="37" y="64"/>
                    <a:pt x="33" y="68"/>
                  </a:cubicBezTo>
                  <a:cubicBezTo>
                    <a:pt x="28" y="76"/>
                    <a:pt x="20" y="81"/>
                    <a:pt x="13" y="86"/>
                  </a:cubicBezTo>
                  <a:cubicBezTo>
                    <a:pt x="9" y="88"/>
                    <a:pt x="6" y="89"/>
                    <a:pt x="4" y="91"/>
                  </a:cubicBezTo>
                  <a:cubicBezTo>
                    <a:pt x="2" y="91"/>
                    <a:pt x="1" y="92"/>
                    <a:pt x="0" y="92"/>
                  </a:cubicBezTo>
                  <a:cubicBezTo>
                    <a:pt x="0" y="92"/>
                    <a:pt x="0" y="92"/>
                    <a:pt x="0" y="92"/>
                  </a:cubicBezTo>
                  <a:cubicBezTo>
                    <a:pt x="0" y="92"/>
                    <a:pt x="3" y="92"/>
                    <a:pt x="7" y="91"/>
                  </a:cubicBezTo>
                  <a:cubicBezTo>
                    <a:pt x="11" y="89"/>
                    <a:pt x="16" y="86"/>
                    <a:pt x="21" y="83"/>
                  </a:cubicBezTo>
                  <a:cubicBezTo>
                    <a:pt x="26" y="79"/>
                    <a:pt x="31" y="75"/>
                    <a:pt x="35" y="70"/>
                  </a:cubicBezTo>
                  <a:cubicBezTo>
                    <a:pt x="39" y="65"/>
                    <a:pt x="41" y="59"/>
                    <a:pt x="41" y="53"/>
                  </a:cubicBezTo>
                  <a:cubicBezTo>
                    <a:pt x="41" y="47"/>
                    <a:pt x="39" y="41"/>
                    <a:pt x="32" y="35"/>
                  </a:cubicBezTo>
                  <a:cubicBezTo>
                    <a:pt x="27" y="29"/>
                    <a:pt x="17" y="23"/>
                    <a:pt x="4" y="17"/>
                  </a:cubicBezTo>
                  <a:moveTo>
                    <a:pt x="248" y="0"/>
                  </a:moveTo>
                  <a:cubicBezTo>
                    <a:pt x="248" y="0"/>
                    <a:pt x="248" y="0"/>
                    <a:pt x="248" y="0"/>
                  </a:cubicBezTo>
                  <a:cubicBezTo>
                    <a:pt x="320" y="0"/>
                    <a:pt x="404" y="4"/>
                    <a:pt x="492" y="17"/>
                  </a:cubicBezTo>
                  <a:cubicBezTo>
                    <a:pt x="488" y="22"/>
                    <a:pt x="474" y="37"/>
                    <a:pt x="474" y="56"/>
                  </a:cubicBezTo>
                  <a:cubicBezTo>
                    <a:pt x="474" y="67"/>
                    <a:pt x="478" y="79"/>
                    <a:pt x="491" y="92"/>
                  </a:cubicBezTo>
                  <a:cubicBezTo>
                    <a:pt x="473" y="89"/>
                    <a:pt x="379" y="75"/>
                    <a:pt x="248" y="75"/>
                  </a:cubicBezTo>
                  <a:cubicBezTo>
                    <a:pt x="248" y="75"/>
                    <a:pt x="248" y="75"/>
                    <a:pt x="248" y="75"/>
                  </a:cubicBezTo>
                  <a:cubicBezTo>
                    <a:pt x="321" y="75"/>
                    <a:pt x="405" y="79"/>
                    <a:pt x="495" y="92"/>
                  </a:cubicBezTo>
                  <a:cubicBezTo>
                    <a:pt x="495" y="92"/>
                    <a:pt x="495" y="92"/>
                    <a:pt x="495" y="92"/>
                  </a:cubicBezTo>
                  <a:cubicBezTo>
                    <a:pt x="480" y="80"/>
                    <a:pt x="476" y="67"/>
                    <a:pt x="476" y="56"/>
                  </a:cubicBezTo>
                  <a:cubicBezTo>
                    <a:pt x="476" y="45"/>
                    <a:pt x="481" y="35"/>
                    <a:pt x="485" y="28"/>
                  </a:cubicBezTo>
                  <a:cubicBezTo>
                    <a:pt x="488" y="25"/>
                    <a:pt x="490" y="22"/>
                    <a:pt x="492" y="20"/>
                  </a:cubicBezTo>
                  <a:cubicBezTo>
                    <a:pt x="493" y="19"/>
                    <a:pt x="494" y="18"/>
                    <a:pt x="494" y="18"/>
                  </a:cubicBezTo>
                  <a:cubicBezTo>
                    <a:pt x="495" y="18"/>
                    <a:pt x="495" y="17"/>
                    <a:pt x="495" y="17"/>
                  </a:cubicBezTo>
                  <a:cubicBezTo>
                    <a:pt x="494" y="17"/>
                    <a:pt x="494" y="17"/>
                    <a:pt x="494" y="17"/>
                  </a:cubicBezTo>
                  <a:cubicBezTo>
                    <a:pt x="494" y="17"/>
                    <a:pt x="493" y="17"/>
                    <a:pt x="490" y="17"/>
                  </a:cubicBezTo>
                  <a:cubicBezTo>
                    <a:pt x="487" y="16"/>
                    <a:pt x="482" y="15"/>
                    <a:pt x="477" y="15"/>
                  </a:cubicBezTo>
                  <a:cubicBezTo>
                    <a:pt x="465" y="13"/>
                    <a:pt x="448" y="11"/>
                    <a:pt x="426" y="9"/>
                  </a:cubicBezTo>
                  <a:cubicBezTo>
                    <a:pt x="383" y="4"/>
                    <a:pt x="322" y="0"/>
                    <a:pt x="248"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5" name="Freeform 15"/>
            <p:cNvSpPr/>
            <p:nvPr/>
          </p:nvSpPr>
          <p:spPr bwMode="auto">
            <a:xfrm>
              <a:off x="1464065" y="2432863"/>
              <a:ext cx="519789" cy="96507"/>
            </a:xfrm>
            <a:custGeom>
              <a:gdLst>
                <a:gd name="T0" fmla="*/ 244 w 488"/>
                <a:gd name="T1" fmla="*/ 0 h 91"/>
                <a:gd name="T2" fmla="*/ 0 w 488"/>
                <a:gd name="T3" fmla="*/ 17 h 91"/>
                <a:gd name="T4" fmla="*/ 28 w 488"/>
                <a:gd name="T5" fmla="*/ 34 h 91"/>
                <a:gd name="T6" fmla="*/ 37 w 488"/>
                <a:gd name="T7" fmla="*/ 53 h 91"/>
                <a:gd name="T8" fmla="*/ 31 w 488"/>
                <a:gd name="T9" fmla="*/ 70 h 91"/>
                <a:gd name="T10" fmla="*/ 17 w 488"/>
                <a:gd name="T11" fmla="*/ 82 h 91"/>
                <a:gd name="T12" fmla="*/ 3 w 488"/>
                <a:gd name="T13" fmla="*/ 91 h 91"/>
                <a:gd name="T14" fmla="*/ 244 w 488"/>
                <a:gd name="T15" fmla="*/ 75 h 91"/>
                <a:gd name="T16" fmla="*/ 487 w 488"/>
                <a:gd name="T17" fmla="*/ 91 h 91"/>
                <a:gd name="T18" fmla="*/ 470 w 488"/>
                <a:gd name="T19" fmla="*/ 56 h 91"/>
                <a:gd name="T20" fmla="*/ 488 w 488"/>
                <a:gd name="T21" fmla="*/ 17 h 91"/>
                <a:gd name="T22" fmla="*/ 244 w 488"/>
                <a:gd name="T23" fmla="*/ 0 h 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8" h="91">
                  <a:moveTo>
                    <a:pt x="244" y="0"/>
                  </a:moveTo>
                  <a:cubicBezTo>
                    <a:pt x="172" y="0"/>
                    <a:pt x="88" y="4"/>
                    <a:pt x="0" y="17"/>
                  </a:cubicBezTo>
                  <a:cubicBezTo>
                    <a:pt x="13" y="23"/>
                    <a:pt x="23" y="29"/>
                    <a:pt x="28" y="34"/>
                  </a:cubicBezTo>
                  <a:cubicBezTo>
                    <a:pt x="35" y="41"/>
                    <a:pt x="37" y="47"/>
                    <a:pt x="37" y="53"/>
                  </a:cubicBezTo>
                  <a:cubicBezTo>
                    <a:pt x="37" y="59"/>
                    <a:pt x="35" y="65"/>
                    <a:pt x="31" y="70"/>
                  </a:cubicBezTo>
                  <a:cubicBezTo>
                    <a:pt x="27" y="75"/>
                    <a:pt x="22" y="79"/>
                    <a:pt x="17" y="82"/>
                  </a:cubicBezTo>
                  <a:cubicBezTo>
                    <a:pt x="12" y="86"/>
                    <a:pt x="7" y="89"/>
                    <a:pt x="3" y="91"/>
                  </a:cubicBezTo>
                  <a:cubicBezTo>
                    <a:pt x="90" y="79"/>
                    <a:pt x="173" y="75"/>
                    <a:pt x="244" y="75"/>
                  </a:cubicBezTo>
                  <a:cubicBezTo>
                    <a:pt x="375" y="75"/>
                    <a:pt x="469" y="89"/>
                    <a:pt x="487" y="91"/>
                  </a:cubicBezTo>
                  <a:cubicBezTo>
                    <a:pt x="474" y="79"/>
                    <a:pt x="470" y="67"/>
                    <a:pt x="470" y="56"/>
                  </a:cubicBezTo>
                  <a:cubicBezTo>
                    <a:pt x="470" y="37"/>
                    <a:pt x="484" y="21"/>
                    <a:pt x="488" y="17"/>
                  </a:cubicBezTo>
                  <a:cubicBezTo>
                    <a:pt x="400" y="4"/>
                    <a:pt x="316" y="0"/>
                    <a:pt x="244"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6" name="Freeform 16"/>
            <p:cNvSpPr/>
            <p:nvPr/>
          </p:nvSpPr>
          <p:spPr bwMode="auto">
            <a:xfrm>
              <a:off x="1464065" y="2432863"/>
              <a:ext cx="259895" cy="17955"/>
            </a:xfrm>
            <a:custGeom>
              <a:gdLst>
                <a:gd name="T0" fmla="*/ 243 w 244"/>
                <a:gd name="T1" fmla="*/ 0 h 17"/>
                <a:gd name="T2" fmla="*/ 1 w 244"/>
                <a:gd name="T3" fmla="*/ 16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6"/>
                  </a:cubicBezTo>
                  <a:cubicBezTo>
                    <a:pt x="1" y="16"/>
                    <a:pt x="0" y="17"/>
                    <a:pt x="0" y="17"/>
                  </a:cubicBezTo>
                  <a:cubicBezTo>
                    <a:pt x="0" y="17"/>
                    <a:pt x="0" y="17"/>
                    <a:pt x="0" y="17"/>
                  </a:cubicBezTo>
                  <a:cubicBezTo>
                    <a:pt x="88" y="4"/>
                    <a:pt x="172" y="0"/>
                    <a:pt x="244" y="0"/>
                  </a:cubicBezTo>
                  <a:cubicBezTo>
                    <a:pt x="243" y="0"/>
                    <a:pt x="243" y="0"/>
                    <a:pt x="243"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7" name="Freeform 17"/>
            <p:cNvSpPr>
              <a:spLocks noEditPoints="1"/>
            </p:cNvSpPr>
            <p:nvPr/>
          </p:nvSpPr>
          <p:spPr bwMode="auto">
            <a:xfrm>
              <a:off x="1456882" y="2432863"/>
              <a:ext cx="533255" cy="100547"/>
            </a:xfrm>
            <a:custGeom>
              <a:gdLst>
                <a:gd name="T0" fmla="*/ 498 w 501"/>
                <a:gd name="T1" fmla="*/ 15 h 95"/>
                <a:gd name="T2" fmla="*/ 498 w 501"/>
                <a:gd name="T3" fmla="*/ 15 h 95"/>
                <a:gd name="T4" fmla="*/ 499 w 501"/>
                <a:gd name="T5" fmla="*/ 16 h 95"/>
                <a:gd name="T6" fmla="*/ 500 w 501"/>
                <a:gd name="T7" fmla="*/ 15 h 95"/>
                <a:gd name="T8" fmla="*/ 498 w 501"/>
                <a:gd name="T9" fmla="*/ 15 h 95"/>
                <a:gd name="T10" fmla="*/ 3 w 501"/>
                <a:gd name="T11" fmla="*/ 15 h 95"/>
                <a:gd name="T12" fmla="*/ 0 w 501"/>
                <a:gd name="T13" fmla="*/ 16 h 95"/>
                <a:gd name="T14" fmla="*/ 3 w 501"/>
                <a:gd name="T15" fmla="*/ 17 h 95"/>
                <a:gd name="T16" fmla="*/ 3 w 501"/>
                <a:gd name="T17" fmla="*/ 16 h 95"/>
                <a:gd name="T18" fmla="*/ 3 w 501"/>
                <a:gd name="T19" fmla="*/ 15 h 95"/>
                <a:gd name="T20" fmla="*/ 3 w 501"/>
                <a:gd name="T21" fmla="*/ 15 h 95"/>
                <a:gd name="T22" fmla="*/ 251 w 501"/>
                <a:gd name="T23" fmla="*/ 0 h 95"/>
                <a:gd name="T24" fmla="*/ 251 w 501"/>
                <a:gd name="T25" fmla="*/ 0 h 95"/>
                <a:gd name="T26" fmla="*/ 495 w 501"/>
                <a:gd name="T27" fmla="*/ 17 h 95"/>
                <a:gd name="T28" fmla="*/ 477 w 501"/>
                <a:gd name="T29" fmla="*/ 56 h 95"/>
                <a:gd name="T30" fmla="*/ 494 w 501"/>
                <a:gd name="T31" fmla="*/ 91 h 95"/>
                <a:gd name="T32" fmla="*/ 251 w 501"/>
                <a:gd name="T33" fmla="*/ 75 h 95"/>
                <a:gd name="T34" fmla="*/ 10 w 501"/>
                <a:gd name="T35" fmla="*/ 91 h 95"/>
                <a:gd name="T36" fmla="*/ 24 w 501"/>
                <a:gd name="T37" fmla="*/ 82 h 95"/>
                <a:gd name="T38" fmla="*/ 38 w 501"/>
                <a:gd name="T39" fmla="*/ 70 h 95"/>
                <a:gd name="T40" fmla="*/ 44 w 501"/>
                <a:gd name="T41" fmla="*/ 53 h 95"/>
                <a:gd name="T42" fmla="*/ 35 w 501"/>
                <a:gd name="T43" fmla="*/ 34 h 95"/>
                <a:gd name="T44" fmla="*/ 7 w 501"/>
                <a:gd name="T45" fmla="*/ 17 h 95"/>
                <a:gd name="T46" fmla="*/ 4 w 501"/>
                <a:gd name="T47" fmla="*/ 17 h 95"/>
                <a:gd name="T48" fmla="*/ 3 w 501"/>
                <a:gd name="T49" fmla="*/ 16 h 95"/>
                <a:gd name="T50" fmla="*/ 3 w 501"/>
                <a:gd name="T51" fmla="*/ 17 h 95"/>
                <a:gd name="T52" fmla="*/ 34 w 501"/>
                <a:gd name="T53" fmla="*/ 36 h 95"/>
                <a:gd name="T54" fmla="*/ 42 w 501"/>
                <a:gd name="T55" fmla="*/ 53 h 95"/>
                <a:gd name="T56" fmla="*/ 36 w 501"/>
                <a:gd name="T57" fmla="*/ 68 h 95"/>
                <a:gd name="T58" fmla="*/ 16 w 501"/>
                <a:gd name="T59" fmla="*/ 86 h 95"/>
                <a:gd name="T60" fmla="*/ 7 w 501"/>
                <a:gd name="T61" fmla="*/ 90 h 95"/>
                <a:gd name="T62" fmla="*/ 3 w 501"/>
                <a:gd name="T63" fmla="*/ 92 h 95"/>
                <a:gd name="T64" fmla="*/ 4 w 501"/>
                <a:gd name="T65" fmla="*/ 94 h 95"/>
                <a:gd name="T66" fmla="*/ 251 w 501"/>
                <a:gd name="T67" fmla="*/ 77 h 95"/>
                <a:gd name="T68" fmla="*/ 429 w 501"/>
                <a:gd name="T69" fmla="*/ 85 h 95"/>
                <a:gd name="T70" fmla="*/ 480 w 501"/>
                <a:gd name="T71" fmla="*/ 91 h 95"/>
                <a:gd name="T72" fmla="*/ 493 w 501"/>
                <a:gd name="T73" fmla="*/ 93 h 95"/>
                <a:gd name="T74" fmla="*/ 497 w 501"/>
                <a:gd name="T75" fmla="*/ 94 h 95"/>
                <a:gd name="T76" fmla="*/ 501 w 501"/>
                <a:gd name="T77" fmla="*/ 95 h 95"/>
                <a:gd name="T78" fmla="*/ 498 w 501"/>
                <a:gd name="T79" fmla="*/ 92 h 95"/>
                <a:gd name="T80" fmla="*/ 479 w 501"/>
                <a:gd name="T81" fmla="*/ 56 h 95"/>
                <a:gd name="T82" fmla="*/ 488 w 501"/>
                <a:gd name="T83" fmla="*/ 28 h 95"/>
                <a:gd name="T84" fmla="*/ 495 w 501"/>
                <a:gd name="T85" fmla="*/ 20 h 95"/>
                <a:gd name="T86" fmla="*/ 497 w 501"/>
                <a:gd name="T87" fmla="*/ 18 h 95"/>
                <a:gd name="T88" fmla="*/ 498 w 501"/>
                <a:gd name="T89" fmla="*/ 17 h 95"/>
                <a:gd name="T90" fmla="*/ 497 w 501"/>
                <a:gd name="T91" fmla="*/ 17 h 95"/>
                <a:gd name="T92" fmla="*/ 493 w 501"/>
                <a:gd name="T93" fmla="*/ 16 h 95"/>
                <a:gd name="T94" fmla="*/ 480 w 501"/>
                <a:gd name="T95" fmla="*/ 14 h 95"/>
                <a:gd name="T96" fmla="*/ 429 w 501"/>
                <a:gd name="T97" fmla="*/ 9 h 95"/>
                <a:gd name="T98" fmla="*/ 251 w 501"/>
                <a:gd name="T9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5">
                  <a:moveTo>
                    <a:pt x="498" y="15"/>
                  </a:moveTo>
                  <a:cubicBezTo>
                    <a:pt x="498" y="15"/>
                    <a:pt x="498" y="15"/>
                    <a:pt x="498" y="15"/>
                  </a:cubicBezTo>
                  <a:cubicBezTo>
                    <a:pt x="499" y="16"/>
                    <a:pt x="499" y="16"/>
                    <a:pt x="499" y="16"/>
                  </a:cubicBezTo>
                  <a:cubicBezTo>
                    <a:pt x="500" y="15"/>
                    <a:pt x="500" y="15"/>
                    <a:pt x="500" y="15"/>
                  </a:cubicBezTo>
                  <a:cubicBezTo>
                    <a:pt x="498" y="15"/>
                    <a:pt x="498" y="15"/>
                    <a:pt x="498" y="15"/>
                  </a:cubicBezTo>
                  <a:moveTo>
                    <a:pt x="3" y="15"/>
                  </a:moveTo>
                  <a:cubicBezTo>
                    <a:pt x="0" y="16"/>
                    <a:pt x="0" y="16"/>
                    <a:pt x="0" y="16"/>
                  </a:cubicBezTo>
                  <a:cubicBezTo>
                    <a:pt x="3" y="17"/>
                    <a:pt x="3" y="17"/>
                    <a:pt x="3" y="17"/>
                  </a:cubicBezTo>
                  <a:cubicBezTo>
                    <a:pt x="3" y="16"/>
                    <a:pt x="3" y="16"/>
                    <a:pt x="3" y="16"/>
                  </a:cubicBezTo>
                  <a:cubicBezTo>
                    <a:pt x="3" y="15"/>
                    <a:pt x="3" y="15"/>
                    <a:pt x="3" y="15"/>
                  </a:cubicBezTo>
                  <a:cubicBezTo>
                    <a:pt x="3" y="15"/>
                    <a:pt x="3" y="15"/>
                    <a:pt x="3" y="15"/>
                  </a:cubicBezTo>
                  <a:moveTo>
                    <a:pt x="251" y="0"/>
                  </a:moveTo>
                  <a:cubicBezTo>
                    <a:pt x="251" y="0"/>
                    <a:pt x="251" y="0"/>
                    <a:pt x="251" y="0"/>
                  </a:cubicBezTo>
                  <a:cubicBezTo>
                    <a:pt x="323" y="0"/>
                    <a:pt x="407" y="4"/>
                    <a:pt x="495" y="17"/>
                  </a:cubicBezTo>
                  <a:cubicBezTo>
                    <a:pt x="491" y="21"/>
                    <a:pt x="477" y="37"/>
                    <a:pt x="477" y="56"/>
                  </a:cubicBezTo>
                  <a:cubicBezTo>
                    <a:pt x="477" y="67"/>
                    <a:pt x="481" y="79"/>
                    <a:pt x="494" y="91"/>
                  </a:cubicBezTo>
                  <a:cubicBezTo>
                    <a:pt x="476" y="89"/>
                    <a:pt x="382" y="75"/>
                    <a:pt x="251" y="75"/>
                  </a:cubicBezTo>
                  <a:cubicBezTo>
                    <a:pt x="180" y="75"/>
                    <a:pt x="97" y="79"/>
                    <a:pt x="10" y="91"/>
                  </a:cubicBezTo>
                  <a:cubicBezTo>
                    <a:pt x="14" y="89"/>
                    <a:pt x="19" y="86"/>
                    <a:pt x="24" y="82"/>
                  </a:cubicBezTo>
                  <a:cubicBezTo>
                    <a:pt x="29" y="79"/>
                    <a:pt x="34" y="75"/>
                    <a:pt x="38" y="70"/>
                  </a:cubicBezTo>
                  <a:cubicBezTo>
                    <a:pt x="42" y="65"/>
                    <a:pt x="44" y="59"/>
                    <a:pt x="44" y="53"/>
                  </a:cubicBezTo>
                  <a:cubicBezTo>
                    <a:pt x="44" y="47"/>
                    <a:pt x="42" y="41"/>
                    <a:pt x="35" y="34"/>
                  </a:cubicBezTo>
                  <a:cubicBezTo>
                    <a:pt x="30" y="29"/>
                    <a:pt x="20" y="23"/>
                    <a:pt x="7" y="17"/>
                  </a:cubicBezTo>
                  <a:cubicBezTo>
                    <a:pt x="6" y="17"/>
                    <a:pt x="5" y="17"/>
                    <a:pt x="4" y="17"/>
                  </a:cubicBezTo>
                  <a:cubicBezTo>
                    <a:pt x="3" y="16"/>
                    <a:pt x="3" y="16"/>
                    <a:pt x="3" y="16"/>
                  </a:cubicBezTo>
                  <a:cubicBezTo>
                    <a:pt x="3" y="17"/>
                    <a:pt x="3" y="17"/>
                    <a:pt x="3" y="17"/>
                  </a:cubicBezTo>
                  <a:cubicBezTo>
                    <a:pt x="18" y="23"/>
                    <a:pt x="28" y="30"/>
                    <a:pt x="34" y="36"/>
                  </a:cubicBezTo>
                  <a:cubicBezTo>
                    <a:pt x="40" y="42"/>
                    <a:pt x="42" y="48"/>
                    <a:pt x="42" y="53"/>
                  </a:cubicBezTo>
                  <a:cubicBezTo>
                    <a:pt x="42" y="59"/>
                    <a:pt x="40" y="64"/>
                    <a:pt x="36" y="68"/>
                  </a:cubicBezTo>
                  <a:cubicBezTo>
                    <a:pt x="31" y="75"/>
                    <a:pt x="23" y="81"/>
                    <a:pt x="16" y="86"/>
                  </a:cubicBezTo>
                  <a:cubicBezTo>
                    <a:pt x="12" y="88"/>
                    <a:pt x="9" y="89"/>
                    <a:pt x="7" y="90"/>
                  </a:cubicBezTo>
                  <a:cubicBezTo>
                    <a:pt x="4" y="91"/>
                    <a:pt x="3" y="92"/>
                    <a:pt x="3" y="92"/>
                  </a:cubicBezTo>
                  <a:cubicBezTo>
                    <a:pt x="4" y="94"/>
                    <a:pt x="4" y="94"/>
                    <a:pt x="4" y="94"/>
                  </a:cubicBezTo>
                  <a:cubicBezTo>
                    <a:pt x="93" y="81"/>
                    <a:pt x="178" y="77"/>
                    <a:pt x="251" y="77"/>
                  </a:cubicBezTo>
                  <a:cubicBezTo>
                    <a:pt x="325" y="77"/>
                    <a:pt x="386" y="81"/>
                    <a:pt x="429" y="85"/>
                  </a:cubicBezTo>
                  <a:cubicBezTo>
                    <a:pt x="451" y="88"/>
                    <a:pt x="468" y="90"/>
                    <a:pt x="480" y="91"/>
                  </a:cubicBezTo>
                  <a:cubicBezTo>
                    <a:pt x="485" y="92"/>
                    <a:pt x="490" y="93"/>
                    <a:pt x="493" y="93"/>
                  </a:cubicBezTo>
                  <a:cubicBezTo>
                    <a:pt x="496" y="94"/>
                    <a:pt x="497" y="94"/>
                    <a:pt x="497" y="94"/>
                  </a:cubicBezTo>
                  <a:cubicBezTo>
                    <a:pt x="501" y="95"/>
                    <a:pt x="501" y="95"/>
                    <a:pt x="501" y="95"/>
                  </a:cubicBezTo>
                  <a:cubicBezTo>
                    <a:pt x="498" y="92"/>
                    <a:pt x="498" y="92"/>
                    <a:pt x="498" y="92"/>
                  </a:cubicBezTo>
                  <a:cubicBezTo>
                    <a:pt x="483" y="80"/>
                    <a:pt x="479" y="67"/>
                    <a:pt x="479" y="56"/>
                  </a:cubicBezTo>
                  <a:cubicBezTo>
                    <a:pt x="479" y="45"/>
                    <a:pt x="484" y="35"/>
                    <a:pt x="488" y="28"/>
                  </a:cubicBezTo>
                  <a:cubicBezTo>
                    <a:pt x="491" y="25"/>
                    <a:pt x="493" y="22"/>
                    <a:pt x="495" y="20"/>
                  </a:cubicBezTo>
                  <a:cubicBezTo>
                    <a:pt x="496" y="19"/>
                    <a:pt x="497" y="18"/>
                    <a:pt x="497" y="18"/>
                  </a:cubicBezTo>
                  <a:cubicBezTo>
                    <a:pt x="498" y="17"/>
                    <a:pt x="498" y="17"/>
                    <a:pt x="498" y="17"/>
                  </a:cubicBezTo>
                  <a:cubicBezTo>
                    <a:pt x="497" y="17"/>
                    <a:pt x="497" y="17"/>
                    <a:pt x="497" y="17"/>
                  </a:cubicBezTo>
                  <a:cubicBezTo>
                    <a:pt x="497" y="17"/>
                    <a:pt x="496" y="17"/>
                    <a:pt x="493" y="16"/>
                  </a:cubicBezTo>
                  <a:cubicBezTo>
                    <a:pt x="490" y="16"/>
                    <a:pt x="485" y="15"/>
                    <a:pt x="480" y="14"/>
                  </a:cubicBezTo>
                  <a:cubicBezTo>
                    <a:pt x="468" y="13"/>
                    <a:pt x="451" y="11"/>
                    <a:pt x="429" y="9"/>
                  </a:cubicBezTo>
                  <a:cubicBezTo>
                    <a:pt x="386" y="4"/>
                    <a:pt x="325" y="0"/>
                    <a:pt x="251"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8" name="Freeform 18"/>
            <p:cNvSpPr/>
            <p:nvPr/>
          </p:nvSpPr>
          <p:spPr bwMode="auto">
            <a:xfrm>
              <a:off x="1467655" y="2430619"/>
              <a:ext cx="256303" cy="17057"/>
            </a:xfrm>
            <a:custGeom>
              <a:gdLst>
                <a:gd name="T0" fmla="*/ 240 w 241"/>
                <a:gd name="T1" fmla="*/ 0 h 16"/>
                <a:gd name="T2" fmla="*/ 0 w 241"/>
                <a:gd name="T3" fmla="*/ 16 h 16"/>
                <a:gd name="T4" fmla="*/ 0 w 241"/>
                <a:gd name="T5" fmla="*/ 16 h 16"/>
                <a:gd name="T6" fmla="*/ 241 w 241"/>
                <a:gd name="T7" fmla="*/ 0 h 16"/>
                <a:gd name="T8" fmla="*/ 240 w 241"/>
                <a:gd name="T9" fmla="*/ 0 h 16"/>
              </a:gdLst>
              <a:cxnLst>
                <a:cxn ang="0">
                  <a:pos x="T0" y="T1"/>
                </a:cxn>
                <a:cxn ang="0">
                  <a:pos x="T2" y="T3"/>
                </a:cxn>
                <a:cxn ang="0">
                  <a:pos x="T4" y="T5"/>
                </a:cxn>
                <a:cxn ang="0">
                  <a:pos x="T6" y="T7"/>
                </a:cxn>
                <a:cxn ang="0">
                  <a:pos x="T8" y="T9"/>
                </a:cxn>
              </a:cxnLst>
              <a:rect l="0" t="0" r="r" b="b"/>
              <a:pathLst>
                <a:path w="241" h="16">
                  <a:moveTo>
                    <a:pt x="240" y="0"/>
                  </a:moveTo>
                  <a:cubicBezTo>
                    <a:pt x="115" y="0"/>
                    <a:pt x="25" y="12"/>
                    <a:pt x="0" y="16"/>
                  </a:cubicBezTo>
                  <a:cubicBezTo>
                    <a:pt x="0" y="16"/>
                    <a:pt x="0" y="16"/>
                    <a:pt x="0" y="16"/>
                  </a:cubicBezTo>
                  <a:cubicBezTo>
                    <a:pt x="87" y="4"/>
                    <a:pt x="169" y="0"/>
                    <a:pt x="241" y="0"/>
                  </a:cubicBezTo>
                  <a:cubicBezTo>
                    <a:pt x="240" y="0"/>
                    <a:pt x="240" y="0"/>
                    <a:pt x="240"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9" name="Freeform 19"/>
            <p:cNvSpPr/>
            <p:nvPr/>
          </p:nvSpPr>
          <p:spPr bwMode="auto">
            <a:xfrm>
              <a:off x="1460025" y="2430619"/>
              <a:ext cx="527869" cy="20199"/>
            </a:xfrm>
            <a:custGeom>
              <a:gdLst>
                <a:gd name="T0" fmla="*/ 248 w 496"/>
                <a:gd name="T1" fmla="*/ 0 h 19"/>
                <a:gd name="T2" fmla="*/ 7 w 496"/>
                <a:gd name="T3" fmla="*/ 16 h 19"/>
                <a:gd name="T4" fmla="*/ 7 w 496"/>
                <a:gd name="T5" fmla="*/ 16 h 19"/>
                <a:gd name="T6" fmla="*/ 0 w 496"/>
                <a:gd name="T7" fmla="*/ 17 h 19"/>
                <a:gd name="T8" fmla="*/ 0 w 496"/>
                <a:gd name="T9" fmla="*/ 17 h 19"/>
                <a:gd name="T10" fmla="*/ 0 w 496"/>
                <a:gd name="T11" fmla="*/ 17 h 19"/>
                <a:gd name="T12" fmla="*/ 0 w 496"/>
                <a:gd name="T13" fmla="*/ 18 h 19"/>
                <a:gd name="T14" fmla="*/ 1 w 496"/>
                <a:gd name="T15" fmla="*/ 18 h 19"/>
                <a:gd name="T16" fmla="*/ 0 w 496"/>
                <a:gd name="T17" fmla="*/ 18 h 19"/>
                <a:gd name="T18" fmla="*/ 1 w 496"/>
                <a:gd name="T19" fmla="*/ 19 h 19"/>
                <a:gd name="T20" fmla="*/ 4 w 496"/>
                <a:gd name="T21" fmla="*/ 19 h 19"/>
                <a:gd name="T22" fmla="*/ 4 w 496"/>
                <a:gd name="T23" fmla="*/ 19 h 19"/>
                <a:gd name="T24" fmla="*/ 5 w 496"/>
                <a:gd name="T25" fmla="*/ 18 h 19"/>
                <a:gd name="T26" fmla="*/ 247 w 496"/>
                <a:gd name="T27" fmla="*/ 2 h 19"/>
                <a:gd name="T28" fmla="*/ 248 w 496"/>
                <a:gd name="T29" fmla="*/ 2 h 19"/>
                <a:gd name="T30" fmla="*/ 248 w 496"/>
                <a:gd name="T31" fmla="*/ 2 h 19"/>
                <a:gd name="T32" fmla="*/ 426 w 496"/>
                <a:gd name="T33" fmla="*/ 11 h 19"/>
                <a:gd name="T34" fmla="*/ 477 w 496"/>
                <a:gd name="T35" fmla="*/ 16 h 19"/>
                <a:gd name="T36" fmla="*/ 490 w 496"/>
                <a:gd name="T37" fmla="*/ 18 h 19"/>
                <a:gd name="T38" fmla="*/ 494 w 496"/>
                <a:gd name="T39" fmla="*/ 19 h 19"/>
                <a:gd name="T40" fmla="*/ 495 w 496"/>
                <a:gd name="T41" fmla="*/ 19 h 19"/>
                <a:gd name="T42" fmla="*/ 495 w 496"/>
                <a:gd name="T43" fmla="*/ 19 h 19"/>
                <a:gd name="T44" fmla="*/ 496 w 496"/>
                <a:gd name="T45" fmla="*/ 18 h 19"/>
                <a:gd name="T46" fmla="*/ 495 w 496"/>
                <a:gd name="T47" fmla="*/ 17 h 19"/>
                <a:gd name="T48" fmla="*/ 495 w 496"/>
                <a:gd name="T49" fmla="*/ 17 h 19"/>
                <a:gd name="T50" fmla="*/ 495 w 496"/>
                <a:gd name="T51" fmla="*/ 17 h 19"/>
                <a:gd name="T52" fmla="*/ 248 w 496"/>
                <a:gd name="T53"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6" h="19">
                  <a:moveTo>
                    <a:pt x="248" y="0"/>
                  </a:moveTo>
                  <a:cubicBezTo>
                    <a:pt x="176" y="0"/>
                    <a:pt x="94" y="4"/>
                    <a:pt x="7" y="16"/>
                  </a:cubicBezTo>
                  <a:cubicBezTo>
                    <a:pt x="7" y="16"/>
                    <a:pt x="7" y="16"/>
                    <a:pt x="7" y="16"/>
                  </a:cubicBezTo>
                  <a:cubicBezTo>
                    <a:pt x="3" y="17"/>
                    <a:pt x="0" y="17"/>
                    <a:pt x="0" y="17"/>
                  </a:cubicBezTo>
                  <a:cubicBezTo>
                    <a:pt x="0" y="17"/>
                    <a:pt x="0" y="17"/>
                    <a:pt x="0" y="17"/>
                  </a:cubicBezTo>
                  <a:cubicBezTo>
                    <a:pt x="0" y="17"/>
                    <a:pt x="0" y="17"/>
                    <a:pt x="0" y="17"/>
                  </a:cubicBezTo>
                  <a:cubicBezTo>
                    <a:pt x="0" y="18"/>
                    <a:pt x="0" y="18"/>
                    <a:pt x="0" y="18"/>
                  </a:cubicBezTo>
                  <a:cubicBezTo>
                    <a:pt x="1" y="18"/>
                    <a:pt x="1" y="18"/>
                    <a:pt x="1" y="18"/>
                  </a:cubicBezTo>
                  <a:cubicBezTo>
                    <a:pt x="0" y="18"/>
                    <a:pt x="0" y="18"/>
                    <a:pt x="0" y="18"/>
                  </a:cubicBezTo>
                  <a:cubicBezTo>
                    <a:pt x="1" y="19"/>
                    <a:pt x="1" y="19"/>
                    <a:pt x="1" y="19"/>
                  </a:cubicBezTo>
                  <a:cubicBezTo>
                    <a:pt x="2" y="19"/>
                    <a:pt x="3" y="19"/>
                    <a:pt x="4" y="19"/>
                  </a:cubicBezTo>
                  <a:cubicBezTo>
                    <a:pt x="4" y="19"/>
                    <a:pt x="4" y="19"/>
                    <a:pt x="4" y="19"/>
                  </a:cubicBezTo>
                  <a:cubicBezTo>
                    <a:pt x="4" y="19"/>
                    <a:pt x="5" y="18"/>
                    <a:pt x="5" y="18"/>
                  </a:cubicBezTo>
                  <a:cubicBezTo>
                    <a:pt x="26" y="15"/>
                    <a:pt x="119" y="2"/>
                    <a:pt x="247" y="2"/>
                  </a:cubicBezTo>
                  <a:cubicBezTo>
                    <a:pt x="247" y="2"/>
                    <a:pt x="247" y="2"/>
                    <a:pt x="248" y="2"/>
                  </a:cubicBezTo>
                  <a:cubicBezTo>
                    <a:pt x="248" y="2"/>
                    <a:pt x="248" y="2"/>
                    <a:pt x="248" y="2"/>
                  </a:cubicBezTo>
                  <a:cubicBezTo>
                    <a:pt x="322" y="2"/>
                    <a:pt x="383" y="6"/>
                    <a:pt x="426" y="11"/>
                  </a:cubicBezTo>
                  <a:cubicBezTo>
                    <a:pt x="448" y="13"/>
                    <a:pt x="465" y="15"/>
                    <a:pt x="477" y="16"/>
                  </a:cubicBezTo>
                  <a:cubicBezTo>
                    <a:pt x="482" y="17"/>
                    <a:pt x="487" y="18"/>
                    <a:pt x="490" y="18"/>
                  </a:cubicBezTo>
                  <a:cubicBezTo>
                    <a:pt x="493" y="19"/>
                    <a:pt x="494" y="19"/>
                    <a:pt x="494" y="19"/>
                  </a:cubicBezTo>
                  <a:cubicBezTo>
                    <a:pt x="495" y="19"/>
                    <a:pt x="495" y="19"/>
                    <a:pt x="495" y="19"/>
                  </a:cubicBezTo>
                  <a:cubicBezTo>
                    <a:pt x="495" y="19"/>
                    <a:pt x="495" y="19"/>
                    <a:pt x="495" y="19"/>
                  </a:cubicBezTo>
                  <a:cubicBezTo>
                    <a:pt x="496" y="18"/>
                    <a:pt x="496" y="18"/>
                    <a:pt x="496" y="18"/>
                  </a:cubicBezTo>
                  <a:cubicBezTo>
                    <a:pt x="495" y="17"/>
                    <a:pt x="495" y="17"/>
                    <a:pt x="495" y="17"/>
                  </a:cubicBezTo>
                  <a:cubicBezTo>
                    <a:pt x="495" y="17"/>
                    <a:pt x="495" y="17"/>
                    <a:pt x="495" y="17"/>
                  </a:cubicBezTo>
                  <a:cubicBezTo>
                    <a:pt x="495" y="17"/>
                    <a:pt x="495" y="17"/>
                    <a:pt x="495" y="17"/>
                  </a:cubicBezTo>
                  <a:cubicBezTo>
                    <a:pt x="405" y="4"/>
                    <a:pt x="321" y="0"/>
                    <a:pt x="248"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0" name="Freeform 20"/>
            <p:cNvSpPr/>
            <p:nvPr/>
          </p:nvSpPr>
          <p:spPr bwMode="auto">
            <a:xfrm>
              <a:off x="1460922" y="2491216"/>
              <a:ext cx="526073" cy="122092"/>
            </a:xfrm>
            <a:custGeom>
              <a:gdLst>
                <a:gd name="T0" fmla="*/ 0 w 494"/>
                <a:gd name="T1" fmla="*/ 38 h 115"/>
                <a:gd name="T2" fmla="*/ 494 w 494"/>
                <a:gd name="T3" fmla="*/ 38 h 115"/>
                <a:gd name="T4" fmla="*/ 494 w 494"/>
                <a:gd name="T5" fmla="*/ 115 h 115"/>
                <a:gd name="T6" fmla="*/ 0 w 494"/>
                <a:gd name="T7" fmla="*/ 115 h 115"/>
                <a:gd name="T8" fmla="*/ 0 w 494"/>
                <a:gd name="T9" fmla="*/ 38 h 115"/>
              </a:gdLst>
              <a:cxnLst>
                <a:cxn ang="0">
                  <a:pos x="T0" y="T1"/>
                </a:cxn>
                <a:cxn ang="0">
                  <a:pos x="T2" y="T3"/>
                </a:cxn>
                <a:cxn ang="0">
                  <a:pos x="T4" y="T5"/>
                </a:cxn>
                <a:cxn ang="0">
                  <a:pos x="T6" y="T7"/>
                </a:cxn>
                <a:cxn ang="0">
                  <a:pos x="T8" y="T9"/>
                </a:cxn>
              </a:cxnLst>
              <a:rect l="0" t="0" r="r" b="b"/>
              <a:pathLst>
                <a:path w="493" h="115">
                  <a:moveTo>
                    <a:pt x="0" y="38"/>
                  </a:moveTo>
                  <a:cubicBezTo>
                    <a:pt x="0" y="38"/>
                    <a:pt x="224" y="0"/>
                    <a:pt x="494" y="38"/>
                  </a:cubicBezTo>
                  <a:cubicBezTo>
                    <a:pt x="494" y="38"/>
                    <a:pt x="449" y="76"/>
                    <a:pt x="494" y="115"/>
                  </a:cubicBezTo>
                  <a:cubicBezTo>
                    <a:pt x="494" y="115"/>
                    <a:pt x="269" y="76"/>
                    <a:pt x="0" y="115"/>
                  </a:cubicBezTo>
                  <a:cubicBezTo>
                    <a:pt x="0" y="115"/>
                    <a:pt x="89" y="76"/>
                    <a:pt x="0" y="38"/>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1" name="Freeform 21"/>
            <p:cNvSpPr/>
            <p:nvPr/>
          </p:nvSpPr>
          <p:spPr bwMode="auto">
            <a:xfrm>
              <a:off x="1456882" y="2512313"/>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20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8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70"/>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2"/>
                    <a:pt x="24" y="84"/>
                  </a:cubicBezTo>
                  <a:cubicBezTo>
                    <a:pt x="29" y="81"/>
                    <a:pt x="34" y="76"/>
                    <a:pt x="38" y="71"/>
                  </a:cubicBezTo>
                  <a:cubicBezTo>
                    <a:pt x="42" y="67"/>
                    <a:pt x="44" y="61"/>
                    <a:pt x="44" y="55"/>
                  </a:cubicBezTo>
                  <a:cubicBezTo>
                    <a:pt x="44" y="49"/>
                    <a:pt x="42" y="43"/>
                    <a:pt x="35" y="36"/>
                  </a:cubicBezTo>
                  <a:cubicBezTo>
                    <a:pt x="29" y="30"/>
                    <a:pt x="19" y="24"/>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6"/>
                    <a:pt x="36" y="70"/>
                  </a:cubicBezTo>
                  <a:cubicBezTo>
                    <a:pt x="31" y="77"/>
                    <a:pt x="23" y="83"/>
                    <a:pt x="16" y="87"/>
                  </a:cubicBezTo>
                  <a:cubicBezTo>
                    <a:pt x="12" y="90"/>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2"/>
                    <a:pt x="480" y="93"/>
                  </a:cubicBezTo>
                  <a:cubicBezTo>
                    <a:pt x="485" y="94"/>
                    <a:pt x="490" y="95"/>
                    <a:pt x="493" y="95"/>
                  </a:cubicBezTo>
                  <a:cubicBezTo>
                    <a:pt x="496" y="96"/>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20"/>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8"/>
                    <a:pt x="0" y="18"/>
                    <a:pt x="0" y="18"/>
                  </a:cubicBezTo>
                  <a:cubicBezTo>
                    <a:pt x="3" y="19"/>
                    <a:pt x="3" y="19"/>
                    <a:pt x="3" y="19"/>
                  </a:cubicBezTo>
                  <a:lnTo>
                    <a:pt x="4" y="18"/>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2" name="Freeform 22"/>
            <p:cNvSpPr/>
            <p:nvPr/>
          </p:nvSpPr>
          <p:spPr bwMode="auto">
            <a:xfrm>
              <a:off x="1460922" y="2572013"/>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3" name="Freeform 23"/>
            <p:cNvSpPr/>
            <p:nvPr/>
          </p:nvSpPr>
          <p:spPr bwMode="auto">
            <a:xfrm>
              <a:off x="1456882" y="2594007"/>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1"/>
                    <a:pt x="34" y="76"/>
                    <a:pt x="38" y="71"/>
                  </a:cubicBezTo>
                  <a:cubicBezTo>
                    <a:pt x="42" y="66"/>
                    <a:pt x="44" y="61"/>
                    <a:pt x="44" y="55"/>
                  </a:cubicBezTo>
                  <a:cubicBezTo>
                    <a:pt x="44" y="49"/>
                    <a:pt x="42" y="43"/>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5"/>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4" name="Freeform 24"/>
            <p:cNvSpPr/>
            <p:nvPr/>
          </p:nvSpPr>
          <p:spPr bwMode="auto">
            <a:xfrm>
              <a:off x="1460922" y="2653707"/>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5" name="Freeform 25"/>
            <p:cNvSpPr/>
            <p:nvPr/>
          </p:nvSpPr>
          <p:spPr bwMode="auto">
            <a:xfrm>
              <a:off x="1456882" y="2675701"/>
              <a:ext cx="533255" cy="102342"/>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5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1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2"/>
                    <a:pt x="497" y="95"/>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8"/>
                  </a:cubicBezTo>
                  <a:cubicBezTo>
                    <a:pt x="40" y="44"/>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4"/>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3"/>
                    <a:pt x="495" y="21"/>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6" name="Freeform 26"/>
            <p:cNvSpPr/>
            <p:nvPr/>
          </p:nvSpPr>
          <p:spPr bwMode="auto">
            <a:xfrm>
              <a:off x="1460922" y="2735401"/>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7" name="Freeform 27"/>
            <p:cNvSpPr/>
            <p:nvPr/>
          </p:nvSpPr>
          <p:spPr bwMode="auto">
            <a:xfrm>
              <a:off x="1456882" y="2757844"/>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7 h 96"/>
                <a:gd name="T16" fmla="*/ 497 w 501"/>
                <a:gd name="T17" fmla="*/ 95 h 96"/>
                <a:gd name="T18" fmla="*/ 498 w 501"/>
                <a:gd name="T19" fmla="*/ 95 h 96"/>
                <a:gd name="T20" fmla="*/ 498 w 501"/>
                <a:gd name="T21" fmla="*/ 94 h 96"/>
                <a:gd name="T22" fmla="*/ 251 w 501"/>
                <a:gd name="T23" fmla="*/ 76 h 96"/>
                <a:gd name="T24" fmla="*/ 3 w 501"/>
                <a:gd name="T25" fmla="*/ 94 h 96"/>
                <a:gd name="T26" fmla="*/ 4 w 501"/>
                <a:gd name="T27" fmla="*/ 95 h 96"/>
                <a:gd name="T28" fmla="*/ 4 w 501"/>
                <a:gd name="T29" fmla="*/ 95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7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8 h 96"/>
                <a:gd name="T64" fmla="*/ 429 w 501"/>
                <a:gd name="T65" fmla="*/ 87 h 96"/>
                <a:gd name="T66" fmla="*/ 480 w 501"/>
                <a:gd name="T67" fmla="*/ 93 h 96"/>
                <a:gd name="T68" fmla="*/ 493 w 501"/>
                <a:gd name="T69" fmla="*/ 95 h 96"/>
                <a:gd name="T70" fmla="*/ 497 w 501"/>
                <a:gd name="T71" fmla="*/ 95 h 96"/>
                <a:gd name="T72" fmla="*/ 501 w 501"/>
                <a:gd name="T73" fmla="*/ 96 h 96"/>
                <a:gd name="T74" fmla="*/ 498 w 501"/>
                <a:gd name="T75" fmla="*/ 94 h 96"/>
                <a:gd name="T76" fmla="*/ 479 w 501"/>
                <a:gd name="T77" fmla="*/ 57 h 96"/>
                <a:gd name="T78" fmla="*/ 488 w 501"/>
                <a:gd name="T79" fmla="*/ 30 h 96"/>
                <a:gd name="T80" fmla="*/ 495 w 501"/>
                <a:gd name="T81" fmla="*/ 21 h 96"/>
                <a:gd name="T82" fmla="*/ 497 w 501"/>
                <a:gd name="T83" fmla="*/ 19 h 96"/>
                <a:gd name="T84" fmla="*/ 498 w 501"/>
                <a:gd name="T85" fmla="*/ 18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7"/>
                  </a:cubicBezTo>
                  <a:cubicBezTo>
                    <a:pt x="477" y="69"/>
                    <a:pt x="482" y="82"/>
                    <a:pt x="497" y="95"/>
                  </a:cubicBezTo>
                  <a:cubicBezTo>
                    <a:pt x="498" y="95"/>
                    <a:pt x="498" y="95"/>
                    <a:pt x="498" y="95"/>
                  </a:cubicBezTo>
                  <a:cubicBezTo>
                    <a:pt x="498" y="94"/>
                    <a:pt x="498" y="94"/>
                    <a:pt x="498" y="94"/>
                  </a:cubicBezTo>
                  <a:cubicBezTo>
                    <a:pt x="498" y="94"/>
                    <a:pt x="398" y="76"/>
                    <a:pt x="251" y="76"/>
                  </a:cubicBezTo>
                  <a:cubicBezTo>
                    <a:pt x="178" y="76"/>
                    <a:pt x="93" y="81"/>
                    <a:pt x="3" y="94"/>
                  </a:cubicBezTo>
                  <a:cubicBezTo>
                    <a:pt x="4" y="95"/>
                    <a:pt x="4" y="95"/>
                    <a:pt x="4" y="95"/>
                  </a:cubicBezTo>
                  <a:cubicBezTo>
                    <a:pt x="4" y="95"/>
                    <a:pt x="4" y="95"/>
                    <a:pt x="4" y="95"/>
                  </a:cubicBezTo>
                  <a:cubicBezTo>
                    <a:pt x="4" y="95"/>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7"/>
                  </a:cubicBezTo>
                  <a:cubicBezTo>
                    <a:pt x="40" y="43"/>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8"/>
                    <a:pt x="251" y="78"/>
                  </a:cubicBezTo>
                  <a:cubicBezTo>
                    <a:pt x="325" y="78"/>
                    <a:pt x="386" y="83"/>
                    <a:pt x="429" y="87"/>
                  </a:cubicBezTo>
                  <a:cubicBezTo>
                    <a:pt x="451" y="89"/>
                    <a:pt x="468" y="91"/>
                    <a:pt x="480" y="93"/>
                  </a:cubicBezTo>
                  <a:cubicBezTo>
                    <a:pt x="485" y="94"/>
                    <a:pt x="490" y="94"/>
                    <a:pt x="493" y="95"/>
                  </a:cubicBezTo>
                  <a:cubicBezTo>
                    <a:pt x="496" y="95"/>
                    <a:pt x="497" y="95"/>
                    <a:pt x="497" y="95"/>
                  </a:cubicBezTo>
                  <a:cubicBezTo>
                    <a:pt x="501" y="96"/>
                    <a:pt x="501" y="96"/>
                    <a:pt x="501" y="96"/>
                  </a:cubicBezTo>
                  <a:cubicBezTo>
                    <a:pt x="498" y="94"/>
                    <a:pt x="498" y="94"/>
                    <a:pt x="498" y="94"/>
                  </a:cubicBezTo>
                  <a:cubicBezTo>
                    <a:pt x="483" y="81"/>
                    <a:pt x="479" y="69"/>
                    <a:pt x="479" y="57"/>
                  </a:cubicBezTo>
                  <a:cubicBezTo>
                    <a:pt x="479" y="46"/>
                    <a:pt x="484" y="37"/>
                    <a:pt x="488" y="30"/>
                  </a:cubicBezTo>
                  <a:cubicBezTo>
                    <a:pt x="491" y="26"/>
                    <a:pt x="493" y="23"/>
                    <a:pt x="495" y="21"/>
                  </a:cubicBezTo>
                  <a:cubicBezTo>
                    <a:pt x="496" y="20"/>
                    <a:pt x="497" y="20"/>
                    <a:pt x="497" y="19"/>
                  </a:cubicBezTo>
                  <a:cubicBezTo>
                    <a:pt x="498" y="19"/>
                    <a:pt x="498" y="18"/>
                    <a:pt x="498" y="18"/>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8" name="Freeform 28"/>
            <p:cNvSpPr/>
            <p:nvPr/>
          </p:nvSpPr>
          <p:spPr bwMode="auto">
            <a:xfrm>
              <a:off x="1460922" y="2817094"/>
              <a:ext cx="574102" cy="163837"/>
            </a:xfrm>
            <a:custGeom>
              <a:gdLst>
                <a:gd name="T0" fmla="*/ 0 w 539"/>
                <a:gd name="T1" fmla="*/ 39 h 154"/>
                <a:gd name="T2" fmla="*/ 494 w 539"/>
                <a:gd name="T3" fmla="*/ 39 h 154"/>
                <a:gd name="T4" fmla="*/ 539 w 539"/>
                <a:gd name="T5" fmla="*/ 115 h 154"/>
                <a:gd name="T6" fmla="*/ 0 w 539"/>
                <a:gd name="T7" fmla="*/ 115 h 154"/>
                <a:gd name="T8" fmla="*/ 0 w 539"/>
                <a:gd name="T9" fmla="*/ 39 h 154"/>
              </a:gdLst>
              <a:cxnLst>
                <a:cxn ang="0">
                  <a:pos x="T0" y="T1"/>
                </a:cxn>
                <a:cxn ang="0">
                  <a:pos x="T2" y="T3"/>
                </a:cxn>
                <a:cxn ang="0">
                  <a:pos x="T4" y="T5"/>
                </a:cxn>
                <a:cxn ang="0">
                  <a:pos x="T6" y="T7"/>
                </a:cxn>
                <a:cxn ang="0">
                  <a:pos x="T8" y="T9"/>
                </a:cxn>
              </a:cxnLst>
              <a:rect l="0" t="0" r="r" b="b"/>
              <a:pathLst>
                <a:path w="539" h="154">
                  <a:moveTo>
                    <a:pt x="0" y="39"/>
                  </a:moveTo>
                  <a:cubicBezTo>
                    <a:pt x="0" y="39"/>
                    <a:pt x="179" y="0"/>
                    <a:pt x="494" y="39"/>
                  </a:cubicBezTo>
                  <a:cubicBezTo>
                    <a:pt x="494" y="39"/>
                    <a:pt x="449" y="115"/>
                    <a:pt x="539" y="115"/>
                  </a:cubicBezTo>
                  <a:cubicBezTo>
                    <a:pt x="539" y="115"/>
                    <a:pt x="359" y="154"/>
                    <a:pt x="0" y="115"/>
                  </a:cubicBezTo>
                  <a:cubicBezTo>
                    <a:pt x="0" y="115"/>
                    <a:pt x="44" y="77"/>
                    <a:pt x="0" y="39"/>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9" name="Freeform 29"/>
            <p:cNvSpPr/>
            <p:nvPr/>
          </p:nvSpPr>
          <p:spPr bwMode="auto">
            <a:xfrm>
              <a:off x="1457781" y="2838191"/>
              <a:ext cx="577244" cy="120297"/>
            </a:xfrm>
            <a:custGeom>
              <a:gdLst>
                <a:gd name="T0" fmla="*/ 3 w 542"/>
                <a:gd name="T1" fmla="*/ 19 h 113"/>
                <a:gd name="T2" fmla="*/ 3 w 542"/>
                <a:gd name="T3" fmla="*/ 19 h 113"/>
                <a:gd name="T4" fmla="*/ 6 w 542"/>
                <a:gd name="T5" fmla="*/ 19 h 113"/>
                <a:gd name="T6" fmla="*/ 229 w 542"/>
                <a:gd name="T7" fmla="*/ 2 h 113"/>
                <a:gd name="T8" fmla="*/ 497 w 542"/>
                <a:gd name="T9" fmla="*/ 20 h 113"/>
                <a:gd name="T10" fmla="*/ 497 w 542"/>
                <a:gd name="T11" fmla="*/ 19 h 113"/>
                <a:gd name="T12" fmla="*/ 496 w 542"/>
                <a:gd name="T13" fmla="*/ 18 h 113"/>
                <a:gd name="T14" fmla="*/ 484 w 542"/>
                <a:gd name="T15" fmla="*/ 57 h 113"/>
                <a:gd name="T16" fmla="*/ 496 w 542"/>
                <a:gd name="T17" fmla="*/ 84 h 113"/>
                <a:gd name="T18" fmla="*/ 542 w 542"/>
                <a:gd name="T19" fmla="*/ 96 h 113"/>
                <a:gd name="T20" fmla="*/ 542 w 542"/>
                <a:gd name="T21" fmla="*/ 95 h 113"/>
                <a:gd name="T22" fmla="*/ 541 w 542"/>
                <a:gd name="T23" fmla="*/ 94 h 113"/>
                <a:gd name="T24" fmla="*/ 538 w 542"/>
                <a:gd name="T25" fmla="*/ 95 h 113"/>
                <a:gd name="T26" fmla="*/ 302 w 542"/>
                <a:gd name="T27" fmla="*/ 111 h 113"/>
                <a:gd name="T28" fmla="*/ 3 w 542"/>
                <a:gd name="T29" fmla="*/ 94 h 113"/>
                <a:gd name="T30" fmla="*/ 3 w 542"/>
                <a:gd name="T31" fmla="*/ 95 h 113"/>
                <a:gd name="T32" fmla="*/ 3 w 542"/>
                <a:gd name="T33" fmla="*/ 96 h 113"/>
                <a:gd name="T34" fmla="*/ 23 w 542"/>
                <a:gd name="T35" fmla="*/ 56 h 113"/>
                <a:gd name="T36" fmla="*/ 3 w 542"/>
                <a:gd name="T37" fmla="*/ 18 h 113"/>
                <a:gd name="T38" fmla="*/ 3 w 542"/>
                <a:gd name="T39" fmla="*/ 19 h 113"/>
                <a:gd name="T40" fmla="*/ 3 w 542"/>
                <a:gd name="T41" fmla="*/ 19 h 113"/>
                <a:gd name="T42" fmla="*/ 3 w 542"/>
                <a:gd name="T43" fmla="*/ 19 h 113"/>
                <a:gd name="T44" fmla="*/ 2 w 542"/>
                <a:gd name="T45" fmla="*/ 19 h 113"/>
                <a:gd name="T46" fmla="*/ 21 w 542"/>
                <a:gd name="T47" fmla="*/ 56 h 113"/>
                <a:gd name="T48" fmla="*/ 12 w 542"/>
                <a:gd name="T49" fmla="*/ 83 h 113"/>
                <a:gd name="T50" fmla="*/ 5 w 542"/>
                <a:gd name="T51" fmla="*/ 92 h 113"/>
                <a:gd name="T52" fmla="*/ 3 w 542"/>
                <a:gd name="T53" fmla="*/ 94 h 113"/>
                <a:gd name="T54" fmla="*/ 2 w 542"/>
                <a:gd name="T55" fmla="*/ 95 h 113"/>
                <a:gd name="T56" fmla="*/ 0 w 542"/>
                <a:gd name="T57" fmla="*/ 96 h 113"/>
                <a:gd name="T58" fmla="*/ 2 w 542"/>
                <a:gd name="T59" fmla="*/ 96 h 113"/>
                <a:gd name="T60" fmla="*/ 302 w 542"/>
                <a:gd name="T61" fmla="*/ 113 h 113"/>
                <a:gd name="T62" fmla="*/ 542 w 542"/>
                <a:gd name="T63" fmla="*/ 96 h 113"/>
                <a:gd name="T64" fmla="*/ 542 w 542"/>
                <a:gd name="T65" fmla="*/ 94 h 113"/>
                <a:gd name="T66" fmla="*/ 497 w 542"/>
                <a:gd name="T67" fmla="*/ 83 h 113"/>
                <a:gd name="T68" fmla="*/ 486 w 542"/>
                <a:gd name="T69" fmla="*/ 57 h 113"/>
                <a:gd name="T70" fmla="*/ 492 w 542"/>
                <a:gd name="T71" fmla="*/ 31 h 113"/>
                <a:gd name="T72" fmla="*/ 496 w 542"/>
                <a:gd name="T73" fmla="*/ 22 h 113"/>
                <a:gd name="T74" fmla="*/ 497 w 542"/>
                <a:gd name="T75" fmla="*/ 20 h 113"/>
                <a:gd name="T76" fmla="*/ 497 w 542"/>
                <a:gd name="T77" fmla="*/ 19 h 113"/>
                <a:gd name="T78" fmla="*/ 498 w 542"/>
                <a:gd name="T79" fmla="*/ 18 h 113"/>
                <a:gd name="T80" fmla="*/ 497 w 542"/>
                <a:gd name="T81" fmla="*/ 18 h 113"/>
                <a:gd name="T82" fmla="*/ 229 w 542"/>
                <a:gd name="T83" fmla="*/ 0 h 113"/>
                <a:gd name="T84" fmla="*/ 2 w 542"/>
                <a:gd name="T85" fmla="*/ 18 h 113"/>
                <a:gd name="T86" fmla="*/ 0 w 542"/>
                <a:gd name="T87" fmla="*/ 18 h 113"/>
                <a:gd name="T88" fmla="*/ 2 w 542"/>
                <a:gd name="T89" fmla="*/ 19 h 113"/>
                <a:gd name="T90" fmla="*/ 3 w 542"/>
                <a:gd name="T91" fmla="*/ 19 h 1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2" h="113">
                  <a:moveTo>
                    <a:pt x="3" y="19"/>
                  </a:moveTo>
                  <a:cubicBezTo>
                    <a:pt x="3" y="19"/>
                    <a:pt x="3" y="19"/>
                    <a:pt x="3" y="19"/>
                  </a:cubicBezTo>
                  <a:cubicBezTo>
                    <a:pt x="3" y="19"/>
                    <a:pt x="4" y="19"/>
                    <a:pt x="6" y="19"/>
                  </a:cubicBezTo>
                  <a:cubicBezTo>
                    <a:pt x="24" y="16"/>
                    <a:pt x="101" y="2"/>
                    <a:pt x="229" y="2"/>
                  </a:cubicBezTo>
                  <a:cubicBezTo>
                    <a:pt x="302" y="2"/>
                    <a:pt x="392" y="7"/>
                    <a:pt x="497" y="20"/>
                  </a:cubicBezTo>
                  <a:cubicBezTo>
                    <a:pt x="497" y="19"/>
                    <a:pt x="497" y="19"/>
                    <a:pt x="497" y="19"/>
                  </a:cubicBezTo>
                  <a:cubicBezTo>
                    <a:pt x="496" y="18"/>
                    <a:pt x="496" y="18"/>
                    <a:pt x="496" y="18"/>
                  </a:cubicBezTo>
                  <a:cubicBezTo>
                    <a:pt x="496" y="18"/>
                    <a:pt x="484" y="37"/>
                    <a:pt x="484" y="57"/>
                  </a:cubicBezTo>
                  <a:cubicBezTo>
                    <a:pt x="484" y="67"/>
                    <a:pt x="487" y="77"/>
                    <a:pt x="496" y="84"/>
                  </a:cubicBezTo>
                  <a:cubicBezTo>
                    <a:pt x="505" y="92"/>
                    <a:pt x="519" y="96"/>
                    <a:pt x="542" y="96"/>
                  </a:cubicBezTo>
                  <a:cubicBezTo>
                    <a:pt x="542" y="95"/>
                    <a:pt x="542" y="95"/>
                    <a:pt x="542" y="95"/>
                  </a:cubicBezTo>
                  <a:cubicBezTo>
                    <a:pt x="541" y="94"/>
                    <a:pt x="541" y="94"/>
                    <a:pt x="541" y="94"/>
                  </a:cubicBezTo>
                  <a:cubicBezTo>
                    <a:pt x="541" y="94"/>
                    <a:pt x="540" y="95"/>
                    <a:pt x="538" y="95"/>
                  </a:cubicBezTo>
                  <a:cubicBezTo>
                    <a:pt x="520" y="98"/>
                    <a:pt x="442" y="111"/>
                    <a:pt x="302" y="111"/>
                  </a:cubicBezTo>
                  <a:cubicBezTo>
                    <a:pt x="222" y="111"/>
                    <a:pt x="122" y="107"/>
                    <a:pt x="3" y="94"/>
                  </a:cubicBezTo>
                  <a:cubicBezTo>
                    <a:pt x="3" y="95"/>
                    <a:pt x="3" y="95"/>
                    <a:pt x="3" y="95"/>
                  </a:cubicBezTo>
                  <a:cubicBezTo>
                    <a:pt x="3" y="96"/>
                    <a:pt x="3" y="96"/>
                    <a:pt x="3" y="96"/>
                  </a:cubicBezTo>
                  <a:cubicBezTo>
                    <a:pt x="3" y="96"/>
                    <a:pt x="23" y="79"/>
                    <a:pt x="23" y="56"/>
                  </a:cubicBezTo>
                  <a:cubicBezTo>
                    <a:pt x="23" y="44"/>
                    <a:pt x="18" y="31"/>
                    <a:pt x="3" y="18"/>
                  </a:cubicBezTo>
                  <a:cubicBezTo>
                    <a:pt x="3" y="19"/>
                    <a:pt x="3" y="19"/>
                    <a:pt x="3" y="19"/>
                  </a:cubicBezTo>
                  <a:cubicBezTo>
                    <a:pt x="3" y="19"/>
                    <a:pt x="3" y="19"/>
                    <a:pt x="3" y="19"/>
                  </a:cubicBezTo>
                  <a:cubicBezTo>
                    <a:pt x="3" y="19"/>
                    <a:pt x="3" y="19"/>
                    <a:pt x="3" y="19"/>
                  </a:cubicBezTo>
                  <a:cubicBezTo>
                    <a:pt x="2" y="19"/>
                    <a:pt x="2" y="19"/>
                    <a:pt x="2" y="19"/>
                  </a:cubicBezTo>
                  <a:cubicBezTo>
                    <a:pt x="17" y="32"/>
                    <a:pt x="21" y="44"/>
                    <a:pt x="21" y="56"/>
                  </a:cubicBezTo>
                  <a:cubicBezTo>
                    <a:pt x="21" y="67"/>
                    <a:pt x="17" y="76"/>
                    <a:pt x="12" y="83"/>
                  </a:cubicBezTo>
                  <a:cubicBezTo>
                    <a:pt x="9" y="87"/>
                    <a:pt x="7" y="90"/>
                    <a:pt x="5" y="92"/>
                  </a:cubicBezTo>
                  <a:cubicBezTo>
                    <a:pt x="4" y="93"/>
                    <a:pt x="3" y="93"/>
                    <a:pt x="3" y="94"/>
                  </a:cubicBezTo>
                  <a:cubicBezTo>
                    <a:pt x="2" y="94"/>
                    <a:pt x="2" y="95"/>
                    <a:pt x="2" y="95"/>
                  </a:cubicBezTo>
                  <a:cubicBezTo>
                    <a:pt x="0" y="96"/>
                    <a:pt x="0" y="96"/>
                    <a:pt x="0" y="96"/>
                  </a:cubicBezTo>
                  <a:cubicBezTo>
                    <a:pt x="2" y="96"/>
                    <a:pt x="2" y="96"/>
                    <a:pt x="2" y="96"/>
                  </a:cubicBezTo>
                  <a:cubicBezTo>
                    <a:pt x="122" y="109"/>
                    <a:pt x="222" y="113"/>
                    <a:pt x="302" y="113"/>
                  </a:cubicBezTo>
                  <a:cubicBezTo>
                    <a:pt x="462" y="113"/>
                    <a:pt x="542" y="96"/>
                    <a:pt x="542" y="96"/>
                  </a:cubicBezTo>
                  <a:cubicBezTo>
                    <a:pt x="542" y="94"/>
                    <a:pt x="542" y="94"/>
                    <a:pt x="542" y="94"/>
                  </a:cubicBezTo>
                  <a:cubicBezTo>
                    <a:pt x="519" y="94"/>
                    <a:pt x="505" y="90"/>
                    <a:pt x="497" y="83"/>
                  </a:cubicBezTo>
                  <a:cubicBezTo>
                    <a:pt x="489" y="76"/>
                    <a:pt x="486" y="66"/>
                    <a:pt x="486" y="57"/>
                  </a:cubicBezTo>
                  <a:cubicBezTo>
                    <a:pt x="486" y="48"/>
                    <a:pt x="489" y="38"/>
                    <a:pt x="492" y="31"/>
                  </a:cubicBezTo>
                  <a:cubicBezTo>
                    <a:pt x="493" y="27"/>
                    <a:pt x="495" y="24"/>
                    <a:pt x="496" y="22"/>
                  </a:cubicBezTo>
                  <a:cubicBezTo>
                    <a:pt x="496" y="21"/>
                    <a:pt x="497" y="20"/>
                    <a:pt x="497" y="20"/>
                  </a:cubicBezTo>
                  <a:cubicBezTo>
                    <a:pt x="497" y="19"/>
                    <a:pt x="497" y="19"/>
                    <a:pt x="497" y="19"/>
                  </a:cubicBezTo>
                  <a:cubicBezTo>
                    <a:pt x="498" y="18"/>
                    <a:pt x="498" y="18"/>
                    <a:pt x="498" y="18"/>
                  </a:cubicBezTo>
                  <a:cubicBezTo>
                    <a:pt x="497" y="18"/>
                    <a:pt x="497" y="18"/>
                    <a:pt x="497" y="18"/>
                  </a:cubicBezTo>
                  <a:cubicBezTo>
                    <a:pt x="392" y="5"/>
                    <a:pt x="302" y="0"/>
                    <a:pt x="229" y="0"/>
                  </a:cubicBezTo>
                  <a:cubicBezTo>
                    <a:pt x="82" y="0"/>
                    <a:pt x="2" y="18"/>
                    <a:pt x="2" y="18"/>
                  </a:cubicBezTo>
                  <a:cubicBezTo>
                    <a:pt x="0" y="18"/>
                    <a:pt x="0" y="18"/>
                    <a:pt x="0" y="18"/>
                  </a:cubicBezTo>
                  <a:cubicBezTo>
                    <a:pt x="2" y="19"/>
                    <a:pt x="2" y="19"/>
                    <a:pt x="2" y="19"/>
                  </a:cubicBezTo>
                  <a:lnTo>
                    <a:pt x="3" y="19"/>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0" name="Freeform 30"/>
            <p:cNvSpPr/>
            <p:nvPr/>
          </p:nvSpPr>
          <p:spPr bwMode="auto">
            <a:xfrm>
              <a:off x="1413342" y="2933801"/>
              <a:ext cx="621682" cy="53415"/>
            </a:xfrm>
            <a:custGeom>
              <a:gdLst>
                <a:gd name="T0" fmla="*/ 45 w 584"/>
                <a:gd name="T1" fmla="*/ 0 h 50"/>
                <a:gd name="T2" fmla="*/ 0 w 584"/>
                <a:gd name="T3" fmla="*/ 12 h 50"/>
                <a:gd name="T4" fmla="*/ 584 w 584"/>
                <a:gd name="T5" fmla="*/ 7 h 50"/>
                <a:gd name="T6" fmla="*/ 550 w 584"/>
                <a:gd name="T7" fmla="*/ 0 h 50"/>
                <a:gd name="T8" fmla="*/ 45 w 584"/>
                <a:gd name="T9" fmla="*/ 0 h 50"/>
              </a:gdLst>
              <a:cxnLst>
                <a:cxn ang="0">
                  <a:pos x="T0" y="T1"/>
                </a:cxn>
                <a:cxn ang="0">
                  <a:pos x="T2" y="T3"/>
                </a:cxn>
                <a:cxn ang="0">
                  <a:pos x="T4" y="T5"/>
                </a:cxn>
                <a:cxn ang="0">
                  <a:pos x="T6" y="T7"/>
                </a:cxn>
                <a:cxn ang="0">
                  <a:pos x="T8" y="T9"/>
                </a:cxn>
              </a:cxnLst>
              <a:rect l="0" t="0" r="r" b="b"/>
              <a:pathLst>
                <a:path w="584" h="50">
                  <a:moveTo>
                    <a:pt x="45" y="0"/>
                  </a:moveTo>
                  <a:cubicBezTo>
                    <a:pt x="36" y="8"/>
                    <a:pt x="0" y="12"/>
                    <a:pt x="0" y="12"/>
                  </a:cubicBezTo>
                  <a:cubicBezTo>
                    <a:pt x="449" y="50"/>
                    <a:pt x="584" y="7"/>
                    <a:pt x="584" y="7"/>
                  </a:cubicBezTo>
                  <a:cubicBezTo>
                    <a:pt x="569" y="7"/>
                    <a:pt x="558" y="4"/>
                    <a:pt x="550" y="0"/>
                  </a:cubicBezTo>
                  <a:cubicBezTo>
                    <a:pt x="481" y="14"/>
                    <a:pt x="290" y="27"/>
                    <a:pt x="45" y="0"/>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1" name="Freeform 31"/>
            <p:cNvSpPr/>
            <p:nvPr/>
          </p:nvSpPr>
          <p:spPr bwMode="auto">
            <a:xfrm>
              <a:off x="1411996" y="2932902"/>
              <a:ext cx="623029" cy="31870"/>
            </a:xfrm>
            <a:custGeom>
              <a:gdLst>
                <a:gd name="T0" fmla="*/ 46 w 585"/>
                <a:gd name="T1" fmla="*/ 1 h 30"/>
                <a:gd name="T2" fmla="*/ 45 w 585"/>
                <a:gd name="T3" fmla="*/ 0 h 30"/>
                <a:gd name="T4" fmla="*/ 35 w 585"/>
                <a:gd name="T5" fmla="*/ 5 h 30"/>
                <a:gd name="T6" fmla="*/ 12 w 585"/>
                <a:gd name="T7" fmla="*/ 10 h 30"/>
                <a:gd name="T8" fmla="*/ 4 w 585"/>
                <a:gd name="T9" fmla="*/ 12 h 30"/>
                <a:gd name="T10" fmla="*/ 0 w 585"/>
                <a:gd name="T11" fmla="*/ 12 h 30"/>
                <a:gd name="T12" fmla="*/ 0 w 585"/>
                <a:gd name="T13" fmla="*/ 14 h 30"/>
                <a:gd name="T14" fmla="*/ 328 w 585"/>
                <a:gd name="T15" fmla="*/ 30 h 30"/>
                <a:gd name="T16" fmla="*/ 585 w 585"/>
                <a:gd name="T17" fmla="*/ 9 h 30"/>
                <a:gd name="T18" fmla="*/ 585 w 585"/>
                <a:gd name="T19" fmla="*/ 7 h 30"/>
                <a:gd name="T20" fmla="*/ 552 w 585"/>
                <a:gd name="T21" fmla="*/ 0 h 30"/>
                <a:gd name="T22" fmla="*/ 552 w 585"/>
                <a:gd name="T23" fmla="*/ 0 h 30"/>
                <a:gd name="T24" fmla="*/ 551 w 585"/>
                <a:gd name="T25" fmla="*/ 0 h 30"/>
                <a:gd name="T26" fmla="*/ 323 w 585"/>
                <a:gd name="T27" fmla="*/ 16 h 30"/>
                <a:gd name="T28" fmla="*/ 46 w 585"/>
                <a:gd name="T29" fmla="*/ 0 h 30"/>
                <a:gd name="T30" fmla="*/ 45 w 585"/>
                <a:gd name="T31" fmla="*/ 0 h 30"/>
                <a:gd name="T32" fmla="*/ 45 w 585"/>
                <a:gd name="T33" fmla="*/ 0 h 30"/>
                <a:gd name="T34" fmla="*/ 46 w 585"/>
                <a:gd name="T35" fmla="*/ 1 h 30"/>
                <a:gd name="T36" fmla="*/ 45 w 585"/>
                <a:gd name="T37" fmla="*/ 2 h 30"/>
                <a:gd name="T38" fmla="*/ 323 w 585"/>
                <a:gd name="T39" fmla="*/ 18 h 30"/>
                <a:gd name="T40" fmla="*/ 552 w 585"/>
                <a:gd name="T41" fmla="*/ 2 h 30"/>
                <a:gd name="T42" fmla="*/ 551 w 585"/>
                <a:gd name="T43" fmla="*/ 1 h 30"/>
                <a:gd name="T44" fmla="*/ 551 w 585"/>
                <a:gd name="T45" fmla="*/ 2 h 30"/>
                <a:gd name="T46" fmla="*/ 585 w 585"/>
                <a:gd name="T47" fmla="*/ 9 h 30"/>
                <a:gd name="T48" fmla="*/ 585 w 585"/>
                <a:gd name="T49" fmla="*/ 8 h 30"/>
                <a:gd name="T50" fmla="*/ 584 w 585"/>
                <a:gd name="T51" fmla="*/ 7 h 30"/>
                <a:gd name="T52" fmla="*/ 581 w 585"/>
                <a:gd name="T53" fmla="*/ 8 h 30"/>
                <a:gd name="T54" fmla="*/ 328 w 585"/>
                <a:gd name="T55" fmla="*/ 28 h 30"/>
                <a:gd name="T56" fmla="*/ 1 w 585"/>
                <a:gd name="T57" fmla="*/ 12 h 30"/>
                <a:gd name="T58" fmla="*/ 1 w 585"/>
                <a:gd name="T59" fmla="*/ 13 h 30"/>
                <a:gd name="T60" fmla="*/ 1 w 585"/>
                <a:gd name="T61" fmla="*/ 14 h 30"/>
                <a:gd name="T62" fmla="*/ 20 w 585"/>
                <a:gd name="T63" fmla="*/ 11 h 30"/>
                <a:gd name="T64" fmla="*/ 35 w 585"/>
                <a:gd name="T65" fmla="*/ 7 h 30"/>
                <a:gd name="T66" fmla="*/ 46 w 585"/>
                <a:gd name="T67" fmla="*/ 2 h 30"/>
                <a:gd name="T68" fmla="*/ 46 w 585"/>
                <a:gd name="T69" fmla="*/ 1 h 30"/>
                <a:gd name="T70" fmla="*/ 45 w 585"/>
                <a:gd name="T71" fmla="*/ 2 h 30"/>
                <a:gd name="T72" fmla="*/ 46 w 585"/>
                <a:gd name="T73" fmla="*/ 1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5" h="30">
                  <a:moveTo>
                    <a:pt x="46" y="1"/>
                  </a:moveTo>
                  <a:cubicBezTo>
                    <a:pt x="45" y="0"/>
                    <a:pt x="45" y="0"/>
                    <a:pt x="45" y="0"/>
                  </a:cubicBezTo>
                  <a:cubicBezTo>
                    <a:pt x="43" y="2"/>
                    <a:pt x="39" y="4"/>
                    <a:pt x="35" y="5"/>
                  </a:cubicBezTo>
                  <a:cubicBezTo>
                    <a:pt x="28" y="7"/>
                    <a:pt x="19" y="9"/>
                    <a:pt x="12" y="10"/>
                  </a:cubicBezTo>
                  <a:cubicBezTo>
                    <a:pt x="9" y="11"/>
                    <a:pt x="6" y="11"/>
                    <a:pt x="4" y="12"/>
                  </a:cubicBezTo>
                  <a:cubicBezTo>
                    <a:pt x="2" y="12"/>
                    <a:pt x="0" y="12"/>
                    <a:pt x="0" y="12"/>
                  </a:cubicBezTo>
                  <a:cubicBezTo>
                    <a:pt x="0" y="14"/>
                    <a:pt x="0" y="14"/>
                    <a:pt x="0" y="14"/>
                  </a:cubicBezTo>
                  <a:cubicBezTo>
                    <a:pt x="137" y="26"/>
                    <a:pt x="245" y="30"/>
                    <a:pt x="328" y="30"/>
                  </a:cubicBezTo>
                  <a:cubicBezTo>
                    <a:pt x="519" y="30"/>
                    <a:pt x="585" y="9"/>
                    <a:pt x="585" y="9"/>
                  </a:cubicBezTo>
                  <a:cubicBezTo>
                    <a:pt x="585" y="7"/>
                    <a:pt x="585" y="7"/>
                    <a:pt x="585" y="7"/>
                  </a:cubicBezTo>
                  <a:cubicBezTo>
                    <a:pt x="570" y="7"/>
                    <a:pt x="560" y="4"/>
                    <a:pt x="552" y="0"/>
                  </a:cubicBezTo>
                  <a:cubicBezTo>
                    <a:pt x="552" y="0"/>
                    <a:pt x="552" y="0"/>
                    <a:pt x="552" y="0"/>
                  </a:cubicBezTo>
                  <a:cubicBezTo>
                    <a:pt x="551" y="0"/>
                    <a:pt x="551" y="0"/>
                    <a:pt x="551" y="0"/>
                  </a:cubicBezTo>
                  <a:cubicBezTo>
                    <a:pt x="511" y="8"/>
                    <a:pt x="431" y="16"/>
                    <a:pt x="323" y="16"/>
                  </a:cubicBezTo>
                  <a:cubicBezTo>
                    <a:pt x="244" y="16"/>
                    <a:pt x="150" y="12"/>
                    <a:pt x="46" y="0"/>
                  </a:cubicBezTo>
                  <a:cubicBezTo>
                    <a:pt x="45" y="0"/>
                    <a:pt x="45" y="0"/>
                    <a:pt x="45" y="0"/>
                  </a:cubicBezTo>
                  <a:cubicBezTo>
                    <a:pt x="45" y="0"/>
                    <a:pt x="45" y="0"/>
                    <a:pt x="45" y="0"/>
                  </a:cubicBezTo>
                  <a:cubicBezTo>
                    <a:pt x="46" y="1"/>
                    <a:pt x="46" y="1"/>
                    <a:pt x="46" y="1"/>
                  </a:cubicBezTo>
                  <a:cubicBezTo>
                    <a:pt x="45" y="2"/>
                    <a:pt x="45" y="2"/>
                    <a:pt x="45" y="2"/>
                  </a:cubicBezTo>
                  <a:cubicBezTo>
                    <a:pt x="149" y="14"/>
                    <a:pt x="244" y="18"/>
                    <a:pt x="323" y="18"/>
                  </a:cubicBezTo>
                  <a:cubicBezTo>
                    <a:pt x="431" y="18"/>
                    <a:pt x="511" y="10"/>
                    <a:pt x="552" y="2"/>
                  </a:cubicBezTo>
                  <a:cubicBezTo>
                    <a:pt x="551" y="1"/>
                    <a:pt x="551" y="1"/>
                    <a:pt x="551" y="1"/>
                  </a:cubicBezTo>
                  <a:cubicBezTo>
                    <a:pt x="551" y="2"/>
                    <a:pt x="551" y="2"/>
                    <a:pt x="551" y="2"/>
                  </a:cubicBezTo>
                  <a:cubicBezTo>
                    <a:pt x="559" y="6"/>
                    <a:pt x="570" y="9"/>
                    <a:pt x="585" y="9"/>
                  </a:cubicBezTo>
                  <a:cubicBezTo>
                    <a:pt x="585" y="8"/>
                    <a:pt x="585" y="8"/>
                    <a:pt x="585" y="8"/>
                  </a:cubicBezTo>
                  <a:cubicBezTo>
                    <a:pt x="584" y="7"/>
                    <a:pt x="584" y="7"/>
                    <a:pt x="584" y="7"/>
                  </a:cubicBezTo>
                  <a:cubicBezTo>
                    <a:pt x="584" y="7"/>
                    <a:pt x="583" y="7"/>
                    <a:pt x="581" y="8"/>
                  </a:cubicBezTo>
                  <a:cubicBezTo>
                    <a:pt x="566" y="12"/>
                    <a:pt x="495" y="28"/>
                    <a:pt x="328" y="28"/>
                  </a:cubicBezTo>
                  <a:cubicBezTo>
                    <a:pt x="245" y="28"/>
                    <a:pt x="137" y="24"/>
                    <a:pt x="1" y="12"/>
                  </a:cubicBezTo>
                  <a:cubicBezTo>
                    <a:pt x="1" y="13"/>
                    <a:pt x="1" y="13"/>
                    <a:pt x="1" y="13"/>
                  </a:cubicBezTo>
                  <a:cubicBezTo>
                    <a:pt x="1" y="14"/>
                    <a:pt x="1" y="14"/>
                    <a:pt x="1" y="14"/>
                  </a:cubicBezTo>
                  <a:cubicBezTo>
                    <a:pt x="1" y="14"/>
                    <a:pt x="10" y="13"/>
                    <a:pt x="20" y="11"/>
                  </a:cubicBezTo>
                  <a:cubicBezTo>
                    <a:pt x="25" y="10"/>
                    <a:pt x="30" y="9"/>
                    <a:pt x="35" y="7"/>
                  </a:cubicBezTo>
                  <a:cubicBezTo>
                    <a:pt x="40" y="6"/>
                    <a:pt x="44" y="4"/>
                    <a:pt x="46" y="2"/>
                  </a:cubicBezTo>
                  <a:cubicBezTo>
                    <a:pt x="46" y="1"/>
                    <a:pt x="46" y="1"/>
                    <a:pt x="46" y="1"/>
                  </a:cubicBezTo>
                  <a:cubicBezTo>
                    <a:pt x="45" y="2"/>
                    <a:pt x="45" y="2"/>
                    <a:pt x="45" y="2"/>
                  </a:cubicBezTo>
                  <a:lnTo>
                    <a:pt x="46" y="1"/>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2" name="任意多边形 311"/>
            <p:cNvSpPr>
              <a:spLocks noChangeArrowheads="1"/>
            </p:cNvSpPr>
            <p:nvPr/>
          </p:nvSpPr>
          <p:spPr bwMode="auto">
            <a:xfrm>
              <a:off x="1697475" y="2967017"/>
              <a:ext cx="65086" cy="430913"/>
            </a:xfrm>
            <a:custGeom>
              <a:gdLst>
                <a:gd name="connsiteX0" fmla="*/ 70545 w 112406"/>
                <a:gd name="connsiteY0" fmla="*/ 722495 h 744201"/>
                <a:gd name="connsiteX1" fmla="*/ 80623 w 112406"/>
                <a:gd name="connsiteY1" fmla="*/ 733348 h 744201"/>
                <a:gd name="connsiteX2" fmla="*/ 70545 w 112406"/>
                <a:gd name="connsiteY2" fmla="*/ 744201 h 744201"/>
                <a:gd name="connsiteX3" fmla="*/ 60467 w 112406"/>
                <a:gd name="connsiteY3" fmla="*/ 733348 h 744201"/>
                <a:gd name="connsiteX4" fmla="*/ 70545 w 112406"/>
                <a:gd name="connsiteY4" fmla="*/ 722495 h 744201"/>
                <a:gd name="connsiteX5" fmla="*/ 39536 w 112406"/>
                <a:gd name="connsiteY5" fmla="*/ 722495 h 744201"/>
                <a:gd name="connsiteX6" fmla="*/ 49614 w 112406"/>
                <a:gd name="connsiteY6" fmla="*/ 733348 h 744201"/>
                <a:gd name="connsiteX7" fmla="*/ 39536 w 112406"/>
                <a:gd name="connsiteY7" fmla="*/ 744201 h 744201"/>
                <a:gd name="connsiteX8" fmla="*/ 29458 w 112406"/>
                <a:gd name="connsiteY8" fmla="*/ 733348 h 744201"/>
                <a:gd name="connsiteX9" fmla="*/ 39536 w 112406"/>
                <a:gd name="connsiteY9" fmla="*/ 722495 h 744201"/>
                <a:gd name="connsiteX10" fmla="*/ 70545 w 112406"/>
                <a:gd name="connsiteY10" fmla="*/ 689161 h 744201"/>
                <a:gd name="connsiteX11" fmla="*/ 80623 w 112406"/>
                <a:gd name="connsiteY11" fmla="*/ 700402 h 744201"/>
                <a:gd name="connsiteX12" fmla="*/ 70545 w 112406"/>
                <a:gd name="connsiteY12" fmla="*/ 711643 h 744201"/>
                <a:gd name="connsiteX13" fmla="*/ 60467 w 112406"/>
                <a:gd name="connsiteY13" fmla="*/ 700402 h 744201"/>
                <a:gd name="connsiteX14" fmla="*/ 70545 w 112406"/>
                <a:gd name="connsiteY14" fmla="*/ 689161 h 744201"/>
                <a:gd name="connsiteX15" fmla="*/ 39536 w 112406"/>
                <a:gd name="connsiteY15" fmla="*/ 689161 h 744201"/>
                <a:gd name="connsiteX16" fmla="*/ 49614 w 112406"/>
                <a:gd name="connsiteY16" fmla="*/ 700402 h 744201"/>
                <a:gd name="connsiteX17" fmla="*/ 39536 w 112406"/>
                <a:gd name="connsiteY17" fmla="*/ 711643 h 744201"/>
                <a:gd name="connsiteX18" fmla="*/ 29458 w 112406"/>
                <a:gd name="connsiteY18" fmla="*/ 700402 h 744201"/>
                <a:gd name="connsiteX19" fmla="*/ 39536 w 112406"/>
                <a:gd name="connsiteY19" fmla="*/ 689161 h 744201"/>
                <a:gd name="connsiteX20" fmla="*/ 70545 w 112406"/>
                <a:gd name="connsiteY20" fmla="*/ 654277 h 744201"/>
                <a:gd name="connsiteX21" fmla="*/ 80623 w 112406"/>
                <a:gd name="connsiteY21" fmla="*/ 665518 h 744201"/>
                <a:gd name="connsiteX22" fmla="*/ 70545 w 112406"/>
                <a:gd name="connsiteY22" fmla="*/ 676759 h 744201"/>
                <a:gd name="connsiteX23" fmla="*/ 60467 w 112406"/>
                <a:gd name="connsiteY23" fmla="*/ 665518 h 744201"/>
                <a:gd name="connsiteX24" fmla="*/ 70545 w 112406"/>
                <a:gd name="connsiteY24" fmla="*/ 654277 h 744201"/>
                <a:gd name="connsiteX25" fmla="*/ 39536 w 112406"/>
                <a:gd name="connsiteY25" fmla="*/ 654277 h 744201"/>
                <a:gd name="connsiteX26" fmla="*/ 49614 w 112406"/>
                <a:gd name="connsiteY26" fmla="*/ 665518 h 744201"/>
                <a:gd name="connsiteX27" fmla="*/ 39536 w 112406"/>
                <a:gd name="connsiteY27" fmla="*/ 676759 h 744201"/>
                <a:gd name="connsiteX28" fmla="*/ 29458 w 112406"/>
                <a:gd name="connsiteY28" fmla="*/ 665518 h 744201"/>
                <a:gd name="connsiteX29" fmla="*/ 39536 w 112406"/>
                <a:gd name="connsiteY29" fmla="*/ 654277 h 744201"/>
                <a:gd name="connsiteX30" fmla="*/ 70545 w 112406"/>
                <a:gd name="connsiteY30" fmla="*/ 621718 h 744201"/>
                <a:gd name="connsiteX31" fmla="*/ 80623 w 112406"/>
                <a:gd name="connsiteY31" fmla="*/ 632571 h 744201"/>
                <a:gd name="connsiteX32" fmla="*/ 70545 w 112406"/>
                <a:gd name="connsiteY32" fmla="*/ 643424 h 744201"/>
                <a:gd name="connsiteX33" fmla="*/ 60467 w 112406"/>
                <a:gd name="connsiteY33" fmla="*/ 632571 h 744201"/>
                <a:gd name="connsiteX34" fmla="*/ 70545 w 112406"/>
                <a:gd name="connsiteY34" fmla="*/ 621718 h 744201"/>
                <a:gd name="connsiteX35" fmla="*/ 39536 w 112406"/>
                <a:gd name="connsiteY35" fmla="*/ 621718 h 744201"/>
                <a:gd name="connsiteX36" fmla="*/ 49614 w 112406"/>
                <a:gd name="connsiteY36" fmla="*/ 632571 h 744201"/>
                <a:gd name="connsiteX37" fmla="*/ 39536 w 112406"/>
                <a:gd name="connsiteY37" fmla="*/ 643424 h 744201"/>
                <a:gd name="connsiteX38" fmla="*/ 29458 w 112406"/>
                <a:gd name="connsiteY38" fmla="*/ 632571 h 744201"/>
                <a:gd name="connsiteX39" fmla="*/ 39536 w 112406"/>
                <a:gd name="connsiteY39" fmla="*/ 621718 h 744201"/>
                <a:gd name="connsiteX40" fmla="*/ 70545 w 112406"/>
                <a:gd name="connsiteY40" fmla="*/ 588384 h 744201"/>
                <a:gd name="connsiteX41" fmla="*/ 80623 w 112406"/>
                <a:gd name="connsiteY41" fmla="*/ 599625 h 744201"/>
                <a:gd name="connsiteX42" fmla="*/ 70545 w 112406"/>
                <a:gd name="connsiteY42" fmla="*/ 610866 h 744201"/>
                <a:gd name="connsiteX43" fmla="*/ 60467 w 112406"/>
                <a:gd name="connsiteY43" fmla="*/ 599625 h 744201"/>
                <a:gd name="connsiteX44" fmla="*/ 70545 w 112406"/>
                <a:gd name="connsiteY44" fmla="*/ 588384 h 744201"/>
                <a:gd name="connsiteX45" fmla="*/ 39536 w 112406"/>
                <a:gd name="connsiteY45" fmla="*/ 588384 h 744201"/>
                <a:gd name="connsiteX46" fmla="*/ 49614 w 112406"/>
                <a:gd name="connsiteY46" fmla="*/ 599625 h 744201"/>
                <a:gd name="connsiteX47" fmla="*/ 39536 w 112406"/>
                <a:gd name="connsiteY47" fmla="*/ 610866 h 744201"/>
                <a:gd name="connsiteX48" fmla="*/ 29458 w 112406"/>
                <a:gd name="connsiteY48" fmla="*/ 599625 h 744201"/>
                <a:gd name="connsiteX49" fmla="*/ 39536 w 112406"/>
                <a:gd name="connsiteY49" fmla="*/ 588384 h 744201"/>
                <a:gd name="connsiteX50" fmla="*/ 102328 w 112406"/>
                <a:gd name="connsiteY50" fmla="*/ 558926 h 744201"/>
                <a:gd name="connsiteX51" fmla="*/ 112406 w 112406"/>
                <a:gd name="connsiteY51" fmla="*/ 570167 h 744201"/>
                <a:gd name="connsiteX52" fmla="*/ 102328 w 112406"/>
                <a:gd name="connsiteY52" fmla="*/ 581408 h 744201"/>
                <a:gd name="connsiteX53" fmla="*/ 92250 w 112406"/>
                <a:gd name="connsiteY53" fmla="*/ 570167 h 744201"/>
                <a:gd name="connsiteX54" fmla="*/ 102328 w 112406"/>
                <a:gd name="connsiteY54" fmla="*/ 558926 h 744201"/>
                <a:gd name="connsiteX55" fmla="*/ 70545 w 112406"/>
                <a:gd name="connsiteY55" fmla="*/ 558926 h 744201"/>
                <a:gd name="connsiteX56" fmla="*/ 80623 w 112406"/>
                <a:gd name="connsiteY56" fmla="*/ 570167 h 744201"/>
                <a:gd name="connsiteX57" fmla="*/ 70545 w 112406"/>
                <a:gd name="connsiteY57" fmla="*/ 581408 h 744201"/>
                <a:gd name="connsiteX58" fmla="*/ 60467 w 112406"/>
                <a:gd name="connsiteY58" fmla="*/ 570167 h 744201"/>
                <a:gd name="connsiteX59" fmla="*/ 70545 w 112406"/>
                <a:gd name="connsiteY59" fmla="*/ 558926 h 744201"/>
                <a:gd name="connsiteX60" fmla="*/ 39536 w 112406"/>
                <a:gd name="connsiteY60" fmla="*/ 558926 h 744201"/>
                <a:gd name="connsiteX61" fmla="*/ 49614 w 112406"/>
                <a:gd name="connsiteY61" fmla="*/ 570167 h 744201"/>
                <a:gd name="connsiteX62" fmla="*/ 39536 w 112406"/>
                <a:gd name="connsiteY62" fmla="*/ 581408 h 744201"/>
                <a:gd name="connsiteX63" fmla="*/ 29458 w 112406"/>
                <a:gd name="connsiteY63" fmla="*/ 570167 h 744201"/>
                <a:gd name="connsiteX64" fmla="*/ 39536 w 112406"/>
                <a:gd name="connsiteY64" fmla="*/ 558926 h 744201"/>
                <a:gd name="connsiteX65" fmla="*/ 10078 w 112406"/>
                <a:gd name="connsiteY65" fmla="*/ 558926 h 744201"/>
                <a:gd name="connsiteX66" fmla="*/ 20156 w 112406"/>
                <a:gd name="connsiteY66" fmla="*/ 570167 h 744201"/>
                <a:gd name="connsiteX67" fmla="*/ 10078 w 112406"/>
                <a:gd name="connsiteY67" fmla="*/ 581408 h 744201"/>
                <a:gd name="connsiteX68" fmla="*/ 0 w 112406"/>
                <a:gd name="connsiteY68" fmla="*/ 570167 h 744201"/>
                <a:gd name="connsiteX69" fmla="*/ 10078 w 112406"/>
                <a:gd name="connsiteY69" fmla="*/ 558926 h 744201"/>
                <a:gd name="connsiteX70" fmla="*/ 102328 w 112406"/>
                <a:gd name="connsiteY70" fmla="*/ 526367 h 744201"/>
                <a:gd name="connsiteX71" fmla="*/ 112406 w 112406"/>
                <a:gd name="connsiteY71" fmla="*/ 537220 h 744201"/>
                <a:gd name="connsiteX72" fmla="*/ 102328 w 112406"/>
                <a:gd name="connsiteY72" fmla="*/ 548073 h 744201"/>
                <a:gd name="connsiteX73" fmla="*/ 92250 w 112406"/>
                <a:gd name="connsiteY73" fmla="*/ 537220 h 744201"/>
                <a:gd name="connsiteX74" fmla="*/ 102328 w 112406"/>
                <a:gd name="connsiteY74" fmla="*/ 526367 h 744201"/>
                <a:gd name="connsiteX75" fmla="*/ 70545 w 112406"/>
                <a:gd name="connsiteY75" fmla="*/ 526367 h 744201"/>
                <a:gd name="connsiteX76" fmla="*/ 80623 w 112406"/>
                <a:gd name="connsiteY76" fmla="*/ 537220 h 744201"/>
                <a:gd name="connsiteX77" fmla="*/ 70545 w 112406"/>
                <a:gd name="connsiteY77" fmla="*/ 548073 h 744201"/>
                <a:gd name="connsiteX78" fmla="*/ 60467 w 112406"/>
                <a:gd name="connsiteY78" fmla="*/ 537220 h 744201"/>
                <a:gd name="connsiteX79" fmla="*/ 70545 w 112406"/>
                <a:gd name="connsiteY79" fmla="*/ 526367 h 744201"/>
                <a:gd name="connsiteX80" fmla="*/ 39536 w 112406"/>
                <a:gd name="connsiteY80" fmla="*/ 526367 h 744201"/>
                <a:gd name="connsiteX81" fmla="*/ 49614 w 112406"/>
                <a:gd name="connsiteY81" fmla="*/ 537220 h 744201"/>
                <a:gd name="connsiteX82" fmla="*/ 39536 w 112406"/>
                <a:gd name="connsiteY82" fmla="*/ 548073 h 744201"/>
                <a:gd name="connsiteX83" fmla="*/ 29458 w 112406"/>
                <a:gd name="connsiteY83" fmla="*/ 537220 h 744201"/>
                <a:gd name="connsiteX84" fmla="*/ 39536 w 112406"/>
                <a:gd name="connsiteY84" fmla="*/ 526367 h 744201"/>
                <a:gd name="connsiteX85" fmla="*/ 10078 w 112406"/>
                <a:gd name="connsiteY85" fmla="*/ 526367 h 744201"/>
                <a:gd name="connsiteX86" fmla="*/ 20156 w 112406"/>
                <a:gd name="connsiteY86" fmla="*/ 537220 h 744201"/>
                <a:gd name="connsiteX87" fmla="*/ 10078 w 112406"/>
                <a:gd name="connsiteY87" fmla="*/ 548073 h 744201"/>
                <a:gd name="connsiteX88" fmla="*/ 0 w 112406"/>
                <a:gd name="connsiteY88" fmla="*/ 537220 h 744201"/>
                <a:gd name="connsiteX89" fmla="*/ 10078 w 112406"/>
                <a:gd name="connsiteY89" fmla="*/ 526367 h 744201"/>
                <a:gd name="connsiteX90" fmla="*/ 102328 w 112406"/>
                <a:gd name="connsiteY90" fmla="*/ 491483 h 744201"/>
                <a:gd name="connsiteX91" fmla="*/ 112406 w 112406"/>
                <a:gd name="connsiteY91" fmla="*/ 503499 h 744201"/>
                <a:gd name="connsiteX92" fmla="*/ 102328 w 112406"/>
                <a:gd name="connsiteY92" fmla="*/ 515515 h 744201"/>
                <a:gd name="connsiteX93" fmla="*/ 92250 w 112406"/>
                <a:gd name="connsiteY93" fmla="*/ 503499 h 744201"/>
                <a:gd name="connsiteX94" fmla="*/ 102328 w 112406"/>
                <a:gd name="connsiteY94" fmla="*/ 491483 h 744201"/>
                <a:gd name="connsiteX95" fmla="*/ 70545 w 112406"/>
                <a:gd name="connsiteY95" fmla="*/ 491483 h 744201"/>
                <a:gd name="connsiteX96" fmla="*/ 80623 w 112406"/>
                <a:gd name="connsiteY96" fmla="*/ 503499 h 744201"/>
                <a:gd name="connsiteX97" fmla="*/ 70545 w 112406"/>
                <a:gd name="connsiteY97" fmla="*/ 515515 h 744201"/>
                <a:gd name="connsiteX98" fmla="*/ 60467 w 112406"/>
                <a:gd name="connsiteY98" fmla="*/ 503499 h 744201"/>
                <a:gd name="connsiteX99" fmla="*/ 70545 w 112406"/>
                <a:gd name="connsiteY99" fmla="*/ 491483 h 744201"/>
                <a:gd name="connsiteX100" fmla="*/ 39536 w 112406"/>
                <a:gd name="connsiteY100" fmla="*/ 491483 h 744201"/>
                <a:gd name="connsiteX101" fmla="*/ 49614 w 112406"/>
                <a:gd name="connsiteY101" fmla="*/ 503499 h 744201"/>
                <a:gd name="connsiteX102" fmla="*/ 39536 w 112406"/>
                <a:gd name="connsiteY102" fmla="*/ 515515 h 744201"/>
                <a:gd name="connsiteX103" fmla="*/ 29458 w 112406"/>
                <a:gd name="connsiteY103" fmla="*/ 503499 h 744201"/>
                <a:gd name="connsiteX104" fmla="*/ 39536 w 112406"/>
                <a:gd name="connsiteY104" fmla="*/ 491483 h 744201"/>
                <a:gd name="connsiteX105" fmla="*/ 10078 w 112406"/>
                <a:gd name="connsiteY105" fmla="*/ 491483 h 744201"/>
                <a:gd name="connsiteX106" fmla="*/ 20156 w 112406"/>
                <a:gd name="connsiteY106" fmla="*/ 503499 h 744201"/>
                <a:gd name="connsiteX107" fmla="*/ 10078 w 112406"/>
                <a:gd name="connsiteY107" fmla="*/ 515515 h 744201"/>
                <a:gd name="connsiteX108" fmla="*/ 0 w 112406"/>
                <a:gd name="connsiteY108" fmla="*/ 503499 h 744201"/>
                <a:gd name="connsiteX109" fmla="*/ 10078 w 112406"/>
                <a:gd name="connsiteY109" fmla="*/ 491483 h 744201"/>
                <a:gd name="connsiteX110" fmla="*/ 102328 w 112406"/>
                <a:gd name="connsiteY110" fmla="*/ 458149 h 744201"/>
                <a:gd name="connsiteX111" fmla="*/ 112406 w 112406"/>
                <a:gd name="connsiteY111" fmla="*/ 469390 h 744201"/>
                <a:gd name="connsiteX112" fmla="*/ 102328 w 112406"/>
                <a:gd name="connsiteY112" fmla="*/ 480631 h 744201"/>
                <a:gd name="connsiteX113" fmla="*/ 92250 w 112406"/>
                <a:gd name="connsiteY113" fmla="*/ 469390 h 744201"/>
                <a:gd name="connsiteX114" fmla="*/ 102328 w 112406"/>
                <a:gd name="connsiteY114" fmla="*/ 458149 h 744201"/>
                <a:gd name="connsiteX115" fmla="*/ 70545 w 112406"/>
                <a:gd name="connsiteY115" fmla="*/ 458149 h 744201"/>
                <a:gd name="connsiteX116" fmla="*/ 80623 w 112406"/>
                <a:gd name="connsiteY116" fmla="*/ 469390 h 744201"/>
                <a:gd name="connsiteX117" fmla="*/ 70545 w 112406"/>
                <a:gd name="connsiteY117" fmla="*/ 480631 h 744201"/>
                <a:gd name="connsiteX118" fmla="*/ 60467 w 112406"/>
                <a:gd name="connsiteY118" fmla="*/ 469390 h 744201"/>
                <a:gd name="connsiteX119" fmla="*/ 70545 w 112406"/>
                <a:gd name="connsiteY119" fmla="*/ 458149 h 744201"/>
                <a:gd name="connsiteX120" fmla="*/ 39536 w 112406"/>
                <a:gd name="connsiteY120" fmla="*/ 458149 h 744201"/>
                <a:gd name="connsiteX121" fmla="*/ 49614 w 112406"/>
                <a:gd name="connsiteY121" fmla="*/ 469390 h 744201"/>
                <a:gd name="connsiteX122" fmla="*/ 39536 w 112406"/>
                <a:gd name="connsiteY122" fmla="*/ 480631 h 744201"/>
                <a:gd name="connsiteX123" fmla="*/ 29458 w 112406"/>
                <a:gd name="connsiteY123" fmla="*/ 469390 h 744201"/>
                <a:gd name="connsiteX124" fmla="*/ 39536 w 112406"/>
                <a:gd name="connsiteY124" fmla="*/ 458149 h 744201"/>
                <a:gd name="connsiteX125" fmla="*/ 10078 w 112406"/>
                <a:gd name="connsiteY125" fmla="*/ 458149 h 744201"/>
                <a:gd name="connsiteX126" fmla="*/ 20156 w 112406"/>
                <a:gd name="connsiteY126" fmla="*/ 469390 h 744201"/>
                <a:gd name="connsiteX127" fmla="*/ 10078 w 112406"/>
                <a:gd name="connsiteY127" fmla="*/ 480631 h 744201"/>
                <a:gd name="connsiteX128" fmla="*/ 0 w 112406"/>
                <a:gd name="connsiteY128" fmla="*/ 469390 h 744201"/>
                <a:gd name="connsiteX129" fmla="*/ 10078 w 112406"/>
                <a:gd name="connsiteY129" fmla="*/ 458149 h 744201"/>
                <a:gd name="connsiteX130" fmla="*/ 102328 w 112406"/>
                <a:gd name="connsiteY130" fmla="*/ 425590 h 744201"/>
                <a:gd name="connsiteX131" fmla="*/ 112406 w 112406"/>
                <a:gd name="connsiteY131" fmla="*/ 436443 h 744201"/>
                <a:gd name="connsiteX132" fmla="*/ 102328 w 112406"/>
                <a:gd name="connsiteY132" fmla="*/ 447296 h 744201"/>
                <a:gd name="connsiteX133" fmla="*/ 92250 w 112406"/>
                <a:gd name="connsiteY133" fmla="*/ 436443 h 744201"/>
                <a:gd name="connsiteX134" fmla="*/ 102328 w 112406"/>
                <a:gd name="connsiteY134" fmla="*/ 425590 h 744201"/>
                <a:gd name="connsiteX135" fmla="*/ 70545 w 112406"/>
                <a:gd name="connsiteY135" fmla="*/ 425590 h 744201"/>
                <a:gd name="connsiteX136" fmla="*/ 80623 w 112406"/>
                <a:gd name="connsiteY136" fmla="*/ 436443 h 744201"/>
                <a:gd name="connsiteX137" fmla="*/ 70545 w 112406"/>
                <a:gd name="connsiteY137" fmla="*/ 447296 h 744201"/>
                <a:gd name="connsiteX138" fmla="*/ 60467 w 112406"/>
                <a:gd name="connsiteY138" fmla="*/ 436443 h 744201"/>
                <a:gd name="connsiteX139" fmla="*/ 70545 w 112406"/>
                <a:gd name="connsiteY139" fmla="*/ 425590 h 744201"/>
                <a:gd name="connsiteX140" fmla="*/ 39536 w 112406"/>
                <a:gd name="connsiteY140" fmla="*/ 425590 h 744201"/>
                <a:gd name="connsiteX141" fmla="*/ 49614 w 112406"/>
                <a:gd name="connsiteY141" fmla="*/ 436443 h 744201"/>
                <a:gd name="connsiteX142" fmla="*/ 39536 w 112406"/>
                <a:gd name="connsiteY142" fmla="*/ 447296 h 744201"/>
                <a:gd name="connsiteX143" fmla="*/ 29458 w 112406"/>
                <a:gd name="connsiteY143" fmla="*/ 436443 h 744201"/>
                <a:gd name="connsiteX144" fmla="*/ 39536 w 112406"/>
                <a:gd name="connsiteY144" fmla="*/ 425590 h 744201"/>
                <a:gd name="connsiteX145" fmla="*/ 10078 w 112406"/>
                <a:gd name="connsiteY145" fmla="*/ 425590 h 744201"/>
                <a:gd name="connsiteX146" fmla="*/ 20156 w 112406"/>
                <a:gd name="connsiteY146" fmla="*/ 436443 h 744201"/>
                <a:gd name="connsiteX147" fmla="*/ 10078 w 112406"/>
                <a:gd name="connsiteY147" fmla="*/ 447296 h 744201"/>
                <a:gd name="connsiteX148" fmla="*/ 0 w 112406"/>
                <a:gd name="connsiteY148" fmla="*/ 436443 h 744201"/>
                <a:gd name="connsiteX149" fmla="*/ 10078 w 112406"/>
                <a:gd name="connsiteY149" fmla="*/ 425590 h 744201"/>
                <a:gd name="connsiteX150" fmla="*/ 102328 w 112406"/>
                <a:gd name="connsiteY150" fmla="*/ 392256 h 744201"/>
                <a:gd name="connsiteX151" fmla="*/ 112406 w 112406"/>
                <a:gd name="connsiteY151" fmla="*/ 403109 h 744201"/>
                <a:gd name="connsiteX152" fmla="*/ 102328 w 112406"/>
                <a:gd name="connsiteY152" fmla="*/ 413962 h 744201"/>
                <a:gd name="connsiteX153" fmla="*/ 92250 w 112406"/>
                <a:gd name="connsiteY153" fmla="*/ 403109 h 744201"/>
                <a:gd name="connsiteX154" fmla="*/ 102328 w 112406"/>
                <a:gd name="connsiteY154" fmla="*/ 392256 h 744201"/>
                <a:gd name="connsiteX155" fmla="*/ 70545 w 112406"/>
                <a:gd name="connsiteY155" fmla="*/ 392256 h 744201"/>
                <a:gd name="connsiteX156" fmla="*/ 80623 w 112406"/>
                <a:gd name="connsiteY156" fmla="*/ 403109 h 744201"/>
                <a:gd name="connsiteX157" fmla="*/ 70545 w 112406"/>
                <a:gd name="connsiteY157" fmla="*/ 413962 h 744201"/>
                <a:gd name="connsiteX158" fmla="*/ 60467 w 112406"/>
                <a:gd name="connsiteY158" fmla="*/ 403109 h 744201"/>
                <a:gd name="connsiteX159" fmla="*/ 70545 w 112406"/>
                <a:gd name="connsiteY159" fmla="*/ 392256 h 744201"/>
                <a:gd name="connsiteX160" fmla="*/ 39536 w 112406"/>
                <a:gd name="connsiteY160" fmla="*/ 392256 h 744201"/>
                <a:gd name="connsiteX161" fmla="*/ 49614 w 112406"/>
                <a:gd name="connsiteY161" fmla="*/ 403109 h 744201"/>
                <a:gd name="connsiteX162" fmla="*/ 39536 w 112406"/>
                <a:gd name="connsiteY162" fmla="*/ 413962 h 744201"/>
                <a:gd name="connsiteX163" fmla="*/ 29458 w 112406"/>
                <a:gd name="connsiteY163" fmla="*/ 403109 h 744201"/>
                <a:gd name="connsiteX164" fmla="*/ 39536 w 112406"/>
                <a:gd name="connsiteY164" fmla="*/ 392256 h 744201"/>
                <a:gd name="connsiteX165" fmla="*/ 10078 w 112406"/>
                <a:gd name="connsiteY165" fmla="*/ 392256 h 744201"/>
                <a:gd name="connsiteX166" fmla="*/ 20156 w 112406"/>
                <a:gd name="connsiteY166" fmla="*/ 403109 h 744201"/>
                <a:gd name="connsiteX167" fmla="*/ 10078 w 112406"/>
                <a:gd name="connsiteY167" fmla="*/ 413962 h 744201"/>
                <a:gd name="connsiteX168" fmla="*/ 0 w 112406"/>
                <a:gd name="connsiteY168" fmla="*/ 403109 h 744201"/>
                <a:gd name="connsiteX169" fmla="*/ 10078 w 112406"/>
                <a:gd name="connsiteY169" fmla="*/ 392256 h 744201"/>
                <a:gd name="connsiteX170" fmla="*/ 102328 w 112406"/>
                <a:gd name="connsiteY170" fmla="*/ 358922 h 744201"/>
                <a:gd name="connsiteX171" fmla="*/ 112406 w 112406"/>
                <a:gd name="connsiteY171" fmla="*/ 370163 h 744201"/>
                <a:gd name="connsiteX172" fmla="*/ 102328 w 112406"/>
                <a:gd name="connsiteY172" fmla="*/ 381404 h 744201"/>
                <a:gd name="connsiteX173" fmla="*/ 92250 w 112406"/>
                <a:gd name="connsiteY173" fmla="*/ 370163 h 744201"/>
                <a:gd name="connsiteX174" fmla="*/ 102328 w 112406"/>
                <a:gd name="connsiteY174" fmla="*/ 358922 h 744201"/>
                <a:gd name="connsiteX175" fmla="*/ 70545 w 112406"/>
                <a:gd name="connsiteY175" fmla="*/ 358922 h 744201"/>
                <a:gd name="connsiteX176" fmla="*/ 80623 w 112406"/>
                <a:gd name="connsiteY176" fmla="*/ 370163 h 744201"/>
                <a:gd name="connsiteX177" fmla="*/ 70545 w 112406"/>
                <a:gd name="connsiteY177" fmla="*/ 381404 h 744201"/>
                <a:gd name="connsiteX178" fmla="*/ 60467 w 112406"/>
                <a:gd name="connsiteY178" fmla="*/ 370163 h 744201"/>
                <a:gd name="connsiteX179" fmla="*/ 70545 w 112406"/>
                <a:gd name="connsiteY179" fmla="*/ 358922 h 744201"/>
                <a:gd name="connsiteX180" fmla="*/ 39536 w 112406"/>
                <a:gd name="connsiteY180" fmla="*/ 358922 h 744201"/>
                <a:gd name="connsiteX181" fmla="*/ 49614 w 112406"/>
                <a:gd name="connsiteY181" fmla="*/ 370163 h 744201"/>
                <a:gd name="connsiteX182" fmla="*/ 39536 w 112406"/>
                <a:gd name="connsiteY182" fmla="*/ 381404 h 744201"/>
                <a:gd name="connsiteX183" fmla="*/ 29458 w 112406"/>
                <a:gd name="connsiteY183" fmla="*/ 370163 h 744201"/>
                <a:gd name="connsiteX184" fmla="*/ 39536 w 112406"/>
                <a:gd name="connsiteY184" fmla="*/ 358922 h 744201"/>
                <a:gd name="connsiteX185" fmla="*/ 10078 w 112406"/>
                <a:gd name="connsiteY185" fmla="*/ 358922 h 744201"/>
                <a:gd name="connsiteX186" fmla="*/ 20156 w 112406"/>
                <a:gd name="connsiteY186" fmla="*/ 370163 h 744201"/>
                <a:gd name="connsiteX187" fmla="*/ 10078 w 112406"/>
                <a:gd name="connsiteY187" fmla="*/ 381404 h 744201"/>
                <a:gd name="connsiteX188" fmla="*/ 0 w 112406"/>
                <a:gd name="connsiteY188" fmla="*/ 370163 h 744201"/>
                <a:gd name="connsiteX189" fmla="*/ 10078 w 112406"/>
                <a:gd name="connsiteY189" fmla="*/ 358922 h 744201"/>
                <a:gd name="connsiteX190" fmla="*/ 102328 w 112406"/>
                <a:gd name="connsiteY190" fmla="*/ 324813 h 744201"/>
                <a:gd name="connsiteX191" fmla="*/ 112406 w 112406"/>
                <a:gd name="connsiteY191" fmla="*/ 335666 h 744201"/>
                <a:gd name="connsiteX192" fmla="*/ 102328 w 112406"/>
                <a:gd name="connsiteY192" fmla="*/ 346519 h 744201"/>
                <a:gd name="connsiteX193" fmla="*/ 92250 w 112406"/>
                <a:gd name="connsiteY193" fmla="*/ 335666 h 744201"/>
                <a:gd name="connsiteX194" fmla="*/ 102328 w 112406"/>
                <a:gd name="connsiteY194" fmla="*/ 324813 h 744201"/>
                <a:gd name="connsiteX195" fmla="*/ 70545 w 112406"/>
                <a:gd name="connsiteY195" fmla="*/ 324813 h 744201"/>
                <a:gd name="connsiteX196" fmla="*/ 80623 w 112406"/>
                <a:gd name="connsiteY196" fmla="*/ 335666 h 744201"/>
                <a:gd name="connsiteX197" fmla="*/ 70545 w 112406"/>
                <a:gd name="connsiteY197" fmla="*/ 346519 h 744201"/>
                <a:gd name="connsiteX198" fmla="*/ 60467 w 112406"/>
                <a:gd name="connsiteY198" fmla="*/ 335666 h 744201"/>
                <a:gd name="connsiteX199" fmla="*/ 70545 w 112406"/>
                <a:gd name="connsiteY199" fmla="*/ 324813 h 744201"/>
                <a:gd name="connsiteX200" fmla="*/ 39536 w 112406"/>
                <a:gd name="connsiteY200" fmla="*/ 324813 h 744201"/>
                <a:gd name="connsiteX201" fmla="*/ 49614 w 112406"/>
                <a:gd name="connsiteY201" fmla="*/ 335666 h 744201"/>
                <a:gd name="connsiteX202" fmla="*/ 39536 w 112406"/>
                <a:gd name="connsiteY202" fmla="*/ 346519 h 744201"/>
                <a:gd name="connsiteX203" fmla="*/ 29458 w 112406"/>
                <a:gd name="connsiteY203" fmla="*/ 335666 h 744201"/>
                <a:gd name="connsiteX204" fmla="*/ 39536 w 112406"/>
                <a:gd name="connsiteY204" fmla="*/ 324813 h 744201"/>
                <a:gd name="connsiteX205" fmla="*/ 10078 w 112406"/>
                <a:gd name="connsiteY205" fmla="*/ 324813 h 744201"/>
                <a:gd name="connsiteX206" fmla="*/ 20156 w 112406"/>
                <a:gd name="connsiteY206" fmla="*/ 335666 h 744201"/>
                <a:gd name="connsiteX207" fmla="*/ 10078 w 112406"/>
                <a:gd name="connsiteY207" fmla="*/ 346519 h 744201"/>
                <a:gd name="connsiteX208" fmla="*/ 0 w 112406"/>
                <a:gd name="connsiteY208" fmla="*/ 335666 h 744201"/>
                <a:gd name="connsiteX209" fmla="*/ 10078 w 112406"/>
                <a:gd name="connsiteY209" fmla="*/ 324813 h 744201"/>
                <a:gd name="connsiteX210" fmla="*/ 102328 w 112406"/>
                <a:gd name="connsiteY210" fmla="*/ 291479 h 744201"/>
                <a:gd name="connsiteX211" fmla="*/ 112406 w 112406"/>
                <a:gd name="connsiteY211" fmla="*/ 302332 h 744201"/>
                <a:gd name="connsiteX212" fmla="*/ 102328 w 112406"/>
                <a:gd name="connsiteY212" fmla="*/ 313185 h 744201"/>
                <a:gd name="connsiteX213" fmla="*/ 92250 w 112406"/>
                <a:gd name="connsiteY213" fmla="*/ 302332 h 744201"/>
                <a:gd name="connsiteX214" fmla="*/ 102328 w 112406"/>
                <a:gd name="connsiteY214" fmla="*/ 291479 h 744201"/>
                <a:gd name="connsiteX215" fmla="*/ 70545 w 112406"/>
                <a:gd name="connsiteY215" fmla="*/ 291479 h 744201"/>
                <a:gd name="connsiteX216" fmla="*/ 80623 w 112406"/>
                <a:gd name="connsiteY216" fmla="*/ 302332 h 744201"/>
                <a:gd name="connsiteX217" fmla="*/ 70545 w 112406"/>
                <a:gd name="connsiteY217" fmla="*/ 313185 h 744201"/>
                <a:gd name="connsiteX218" fmla="*/ 60467 w 112406"/>
                <a:gd name="connsiteY218" fmla="*/ 302332 h 744201"/>
                <a:gd name="connsiteX219" fmla="*/ 70545 w 112406"/>
                <a:gd name="connsiteY219" fmla="*/ 291479 h 744201"/>
                <a:gd name="connsiteX220" fmla="*/ 39536 w 112406"/>
                <a:gd name="connsiteY220" fmla="*/ 291479 h 744201"/>
                <a:gd name="connsiteX221" fmla="*/ 49614 w 112406"/>
                <a:gd name="connsiteY221" fmla="*/ 302332 h 744201"/>
                <a:gd name="connsiteX222" fmla="*/ 39536 w 112406"/>
                <a:gd name="connsiteY222" fmla="*/ 313185 h 744201"/>
                <a:gd name="connsiteX223" fmla="*/ 29458 w 112406"/>
                <a:gd name="connsiteY223" fmla="*/ 302332 h 744201"/>
                <a:gd name="connsiteX224" fmla="*/ 39536 w 112406"/>
                <a:gd name="connsiteY224" fmla="*/ 291479 h 744201"/>
                <a:gd name="connsiteX225" fmla="*/ 10078 w 112406"/>
                <a:gd name="connsiteY225" fmla="*/ 291479 h 744201"/>
                <a:gd name="connsiteX226" fmla="*/ 20156 w 112406"/>
                <a:gd name="connsiteY226" fmla="*/ 302332 h 744201"/>
                <a:gd name="connsiteX227" fmla="*/ 10078 w 112406"/>
                <a:gd name="connsiteY227" fmla="*/ 313185 h 744201"/>
                <a:gd name="connsiteX228" fmla="*/ 0 w 112406"/>
                <a:gd name="connsiteY228" fmla="*/ 302332 h 744201"/>
                <a:gd name="connsiteX229" fmla="*/ 10078 w 112406"/>
                <a:gd name="connsiteY229" fmla="*/ 291479 h 744201"/>
                <a:gd name="connsiteX230" fmla="*/ 102328 w 112406"/>
                <a:gd name="connsiteY230" fmla="*/ 258145 h 744201"/>
                <a:gd name="connsiteX231" fmla="*/ 112406 w 112406"/>
                <a:gd name="connsiteY231" fmla="*/ 269386 h 744201"/>
                <a:gd name="connsiteX232" fmla="*/ 102328 w 112406"/>
                <a:gd name="connsiteY232" fmla="*/ 280627 h 744201"/>
                <a:gd name="connsiteX233" fmla="*/ 92250 w 112406"/>
                <a:gd name="connsiteY233" fmla="*/ 269386 h 744201"/>
                <a:gd name="connsiteX234" fmla="*/ 102328 w 112406"/>
                <a:gd name="connsiteY234" fmla="*/ 258145 h 744201"/>
                <a:gd name="connsiteX235" fmla="*/ 70545 w 112406"/>
                <a:gd name="connsiteY235" fmla="*/ 258145 h 744201"/>
                <a:gd name="connsiteX236" fmla="*/ 80623 w 112406"/>
                <a:gd name="connsiteY236" fmla="*/ 269386 h 744201"/>
                <a:gd name="connsiteX237" fmla="*/ 70545 w 112406"/>
                <a:gd name="connsiteY237" fmla="*/ 280627 h 744201"/>
                <a:gd name="connsiteX238" fmla="*/ 60467 w 112406"/>
                <a:gd name="connsiteY238" fmla="*/ 269386 h 744201"/>
                <a:gd name="connsiteX239" fmla="*/ 70545 w 112406"/>
                <a:gd name="connsiteY239" fmla="*/ 258145 h 744201"/>
                <a:gd name="connsiteX240" fmla="*/ 39536 w 112406"/>
                <a:gd name="connsiteY240" fmla="*/ 258145 h 744201"/>
                <a:gd name="connsiteX241" fmla="*/ 49614 w 112406"/>
                <a:gd name="connsiteY241" fmla="*/ 269386 h 744201"/>
                <a:gd name="connsiteX242" fmla="*/ 39536 w 112406"/>
                <a:gd name="connsiteY242" fmla="*/ 280627 h 744201"/>
                <a:gd name="connsiteX243" fmla="*/ 29458 w 112406"/>
                <a:gd name="connsiteY243" fmla="*/ 269386 h 744201"/>
                <a:gd name="connsiteX244" fmla="*/ 39536 w 112406"/>
                <a:gd name="connsiteY244" fmla="*/ 258145 h 744201"/>
                <a:gd name="connsiteX245" fmla="*/ 10078 w 112406"/>
                <a:gd name="connsiteY245" fmla="*/ 258145 h 744201"/>
                <a:gd name="connsiteX246" fmla="*/ 20156 w 112406"/>
                <a:gd name="connsiteY246" fmla="*/ 269386 h 744201"/>
                <a:gd name="connsiteX247" fmla="*/ 10078 w 112406"/>
                <a:gd name="connsiteY247" fmla="*/ 280627 h 744201"/>
                <a:gd name="connsiteX248" fmla="*/ 0 w 112406"/>
                <a:gd name="connsiteY248" fmla="*/ 269386 h 744201"/>
                <a:gd name="connsiteX249" fmla="*/ 10078 w 112406"/>
                <a:gd name="connsiteY249" fmla="*/ 258145 h 744201"/>
                <a:gd name="connsiteX250" fmla="*/ 102328 w 112406"/>
                <a:gd name="connsiteY250" fmla="*/ 225586 h 744201"/>
                <a:gd name="connsiteX251" fmla="*/ 112406 w 112406"/>
                <a:gd name="connsiteY251" fmla="*/ 236439 h 744201"/>
                <a:gd name="connsiteX252" fmla="*/ 102328 w 112406"/>
                <a:gd name="connsiteY252" fmla="*/ 247292 h 744201"/>
                <a:gd name="connsiteX253" fmla="*/ 92250 w 112406"/>
                <a:gd name="connsiteY253" fmla="*/ 236439 h 744201"/>
                <a:gd name="connsiteX254" fmla="*/ 102328 w 112406"/>
                <a:gd name="connsiteY254" fmla="*/ 225586 h 744201"/>
                <a:gd name="connsiteX255" fmla="*/ 70545 w 112406"/>
                <a:gd name="connsiteY255" fmla="*/ 225586 h 744201"/>
                <a:gd name="connsiteX256" fmla="*/ 80623 w 112406"/>
                <a:gd name="connsiteY256" fmla="*/ 236439 h 744201"/>
                <a:gd name="connsiteX257" fmla="*/ 70545 w 112406"/>
                <a:gd name="connsiteY257" fmla="*/ 247292 h 744201"/>
                <a:gd name="connsiteX258" fmla="*/ 60467 w 112406"/>
                <a:gd name="connsiteY258" fmla="*/ 236439 h 744201"/>
                <a:gd name="connsiteX259" fmla="*/ 70545 w 112406"/>
                <a:gd name="connsiteY259" fmla="*/ 225586 h 744201"/>
                <a:gd name="connsiteX260" fmla="*/ 39536 w 112406"/>
                <a:gd name="connsiteY260" fmla="*/ 225586 h 744201"/>
                <a:gd name="connsiteX261" fmla="*/ 49614 w 112406"/>
                <a:gd name="connsiteY261" fmla="*/ 236439 h 744201"/>
                <a:gd name="connsiteX262" fmla="*/ 39536 w 112406"/>
                <a:gd name="connsiteY262" fmla="*/ 247292 h 744201"/>
                <a:gd name="connsiteX263" fmla="*/ 29458 w 112406"/>
                <a:gd name="connsiteY263" fmla="*/ 236439 h 744201"/>
                <a:gd name="connsiteX264" fmla="*/ 39536 w 112406"/>
                <a:gd name="connsiteY264" fmla="*/ 225586 h 744201"/>
                <a:gd name="connsiteX265" fmla="*/ 10078 w 112406"/>
                <a:gd name="connsiteY265" fmla="*/ 225586 h 744201"/>
                <a:gd name="connsiteX266" fmla="*/ 20156 w 112406"/>
                <a:gd name="connsiteY266" fmla="*/ 236439 h 744201"/>
                <a:gd name="connsiteX267" fmla="*/ 10078 w 112406"/>
                <a:gd name="connsiteY267" fmla="*/ 247292 h 744201"/>
                <a:gd name="connsiteX268" fmla="*/ 0 w 112406"/>
                <a:gd name="connsiteY268" fmla="*/ 236439 h 744201"/>
                <a:gd name="connsiteX269" fmla="*/ 10078 w 112406"/>
                <a:gd name="connsiteY269" fmla="*/ 225586 h 744201"/>
                <a:gd name="connsiteX270" fmla="*/ 102328 w 112406"/>
                <a:gd name="connsiteY270" fmla="*/ 190702 h 744201"/>
                <a:gd name="connsiteX271" fmla="*/ 112406 w 112406"/>
                <a:gd name="connsiteY271" fmla="*/ 202718 h 744201"/>
                <a:gd name="connsiteX272" fmla="*/ 102328 w 112406"/>
                <a:gd name="connsiteY272" fmla="*/ 214734 h 744201"/>
                <a:gd name="connsiteX273" fmla="*/ 92250 w 112406"/>
                <a:gd name="connsiteY273" fmla="*/ 202718 h 744201"/>
                <a:gd name="connsiteX274" fmla="*/ 102328 w 112406"/>
                <a:gd name="connsiteY274" fmla="*/ 190702 h 744201"/>
                <a:gd name="connsiteX275" fmla="*/ 70545 w 112406"/>
                <a:gd name="connsiteY275" fmla="*/ 190702 h 744201"/>
                <a:gd name="connsiteX276" fmla="*/ 80623 w 112406"/>
                <a:gd name="connsiteY276" fmla="*/ 202718 h 744201"/>
                <a:gd name="connsiteX277" fmla="*/ 70545 w 112406"/>
                <a:gd name="connsiteY277" fmla="*/ 214734 h 744201"/>
                <a:gd name="connsiteX278" fmla="*/ 60467 w 112406"/>
                <a:gd name="connsiteY278" fmla="*/ 202718 h 744201"/>
                <a:gd name="connsiteX279" fmla="*/ 70545 w 112406"/>
                <a:gd name="connsiteY279" fmla="*/ 190702 h 744201"/>
                <a:gd name="connsiteX280" fmla="*/ 39536 w 112406"/>
                <a:gd name="connsiteY280" fmla="*/ 190702 h 744201"/>
                <a:gd name="connsiteX281" fmla="*/ 49614 w 112406"/>
                <a:gd name="connsiteY281" fmla="*/ 202718 h 744201"/>
                <a:gd name="connsiteX282" fmla="*/ 39536 w 112406"/>
                <a:gd name="connsiteY282" fmla="*/ 214734 h 744201"/>
                <a:gd name="connsiteX283" fmla="*/ 29458 w 112406"/>
                <a:gd name="connsiteY283" fmla="*/ 202718 h 744201"/>
                <a:gd name="connsiteX284" fmla="*/ 39536 w 112406"/>
                <a:gd name="connsiteY284" fmla="*/ 190702 h 744201"/>
                <a:gd name="connsiteX285" fmla="*/ 10078 w 112406"/>
                <a:gd name="connsiteY285" fmla="*/ 190702 h 744201"/>
                <a:gd name="connsiteX286" fmla="*/ 20156 w 112406"/>
                <a:gd name="connsiteY286" fmla="*/ 202718 h 744201"/>
                <a:gd name="connsiteX287" fmla="*/ 10078 w 112406"/>
                <a:gd name="connsiteY287" fmla="*/ 214734 h 744201"/>
                <a:gd name="connsiteX288" fmla="*/ 0 w 112406"/>
                <a:gd name="connsiteY288" fmla="*/ 202718 h 744201"/>
                <a:gd name="connsiteX289" fmla="*/ 10078 w 112406"/>
                <a:gd name="connsiteY289" fmla="*/ 190702 h 744201"/>
                <a:gd name="connsiteX290" fmla="*/ 102328 w 112406"/>
                <a:gd name="connsiteY290" fmla="*/ 157368 h 744201"/>
                <a:gd name="connsiteX291" fmla="*/ 112406 w 112406"/>
                <a:gd name="connsiteY291" fmla="*/ 168609 h 744201"/>
                <a:gd name="connsiteX292" fmla="*/ 102328 w 112406"/>
                <a:gd name="connsiteY292" fmla="*/ 179850 h 744201"/>
                <a:gd name="connsiteX293" fmla="*/ 92250 w 112406"/>
                <a:gd name="connsiteY293" fmla="*/ 168609 h 744201"/>
                <a:gd name="connsiteX294" fmla="*/ 102328 w 112406"/>
                <a:gd name="connsiteY294" fmla="*/ 157368 h 744201"/>
                <a:gd name="connsiteX295" fmla="*/ 70545 w 112406"/>
                <a:gd name="connsiteY295" fmla="*/ 157368 h 744201"/>
                <a:gd name="connsiteX296" fmla="*/ 80623 w 112406"/>
                <a:gd name="connsiteY296" fmla="*/ 168609 h 744201"/>
                <a:gd name="connsiteX297" fmla="*/ 70545 w 112406"/>
                <a:gd name="connsiteY297" fmla="*/ 179850 h 744201"/>
                <a:gd name="connsiteX298" fmla="*/ 60467 w 112406"/>
                <a:gd name="connsiteY298" fmla="*/ 168609 h 744201"/>
                <a:gd name="connsiteX299" fmla="*/ 70545 w 112406"/>
                <a:gd name="connsiteY299" fmla="*/ 157368 h 744201"/>
                <a:gd name="connsiteX300" fmla="*/ 39536 w 112406"/>
                <a:gd name="connsiteY300" fmla="*/ 157368 h 744201"/>
                <a:gd name="connsiteX301" fmla="*/ 49614 w 112406"/>
                <a:gd name="connsiteY301" fmla="*/ 168609 h 744201"/>
                <a:gd name="connsiteX302" fmla="*/ 39536 w 112406"/>
                <a:gd name="connsiteY302" fmla="*/ 179850 h 744201"/>
                <a:gd name="connsiteX303" fmla="*/ 29458 w 112406"/>
                <a:gd name="connsiteY303" fmla="*/ 168609 h 744201"/>
                <a:gd name="connsiteX304" fmla="*/ 39536 w 112406"/>
                <a:gd name="connsiteY304" fmla="*/ 157368 h 744201"/>
                <a:gd name="connsiteX305" fmla="*/ 10078 w 112406"/>
                <a:gd name="connsiteY305" fmla="*/ 157368 h 744201"/>
                <a:gd name="connsiteX306" fmla="*/ 20156 w 112406"/>
                <a:gd name="connsiteY306" fmla="*/ 168609 h 744201"/>
                <a:gd name="connsiteX307" fmla="*/ 10078 w 112406"/>
                <a:gd name="connsiteY307" fmla="*/ 179850 h 744201"/>
                <a:gd name="connsiteX308" fmla="*/ 0 w 112406"/>
                <a:gd name="connsiteY308" fmla="*/ 168609 h 744201"/>
                <a:gd name="connsiteX309" fmla="*/ 10078 w 112406"/>
                <a:gd name="connsiteY309" fmla="*/ 157368 h 744201"/>
                <a:gd name="connsiteX310" fmla="*/ 102328 w 112406"/>
                <a:gd name="connsiteY310" fmla="*/ 124809 h 744201"/>
                <a:gd name="connsiteX311" fmla="*/ 112406 w 112406"/>
                <a:gd name="connsiteY311" fmla="*/ 135662 h 744201"/>
                <a:gd name="connsiteX312" fmla="*/ 102328 w 112406"/>
                <a:gd name="connsiteY312" fmla="*/ 146515 h 744201"/>
                <a:gd name="connsiteX313" fmla="*/ 92250 w 112406"/>
                <a:gd name="connsiteY313" fmla="*/ 135662 h 744201"/>
                <a:gd name="connsiteX314" fmla="*/ 102328 w 112406"/>
                <a:gd name="connsiteY314" fmla="*/ 124809 h 744201"/>
                <a:gd name="connsiteX315" fmla="*/ 70545 w 112406"/>
                <a:gd name="connsiteY315" fmla="*/ 124809 h 744201"/>
                <a:gd name="connsiteX316" fmla="*/ 80623 w 112406"/>
                <a:gd name="connsiteY316" fmla="*/ 135662 h 744201"/>
                <a:gd name="connsiteX317" fmla="*/ 70545 w 112406"/>
                <a:gd name="connsiteY317" fmla="*/ 146515 h 744201"/>
                <a:gd name="connsiteX318" fmla="*/ 60467 w 112406"/>
                <a:gd name="connsiteY318" fmla="*/ 135662 h 744201"/>
                <a:gd name="connsiteX319" fmla="*/ 70545 w 112406"/>
                <a:gd name="connsiteY319" fmla="*/ 124809 h 744201"/>
                <a:gd name="connsiteX320" fmla="*/ 39536 w 112406"/>
                <a:gd name="connsiteY320" fmla="*/ 124809 h 744201"/>
                <a:gd name="connsiteX321" fmla="*/ 49614 w 112406"/>
                <a:gd name="connsiteY321" fmla="*/ 135662 h 744201"/>
                <a:gd name="connsiteX322" fmla="*/ 39536 w 112406"/>
                <a:gd name="connsiteY322" fmla="*/ 146515 h 744201"/>
                <a:gd name="connsiteX323" fmla="*/ 29458 w 112406"/>
                <a:gd name="connsiteY323" fmla="*/ 135662 h 744201"/>
                <a:gd name="connsiteX324" fmla="*/ 39536 w 112406"/>
                <a:gd name="connsiteY324" fmla="*/ 124809 h 744201"/>
                <a:gd name="connsiteX325" fmla="*/ 10078 w 112406"/>
                <a:gd name="connsiteY325" fmla="*/ 124809 h 744201"/>
                <a:gd name="connsiteX326" fmla="*/ 20156 w 112406"/>
                <a:gd name="connsiteY326" fmla="*/ 135662 h 744201"/>
                <a:gd name="connsiteX327" fmla="*/ 10078 w 112406"/>
                <a:gd name="connsiteY327" fmla="*/ 146515 h 744201"/>
                <a:gd name="connsiteX328" fmla="*/ 0 w 112406"/>
                <a:gd name="connsiteY328" fmla="*/ 135662 h 744201"/>
                <a:gd name="connsiteX329" fmla="*/ 10078 w 112406"/>
                <a:gd name="connsiteY329" fmla="*/ 124809 h 744201"/>
                <a:gd name="connsiteX330" fmla="*/ 0 w 112406"/>
                <a:gd name="connsiteY330" fmla="*/ 0 h 744201"/>
                <a:gd name="connsiteX331" fmla="*/ 112405 w 112406"/>
                <a:gd name="connsiteY331" fmla="*/ 0 h 744201"/>
                <a:gd name="connsiteX332" fmla="*/ 112405 w 112406"/>
                <a:gd name="connsiteY332" fmla="*/ 122483 h 744201"/>
                <a:gd name="connsiteX333" fmla="*/ 0 w 112406"/>
                <a:gd name="connsiteY333" fmla="*/ 122483 h 7442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112405" h="744201">
                  <a:moveTo>
                    <a:pt x="70545" y="722495"/>
                  </a:moveTo>
                  <a:cubicBezTo>
                    <a:pt x="76111" y="722495"/>
                    <a:pt x="80623" y="727354"/>
                    <a:pt x="80623" y="733348"/>
                  </a:cubicBezTo>
                  <a:cubicBezTo>
                    <a:pt x="80623" y="739342"/>
                    <a:pt x="76111" y="744201"/>
                    <a:pt x="70545" y="744201"/>
                  </a:cubicBezTo>
                  <a:cubicBezTo>
                    <a:pt x="64979" y="744201"/>
                    <a:pt x="60467" y="739342"/>
                    <a:pt x="60467" y="733348"/>
                  </a:cubicBezTo>
                  <a:cubicBezTo>
                    <a:pt x="60467" y="727354"/>
                    <a:pt x="64979" y="722495"/>
                    <a:pt x="70545" y="722495"/>
                  </a:cubicBezTo>
                  <a:close/>
                  <a:moveTo>
                    <a:pt x="39536" y="722495"/>
                  </a:moveTo>
                  <a:cubicBezTo>
                    <a:pt x="45102" y="722495"/>
                    <a:pt x="49614" y="727354"/>
                    <a:pt x="49614" y="733348"/>
                  </a:cubicBezTo>
                  <a:cubicBezTo>
                    <a:pt x="49614" y="739342"/>
                    <a:pt x="45102" y="744201"/>
                    <a:pt x="39536" y="744201"/>
                  </a:cubicBezTo>
                  <a:cubicBezTo>
                    <a:pt x="33970" y="744201"/>
                    <a:pt x="29458" y="739342"/>
                    <a:pt x="29458" y="733348"/>
                  </a:cubicBezTo>
                  <a:cubicBezTo>
                    <a:pt x="29458" y="727354"/>
                    <a:pt x="33970" y="722495"/>
                    <a:pt x="39536" y="722495"/>
                  </a:cubicBezTo>
                  <a:close/>
                  <a:moveTo>
                    <a:pt x="70545" y="689161"/>
                  </a:moveTo>
                  <a:cubicBezTo>
                    <a:pt x="76111" y="689161"/>
                    <a:pt x="80623" y="694194"/>
                    <a:pt x="80623" y="700402"/>
                  </a:cubicBezTo>
                  <a:cubicBezTo>
                    <a:pt x="80623" y="706610"/>
                    <a:pt x="76111" y="711643"/>
                    <a:pt x="70545" y="711643"/>
                  </a:cubicBezTo>
                  <a:cubicBezTo>
                    <a:pt x="64979" y="711643"/>
                    <a:pt x="60467" y="706610"/>
                    <a:pt x="60467" y="700402"/>
                  </a:cubicBezTo>
                  <a:cubicBezTo>
                    <a:pt x="60467" y="694194"/>
                    <a:pt x="64979" y="689161"/>
                    <a:pt x="70545" y="689161"/>
                  </a:cubicBezTo>
                  <a:close/>
                  <a:moveTo>
                    <a:pt x="39536" y="689161"/>
                  </a:moveTo>
                  <a:cubicBezTo>
                    <a:pt x="45102" y="689161"/>
                    <a:pt x="49614" y="694194"/>
                    <a:pt x="49614" y="700402"/>
                  </a:cubicBezTo>
                  <a:cubicBezTo>
                    <a:pt x="49614" y="706610"/>
                    <a:pt x="45102" y="711643"/>
                    <a:pt x="39536" y="711643"/>
                  </a:cubicBezTo>
                  <a:cubicBezTo>
                    <a:pt x="33970" y="711643"/>
                    <a:pt x="29458" y="706610"/>
                    <a:pt x="29458" y="700402"/>
                  </a:cubicBezTo>
                  <a:cubicBezTo>
                    <a:pt x="29458" y="694194"/>
                    <a:pt x="33970" y="689161"/>
                    <a:pt x="39536" y="689161"/>
                  </a:cubicBezTo>
                  <a:close/>
                  <a:moveTo>
                    <a:pt x="70545" y="654277"/>
                  </a:moveTo>
                  <a:cubicBezTo>
                    <a:pt x="76111" y="654277"/>
                    <a:pt x="80623" y="659310"/>
                    <a:pt x="80623" y="665518"/>
                  </a:cubicBezTo>
                  <a:cubicBezTo>
                    <a:pt x="80623" y="671726"/>
                    <a:pt x="76111" y="676759"/>
                    <a:pt x="70545" y="676759"/>
                  </a:cubicBezTo>
                  <a:cubicBezTo>
                    <a:pt x="64979" y="676759"/>
                    <a:pt x="60467" y="671726"/>
                    <a:pt x="60467" y="665518"/>
                  </a:cubicBezTo>
                  <a:cubicBezTo>
                    <a:pt x="60467" y="659310"/>
                    <a:pt x="64979" y="654277"/>
                    <a:pt x="70545" y="654277"/>
                  </a:cubicBezTo>
                  <a:close/>
                  <a:moveTo>
                    <a:pt x="39536" y="654277"/>
                  </a:moveTo>
                  <a:cubicBezTo>
                    <a:pt x="45102" y="654277"/>
                    <a:pt x="49614" y="659310"/>
                    <a:pt x="49614" y="665518"/>
                  </a:cubicBezTo>
                  <a:cubicBezTo>
                    <a:pt x="49614" y="671726"/>
                    <a:pt x="45102" y="676759"/>
                    <a:pt x="39536" y="676759"/>
                  </a:cubicBezTo>
                  <a:cubicBezTo>
                    <a:pt x="33970" y="676759"/>
                    <a:pt x="29458" y="671726"/>
                    <a:pt x="29458" y="665518"/>
                  </a:cubicBezTo>
                  <a:cubicBezTo>
                    <a:pt x="29458" y="659310"/>
                    <a:pt x="33970" y="654277"/>
                    <a:pt x="39536" y="654277"/>
                  </a:cubicBezTo>
                  <a:close/>
                  <a:moveTo>
                    <a:pt x="70545" y="621718"/>
                  </a:moveTo>
                  <a:cubicBezTo>
                    <a:pt x="76111" y="621718"/>
                    <a:pt x="80623" y="626577"/>
                    <a:pt x="80623" y="632571"/>
                  </a:cubicBezTo>
                  <a:cubicBezTo>
                    <a:pt x="80623" y="638565"/>
                    <a:pt x="76111" y="643424"/>
                    <a:pt x="70545" y="643424"/>
                  </a:cubicBezTo>
                  <a:cubicBezTo>
                    <a:pt x="64979" y="643424"/>
                    <a:pt x="60467" y="638565"/>
                    <a:pt x="60467" y="632571"/>
                  </a:cubicBezTo>
                  <a:cubicBezTo>
                    <a:pt x="60467" y="626577"/>
                    <a:pt x="64979" y="621718"/>
                    <a:pt x="70545" y="621718"/>
                  </a:cubicBezTo>
                  <a:close/>
                  <a:moveTo>
                    <a:pt x="39536" y="621718"/>
                  </a:moveTo>
                  <a:cubicBezTo>
                    <a:pt x="45102" y="621718"/>
                    <a:pt x="49614" y="626577"/>
                    <a:pt x="49614" y="632571"/>
                  </a:cubicBezTo>
                  <a:cubicBezTo>
                    <a:pt x="49614" y="638565"/>
                    <a:pt x="45102" y="643424"/>
                    <a:pt x="39536" y="643424"/>
                  </a:cubicBezTo>
                  <a:cubicBezTo>
                    <a:pt x="33970" y="643424"/>
                    <a:pt x="29458" y="638565"/>
                    <a:pt x="29458" y="632571"/>
                  </a:cubicBezTo>
                  <a:cubicBezTo>
                    <a:pt x="29458" y="626577"/>
                    <a:pt x="33970" y="621718"/>
                    <a:pt x="39536" y="621718"/>
                  </a:cubicBezTo>
                  <a:close/>
                  <a:moveTo>
                    <a:pt x="70545" y="588384"/>
                  </a:moveTo>
                  <a:cubicBezTo>
                    <a:pt x="76111" y="588384"/>
                    <a:pt x="80623" y="593417"/>
                    <a:pt x="80623" y="599625"/>
                  </a:cubicBezTo>
                  <a:cubicBezTo>
                    <a:pt x="80623" y="605833"/>
                    <a:pt x="76111" y="610866"/>
                    <a:pt x="70545" y="610866"/>
                  </a:cubicBezTo>
                  <a:cubicBezTo>
                    <a:pt x="64979" y="610866"/>
                    <a:pt x="60467" y="605833"/>
                    <a:pt x="60467" y="599625"/>
                  </a:cubicBezTo>
                  <a:cubicBezTo>
                    <a:pt x="60467" y="593417"/>
                    <a:pt x="64979" y="588384"/>
                    <a:pt x="70545" y="588384"/>
                  </a:cubicBezTo>
                  <a:close/>
                  <a:moveTo>
                    <a:pt x="39536" y="588384"/>
                  </a:moveTo>
                  <a:cubicBezTo>
                    <a:pt x="45102" y="588384"/>
                    <a:pt x="49614" y="593417"/>
                    <a:pt x="49614" y="599625"/>
                  </a:cubicBezTo>
                  <a:cubicBezTo>
                    <a:pt x="49614" y="605833"/>
                    <a:pt x="45102" y="610866"/>
                    <a:pt x="39536" y="610866"/>
                  </a:cubicBezTo>
                  <a:cubicBezTo>
                    <a:pt x="33970" y="610866"/>
                    <a:pt x="29458" y="605833"/>
                    <a:pt x="29458" y="599625"/>
                  </a:cubicBezTo>
                  <a:cubicBezTo>
                    <a:pt x="29458" y="593417"/>
                    <a:pt x="33970" y="588384"/>
                    <a:pt x="39536" y="588384"/>
                  </a:cubicBezTo>
                  <a:close/>
                  <a:moveTo>
                    <a:pt x="102328" y="558926"/>
                  </a:moveTo>
                  <a:cubicBezTo>
                    <a:pt x="107894" y="558926"/>
                    <a:pt x="112406" y="563959"/>
                    <a:pt x="112406" y="570167"/>
                  </a:cubicBezTo>
                  <a:cubicBezTo>
                    <a:pt x="112406" y="576375"/>
                    <a:pt x="107894" y="581408"/>
                    <a:pt x="102328" y="581408"/>
                  </a:cubicBezTo>
                  <a:cubicBezTo>
                    <a:pt x="96762" y="581408"/>
                    <a:pt x="92250" y="576375"/>
                    <a:pt x="92250" y="570167"/>
                  </a:cubicBezTo>
                  <a:cubicBezTo>
                    <a:pt x="92250" y="563959"/>
                    <a:pt x="96762" y="558926"/>
                    <a:pt x="102328" y="558926"/>
                  </a:cubicBezTo>
                  <a:close/>
                  <a:moveTo>
                    <a:pt x="70545" y="558926"/>
                  </a:moveTo>
                  <a:cubicBezTo>
                    <a:pt x="76111" y="558926"/>
                    <a:pt x="80623" y="563959"/>
                    <a:pt x="80623" y="570167"/>
                  </a:cubicBezTo>
                  <a:cubicBezTo>
                    <a:pt x="80623" y="576375"/>
                    <a:pt x="76111" y="581408"/>
                    <a:pt x="70545" y="581408"/>
                  </a:cubicBezTo>
                  <a:cubicBezTo>
                    <a:pt x="64979" y="581408"/>
                    <a:pt x="60467" y="576375"/>
                    <a:pt x="60467" y="570167"/>
                  </a:cubicBezTo>
                  <a:cubicBezTo>
                    <a:pt x="60467" y="563959"/>
                    <a:pt x="64979" y="558926"/>
                    <a:pt x="70545" y="558926"/>
                  </a:cubicBezTo>
                  <a:close/>
                  <a:moveTo>
                    <a:pt x="39536" y="558926"/>
                  </a:moveTo>
                  <a:cubicBezTo>
                    <a:pt x="45102" y="558926"/>
                    <a:pt x="49614" y="563959"/>
                    <a:pt x="49614" y="570167"/>
                  </a:cubicBezTo>
                  <a:cubicBezTo>
                    <a:pt x="49614" y="576375"/>
                    <a:pt x="45102" y="581408"/>
                    <a:pt x="39536" y="581408"/>
                  </a:cubicBezTo>
                  <a:cubicBezTo>
                    <a:pt x="33970" y="581408"/>
                    <a:pt x="29458" y="576375"/>
                    <a:pt x="29458" y="570167"/>
                  </a:cubicBezTo>
                  <a:cubicBezTo>
                    <a:pt x="29458" y="563959"/>
                    <a:pt x="33970" y="558926"/>
                    <a:pt x="39536" y="558926"/>
                  </a:cubicBezTo>
                  <a:close/>
                  <a:moveTo>
                    <a:pt x="10078" y="558926"/>
                  </a:moveTo>
                  <a:cubicBezTo>
                    <a:pt x="15644" y="558926"/>
                    <a:pt x="20156" y="563959"/>
                    <a:pt x="20156" y="570167"/>
                  </a:cubicBezTo>
                  <a:cubicBezTo>
                    <a:pt x="20156" y="576375"/>
                    <a:pt x="15644" y="581408"/>
                    <a:pt x="10078" y="581408"/>
                  </a:cubicBezTo>
                  <a:cubicBezTo>
                    <a:pt x="4512" y="581408"/>
                    <a:pt x="0" y="576375"/>
                    <a:pt x="0" y="570167"/>
                  </a:cubicBezTo>
                  <a:cubicBezTo>
                    <a:pt x="0" y="563959"/>
                    <a:pt x="4512" y="558926"/>
                    <a:pt x="10078" y="558926"/>
                  </a:cubicBezTo>
                  <a:close/>
                  <a:moveTo>
                    <a:pt x="102328" y="526367"/>
                  </a:moveTo>
                  <a:cubicBezTo>
                    <a:pt x="107894" y="526367"/>
                    <a:pt x="112406" y="531226"/>
                    <a:pt x="112406" y="537220"/>
                  </a:cubicBezTo>
                  <a:cubicBezTo>
                    <a:pt x="112406" y="543214"/>
                    <a:pt x="107894" y="548073"/>
                    <a:pt x="102328" y="548073"/>
                  </a:cubicBezTo>
                  <a:cubicBezTo>
                    <a:pt x="96762" y="548073"/>
                    <a:pt x="92250" y="543214"/>
                    <a:pt x="92250" y="537220"/>
                  </a:cubicBezTo>
                  <a:cubicBezTo>
                    <a:pt x="92250" y="531226"/>
                    <a:pt x="96762" y="526367"/>
                    <a:pt x="102328" y="526367"/>
                  </a:cubicBezTo>
                  <a:close/>
                  <a:moveTo>
                    <a:pt x="70545" y="526367"/>
                  </a:moveTo>
                  <a:cubicBezTo>
                    <a:pt x="76111" y="526367"/>
                    <a:pt x="80623" y="531226"/>
                    <a:pt x="80623" y="537220"/>
                  </a:cubicBezTo>
                  <a:cubicBezTo>
                    <a:pt x="80623" y="543214"/>
                    <a:pt x="76111" y="548073"/>
                    <a:pt x="70545" y="548073"/>
                  </a:cubicBezTo>
                  <a:cubicBezTo>
                    <a:pt x="64979" y="548073"/>
                    <a:pt x="60467" y="543214"/>
                    <a:pt x="60467" y="537220"/>
                  </a:cubicBezTo>
                  <a:cubicBezTo>
                    <a:pt x="60467" y="531226"/>
                    <a:pt x="64979" y="526367"/>
                    <a:pt x="70545" y="526367"/>
                  </a:cubicBezTo>
                  <a:close/>
                  <a:moveTo>
                    <a:pt x="39536" y="526367"/>
                  </a:moveTo>
                  <a:cubicBezTo>
                    <a:pt x="45102" y="526367"/>
                    <a:pt x="49614" y="531226"/>
                    <a:pt x="49614" y="537220"/>
                  </a:cubicBezTo>
                  <a:cubicBezTo>
                    <a:pt x="49614" y="543214"/>
                    <a:pt x="45102" y="548073"/>
                    <a:pt x="39536" y="548073"/>
                  </a:cubicBezTo>
                  <a:cubicBezTo>
                    <a:pt x="33970" y="548073"/>
                    <a:pt x="29458" y="543214"/>
                    <a:pt x="29458" y="537220"/>
                  </a:cubicBezTo>
                  <a:cubicBezTo>
                    <a:pt x="29458" y="531226"/>
                    <a:pt x="33970" y="526367"/>
                    <a:pt x="39536" y="526367"/>
                  </a:cubicBezTo>
                  <a:close/>
                  <a:moveTo>
                    <a:pt x="10078" y="526367"/>
                  </a:moveTo>
                  <a:cubicBezTo>
                    <a:pt x="15644" y="526367"/>
                    <a:pt x="20156" y="531226"/>
                    <a:pt x="20156" y="537220"/>
                  </a:cubicBezTo>
                  <a:cubicBezTo>
                    <a:pt x="20156" y="543214"/>
                    <a:pt x="15644" y="548073"/>
                    <a:pt x="10078" y="548073"/>
                  </a:cubicBezTo>
                  <a:cubicBezTo>
                    <a:pt x="4512" y="548073"/>
                    <a:pt x="0" y="543214"/>
                    <a:pt x="0" y="537220"/>
                  </a:cubicBezTo>
                  <a:cubicBezTo>
                    <a:pt x="0" y="531226"/>
                    <a:pt x="4512" y="526367"/>
                    <a:pt x="10078" y="526367"/>
                  </a:cubicBezTo>
                  <a:close/>
                  <a:moveTo>
                    <a:pt x="102328" y="491483"/>
                  </a:moveTo>
                  <a:cubicBezTo>
                    <a:pt x="107894" y="491483"/>
                    <a:pt x="112406" y="496863"/>
                    <a:pt x="112406" y="503499"/>
                  </a:cubicBezTo>
                  <a:cubicBezTo>
                    <a:pt x="112406" y="510135"/>
                    <a:pt x="107894" y="515515"/>
                    <a:pt x="102328" y="515515"/>
                  </a:cubicBezTo>
                  <a:cubicBezTo>
                    <a:pt x="96762" y="515515"/>
                    <a:pt x="92250" y="510135"/>
                    <a:pt x="92250" y="503499"/>
                  </a:cubicBezTo>
                  <a:cubicBezTo>
                    <a:pt x="92250" y="496863"/>
                    <a:pt x="96762" y="491483"/>
                    <a:pt x="102328" y="491483"/>
                  </a:cubicBezTo>
                  <a:close/>
                  <a:moveTo>
                    <a:pt x="70545" y="491483"/>
                  </a:moveTo>
                  <a:cubicBezTo>
                    <a:pt x="76111" y="491483"/>
                    <a:pt x="80623" y="496863"/>
                    <a:pt x="80623" y="503499"/>
                  </a:cubicBezTo>
                  <a:cubicBezTo>
                    <a:pt x="80623" y="510135"/>
                    <a:pt x="76111" y="515515"/>
                    <a:pt x="70545" y="515515"/>
                  </a:cubicBezTo>
                  <a:cubicBezTo>
                    <a:pt x="64979" y="515515"/>
                    <a:pt x="60467" y="510135"/>
                    <a:pt x="60467" y="503499"/>
                  </a:cubicBezTo>
                  <a:cubicBezTo>
                    <a:pt x="60467" y="496863"/>
                    <a:pt x="64979" y="491483"/>
                    <a:pt x="70545" y="491483"/>
                  </a:cubicBezTo>
                  <a:close/>
                  <a:moveTo>
                    <a:pt x="39536" y="491483"/>
                  </a:moveTo>
                  <a:cubicBezTo>
                    <a:pt x="45102" y="491483"/>
                    <a:pt x="49614" y="496863"/>
                    <a:pt x="49614" y="503499"/>
                  </a:cubicBezTo>
                  <a:cubicBezTo>
                    <a:pt x="49614" y="510135"/>
                    <a:pt x="45102" y="515515"/>
                    <a:pt x="39536" y="515515"/>
                  </a:cubicBezTo>
                  <a:cubicBezTo>
                    <a:pt x="33970" y="515515"/>
                    <a:pt x="29458" y="510135"/>
                    <a:pt x="29458" y="503499"/>
                  </a:cubicBezTo>
                  <a:cubicBezTo>
                    <a:pt x="29458" y="496863"/>
                    <a:pt x="33970" y="491483"/>
                    <a:pt x="39536" y="491483"/>
                  </a:cubicBezTo>
                  <a:close/>
                  <a:moveTo>
                    <a:pt x="10078" y="491483"/>
                  </a:moveTo>
                  <a:cubicBezTo>
                    <a:pt x="15644" y="491483"/>
                    <a:pt x="20156" y="496863"/>
                    <a:pt x="20156" y="503499"/>
                  </a:cubicBezTo>
                  <a:cubicBezTo>
                    <a:pt x="20156" y="510135"/>
                    <a:pt x="15644" y="515515"/>
                    <a:pt x="10078" y="515515"/>
                  </a:cubicBezTo>
                  <a:cubicBezTo>
                    <a:pt x="4512" y="515515"/>
                    <a:pt x="0" y="510135"/>
                    <a:pt x="0" y="503499"/>
                  </a:cubicBezTo>
                  <a:cubicBezTo>
                    <a:pt x="0" y="496863"/>
                    <a:pt x="4512" y="491483"/>
                    <a:pt x="10078" y="491483"/>
                  </a:cubicBezTo>
                  <a:close/>
                  <a:moveTo>
                    <a:pt x="102328" y="458149"/>
                  </a:moveTo>
                  <a:cubicBezTo>
                    <a:pt x="107894" y="458149"/>
                    <a:pt x="112406" y="463182"/>
                    <a:pt x="112406" y="469390"/>
                  </a:cubicBezTo>
                  <a:cubicBezTo>
                    <a:pt x="112406" y="475598"/>
                    <a:pt x="107894" y="480631"/>
                    <a:pt x="102328" y="480631"/>
                  </a:cubicBezTo>
                  <a:cubicBezTo>
                    <a:pt x="96762" y="480631"/>
                    <a:pt x="92250" y="475598"/>
                    <a:pt x="92250" y="469390"/>
                  </a:cubicBezTo>
                  <a:cubicBezTo>
                    <a:pt x="92250" y="463182"/>
                    <a:pt x="96762" y="458149"/>
                    <a:pt x="102328" y="458149"/>
                  </a:cubicBezTo>
                  <a:close/>
                  <a:moveTo>
                    <a:pt x="70545" y="458149"/>
                  </a:moveTo>
                  <a:cubicBezTo>
                    <a:pt x="76111" y="458149"/>
                    <a:pt x="80623" y="463182"/>
                    <a:pt x="80623" y="469390"/>
                  </a:cubicBezTo>
                  <a:cubicBezTo>
                    <a:pt x="80623" y="475598"/>
                    <a:pt x="76111" y="480631"/>
                    <a:pt x="70545" y="480631"/>
                  </a:cubicBezTo>
                  <a:cubicBezTo>
                    <a:pt x="64979" y="480631"/>
                    <a:pt x="60467" y="475598"/>
                    <a:pt x="60467" y="469390"/>
                  </a:cubicBezTo>
                  <a:cubicBezTo>
                    <a:pt x="60467" y="463182"/>
                    <a:pt x="64979" y="458149"/>
                    <a:pt x="70545" y="458149"/>
                  </a:cubicBezTo>
                  <a:close/>
                  <a:moveTo>
                    <a:pt x="39536" y="458149"/>
                  </a:moveTo>
                  <a:cubicBezTo>
                    <a:pt x="45102" y="458149"/>
                    <a:pt x="49614" y="463182"/>
                    <a:pt x="49614" y="469390"/>
                  </a:cubicBezTo>
                  <a:cubicBezTo>
                    <a:pt x="49614" y="475598"/>
                    <a:pt x="45102" y="480631"/>
                    <a:pt x="39536" y="480631"/>
                  </a:cubicBezTo>
                  <a:cubicBezTo>
                    <a:pt x="33970" y="480631"/>
                    <a:pt x="29458" y="475598"/>
                    <a:pt x="29458" y="469390"/>
                  </a:cubicBezTo>
                  <a:cubicBezTo>
                    <a:pt x="29458" y="463182"/>
                    <a:pt x="33970" y="458149"/>
                    <a:pt x="39536" y="458149"/>
                  </a:cubicBezTo>
                  <a:close/>
                  <a:moveTo>
                    <a:pt x="10078" y="458149"/>
                  </a:moveTo>
                  <a:cubicBezTo>
                    <a:pt x="15644" y="458149"/>
                    <a:pt x="20156" y="463182"/>
                    <a:pt x="20156" y="469390"/>
                  </a:cubicBezTo>
                  <a:cubicBezTo>
                    <a:pt x="20156" y="475598"/>
                    <a:pt x="15644" y="480631"/>
                    <a:pt x="10078" y="480631"/>
                  </a:cubicBezTo>
                  <a:cubicBezTo>
                    <a:pt x="4512" y="480631"/>
                    <a:pt x="0" y="475598"/>
                    <a:pt x="0" y="469390"/>
                  </a:cubicBezTo>
                  <a:cubicBezTo>
                    <a:pt x="0" y="463182"/>
                    <a:pt x="4512" y="458149"/>
                    <a:pt x="10078" y="458149"/>
                  </a:cubicBezTo>
                  <a:close/>
                  <a:moveTo>
                    <a:pt x="102328" y="425590"/>
                  </a:moveTo>
                  <a:cubicBezTo>
                    <a:pt x="107894" y="425590"/>
                    <a:pt x="112406" y="430449"/>
                    <a:pt x="112406" y="436443"/>
                  </a:cubicBezTo>
                  <a:cubicBezTo>
                    <a:pt x="112406" y="442437"/>
                    <a:pt x="107894" y="447296"/>
                    <a:pt x="102328" y="447296"/>
                  </a:cubicBezTo>
                  <a:cubicBezTo>
                    <a:pt x="96762" y="447296"/>
                    <a:pt x="92250" y="442437"/>
                    <a:pt x="92250" y="436443"/>
                  </a:cubicBezTo>
                  <a:cubicBezTo>
                    <a:pt x="92250" y="430449"/>
                    <a:pt x="96762" y="425590"/>
                    <a:pt x="102328" y="425590"/>
                  </a:cubicBezTo>
                  <a:close/>
                  <a:moveTo>
                    <a:pt x="70545" y="425590"/>
                  </a:moveTo>
                  <a:cubicBezTo>
                    <a:pt x="76111" y="425590"/>
                    <a:pt x="80623" y="430449"/>
                    <a:pt x="80623" y="436443"/>
                  </a:cubicBezTo>
                  <a:cubicBezTo>
                    <a:pt x="80623" y="442437"/>
                    <a:pt x="76111" y="447296"/>
                    <a:pt x="70545" y="447296"/>
                  </a:cubicBezTo>
                  <a:cubicBezTo>
                    <a:pt x="64979" y="447296"/>
                    <a:pt x="60467" y="442437"/>
                    <a:pt x="60467" y="436443"/>
                  </a:cubicBezTo>
                  <a:cubicBezTo>
                    <a:pt x="60467" y="430449"/>
                    <a:pt x="64979" y="425590"/>
                    <a:pt x="70545" y="425590"/>
                  </a:cubicBezTo>
                  <a:close/>
                  <a:moveTo>
                    <a:pt x="39536" y="425590"/>
                  </a:moveTo>
                  <a:cubicBezTo>
                    <a:pt x="45102" y="425590"/>
                    <a:pt x="49614" y="430449"/>
                    <a:pt x="49614" y="436443"/>
                  </a:cubicBezTo>
                  <a:cubicBezTo>
                    <a:pt x="49614" y="442437"/>
                    <a:pt x="45102" y="447296"/>
                    <a:pt x="39536" y="447296"/>
                  </a:cubicBezTo>
                  <a:cubicBezTo>
                    <a:pt x="33970" y="447296"/>
                    <a:pt x="29458" y="442437"/>
                    <a:pt x="29458" y="436443"/>
                  </a:cubicBezTo>
                  <a:cubicBezTo>
                    <a:pt x="29458" y="430449"/>
                    <a:pt x="33970" y="425590"/>
                    <a:pt x="39536" y="425590"/>
                  </a:cubicBezTo>
                  <a:close/>
                  <a:moveTo>
                    <a:pt x="10078" y="425590"/>
                  </a:moveTo>
                  <a:cubicBezTo>
                    <a:pt x="15644" y="425590"/>
                    <a:pt x="20156" y="430449"/>
                    <a:pt x="20156" y="436443"/>
                  </a:cubicBezTo>
                  <a:cubicBezTo>
                    <a:pt x="20156" y="442437"/>
                    <a:pt x="15644" y="447296"/>
                    <a:pt x="10078" y="447296"/>
                  </a:cubicBezTo>
                  <a:cubicBezTo>
                    <a:pt x="4512" y="447296"/>
                    <a:pt x="0" y="442437"/>
                    <a:pt x="0" y="436443"/>
                  </a:cubicBezTo>
                  <a:cubicBezTo>
                    <a:pt x="0" y="430449"/>
                    <a:pt x="4512" y="425590"/>
                    <a:pt x="10078" y="425590"/>
                  </a:cubicBezTo>
                  <a:close/>
                  <a:moveTo>
                    <a:pt x="102328" y="392256"/>
                  </a:moveTo>
                  <a:cubicBezTo>
                    <a:pt x="107894" y="392256"/>
                    <a:pt x="112406" y="397115"/>
                    <a:pt x="112406" y="403109"/>
                  </a:cubicBezTo>
                  <a:cubicBezTo>
                    <a:pt x="112406" y="409103"/>
                    <a:pt x="107894" y="413962"/>
                    <a:pt x="102328" y="413962"/>
                  </a:cubicBezTo>
                  <a:cubicBezTo>
                    <a:pt x="96762" y="413962"/>
                    <a:pt x="92250" y="409103"/>
                    <a:pt x="92250" y="403109"/>
                  </a:cubicBezTo>
                  <a:cubicBezTo>
                    <a:pt x="92250" y="397115"/>
                    <a:pt x="96762" y="392256"/>
                    <a:pt x="102328" y="392256"/>
                  </a:cubicBezTo>
                  <a:close/>
                  <a:moveTo>
                    <a:pt x="70545" y="392256"/>
                  </a:moveTo>
                  <a:cubicBezTo>
                    <a:pt x="76111" y="392256"/>
                    <a:pt x="80623" y="397115"/>
                    <a:pt x="80623" y="403109"/>
                  </a:cubicBezTo>
                  <a:cubicBezTo>
                    <a:pt x="80623" y="409103"/>
                    <a:pt x="76111" y="413962"/>
                    <a:pt x="70545" y="413962"/>
                  </a:cubicBezTo>
                  <a:cubicBezTo>
                    <a:pt x="64979" y="413962"/>
                    <a:pt x="60467" y="409103"/>
                    <a:pt x="60467" y="403109"/>
                  </a:cubicBezTo>
                  <a:cubicBezTo>
                    <a:pt x="60467" y="397115"/>
                    <a:pt x="64979" y="392256"/>
                    <a:pt x="70545" y="392256"/>
                  </a:cubicBezTo>
                  <a:close/>
                  <a:moveTo>
                    <a:pt x="39536" y="392256"/>
                  </a:moveTo>
                  <a:cubicBezTo>
                    <a:pt x="45102" y="392256"/>
                    <a:pt x="49614" y="397115"/>
                    <a:pt x="49614" y="403109"/>
                  </a:cubicBezTo>
                  <a:cubicBezTo>
                    <a:pt x="49614" y="409103"/>
                    <a:pt x="45102" y="413962"/>
                    <a:pt x="39536" y="413962"/>
                  </a:cubicBezTo>
                  <a:cubicBezTo>
                    <a:pt x="33970" y="413962"/>
                    <a:pt x="29458" y="409103"/>
                    <a:pt x="29458" y="403109"/>
                  </a:cubicBezTo>
                  <a:cubicBezTo>
                    <a:pt x="29458" y="397115"/>
                    <a:pt x="33970" y="392256"/>
                    <a:pt x="39536" y="392256"/>
                  </a:cubicBezTo>
                  <a:close/>
                  <a:moveTo>
                    <a:pt x="10078" y="392256"/>
                  </a:moveTo>
                  <a:cubicBezTo>
                    <a:pt x="15644" y="392256"/>
                    <a:pt x="20156" y="397115"/>
                    <a:pt x="20156" y="403109"/>
                  </a:cubicBezTo>
                  <a:cubicBezTo>
                    <a:pt x="20156" y="409103"/>
                    <a:pt x="15644" y="413962"/>
                    <a:pt x="10078" y="413962"/>
                  </a:cubicBezTo>
                  <a:cubicBezTo>
                    <a:pt x="4512" y="413962"/>
                    <a:pt x="0" y="409103"/>
                    <a:pt x="0" y="403109"/>
                  </a:cubicBezTo>
                  <a:cubicBezTo>
                    <a:pt x="0" y="397115"/>
                    <a:pt x="4512" y="392256"/>
                    <a:pt x="10078" y="392256"/>
                  </a:cubicBezTo>
                  <a:close/>
                  <a:moveTo>
                    <a:pt x="102328" y="358922"/>
                  </a:moveTo>
                  <a:cubicBezTo>
                    <a:pt x="107894" y="358922"/>
                    <a:pt x="112406" y="363955"/>
                    <a:pt x="112406" y="370163"/>
                  </a:cubicBezTo>
                  <a:cubicBezTo>
                    <a:pt x="112406" y="376371"/>
                    <a:pt x="107894" y="381404"/>
                    <a:pt x="102328" y="381404"/>
                  </a:cubicBezTo>
                  <a:cubicBezTo>
                    <a:pt x="96762" y="381404"/>
                    <a:pt x="92250" y="376371"/>
                    <a:pt x="92250" y="370163"/>
                  </a:cubicBezTo>
                  <a:cubicBezTo>
                    <a:pt x="92250" y="363955"/>
                    <a:pt x="96762" y="358922"/>
                    <a:pt x="102328" y="358922"/>
                  </a:cubicBezTo>
                  <a:close/>
                  <a:moveTo>
                    <a:pt x="70545" y="358922"/>
                  </a:moveTo>
                  <a:cubicBezTo>
                    <a:pt x="76111" y="358922"/>
                    <a:pt x="80623" y="363955"/>
                    <a:pt x="80623" y="370163"/>
                  </a:cubicBezTo>
                  <a:cubicBezTo>
                    <a:pt x="80623" y="376371"/>
                    <a:pt x="76111" y="381404"/>
                    <a:pt x="70545" y="381404"/>
                  </a:cubicBezTo>
                  <a:cubicBezTo>
                    <a:pt x="64979" y="381404"/>
                    <a:pt x="60467" y="376371"/>
                    <a:pt x="60467" y="370163"/>
                  </a:cubicBezTo>
                  <a:cubicBezTo>
                    <a:pt x="60467" y="363955"/>
                    <a:pt x="64979" y="358922"/>
                    <a:pt x="70545" y="358922"/>
                  </a:cubicBezTo>
                  <a:close/>
                  <a:moveTo>
                    <a:pt x="39536" y="358922"/>
                  </a:moveTo>
                  <a:cubicBezTo>
                    <a:pt x="45102" y="358922"/>
                    <a:pt x="49614" y="363955"/>
                    <a:pt x="49614" y="370163"/>
                  </a:cubicBezTo>
                  <a:cubicBezTo>
                    <a:pt x="49614" y="376371"/>
                    <a:pt x="45102" y="381404"/>
                    <a:pt x="39536" y="381404"/>
                  </a:cubicBezTo>
                  <a:cubicBezTo>
                    <a:pt x="33970" y="381404"/>
                    <a:pt x="29458" y="376371"/>
                    <a:pt x="29458" y="370163"/>
                  </a:cubicBezTo>
                  <a:cubicBezTo>
                    <a:pt x="29458" y="363955"/>
                    <a:pt x="33970" y="358922"/>
                    <a:pt x="39536" y="358922"/>
                  </a:cubicBezTo>
                  <a:close/>
                  <a:moveTo>
                    <a:pt x="10078" y="358922"/>
                  </a:moveTo>
                  <a:cubicBezTo>
                    <a:pt x="15644" y="358922"/>
                    <a:pt x="20156" y="363955"/>
                    <a:pt x="20156" y="370163"/>
                  </a:cubicBezTo>
                  <a:cubicBezTo>
                    <a:pt x="20156" y="376371"/>
                    <a:pt x="15644" y="381404"/>
                    <a:pt x="10078" y="381404"/>
                  </a:cubicBezTo>
                  <a:cubicBezTo>
                    <a:pt x="4512" y="381404"/>
                    <a:pt x="0" y="376371"/>
                    <a:pt x="0" y="370163"/>
                  </a:cubicBezTo>
                  <a:cubicBezTo>
                    <a:pt x="0" y="363955"/>
                    <a:pt x="4512" y="358922"/>
                    <a:pt x="10078" y="358922"/>
                  </a:cubicBezTo>
                  <a:close/>
                  <a:moveTo>
                    <a:pt x="102328" y="324813"/>
                  </a:moveTo>
                  <a:cubicBezTo>
                    <a:pt x="107894" y="324813"/>
                    <a:pt x="112406" y="329672"/>
                    <a:pt x="112406" y="335666"/>
                  </a:cubicBezTo>
                  <a:cubicBezTo>
                    <a:pt x="112406" y="341660"/>
                    <a:pt x="107894" y="346519"/>
                    <a:pt x="102328" y="346519"/>
                  </a:cubicBezTo>
                  <a:cubicBezTo>
                    <a:pt x="96762" y="346519"/>
                    <a:pt x="92250" y="341660"/>
                    <a:pt x="92250" y="335666"/>
                  </a:cubicBezTo>
                  <a:cubicBezTo>
                    <a:pt x="92250" y="329672"/>
                    <a:pt x="96762" y="324813"/>
                    <a:pt x="102328" y="324813"/>
                  </a:cubicBezTo>
                  <a:close/>
                  <a:moveTo>
                    <a:pt x="70545" y="324813"/>
                  </a:moveTo>
                  <a:cubicBezTo>
                    <a:pt x="76111" y="324813"/>
                    <a:pt x="80623" y="329672"/>
                    <a:pt x="80623" y="335666"/>
                  </a:cubicBezTo>
                  <a:cubicBezTo>
                    <a:pt x="80623" y="341660"/>
                    <a:pt x="76111" y="346519"/>
                    <a:pt x="70545" y="346519"/>
                  </a:cubicBezTo>
                  <a:cubicBezTo>
                    <a:pt x="64979" y="346519"/>
                    <a:pt x="60467" y="341660"/>
                    <a:pt x="60467" y="335666"/>
                  </a:cubicBezTo>
                  <a:cubicBezTo>
                    <a:pt x="60467" y="329672"/>
                    <a:pt x="64979" y="324813"/>
                    <a:pt x="70545" y="324813"/>
                  </a:cubicBezTo>
                  <a:close/>
                  <a:moveTo>
                    <a:pt x="39536" y="324813"/>
                  </a:moveTo>
                  <a:cubicBezTo>
                    <a:pt x="45102" y="324813"/>
                    <a:pt x="49614" y="329672"/>
                    <a:pt x="49614" y="335666"/>
                  </a:cubicBezTo>
                  <a:cubicBezTo>
                    <a:pt x="49614" y="341660"/>
                    <a:pt x="45102" y="346519"/>
                    <a:pt x="39536" y="346519"/>
                  </a:cubicBezTo>
                  <a:cubicBezTo>
                    <a:pt x="33970" y="346519"/>
                    <a:pt x="29458" y="341660"/>
                    <a:pt x="29458" y="335666"/>
                  </a:cubicBezTo>
                  <a:cubicBezTo>
                    <a:pt x="29458" y="329672"/>
                    <a:pt x="33970" y="324813"/>
                    <a:pt x="39536" y="324813"/>
                  </a:cubicBezTo>
                  <a:close/>
                  <a:moveTo>
                    <a:pt x="10078" y="324813"/>
                  </a:moveTo>
                  <a:cubicBezTo>
                    <a:pt x="15644" y="324813"/>
                    <a:pt x="20156" y="329672"/>
                    <a:pt x="20156" y="335666"/>
                  </a:cubicBezTo>
                  <a:cubicBezTo>
                    <a:pt x="20156" y="341660"/>
                    <a:pt x="15644" y="346519"/>
                    <a:pt x="10078" y="346519"/>
                  </a:cubicBezTo>
                  <a:cubicBezTo>
                    <a:pt x="4512" y="346519"/>
                    <a:pt x="0" y="341660"/>
                    <a:pt x="0" y="335666"/>
                  </a:cubicBezTo>
                  <a:cubicBezTo>
                    <a:pt x="0" y="329672"/>
                    <a:pt x="4512" y="324813"/>
                    <a:pt x="10078" y="324813"/>
                  </a:cubicBezTo>
                  <a:close/>
                  <a:moveTo>
                    <a:pt x="102328" y="291479"/>
                  </a:moveTo>
                  <a:cubicBezTo>
                    <a:pt x="107894" y="291479"/>
                    <a:pt x="112406" y="296338"/>
                    <a:pt x="112406" y="302332"/>
                  </a:cubicBezTo>
                  <a:cubicBezTo>
                    <a:pt x="112406" y="308326"/>
                    <a:pt x="107894" y="313185"/>
                    <a:pt x="102328" y="313185"/>
                  </a:cubicBezTo>
                  <a:cubicBezTo>
                    <a:pt x="96762" y="313185"/>
                    <a:pt x="92250" y="308326"/>
                    <a:pt x="92250" y="302332"/>
                  </a:cubicBezTo>
                  <a:cubicBezTo>
                    <a:pt x="92250" y="296338"/>
                    <a:pt x="96762" y="291479"/>
                    <a:pt x="102328" y="291479"/>
                  </a:cubicBezTo>
                  <a:close/>
                  <a:moveTo>
                    <a:pt x="70545" y="291479"/>
                  </a:moveTo>
                  <a:cubicBezTo>
                    <a:pt x="76111" y="291479"/>
                    <a:pt x="80623" y="296338"/>
                    <a:pt x="80623" y="302332"/>
                  </a:cubicBezTo>
                  <a:cubicBezTo>
                    <a:pt x="80623" y="308326"/>
                    <a:pt x="76111" y="313185"/>
                    <a:pt x="70545" y="313185"/>
                  </a:cubicBezTo>
                  <a:cubicBezTo>
                    <a:pt x="64979" y="313185"/>
                    <a:pt x="60467" y="308326"/>
                    <a:pt x="60467" y="302332"/>
                  </a:cubicBezTo>
                  <a:cubicBezTo>
                    <a:pt x="60467" y="296338"/>
                    <a:pt x="64979" y="291479"/>
                    <a:pt x="70545" y="291479"/>
                  </a:cubicBezTo>
                  <a:close/>
                  <a:moveTo>
                    <a:pt x="39536" y="291479"/>
                  </a:moveTo>
                  <a:cubicBezTo>
                    <a:pt x="45102" y="291479"/>
                    <a:pt x="49614" y="296338"/>
                    <a:pt x="49614" y="302332"/>
                  </a:cubicBezTo>
                  <a:cubicBezTo>
                    <a:pt x="49614" y="308326"/>
                    <a:pt x="45102" y="313185"/>
                    <a:pt x="39536" y="313185"/>
                  </a:cubicBezTo>
                  <a:cubicBezTo>
                    <a:pt x="33970" y="313185"/>
                    <a:pt x="29458" y="308326"/>
                    <a:pt x="29458" y="302332"/>
                  </a:cubicBezTo>
                  <a:cubicBezTo>
                    <a:pt x="29458" y="296338"/>
                    <a:pt x="33970" y="291479"/>
                    <a:pt x="39536" y="291479"/>
                  </a:cubicBezTo>
                  <a:close/>
                  <a:moveTo>
                    <a:pt x="10078" y="291479"/>
                  </a:moveTo>
                  <a:cubicBezTo>
                    <a:pt x="15644" y="291479"/>
                    <a:pt x="20156" y="296338"/>
                    <a:pt x="20156" y="302332"/>
                  </a:cubicBezTo>
                  <a:cubicBezTo>
                    <a:pt x="20156" y="308326"/>
                    <a:pt x="15644" y="313185"/>
                    <a:pt x="10078" y="313185"/>
                  </a:cubicBezTo>
                  <a:cubicBezTo>
                    <a:pt x="4512" y="313185"/>
                    <a:pt x="0" y="308326"/>
                    <a:pt x="0" y="302332"/>
                  </a:cubicBezTo>
                  <a:cubicBezTo>
                    <a:pt x="0" y="296338"/>
                    <a:pt x="4512" y="291479"/>
                    <a:pt x="10078" y="291479"/>
                  </a:cubicBezTo>
                  <a:close/>
                  <a:moveTo>
                    <a:pt x="102328" y="258145"/>
                  </a:moveTo>
                  <a:cubicBezTo>
                    <a:pt x="107894" y="258145"/>
                    <a:pt x="112406" y="263178"/>
                    <a:pt x="112406" y="269386"/>
                  </a:cubicBezTo>
                  <a:cubicBezTo>
                    <a:pt x="112406" y="275594"/>
                    <a:pt x="107894" y="280627"/>
                    <a:pt x="102328" y="280627"/>
                  </a:cubicBezTo>
                  <a:cubicBezTo>
                    <a:pt x="96762" y="280627"/>
                    <a:pt x="92250" y="275594"/>
                    <a:pt x="92250" y="269386"/>
                  </a:cubicBezTo>
                  <a:cubicBezTo>
                    <a:pt x="92250" y="263178"/>
                    <a:pt x="96762" y="258145"/>
                    <a:pt x="102328" y="258145"/>
                  </a:cubicBezTo>
                  <a:close/>
                  <a:moveTo>
                    <a:pt x="70545" y="258145"/>
                  </a:moveTo>
                  <a:cubicBezTo>
                    <a:pt x="76111" y="258145"/>
                    <a:pt x="80623" y="263178"/>
                    <a:pt x="80623" y="269386"/>
                  </a:cubicBezTo>
                  <a:cubicBezTo>
                    <a:pt x="80623" y="275594"/>
                    <a:pt x="76111" y="280627"/>
                    <a:pt x="70545" y="280627"/>
                  </a:cubicBezTo>
                  <a:cubicBezTo>
                    <a:pt x="64979" y="280627"/>
                    <a:pt x="60467" y="275594"/>
                    <a:pt x="60467" y="269386"/>
                  </a:cubicBezTo>
                  <a:cubicBezTo>
                    <a:pt x="60467" y="263178"/>
                    <a:pt x="64979" y="258145"/>
                    <a:pt x="70545" y="258145"/>
                  </a:cubicBezTo>
                  <a:close/>
                  <a:moveTo>
                    <a:pt x="39536" y="258145"/>
                  </a:moveTo>
                  <a:cubicBezTo>
                    <a:pt x="45102" y="258145"/>
                    <a:pt x="49614" y="263178"/>
                    <a:pt x="49614" y="269386"/>
                  </a:cubicBezTo>
                  <a:cubicBezTo>
                    <a:pt x="49614" y="275594"/>
                    <a:pt x="45102" y="280627"/>
                    <a:pt x="39536" y="280627"/>
                  </a:cubicBezTo>
                  <a:cubicBezTo>
                    <a:pt x="33970" y="280627"/>
                    <a:pt x="29458" y="275594"/>
                    <a:pt x="29458" y="269386"/>
                  </a:cubicBezTo>
                  <a:cubicBezTo>
                    <a:pt x="29458" y="263178"/>
                    <a:pt x="33970" y="258145"/>
                    <a:pt x="39536" y="258145"/>
                  </a:cubicBezTo>
                  <a:close/>
                  <a:moveTo>
                    <a:pt x="10078" y="258145"/>
                  </a:moveTo>
                  <a:cubicBezTo>
                    <a:pt x="15644" y="258145"/>
                    <a:pt x="20156" y="263178"/>
                    <a:pt x="20156" y="269386"/>
                  </a:cubicBezTo>
                  <a:cubicBezTo>
                    <a:pt x="20156" y="275594"/>
                    <a:pt x="15644" y="280627"/>
                    <a:pt x="10078" y="280627"/>
                  </a:cubicBezTo>
                  <a:cubicBezTo>
                    <a:pt x="4512" y="280627"/>
                    <a:pt x="0" y="275594"/>
                    <a:pt x="0" y="269386"/>
                  </a:cubicBezTo>
                  <a:cubicBezTo>
                    <a:pt x="0" y="263178"/>
                    <a:pt x="4512" y="258145"/>
                    <a:pt x="10078" y="258145"/>
                  </a:cubicBezTo>
                  <a:close/>
                  <a:moveTo>
                    <a:pt x="102328" y="225586"/>
                  </a:moveTo>
                  <a:cubicBezTo>
                    <a:pt x="107894" y="225586"/>
                    <a:pt x="112406" y="230445"/>
                    <a:pt x="112406" y="236439"/>
                  </a:cubicBezTo>
                  <a:cubicBezTo>
                    <a:pt x="112406" y="242433"/>
                    <a:pt x="107894" y="247292"/>
                    <a:pt x="102328" y="247292"/>
                  </a:cubicBezTo>
                  <a:cubicBezTo>
                    <a:pt x="96762" y="247292"/>
                    <a:pt x="92250" y="242433"/>
                    <a:pt x="92250" y="236439"/>
                  </a:cubicBezTo>
                  <a:cubicBezTo>
                    <a:pt x="92250" y="230445"/>
                    <a:pt x="96762" y="225586"/>
                    <a:pt x="102328" y="225586"/>
                  </a:cubicBezTo>
                  <a:close/>
                  <a:moveTo>
                    <a:pt x="70545" y="225586"/>
                  </a:moveTo>
                  <a:cubicBezTo>
                    <a:pt x="76111" y="225586"/>
                    <a:pt x="80623" y="230445"/>
                    <a:pt x="80623" y="236439"/>
                  </a:cubicBezTo>
                  <a:cubicBezTo>
                    <a:pt x="80623" y="242433"/>
                    <a:pt x="76111" y="247292"/>
                    <a:pt x="70545" y="247292"/>
                  </a:cubicBezTo>
                  <a:cubicBezTo>
                    <a:pt x="64979" y="247292"/>
                    <a:pt x="60467" y="242433"/>
                    <a:pt x="60467" y="236439"/>
                  </a:cubicBezTo>
                  <a:cubicBezTo>
                    <a:pt x="60467" y="230445"/>
                    <a:pt x="64979" y="225586"/>
                    <a:pt x="70545" y="225586"/>
                  </a:cubicBezTo>
                  <a:close/>
                  <a:moveTo>
                    <a:pt x="39536" y="225586"/>
                  </a:moveTo>
                  <a:cubicBezTo>
                    <a:pt x="45102" y="225586"/>
                    <a:pt x="49614" y="230445"/>
                    <a:pt x="49614" y="236439"/>
                  </a:cubicBezTo>
                  <a:cubicBezTo>
                    <a:pt x="49614" y="242433"/>
                    <a:pt x="45102" y="247292"/>
                    <a:pt x="39536" y="247292"/>
                  </a:cubicBezTo>
                  <a:cubicBezTo>
                    <a:pt x="33970" y="247292"/>
                    <a:pt x="29458" y="242433"/>
                    <a:pt x="29458" y="236439"/>
                  </a:cubicBezTo>
                  <a:cubicBezTo>
                    <a:pt x="29458" y="230445"/>
                    <a:pt x="33970" y="225586"/>
                    <a:pt x="39536" y="225586"/>
                  </a:cubicBezTo>
                  <a:close/>
                  <a:moveTo>
                    <a:pt x="10078" y="225586"/>
                  </a:moveTo>
                  <a:cubicBezTo>
                    <a:pt x="15644" y="225586"/>
                    <a:pt x="20156" y="230445"/>
                    <a:pt x="20156" y="236439"/>
                  </a:cubicBezTo>
                  <a:cubicBezTo>
                    <a:pt x="20156" y="242433"/>
                    <a:pt x="15644" y="247292"/>
                    <a:pt x="10078" y="247292"/>
                  </a:cubicBezTo>
                  <a:cubicBezTo>
                    <a:pt x="4512" y="247292"/>
                    <a:pt x="0" y="242433"/>
                    <a:pt x="0" y="236439"/>
                  </a:cubicBezTo>
                  <a:cubicBezTo>
                    <a:pt x="0" y="230445"/>
                    <a:pt x="4512" y="225586"/>
                    <a:pt x="10078" y="225586"/>
                  </a:cubicBezTo>
                  <a:close/>
                  <a:moveTo>
                    <a:pt x="102328" y="190702"/>
                  </a:moveTo>
                  <a:cubicBezTo>
                    <a:pt x="107894" y="190702"/>
                    <a:pt x="112406" y="196082"/>
                    <a:pt x="112406" y="202718"/>
                  </a:cubicBezTo>
                  <a:cubicBezTo>
                    <a:pt x="112406" y="209354"/>
                    <a:pt x="107894" y="214734"/>
                    <a:pt x="102328" y="214734"/>
                  </a:cubicBezTo>
                  <a:cubicBezTo>
                    <a:pt x="96762" y="214734"/>
                    <a:pt x="92250" y="209354"/>
                    <a:pt x="92250" y="202718"/>
                  </a:cubicBezTo>
                  <a:cubicBezTo>
                    <a:pt x="92250" y="196082"/>
                    <a:pt x="96762" y="190702"/>
                    <a:pt x="102328" y="190702"/>
                  </a:cubicBezTo>
                  <a:close/>
                  <a:moveTo>
                    <a:pt x="70545" y="190702"/>
                  </a:moveTo>
                  <a:cubicBezTo>
                    <a:pt x="76111" y="190702"/>
                    <a:pt x="80623" y="196082"/>
                    <a:pt x="80623" y="202718"/>
                  </a:cubicBezTo>
                  <a:cubicBezTo>
                    <a:pt x="80623" y="209354"/>
                    <a:pt x="76111" y="214734"/>
                    <a:pt x="70545" y="214734"/>
                  </a:cubicBezTo>
                  <a:cubicBezTo>
                    <a:pt x="64979" y="214734"/>
                    <a:pt x="60467" y="209354"/>
                    <a:pt x="60467" y="202718"/>
                  </a:cubicBezTo>
                  <a:cubicBezTo>
                    <a:pt x="60467" y="196082"/>
                    <a:pt x="64979" y="190702"/>
                    <a:pt x="70545" y="190702"/>
                  </a:cubicBezTo>
                  <a:close/>
                  <a:moveTo>
                    <a:pt x="39536" y="190702"/>
                  </a:moveTo>
                  <a:cubicBezTo>
                    <a:pt x="45102" y="190702"/>
                    <a:pt x="49614" y="196082"/>
                    <a:pt x="49614" y="202718"/>
                  </a:cubicBezTo>
                  <a:cubicBezTo>
                    <a:pt x="49614" y="209354"/>
                    <a:pt x="45102" y="214734"/>
                    <a:pt x="39536" y="214734"/>
                  </a:cubicBezTo>
                  <a:cubicBezTo>
                    <a:pt x="33970" y="214734"/>
                    <a:pt x="29458" y="209354"/>
                    <a:pt x="29458" y="202718"/>
                  </a:cubicBezTo>
                  <a:cubicBezTo>
                    <a:pt x="29458" y="196082"/>
                    <a:pt x="33970" y="190702"/>
                    <a:pt x="39536" y="190702"/>
                  </a:cubicBezTo>
                  <a:close/>
                  <a:moveTo>
                    <a:pt x="10078" y="190702"/>
                  </a:moveTo>
                  <a:cubicBezTo>
                    <a:pt x="15644" y="190702"/>
                    <a:pt x="20156" y="196082"/>
                    <a:pt x="20156" y="202718"/>
                  </a:cubicBezTo>
                  <a:cubicBezTo>
                    <a:pt x="20156" y="209354"/>
                    <a:pt x="15644" y="214734"/>
                    <a:pt x="10078" y="214734"/>
                  </a:cubicBezTo>
                  <a:cubicBezTo>
                    <a:pt x="4512" y="214734"/>
                    <a:pt x="0" y="209354"/>
                    <a:pt x="0" y="202718"/>
                  </a:cubicBezTo>
                  <a:cubicBezTo>
                    <a:pt x="0" y="196082"/>
                    <a:pt x="4512" y="190702"/>
                    <a:pt x="10078" y="190702"/>
                  </a:cubicBezTo>
                  <a:close/>
                  <a:moveTo>
                    <a:pt x="102328" y="157368"/>
                  </a:moveTo>
                  <a:cubicBezTo>
                    <a:pt x="107894" y="157368"/>
                    <a:pt x="112406" y="162401"/>
                    <a:pt x="112406" y="168609"/>
                  </a:cubicBezTo>
                  <a:cubicBezTo>
                    <a:pt x="112406" y="174817"/>
                    <a:pt x="107894" y="179850"/>
                    <a:pt x="102328" y="179850"/>
                  </a:cubicBezTo>
                  <a:cubicBezTo>
                    <a:pt x="96762" y="179850"/>
                    <a:pt x="92250" y="174817"/>
                    <a:pt x="92250" y="168609"/>
                  </a:cubicBezTo>
                  <a:cubicBezTo>
                    <a:pt x="92250" y="162401"/>
                    <a:pt x="96762" y="157368"/>
                    <a:pt x="102328" y="157368"/>
                  </a:cubicBezTo>
                  <a:close/>
                  <a:moveTo>
                    <a:pt x="70545" y="157368"/>
                  </a:moveTo>
                  <a:cubicBezTo>
                    <a:pt x="76111" y="157368"/>
                    <a:pt x="80623" y="162401"/>
                    <a:pt x="80623" y="168609"/>
                  </a:cubicBezTo>
                  <a:cubicBezTo>
                    <a:pt x="80623" y="174817"/>
                    <a:pt x="76111" y="179850"/>
                    <a:pt x="70545" y="179850"/>
                  </a:cubicBezTo>
                  <a:cubicBezTo>
                    <a:pt x="64979" y="179850"/>
                    <a:pt x="60467" y="174817"/>
                    <a:pt x="60467" y="168609"/>
                  </a:cubicBezTo>
                  <a:cubicBezTo>
                    <a:pt x="60467" y="162401"/>
                    <a:pt x="64979" y="157368"/>
                    <a:pt x="70545" y="157368"/>
                  </a:cubicBezTo>
                  <a:close/>
                  <a:moveTo>
                    <a:pt x="39536" y="157368"/>
                  </a:moveTo>
                  <a:cubicBezTo>
                    <a:pt x="45102" y="157368"/>
                    <a:pt x="49614" y="162401"/>
                    <a:pt x="49614" y="168609"/>
                  </a:cubicBezTo>
                  <a:cubicBezTo>
                    <a:pt x="49614" y="174817"/>
                    <a:pt x="45102" y="179850"/>
                    <a:pt x="39536" y="179850"/>
                  </a:cubicBezTo>
                  <a:cubicBezTo>
                    <a:pt x="33970" y="179850"/>
                    <a:pt x="29458" y="174817"/>
                    <a:pt x="29458" y="168609"/>
                  </a:cubicBezTo>
                  <a:cubicBezTo>
                    <a:pt x="29458" y="162401"/>
                    <a:pt x="33970" y="157368"/>
                    <a:pt x="39536" y="157368"/>
                  </a:cubicBezTo>
                  <a:close/>
                  <a:moveTo>
                    <a:pt x="10078" y="157368"/>
                  </a:moveTo>
                  <a:cubicBezTo>
                    <a:pt x="15644" y="157368"/>
                    <a:pt x="20156" y="162401"/>
                    <a:pt x="20156" y="168609"/>
                  </a:cubicBezTo>
                  <a:cubicBezTo>
                    <a:pt x="20156" y="174817"/>
                    <a:pt x="15644" y="179850"/>
                    <a:pt x="10078" y="179850"/>
                  </a:cubicBezTo>
                  <a:cubicBezTo>
                    <a:pt x="4512" y="179850"/>
                    <a:pt x="0" y="174817"/>
                    <a:pt x="0" y="168609"/>
                  </a:cubicBezTo>
                  <a:cubicBezTo>
                    <a:pt x="0" y="162401"/>
                    <a:pt x="4512" y="157368"/>
                    <a:pt x="10078" y="157368"/>
                  </a:cubicBezTo>
                  <a:close/>
                  <a:moveTo>
                    <a:pt x="102328" y="124809"/>
                  </a:moveTo>
                  <a:cubicBezTo>
                    <a:pt x="107894" y="124809"/>
                    <a:pt x="112406" y="129668"/>
                    <a:pt x="112406" y="135662"/>
                  </a:cubicBezTo>
                  <a:cubicBezTo>
                    <a:pt x="112406" y="141656"/>
                    <a:pt x="107894" y="146515"/>
                    <a:pt x="102328" y="146515"/>
                  </a:cubicBezTo>
                  <a:cubicBezTo>
                    <a:pt x="96762" y="146515"/>
                    <a:pt x="92250" y="141656"/>
                    <a:pt x="92250" y="135662"/>
                  </a:cubicBezTo>
                  <a:cubicBezTo>
                    <a:pt x="92250" y="129668"/>
                    <a:pt x="96762" y="124809"/>
                    <a:pt x="102328" y="124809"/>
                  </a:cubicBezTo>
                  <a:close/>
                  <a:moveTo>
                    <a:pt x="70545" y="124809"/>
                  </a:moveTo>
                  <a:cubicBezTo>
                    <a:pt x="76111" y="124809"/>
                    <a:pt x="80623" y="129668"/>
                    <a:pt x="80623" y="135662"/>
                  </a:cubicBezTo>
                  <a:cubicBezTo>
                    <a:pt x="80623" y="141656"/>
                    <a:pt x="76111" y="146515"/>
                    <a:pt x="70545" y="146515"/>
                  </a:cubicBezTo>
                  <a:cubicBezTo>
                    <a:pt x="64979" y="146515"/>
                    <a:pt x="60467" y="141656"/>
                    <a:pt x="60467" y="135662"/>
                  </a:cubicBezTo>
                  <a:cubicBezTo>
                    <a:pt x="60467" y="129668"/>
                    <a:pt x="64979" y="124809"/>
                    <a:pt x="70545" y="124809"/>
                  </a:cubicBezTo>
                  <a:close/>
                  <a:moveTo>
                    <a:pt x="39536" y="124809"/>
                  </a:moveTo>
                  <a:cubicBezTo>
                    <a:pt x="45102" y="124809"/>
                    <a:pt x="49614" y="129668"/>
                    <a:pt x="49614" y="135662"/>
                  </a:cubicBezTo>
                  <a:cubicBezTo>
                    <a:pt x="49614" y="141656"/>
                    <a:pt x="45102" y="146515"/>
                    <a:pt x="39536" y="146515"/>
                  </a:cubicBezTo>
                  <a:cubicBezTo>
                    <a:pt x="33970" y="146515"/>
                    <a:pt x="29458" y="141656"/>
                    <a:pt x="29458" y="135662"/>
                  </a:cubicBezTo>
                  <a:cubicBezTo>
                    <a:pt x="29458" y="129668"/>
                    <a:pt x="33970" y="124809"/>
                    <a:pt x="39536" y="124809"/>
                  </a:cubicBezTo>
                  <a:close/>
                  <a:moveTo>
                    <a:pt x="10078" y="124809"/>
                  </a:moveTo>
                  <a:cubicBezTo>
                    <a:pt x="15644" y="124809"/>
                    <a:pt x="20156" y="129668"/>
                    <a:pt x="20156" y="135662"/>
                  </a:cubicBezTo>
                  <a:cubicBezTo>
                    <a:pt x="20156" y="141656"/>
                    <a:pt x="15644" y="146515"/>
                    <a:pt x="10078" y="146515"/>
                  </a:cubicBezTo>
                  <a:cubicBezTo>
                    <a:pt x="4512" y="146515"/>
                    <a:pt x="0" y="141656"/>
                    <a:pt x="0" y="135662"/>
                  </a:cubicBezTo>
                  <a:cubicBezTo>
                    <a:pt x="0" y="129668"/>
                    <a:pt x="4512" y="124809"/>
                    <a:pt x="10078" y="124809"/>
                  </a:cubicBezTo>
                  <a:close/>
                  <a:moveTo>
                    <a:pt x="0" y="0"/>
                  </a:moveTo>
                  <a:lnTo>
                    <a:pt x="112405" y="0"/>
                  </a:lnTo>
                  <a:lnTo>
                    <a:pt x="112405" y="122483"/>
                  </a:lnTo>
                  <a:lnTo>
                    <a:pt x="0" y="122483"/>
                  </a:lnTo>
                  <a:close/>
                </a:path>
              </a:pathLst>
            </a:custGeom>
            <a:solidFill>
              <a:schemeClr val="tx1"/>
            </a:solidFill>
            <a:ln w="9525">
              <a:noFill/>
              <a:miter lim="800000"/>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3" name="任意多边形 312"/>
            <p:cNvSpPr/>
            <p:nvPr/>
          </p:nvSpPr>
          <p:spPr bwMode="auto">
            <a:xfrm>
              <a:off x="1689845" y="1803580"/>
              <a:ext cx="65984" cy="468000"/>
            </a:xfrm>
            <a:custGeom>
              <a:gdLst>
                <a:gd name="connsiteX0" fmla="*/ 24688 w 65984"/>
                <a:gd name="connsiteY0" fmla="*/ 0 h 812900"/>
                <a:gd name="connsiteX1" fmla="*/ 28952 w 65984"/>
                <a:gd name="connsiteY1" fmla="*/ 673 h 812900"/>
                <a:gd name="connsiteX2" fmla="*/ 33217 w 65984"/>
                <a:gd name="connsiteY2" fmla="*/ 0 h 812900"/>
                <a:gd name="connsiteX3" fmla="*/ 65984 w 65984"/>
                <a:gd name="connsiteY3" fmla="*/ 810655 h 812900"/>
                <a:gd name="connsiteX4" fmla="*/ 57456 w 65984"/>
                <a:gd name="connsiteY4" fmla="*/ 811553 h 812900"/>
                <a:gd name="connsiteX5" fmla="*/ 29555 w 65984"/>
                <a:gd name="connsiteY5" fmla="*/ 121691 h 812900"/>
                <a:gd name="connsiteX6" fmla="*/ 8528 w 65984"/>
                <a:gd name="connsiteY6" fmla="*/ 812900 h 812900"/>
                <a:gd name="connsiteX7" fmla="*/ 0 w 65984"/>
                <a:gd name="connsiteY7" fmla="*/ 811554 h 8129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84" h="812900">
                  <a:moveTo>
                    <a:pt x="24688" y="0"/>
                  </a:moveTo>
                  <a:lnTo>
                    <a:pt x="28952" y="673"/>
                  </a:lnTo>
                  <a:lnTo>
                    <a:pt x="33217" y="0"/>
                  </a:lnTo>
                  <a:lnTo>
                    <a:pt x="65984" y="810655"/>
                  </a:lnTo>
                  <a:lnTo>
                    <a:pt x="57456" y="811553"/>
                  </a:lnTo>
                  <a:lnTo>
                    <a:pt x="29555" y="121691"/>
                  </a:lnTo>
                  <a:lnTo>
                    <a:pt x="8528" y="812900"/>
                  </a:lnTo>
                  <a:lnTo>
                    <a:pt x="0" y="811554"/>
                  </a:lnTo>
                  <a:close/>
                </a:path>
              </a:pathLst>
            </a:custGeom>
            <a:solidFill>
              <a:srgbClr val="004DA1"/>
            </a:solidFill>
            <a:ln w="9525">
              <a:solidFill>
                <a:srgbClr val="000000"/>
              </a:solidFill>
              <a:round/>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grpSp>
      <p:sp>
        <p:nvSpPr>
          <p:cNvPr id="384" name="矩形 383" descr="e7d195523061f1c0c7fdb8e83abb5dcf03375f2c8b662a4106267E0752567F7A4243849C9E2D773FC6511ADD776D3461389E8BB5BAFBB3C937DB9AB1E09A294486DA4CCF35679A92315A5BDF0C7F02D8DB0983A561B9AD4F1298178A082F10F5880543885CA1055BE928E316A0B8B4EE7048C9055C03057A83CC1DFC78952A7CC061B9569E849022"/>
          <p:cNvSpPr/>
          <p:nvPr/>
        </p:nvSpPr>
        <p:spPr>
          <a:xfrm>
            <a:off x="547613" y="445515"/>
            <a:ext cx="1554480" cy="506730"/>
          </a:xfrm>
          <a:prstGeom prst="rect">
            <a:avLst/>
          </a:prstGeom>
        </p:spPr>
        <p:txBody>
          <a:bodyPr wrap="none">
            <a:spAutoFit/>
          </a:bodyPr>
          <a:lstStyle/>
          <a:p>
            <a:pPr algn="ctr">
              <a:spcAft>
                <a:spcPts val="800"/>
              </a:spcAft>
            </a:pPr>
            <a:r>
              <a:rPr lang="zh-CN" altLang="en-US" sz="2700" smtClean="0">
                <a:solidFill>
                  <a:schemeClr val="bg1"/>
                </a:solidFill>
                <a:latin typeface="华文行楷" panose="02010800040101010101" charset="-122"/>
                <a:ea typeface="华文行楷" panose="02010800040101010101" charset="-122"/>
                <a:cs typeface="Times New Roman" panose="02020603050405020304" charset="0"/>
              </a:rPr>
              <a:t>外形特征</a:t>
            </a:r>
            <a:endParaRPr lang="zh-CN" altLang="en-US" sz="2700" smtClean="0">
              <a:solidFill>
                <a:schemeClr val="bg1"/>
              </a:solidFill>
              <a:latin typeface="华文行楷" panose="02010800040101010101" charset="-122"/>
              <a:ea typeface="华文行楷" panose="02010800040101010101" charset="-122"/>
              <a:cs typeface="Times New Roman" panose="02020603050405020304" charset="0"/>
            </a:endParaRPr>
          </a:p>
        </p:txBody>
      </p:sp>
      <p:sp>
        <p:nvSpPr>
          <p:cNvPr id="2" name="文本框 1"/>
          <p:cNvSpPr txBox="1"/>
          <p:nvPr/>
        </p:nvSpPr>
        <p:spPr>
          <a:xfrm>
            <a:off x="1022509" y="861510"/>
            <a:ext cx="2319814" cy="460375"/>
          </a:xfrm>
          <a:prstGeom prst="rect">
            <a:avLst/>
          </a:prstGeom>
          <a:noFill/>
          <a:ln w="12700" cmpd="sng">
            <a:solidFill>
              <a:srgbClr val="FFC000"/>
            </a:solidFill>
            <a:prstDash val="sysDot"/>
          </a:ln>
        </p:spPr>
        <p:txBody>
          <a:bodyPr wrap="square" rtlCol="0">
            <a:spAutoFit/>
          </a:bodyPr>
          <a:lstStyle/>
          <a:p>
            <a:r>
              <a:rPr lang="zh-CN" altLang="en-US" sz="2400">
                <a:solidFill>
                  <a:srgbClr val="FFC000"/>
                </a:solidFill>
                <a:latin typeface="华文行楷" panose="02010800040101010101" charset="-122"/>
                <a:ea typeface="华文行楷" panose="02010800040101010101" charset="-122"/>
              </a:rPr>
              <a:t>“赤发鬼”刘唐</a:t>
            </a:r>
          </a:p>
        </p:txBody>
      </p:sp>
      <p:sp>
        <p:nvSpPr>
          <p:cNvPr id="7" name="右箭头 6"/>
          <p:cNvSpPr/>
          <p:nvPr/>
        </p:nvSpPr>
        <p:spPr>
          <a:xfrm>
            <a:off x="3457575" y="1007242"/>
            <a:ext cx="590550" cy="137636"/>
          </a:xfrm>
          <a:prstGeom prst="rightArrow">
            <a:avLst/>
          </a:prstGeom>
          <a:gradFill>
            <a:gsLst>
              <a:gs pos="50000">
                <a:srgbClr val="ECCFCB"/>
              </a:gs>
              <a:gs pos="0">
                <a:srgbClr val="F2DFDC"/>
              </a:gs>
              <a:gs pos="100000">
                <a:srgbClr val="E5BEB9"/>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文本框 7"/>
          <p:cNvSpPr txBox="1"/>
          <p:nvPr/>
        </p:nvSpPr>
        <p:spPr>
          <a:xfrm>
            <a:off x="4177665" y="861510"/>
            <a:ext cx="2319814" cy="460375"/>
          </a:xfrm>
          <a:prstGeom prst="rect">
            <a:avLst/>
          </a:prstGeom>
          <a:noFill/>
          <a:ln w="12700" cmpd="sng">
            <a:solidFill>
              <a:srgbClr val="0070C0"/>
            </a:solidFill>
            <a:prstDash val="sysDot"/>
          </a:ln>
        </p:spPr>
        <p:txBody>
          <a:bodyPr wrap="square" rtlCol="0">
            <a:spAutoFit/>
          </a:bodyPr>
          <a:lstStyle/>
          <a:p>
            <a:r>
              <a:rPr lang="zh-CN" altLang="en-US" sz="2400">
                <a:solidFill>
                  <a:schemeClr val="bg1"/>
                </a:solidFill>
                <a:latin typeface="华文行楷" panose="02010800040101010101" charset="-122"/>
                <a:ea typeface="华文行楷" panose="02010800040101010101" charset="-122"/>
              </a:rPr>
              <a:t>鬓边一搭朱砂记</a:t>
            </a:r>
          </a:p>
        </p:txBody>
      </p:sp>
      <p:sp>
        <p:nvSpPr>
          <p:cNvPr id="9" name="文本框 8"/>
          <p:cNvSpPr txBox="1"/>
          <p:nvPr/>
        </p:nvSpPr>
        <p:spPr>
          <a:xfrm>
            <a:off x="1022509" y="1366811"/>
            <a:ext cx="2319814" cy="460375"/>
          </a:xfrm>
          <a:prstGeom prst="rect">
            <a:avLst/>
          </a:prstGeom>
          <a:noFill/>
          <a:ln w="12700" cmpd="sng">
            <a:solidFill>
              <a:srgbClr val="FFC000"/>
            </a:solidFill>
            <a:prstDash val="sysDot"/>
          </a:ln>
        </p:spPr>
        <p:txBody>
          <a:bodyPr wrap="square" rtlCol="0">
            <a:spAutoFit/>
          </a:bodyPr>
          <a:lstStyle/>
          <a:p>
            <a:r>
              <a:rPr lang="zh-CN" altLang="en-US" sz="2400">
                <a:solidFill>
                  <a:srgbClr val="FFC000"/>
                </a:solidFill>
                <a:latin typeface="华文行楷" panose="02010800040101010101" charset="-122"/>
                <a:ea typeface="华文行楷" panose="02010800040101010101" charset="-122"/>
              </a:rPr>
              <a:t>“九纹龙”史进</a:t>
            </a:r>
          </a:p>
        </p:txBody>
      </p:sp>
      <p:sp>
        <p:nvSpPr>
          <p:cNvPr id="10" name="右箭头 9"/>
          <p:cNvSpPr/>
          <p:nvPr/>
        </p:nvSpPr>
        <p:spPr>
          <a:xfrm>
            <a:off x="3457575" y="1512544"/>
            <a:ext cx="590550" cy="137636"/>
          </a:xfrm>
          <a:prstGeom prst="rightArrow">
            <a:avLst/>
          </a:prstGeom>
          <a:gradFill>
            <a:gsLst>
              <a:gs pos="50000">
                <a:srgbClr val="ECCFCB"/>
              </a:gs>
              <a:gs pos="0">
                <a:srgbClr val="F2DFDC"/>
              </a:gs>
              <a:gs pos="100000">
                <a:srgbClr val="E5BEB9"/>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文本框 10"/>
          <p:cNvSpPr txBox="1"/>
          <p:nvPr/>
        </p:nvSpPr>
        <p:spPr>
          <a:xfrm>
            <a:off x="4177665" y="1366811"/>
            <a:ext cx="2659380" cy="460375"/>
          </a:xfrm>
          <a:prstGeom prst="rect">
            <a:avLst/>
          </a:prstGeom>
          <a:noFill/>
          <a:ln w="12700" cmpd="sng">
            <a:solidFill>
              <a:srgbClr val="0070C0"/>
            </a:solidFill>
            <a:prstDash val="sysDot"/>
          </a:ln>
        </p:spPr>
        <p:txBody>
          <a:bodyPr wrap="square" rtlCol="0">
            <a:spAutoFit/>
          </a:bodyPr>
          <a:lstStyle/>
          <a:p>
            <a:r>
              <a:rPr lang="zh-CN" altLang="en-US" sz="2400">
                <a:solidFill>
                  <a:schemeClr val="bg1"/>
                </a:solidFill>
                <a:latin typeface="华文行楷" panose="02010800040101010101" charset="-122"/>
                <a:ea typeface="华文行楷" panose="02010800040101010101" charset="-122"/>
              </a:rPr>
              <a:t>身上纹了九条青龙</a:t>
            </a:r>
          </a:p>
        </p:txBody>
      </p:sp>
      <p:sp>
        <p:nvSpPr>
          <p:cNvPr id="12" name="文本框 11"/>
          <p:cNvSpPr txBox="1"/>
          <p:nvPr/>
        </p:nvSpPr>
        <p:spPr>
          <a:xfrm>
            <a:off x="1022509" y="1923071"/>
            <a:ext cx="2319814" cy="460375"/>
          </a:xfrm>
          <a:prstGeom prst="rect">
            <a:avLst/>
          </a:prstGeom>
          <a:noFill/>
          <a:ln w="12700" cmpd="sng">
            <a:solidFill>
              <a:srgbClr val="FFC000"/>
            </a:solidFill>
            <a:prstDash val="sysDot"/>
          </a:ln>
        </p:spPr>
        <p:txBody>
          <a:bodyPr wrap="square" rtlCol="0">
            <a:spAutoFit/>
          </a:bodyPr>
          <a:lstStyle/>
          <a:p>
            <a:r>
              <a:rPr lang="zh-CN" altLang="en-US" sz="2400">
                <a:solidFill>
                  <a:srgbClr val="FFC000"/>
                </a:solidFill>
                <a:latin typeface="华文行楷" panose="02010800040101010101" charset="-122"/>
                <a:ea typeface="华文行楷" panose="02010800040101010101" charset="-122"/>
              </a:rPr>
              <a:t>“青面兽”杨志</a:t>
            </a:r>
          </a:p>
        </p:txBody>
      </p:sp>
      <p:sp>
        <p:nvSpPr>
          <p:cNvPr id="13" name="右箭头 12"/>
          <p:cNvSpPr/>
          <p:nvPr/>
        </p:nvSpPr>
        <p:spPr>
          <a:xfrm>
            <a:off x="3457575" y="2068804"/>
            <a:ext cx="590550" cy="137636"/>
          </a:xfrm>
          <a:prstGeom prst="rightArrow">
            <a:avLst/>
          </a:prstGeom>
          <a:gradFill>
            <a:gsLst>
              <a:gs pos="50000">
                <a:srgbClr val="ECCFCB"/>
              </a:gs>
              <a:gs pos="0">
                <a:srgbClr val="F2DFDC"/>
              </a:gs>
              <a:gs pos="100000">
                <a:srgbClr val="E5BEB9"/>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文本框 13"/>
          <p:cNvSpPr txBox="1"/>
          <p:nvPr/>
        </p:nvSpPr>
        <p:spPr>
          <a:xfrm>
            <a:off x="4177665" y="1923071"/>
            <a:ext cx="2909888" cy="829945"/>
          </a:xfrm>
          <a:prstGeom prst="rect">
            <a:avLst/>
          </a:prstGeom>
          <a:noFill/>
          <a:ln w="12700" cmpd="sng">
            <a:solidFill>
              <a:srgbClr val="0070C0"/>
            </a:solidFill>
            <a:prstDash val="sysDot"/>
          </a:ln>
        </p:spPr>
        <p:txBody>
          <a:bodyPr wrap="square" rtlCol="0">
            <a:spAutoFit/>
          </a:bodyPr>
          <a:lstStyle/>
          <a:p>
            <a:r>
              <a:rPr lang="zh-CN" altLang="en-US" sz="2400">
                <a:solidFill>
                  <a:schemeClr val="bg1"/>
                </a:solidFill>
                <a:latin typeface="华文行楷" panose="02010800040101010101" charset="-122"/>
                <a:ea typeface="华文行楷" panose="02010800040101010101" charset="-122"/>
              </a:rPr>
              <a:t>脸上一大块青色胎记</a:t>
            </a:r>
          </a:p>
        </p:txBody>
      </p:sp>
      <p:sp>
        <p:nvSpPr>
          <p:cNvPr id="15" name="文本框 14"/>
          <p:cNvSpPr txBox="1"/>
          <p:nvPr/>
        </p:nvSpPr>
        <p:spPr>
          <a:xfrm>
            <a:off x="1022509" y="2448851"/>
            <a:ext cx="2319814" cy="460375"/>
          </a:xfrm>
          <a:prstGeom prst="rect">
            <a:avLst/>
          </a:prstGeom>
          <a:noFill/>
          <a:ln w="12700" cmpd="sng">
            <a:solidFill>
              <a:srgbClr val="FFC000"/>
            </a:solidFill>
            <a:prstDash val="sysDot"/>
          </a:ln>
        </p:spPr>
        <p:txBody>
          <a:bodyPr wrap="square" rtlCol="0">
            <a:spAutoFit/>
          </a:bodyPr>
          <a:lstStyle/>
          <a:p>
            <a:r>
              <a:rPr lang="zh-CN" altLang="en-US" sz="2400">
                <a:solidFill>
                  <a:srgbClr val="FFC000"/>
                </a:solidFill>
                <a:latin typeface="华文行楷" panose="02010800040101010101" charset="-122"/>
                <a:ea typeface="华文行楷" panose="02010800040101010101" charset="-122"/>
              </a:rPr>
              <a:t>“黑旋风”李逵</a:t>
            </a:r>
          </a:p>
        </p:txBody>
      </p:sp>
      <p:sp>
        <p:nvSpPr>
          <p:cNvPr id="16" name="右箭头 15"/>
          <p:cNvSpPr/>
          <p:nvPr/>
        </p:nvSpPr>
        <p:spPr>
          <a:xfrm>
            <a:off x="3457575" y="2594584"/>
            <a:ext cx="590550" cy="137636"/>
          </a:xfrm>
          <a:prstGeom prst="rightArrow">
            <a:avLst/>
          </a:prstGeom>
          <a:gradFill>
            <a:gsLst>
              <a:gs pos="50000">
                <a:srgbClr val="ECCFCB"/>
              </a:gs>
              <a:gs pos="0">
                <a:srgbClr val="F2DFDC"/>
              </a:gs>
              <a:gs pos="100000">
                <a:srgbClr val="E5BEB9"/>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文本框 16"/>
          <p:cNvSpPr txBox="1"/>
          <p:nvPr/>
        </p:nvSpPr>
        <p:spPr>
          <a:xfrm>
            <a:off x="4177665" y="2448851"/>
            <a:ext cx="2319814" cy="460375"/>
          </a:xfrm>
          <a:prstGeom prst="rect">
            <a:avLst/>
          </a:prstGeom>
          <a:noFill/>
          <a:ln w="12700" cmpd="sng">
            <a:solidFill>
              <a:srgbClr val="0070C0"/>
            </a:solidFill>
            <a:prstDash val="sysDot"/>
          </a:ln>
        </p:spPr>
        <p:txBody>
          <a:bodyPr wrap="square" rtlCol="0">
            <a:spAutoFit/>
          </a:bodyPr>
          <a:lstStyle/>
          <a:p>
            <a:pPr algn="ctr"/>
            <a:r>
              <a:rPr lang="zh-CN" altLang="en-US" sz="2400">
                <a:solidFill>
                  <a:schemeClr val="bg1"/>
                </a:solidFill>
                <a:latin typeface="华文行楷" panose="02010800040101010101" charset="-122"/>
                <a:ea typeface="华文行楷" panose="02010800040101010101" charset="-122"/>
              </a:rPr>
              <a:t>肤色黝黑</a:t>
            </a:r>
          </a:p>
        </p:txBody>
      </p:sp>
      <p:sp>
        <p:nvSpPr>
          <p:cNvPr id="18" name="文本框 17"/>
          <p:cNvSpPr txBox="1"/>
          <p:nvPr/>
        </p:nvSpPr>
        <p:spPr>
          <a:xfrm>
            <a:off x="697230" y="3065119"/>
            <a:ext cx="2645093" cy="460375"/>
          </a:xfrm>
          <a:prstGeom prst="rect">
            <a:avLst/>
          </a:prstGeom>
          <a:noFill/>
          <a:ln w="12700" cmpd="sng">
            <a:solidFill>
              <a:srgbClr val="FFC000"/>
            </a:solidFill>
            <a:prstDash val="sysDot"/>
          </a:ln>
        </p:spPr>
        <p:txBody>
          <a:bodyPr wrap="square" rtlCol="0">
            <a:spAutoFit/>
          </a:bodyPr>
          <a:lstStyle/>
          <a:p>
            <a:r>
              <a:rPr lang="zh-CN" altLang="en-US" sz="2400">
                <a:solidFill>
                  <a:srgbClr val="FFC000"/>
                </a:solidFill>
                <a:latin typeface="华文行楷" panose="02010800040101010101" charset="-122"/>
                <a:ea typeface="华文行楷" panose="02010800040101010101" charset="-122"/>
              </a:rPr>
              <a:t>“浪里白跳”张顺</a:t>
            </a:r>
          </a:p>
        </p:txBody>
      </p:sp>
      <p:sp>
        <p:nvSpPr>
          <p:cNvPr id="19" name="右箭头 18"/>
          <p:cNvSpPr/>
          <p:nvPr/>
        </p:nvSpPr>
        <p:spPr>
          <a:xfrm>
            <a:off x="3457575" y="3111791"/>
            <a:ext cx="590550" cy="137636"/>
          </a:xfrm>
          <a:prstGeom prst="rightArrow">
            <a:avLst/>
          </a:prstGeom>
          <a:gradFill>
            <a:gsLst>
              <a:gs pos="50000">
                <a:srgbClr val="ECCFCB"/>
              </a:gs>
              <a:gs pos="0">
                <a:srgbClr val="F2DFDC"/>
              </a:gs>
              <a:gs pos="100000">
                <a:srgbClr val="E5BEB9"/>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 name="文本框 19"/>
          <p:cNvSpPr txBox="1"/>
          <p:nvPr/>
        </p:nvSpPr>
        <p:spPr>
          <a:xfrm>
            <a:off x="4177665" y="2966059"/>
            <a:ext cx="2967038" cy="460375"/>
          </a:xfrm>
          <a:prstGeom prst="rect">
            <a:avLst/>
          </a:prstGeom>
          <a:noFill/>
          <a:ln w="12700" cmpd="sng">
            <a:solidFill>
              <a:srgbClr val="0070C0"/>
            </a:solidFill>
            <a:prstDash val="sysDot"/>
          </a:ln>
        </p:spPr>
        <p:txBody>
          <a:bodyPr wrap="square" rtlCol="0">
            <a:spAutoFit/>
          </a:bodyPr>
          <a:lstStyle/>
          <a:p>
            <a:r>
              <a:rPr lang="zh-CN" altLang="en-US" sz="2400">
                <a:solidFill>
                  <a:schemeClr val="bg1"/>
                </a:solidFill>
                <a:latin typeface="华文行楷" panose="02010800040101010101" charset="-122"/>
                <a:ea typeface="华文行楷" panose="02010800040101010101" charset="-122"/>
              </a:rPr>
              <a:t>肌肤如雪，如鱼跃浪</a:t>
            </a:r>
          </a:p>
        </p:txBody>
      </p:sp>
      <p:sp>
        <p:nvSpPr>
          <p:cNvPr id="21" name="文本框 20"/>
          <p:cNvSpPr txBox="1"/>
          <p:nvPr/>
        </p:nvSpPr>
        <p:spPr>
          <a:xfrm>
            <a:off x="1022509" y="3475170"/>
            <a:ext cx="2319814" cy="460375"/>
          </a:xfrm>
          <a:prstGeom prst="rect">
            <a:avLst/>
          </a:prstGeom>
          <a:noFill/>
          <a:ln w="12700" cmpd="sng">
            <a:solidFill>
              <a:srgbClr val="FFC000"/>
            </a:solidFill>
            <a:prstDash val="sysDot"/>
          </a:ln>
        </p:spPr>
        <p:txBody>
          <a:bodyPr wrap="square" rtlCol="0">
            <a:spAutoFit/>
          </a:bodyPr>
          <a:lstStyle/>
          <a:p>
            <a:r>
              <a:rPr lang="zh-CN" altLang="en-US" sz="2400">
                <a:solidFill>
                  <a:srgbClr val="FFC000"/>
                </a:solidFill>
                <a:latin typeface="华文行楷" panose="02010800040101010101" charset="-122"/>
                <a:ea typeface="华文行楷" panose="02010800040101010101" charset="-122"/>
              </a:rPr>
              <a:t>“豹子头”林冲</a:t>
            </a:r>
          </a:p>
        </p:txBody>
      </p:sp>
      <p:sp>
        <p:nvSpPr>
          <p:cNvPr id="22" name="右箭头 21"/>
          <p:cNvSpPr/>
          <p:nvPr/>
        </p:nvSpPr>
        <p:spPr>
          <a:xfrm>
            <a:off x="3457575" y="3625189"/>
            <a:ext cx="590550" cy="137636"/>
          </a:xfrm>
          <a:prstGeom prst="rightArrow">
            <a:avLst/>
          </a:prstGeom>
          <a:gradFill>
            <a:gsLst>
              <a:gs pos="50000">
                <a:srgbClr val="ECCFCB"/>
              </a:gs>
              <a:gs pos="0">
                <a:srgbClr val="F2DFDC"/>
              </a:gs>
              <a:gs pos="100000">
                <a:srgbClr val="E5BEB9"/>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8" name="文本框 27"/>
          <p:cNvSpPr txBox="1"/>
          <p:nvPr/>
        </p:nvSpPr>
        <p:spPr>
          <a:xfrm>
            <a:off x="4177665" y="3475170"/>
            <a:ext cx="4688681" cy="829945"/>
          </a:xfrm>
          <a:prstGeom prst="rect">
            <a:avLst/>
          </a:prstGeom>
          <a:noFill/>
          <a:ln w="12700" cmpd="sng">
            <a:solidFill>
              <a:srgbClr val="0070C0"/>
            </a:solidFill>
            <a:prstDash val="sysDot"/>
          </a:ln>
        </p:spPr>
        <p:txBody>
          <a:bodyPr wrap="square" rtlCol="0">
            <a:spAutoFit/>
          </a:bodyPr>
          <a:lstStyle/>
          <a:p>
            <a:r>
              <a:rPr lang="zh-CN" altLang="en-US" sz="2400">
                <a:solidFill>
                  <a:schemeClr val="bg1"/>
                </a:solidFill>
                <a:latin typeface="华文行楷" panose="02010800040101010101" charset="-122"/>
                <a:ea typeface="华文行楷" panose="02010800040101010101" charset="-122"/>
              </a:rPr>
              <a:t>脸面神似张飞，此绰号喻勇猛无双；“豹头环眼，燕颔虎须”</a:t>
            </a:r>
          </a:p>
        </p:txBody>
      </p:sp>
      <p:sp>
        <p:nvSpPr>
          <p:cNvPr id="30" name="文本框 29"/>
          <p:cNvSpPr txBox="1"/>
          <p:nvPr/>
        </p:nvSpPr>
        <p:spPr>
          <a:xfrm>
            <a:off x="697706" y="4239075"/>
            <a:ext cx="2644616" cy="460375"/>
          </a:xfrm>
          <a:prstGeom prst="rect">
            <a:avLst/>
          </a:prstGeom>
          <a:noFill/>
          <a:ln w="12700" cmpd="sng">
            <a:solidFill>
              <a:srgbClr val="FFC000"/>
            </a:solidFill>
            <a:prstDash val="sysDot"/>
          </a:ln>
        </p:spPr>
        <p:txBody>
          <a:bodyPr wrap="square" rtlCol="0">
            <a:spAutoFit/>
          </a:bodyPr>
          <a:lstStyle/>
          <a:p>
            <a:r>
              <a:rPr lang="zh-CN" altLang="en-US" sz="2400">
                <a:solidFill>
                  <a:srgbClr val="FFC000"/>
                </a:solidFill>
                <a:latin typeface="华文行楷" panose="02010800040101010101" charset="-122"/>
                <a:ea typeface="华文行楷" panose="02010800040101010101" charset="-122"/>
              </a:rPr>
              <a:t>“花和尚”鲁智深</a:t>
            </a:r>
          </a:p>
        </p:txBody>
      </p:sp>
      <p:sp>
        <p:nvSpPr>
          <p:cNvPr id="31" name="右箭头 30"/>
          <p:cNvSpPr/>
          <p:nvPr/>
        </p:nvSpPr>
        <p:spPr>
          <a:xfrm>
            <a:off x="3457575" y="4465770"/>
            <a:ext cx="590550" cy="137636"/>
          </a:xfrm>
          <a:prstGeom prst="rightArrow">
            <a:avLst/>
          </a:prstGeom>
          <a:gradFill>
            <a:gsLst>
              <a:gs pos="50000">
                <a:srgbClr val="ECCFCB"/>
              </a:gs>
              <a:gs pos="0">
                <a:srgbClr val="F2DFDC"/>
              </a:gs>
              <a:gs pos="100000">
                <a:srgbClr val="E5BEB9"/>
              </a:gs>
            </a:gsLst>
            <a:lin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文本框 31"/>
          <p:cNvSpPr txBox="1"/>
          <p:nvPr/>
        </p:nvSpPr>
        <p:spPr>
          <a:xfrm>
            <a:off x="4177665" y="4381474"/>
            <a:ext cx="4171474" cy="460375"/>
          </a:xfrm>
          <a:prstGeom prst="rect">
            <a:avLst/>
          </a:prstGeom>
          <a:noFill/>
          <a:ln w="12700" cmpd="sng">
            <a:solidFill>
              <a:srgbClr val="0070C0"/>
            </a:solidFill>
            <a:prstDash val="sysDot"/>
          </a:ln>
        </p:spPr>
        <p:txBody>
          <a:bodyPr wrap="square" rtlCol="0">
            <a:spAutoFit/>
          </a:bodyPr>
          <a:lstStyle/>
          <a:p>
            <a:r>
              <a:rPr lang="zh-CN" altLang="en-US" sz="2400">
                <a:solidFill>
                  <a:schemeClr val="bg1"/>
                </a:solidFill>
                <a:latin typeface="华文行楷" panose="02010800040101010101" charset="-122"/>
                <a:ea typeface="华文行楷" panose="02010800040101010101" charset="-122"/>
              </a:rPr>
              <a:t>在五台山出家，且背上有花纹</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nodeType="afterGroup">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nodeType="afterGroup">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par>
                          <p:cTn id="41" fill="hold" nodeType="afterGroup">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par>
                          <p:cTn id="55" fill="hold" nodeType="afterGroup">
                            <p:stCondLst>
                              <p:cond delay="500"/>
                            </p:stCondLst>
                            <p:childTnLst>
                              <p:par>
                                <p:cTn id="56" presetID="10"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childTnLst>
                          </p:cTn>
                        </p:par>
                        <p:par>
                          <p:cTn id="69" fill="hold" nodeType="afterGroup">
                            <p:stCondLst>
                              <p:cond delay="500"/>
                            </p:stCondLst>
                            <p:childTnLst>
                              <p:par>
                                <p:cTn id="70" presetID="10" presetClass="entr" presetSubtype="0"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500"/>
                                        <p:tgtEl>
                                          <p:spTgt spid="20"/>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500"/>
                                        <p:tgtEl>
                                          <p:spTgt spid="21"/>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wipe(left)">
                                      <p:cBhvr>
                                        <p:cTn id="82" dur="500"/>
                                        <p:tgtEl>
                                          <p:spTgt spid="22"/>
                                        </p:tgtEl>
                                      </p:cBhvr>
                                    </p:animEffect>
                                  </p:childTnLst>
                                </p:cTn>
                              </p:par>
                            </p:childTnLst>
                          </p:cTn>
                        </p:par>
                        <p:par>
                          <p:cTn id="83" fill="hold" nodeType="afterGroup">
                            <p:stCondLst>
                              <p:cond delay="500"/>
                            </p:stCondLst>
                            <p:childTnLst>
                              <p:par>
                                <p:cTn id="84" presetID="10" presetClass="entr" presetSubtype="0"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fade">
                                      <p:cBhvr>
                                        <p:cTn id="86" dur="500"/>
                                        <p:tgtEl>
                                          <p:spTgt spid="28"/>
                                        </p:tgtEl>
                                      </p:cBhvr>
                                    </p:animEffect>
                                  </p:childTnLst>
                                </p:cTn>
                              </p:par>
                            </p:childTnLst>
                          </p:cTn>
                        </p:par>
                      </p:childTnLst>
                    </p:cTn>
                  </p:par>
                  <p:par>
                    <p:cTn id="87" fill="hold" nodeType="clickPar">
                      <p:stCondLst>
                        <p:cond delay="indefinite"/>
                      </p:stCondLst>
                      <p:childTnLst>
                        <p:par>
                          <p:cTn id="88" fill="hold" nodeType="afterGroup">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500"/>
                                        <p:tgtEl>
                                          <p:spTgt spid="30"/>
                                        </p:tgtEl>
                                      </p:cBhvr>
                                    </p:animEffect>
                                  </p:childTnLst>
                                </p:cTn>
                              </p:par>
                            </p:childTnLst>
                          </p:cTn>
                        </p:par>
                      </p:childTnLst>
                    </p:cTn>
                  </p:par>
                  <p:par>
                    <p:cTn id="92" fill="hold" nodeType="clickPar">
                      <p:stCondLst>
                        <p:cond delay="indefinite"/>
                      </p:stCondLst>
                      <p:childTnLst>
                        <p:par>
                          <p:cTn id="93" fill="hold" nodeType="afterGroup">
                            <p:stCondLst>
                              <p:cond delay="0"/>
                            </p:stCondLst>
                            <p:childTnLst>
                              <p:par>
                                <p:cTn id="94" presetID="22" presetClass="entr" presetSubtype="8" fill="hold" grpId="0" nodeType="click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wipe(left)">
                                      <p:cBhvr>
                                        <p:cTn id="96" dur="500"/>
                                        <p:tgtEl>
                                          <p:spTgt spid="31"/>
                                        </p:tgtEl>
                                      </p:cBhvr>
                                    </p:animEffect>
                                  </p:childTnLst>
                                </p:cTn>
                              </p:par>
                            </p:childTnLst>
                          </p:cTn>
                        </p:par>
                        <p:par>
                          <p:cTn id="97" fill="hold" nodeType="afterGroup">
                            <p:stCondLst>
                              <p:cond delay="500"/>
                            </p:stCondLst>
                            <p:childTnLst>
                              <p:par>
                                <p:cTn id="98" presetID="10" presetClass="entr" presetSubtype="0" fill="hold" grpId="0" nodeType="afterEffect">
                                  <p:stCondLst>
                                    <p:cond delay="0"/>
                                  </p:stCondLst>
                                  <p:childTnLst>
                                    <p:set>
                                      <p:cBhvr>
                                        <p:cTn id="99" dur="1" fill="hold">
                                          <p:stCondLst>
                                            <p:cond delay="0"/>
                                          </p:stCondLst>
                                        </p:cTn>
                                        <p:tgtEl>
                                          <p:spTgt spid="32"/>
                                        </p:tgtEl>
                                        <p:attrNameLst>
                                          <p:attrName>style.visibility</p:attrName>
                                        </p:attrNameLst>
                                      </p:cBhvr>
                                      <p:to>
                                        <p:strVal val="visible"/>
                                      </p:to>
                                    </p:set>
                                    <p:animEffect transition="in" filter="fade">
                                      <p:cBhvr>
                                        <p:cTn id="10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8" grpId="0"/>
      <p:bldP spid="30" grpId="0"/>
      <p:bldP spid="31" grpId="0"/>
      <p:bldP spid="3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6" name="图片 45" descr="0873723a9c31410123a98361d8175de7"/>
          <p:cNvPicPr>
            <a:picLocks noChangeAspect="1"/>
          </p:cNvPicPr>
          <p:nvPr/>
        </p:nvPicPr>
        <p:blipFill>
          <a:blip r:embed="rId2"/>
          <a:stretch>
            <a:fillRect/>
          </a:stretch>
        </p:blipFill>
        <p:spPr>
          <a:xfrm>
            <a:off x="7583785" y="450"/>
            <a:ext cx="1560215" cy="1161996"/>
          </a:xfrm>
          <a:prstGeom prst="rect">
            <a:avLst/>
          </a:prstGeom>
        </p:spPr>
      </p:pic>
      <p:grpSp>
        <p:nvGrpSpPr>
          <p:cNvPr id="284" name="组合 283"/>
          <p:cNvGrpSpPr/>
          <p:nvPr/>
        </p:nvGrpSpPr>
        <p:grpSpPr>
          <a:xfrm>
            <a:off x="101697" y="330408"/>
            <a:ext cx="530661" cy="1231943"/>
            <a:chOff x="1381024" y="1803580"/>
            <a:chExt cx="686768" cy="1594350"/>
          </a:xfrm>
        </p:grpSpPr>
        <p:sp>
          <p:nvSpPr>
            <p:cNvPr id="285" name="Freeform 5"/>
            <p:cNvSpPr/>
            <p:nvPr/>
          </p:nvSpPr>
          <p:spPr bwMode="auto">
            <a:xfrm>
              <a:off x="1416485" y="2269027"/>
              <a:ext cx="614051" cy="97853"/>
            </a:xfrm>
            <a:custGeom>
              <a:gdLst>
                <a:gd name="T0" fmla="*/ 309 w 577"/>
                <a:gd name="T1" fmla="*/ 0 h 92"/>
                <a:gd name="T2" fmla="*/ 3 w 577"/>
                <a:gd name="T3" fmla="*/ 17 h 92"/>
                <a:gd name="T4" fmla="*/ 0 w 577"/>
                <a:gd name="T5" fmla="*/ 17 h 92"/>
                <a:gd name="T6" fmla="*/ 42 w 577"/>
                <a:gd name="T7" fmla="*/ 44 h 92"/>
                <a:gd name="T8" fmla="*/ 54 w 577"/>
                <a:gd name="T9" fmla="*/ 69 h 92"/>
                <a:gd name="T10" fmla="*/ 44 w 577"/>
                <a:gd name="T11" fmla="*/ 92 h 92"/>
                <a:gd name="T12" fmla="*/ 288 w 577"/>
                <a:gd name="T13" fmla="*/ 75 h 92"/>
                <a:gd name="T14" fmla="*/ 289 w 577"/>
                <a:gd name="T15" fmla="*/ 75 h 92"/>
                <a:gd name="T16" fmla="*/ 289 w 577"/>
                <a:gd name="T17" fmla="*/ 75 h 92"/>
                <a:gd name="T18" fmla="*/ 532 w 577"/>
                <a:gd name="T19" fmla="*/ 92 h 92"/>
                <a:gd name="T20" fmla="*/ 522 w 577"/>
                <a:gd name="T21" fmla="*/ 70 h 92"/>
                <a:gd name="T22" fmla="*/ 531 w 577"/>
                <a:gd name="T23" fmla="*/ 49 h 92"/>
                <a:gd name="T24" fmla="*/ 551 w 577"/>
                <a:gd name="T25" fmla="*/ 32 h 92"/>
                <a:gd name="T26" fmla="*/ 577 w 577"/>
                <a:gd name="T27" fmla="*/ 17 h 92"/>
                <a:gd name="T28" fmla="*/ 309 w 577"/>
                <a:gd name="T29"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7" h="92">
                  <a:moveTo>
                    <a:pt x="309" y="0"/>
                  </a:moveTo>
                  <a:cubicBezTo>
                    <a:pt x="158" y="0"/>
                    <a:pt x="32" y="13"/>
                    <a:pt x="3" y="17"/>
                  </a:cubicBezTo>
                  <a:cubicBezTo>
                    <a:pt x="2" y="17"/>
                    <a:pt x="1" y="17"/>
                    <a:pt x="0" y="17"/>
                  </a:cubicBezTo>
                  <a:cubicBezTo>
                    <a:pt x="21" y="26"/>
                    <a:pt x="34" y="35"/>
                    <a:pt x="42" y="44"/>
                  </a:cubicBezTo>
                  <a:cubicBezTo>
                    <a:pt x="51" y="53"/>
                    <a:pt x="54" y="62"/>
                    <a:pt x="54" y="69"/>
                  </a:cubicBezTo>
                  <a:cubicBezTo>
                    <a:pt x="54" y="80"/>
                    <a:pt x="48" y="88"/>
                    <a:pt x="44" y="92"/>
                  </a:cubicBezTo>
                  <a:cubicBezTo>
                    <a:pt x="62" y="89"/>
                    <a:pt x="156" y="75"/>
                    <a:pt x="288" y="75"/>
                  </a:cubicBezTo>
                  <a:cubicBezTo>
                    <a:pt x="288" y="75"/>
                    <a:pt x="288" y="75"/>
                    <a:pt x="289" y="75"/>
                  </a:cubicBezTo>
                  <a:cubicBezTo>
                    <a:pt x="289" y="75"/>
                    <a:pt x="289" y="75"/>
                    <a:pt x="289" y="75"/>
                  </a:cubicBezTo>
                  <a:cubicBezTo>
                    <a:pt x="420" y="75"/>
                    <a:pt x="514" y="89"/>
                    <a:pt x="532" y="92"/>
                  </a:cubicBezTo>
                  <a:cubicBezTo>
                    <a:pt x="525" y="85"/>
                    <a:pt x="522" y="77"/>
                    <a:pt x="522" y="70"/>
                  </a:cubicBezTo>
                  <a:cubicBezTo>
                    <a:pt x="522" y="63"/>
                    <a:pt x="526" y="56"/>
                    <a:pt x="531" y="49"/>
                  </a:cubicBezTo>
                  <a:cubicBezTo>
                    <a:pt x="537" y="42"/>
                    <a:pt x="544" y="36"/>
                    <a:pt x="551" y="32"/>
                  </a:cubicBezTo>
                  <a:cubicBezTo>
                    <a:pt x="562" y="24"/>
                    <a:pt x="572" y="19"/>
                    <a:pt x="577" y="17"/>
                  </a:cubicBezTo>
                  <a:cubicBezTo>
                    <a:pt x="488" y="4"/>
                    <a:pt x="395" y="0"/>
                    <a:pt x="309"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6" name="Freeform 6"/>
            <p:cNvSpPr>
              <a:spLocks noEditPoints="1"/>
            </p:cNvSpPr>
            <p:nvPr/>
          </p:nvSpPr>
          <p:spPr bwMode="auto">
            <a:xfrm>
              <a:off x="1408854" y="2267231"/>
              <a:ext cx="629313" cy="102791"/>
            </a:xfrm>
            <a:custGeom>
              <a:gdLst>
                <a:gd name="T0" fmla="*/ 49 w 591"/>
                <a:gd name="T1" fmla="*/ 95 h 97"/>
                <a:gd name="T2" fmla="*/ 48 w 591"/>
                <a:gd name="T3" fmla="*/ 96 h 97"/>
                <a:gd name="T4" fmla="*/ 47 w 591"/>
                <a:gd name="T5" fmla="*/ 96 h 97"/>
                <a:gd name="T6" fmla="*/ 45 w 591"/>
                <a:gd name="T7" fmla="*/ 97 h 97"/>
                <a:gd name="T8" fmla="*/ 48 w 591"/>
                <a:gd name="T9" fmla="*/ 96 h 97"/>
                <a:gd name="T10" fmla="*/ 48 w 591"/>
                <a:gd name="T11" fmla="*/ 96 h 97"/>
                <a:gd name="T12" fmla="*/ 49 w 591"/>
                <a:gd name="T13" fmla="*/ 95 h 97"/>
                <a:gd name="T14" fmla="*/ 544 w 591"/>
                <a:gd name="T15" fmla="*/ 95 h 97"/>
                <a:gd name="T16" fmla="*/ 543 w 591"/>
                <a:gd name="T17" fmla="*/ 96 h 97"/>
                <a:gd name="T18" fmla="*/ 543 w 591"/>
                <a:gd name="T19" fmla="*/ 96 h 97"/>
                <a:gd name="T20" fmla="*/ 546 w 591"/>
                <a:gd name="T21" fmla="*/ 97 h 97"/>
                <a:gd name="T22" fmla="*/ 544 w 591"/>
                <a:gd name="T23" fmla="*/ 95 h 97"/>
                <a:gd name="T24" fmla="*/ 316 w 591"/>
                <a:gd name="T25" fmla="*/ 0 h 97"/>
                <a:gd name="T26" fmla="*/ 3 w 591"/>
                <a:gd name="T27" fmla="*/ 17 h 97"/>
                <a:gd name="T28" fmla="*/ 0 w 591"/>
                <a:gd name="T29" fmla="*/ 18 h 97"/>
                <a:gd name="T30" fmla="*/ 3 w 591"/>
                <a:gd name="T31" fmla="*/ 19 h 97"/>
                <a:gd name="T32" fmla="*/ 4 w 591"/>
                <a:gd name="T33" fmla="*/ 18 h 97"/>
                <a:gd name="T34" fmla="*/ 3 w 591"/>
                <a:gd name="T35" fmla="*/ 19 h 97"/>
                <a:gd name="T36" fmla="*/ 48 w 591"/>
                <a:gd name="T37" fmla="*/ 47 h 97"/>
                <a:gd name="T38" fmla="*/ 59 w 591"/>
                <a:gd name="T39" fmla="*/ 71 h 97"/>
                <a:gd name="T40" fmla="*/ 53 w 591"/>
                <a:gd name="T41" fmla="*/ 88 h 97"/>
                <a:gd name="T42" fmla="*/ 50 w 591"/>
                <a:gd name="T43" fmla="*/ 93 h 97"/>
                <a:gd name="T44" fmla="*/ 48 w 591"/>
                <a:gd name="T45" fmla="*/ 94 h 97"/>
                <a:gd name="T46" fmla="*/ 48 w 591"/>
                <a:gd name="T47" fmla="*/ 94 h 97"/>
                <a:gd name="T48" fmla="*/ 48 w 591"/>
                <a:gd name="T49" fmla="*/ 94 h 97"/>
                <a:gd name="T50" fmla="*/ 51 w 591"/>
                <a:gd name="T51" fmla="*/ 94 h 97"/>
                <a:gd name="T52" fmla="*/ 61 w 591"/>
                <a:gd name="T53" fmla="*/ 71 h 97"/>
                <a:gd name="T54" fmla="*/ 49 w 591"/>
                <a:gd name="T55" fmla="*/ 46 h 97"/>
                <a:gd name="T56" fmla="*/ 7 w 591"/>
                <a:gd name="T57" fmla="*/ 19 h 97"/>
                <a:gd name="T58" fmla="*/ 10 w 591"/>
                <a:gd name="T59" fmla="*/ 19 h 97"/>
                <a:gd name="T60" fmla="*/ 316 w 591"/>
                <a:gd name="T61" fmla="*/ 2 h 97"/>
                <a:gd name="T62" fmla="*/ 584 w 591"/>
                <a:gd name="T63" fmla="*/ 19 h 97"/>
                <a:gd name="T64" fmla="*/ 558 w 591"/>
                <a:gd name="T65" fmla="*/ 34 h 97"/>
                <a:gd name="T66" fmla="*/ 538 w 591"/>
                <a:gd name="T67" fmla="*/ 51 h 97"/>
                <a:gd name="T68" fmla="*/ 529 w 591"/>
                <a:gd name="T69" fmla="*/ 72 h 97"/>
                <a:gd name="T70" fmla="*/ 539 w 591"/>
                <a:gd name="T71" fmla="*/ 94 h 97"/>
                <a:gd name="T72" fmla="*/ 296 w 591"/>
                <a:gd name="T73" fmla="*/ 77 h 97"/>
                <a:gd name="T74" fmla="*/ 296 w 591"/>
                <a:gd name="T75" fmla="*/ 77 h 97"/>
                <a:gd name="T76" fmla="*/ 543 w 591"/>
                <a:gd name="T77" fmla="*/ 94 h 97"/>
                <a:gd name="T78" fmla="*/ 543 w 591"/>
                <a:gd name="T79" fmla="*/ 94 h 97"/>
                <a:gd name="T80" fmla="*/ 531 w 591"/>
                <a:gd name="T81" fmla="*/ 72 h 97"/>
                <a:gd name="T82" fmla="*/ 540 w 591"/>
                <a:gd name="T83" fmla="*/ 52 h 97"/>
                <a:gd name="T84" fmla="*/ 570 w 591"/>
                <a:gd name="T85" fmla="*/ 29 h 97"/>
                <a:gd name="T86" fmla="*/ 583 w 591"/>
                <a:gd name="T87" fmla="*/ 22 h 97"/>
                <a:gd name="T88" fmla="*/ 588 w 591"/>
                <a:gd name="T89" fmla="*/ 19 h 97"/>
                <a:gd name="T90" fmla="*/ 591 w 591"/>
                <a:gd name="T91" fmla="*/ 18 h 97"/>
                <a:gd name="T92" fmla="*/ 588 w 591"/>
                <a:gd name="T93" fmla="*/ 17 h 97"/>
                <a:gd name="T94" fmla="*/ 316 w 591"/>
                <a:gd name="T95" fmla="*/ 0 h 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1" h="97">
                  <a:moveTo>
                    <a:pt x="49" y="95"/>
                  </a:moveTo>
                  <a:cubicBezTo>
                    <a:pt x="48" y="96"/>
                    <a:pt x="48" y="96"/>
                    <a:pt x="48" y="96"/>
                  </a:cubicBezTo>
                  <a:cubicBezTo>
                    <a:pt x="47" y="96"/>
                    <a:pt x="47" y="96"/>
                    <a:pt x="47" y="96"/>
                  </a:cubicBezTo>
                  <a:cubicBezTo>
                    <a:pt x="45" y="97"/>
                    <a:pt x="45" y="97"/>
                    <a:pt x="45" y="97"/>
                  </a:cubicBezTo>
                  <a:cubicBezTo>
                    <a:pt x="48" y="96"/>
                    <a:pt x="48" y="96"/>
                    <a:pt x="48" y="96"/>
                  </a:cubicBezTo>
                  <a:cubicBezTo>
                    <a:pt x="48" y="96"/>
                    <a:pt x="48" y="96"/>
                    <a:pt x="48" y="96"/>
                  </a:cubicBezTo>
                  <a:cubicBezTo>
                    <a:pt x="49" y="95"/>
                    <a:pt x="49" y="95"/>
                    <a:pt x="49" y="95"/>
                  </a:cubicBezTo>
                  <a:moveTo>
                    <a:pt x="544" y="95"/>
                  </a:moveTo>
                  <a:cubicBezTo>
                    <a:pt x="543" y="96"/>
                    <a:pt x="543" y="96"/>
                    <a:pt x="543" y="96"/>
                  </a:cubicBezTo>
                  <a:cubicBezTo>
                    <a:pt x="543" y="96"/>
                    <a:pt x="543" y="96"/>
                    <a:pt x="543" y="96"/>
                  </a:cubicBezTo>
                  <a:cubicBezTo>
                    <a:pt x="546" y="97"/>
                    <a:pt x="546" y="97"/>
                    <a:pt x="546" y="97"/>
                  </a:cubicBezTo>
                  <a:cubicBezTo>
                    <a:pt x="544" y="95"/>
                    <a:pt x="544" y="95"/>
                    <a:pt x="544" y="95"/>
                  </a:cubicBezTo>
                  <a:moveTo>
                    <a:pt x="316" y="0"/>
                  </a:moveTo>
                  <a:cubicBezTo>
                    <a:pt x="143" y="0"/>
                    <a:pt x="3" y="17"/>
                    <a:pt x="3" y="17"/>
                  </a:cubicBezTo>
                  <a:cubicBezTo>
                    <a:pt x="0" y="18"/>
                    <a:pt x="0" y="18"/>
                    <a:pt x="0" y="18"/>
                  </a:cubicBezTo>
                  <a:cubicBezTo>
                    <a:pt x="3" y="19"/>
                    <a:pt x="3" y="19"/>
                    <a:pt x="3" y="19"/>
                  </a:cubicBezTo>
                  <a:cubicBezTo>
                    <a:pt x="4" y="18"/>
                    <a:pt x="4" y="18"/>
                    <a:pt x="4" y="18"/>
                  </a:cubicBezTo>
                  <a:cubicBezTo>
                    <a:pt x="3" y="19"/>
                    <a:pt x="3" y="19"/>
                    <a:pt x="3" y="19"/>
                  </a:cubicBezTo>
                  <a:cubicBezTo>
                    <a:pt x="26" y="29"/>
                    <a:pt x="39" y="38"/>
                    <a:pt x="48" y="47"/>
                  </a:cubicBezTo>
                  <a:cubicBezTo>
                    <a:pt x="56" y="56"/>
                    <a:pt x="59" y="64"/>
                    <a:pt x="59" y="71"/>
                  </a:cubicBezTo>
                  <a:cubicBezTo>
                    <a:pt x="59" y="78"/>
                    <a:pt x="56" y="84"/>
                    <a:pt x="53" y="88"/>
                  </a:cubicBezTo>
                  <a:cubicBezTo>
                    <a:pt x="52" y="90"/>
                    <a:pt x="51" y="92"/>
                    <a:pt x="50" y="93"/>
                  </a:cubicBezTo>
                  <a:cubicBezTo>
                    <a:pt x="49" y="93"/>
                    <a:pt x="49" y="94"/>
                    <a:pt x="48" y="94"/>
                  </a:cubicBezTo>
                  <a:cubicBezTo>
                    <a:pt x="48" y="94"/>
                    <a:pt x="48" y="94"/>
                    <a:pt x="48" y="94"/>
                  </a:cubicBezTo>
                  <a:cubicBezTo>
                    <a:pt x="48" y="94"/>
                    <a:pt x="48" y="94"/>
                    <a:pt x="48" y="94"/>
                  </a:cubicBezTo>
                  <a:cubicBezTo>
                    <a:pt x="48" y="94"/>
                    <a:pt x="49" y="94"/>
                    <a:pt x="51" y="94"/>
                  </a:cubicBezTo>
                  <a:cubicBezTo>
                    <a:pt x="55" y="90"/>
                    <a:pt x="61" y="82"/>
                    <a:pt x="61" y="71"/>
                  </a:cubicBezTo>
                  <a:cubicBezTo>
                    <a:pt x="61" y="64"/>
                    <a:pt x="58" y="55"/>
                    <a:pt x="49" y="46"/>
                  </a:cubicBezTo>
                  <a:cubicBezTo>
                    <a:pt x="41" y="37"/>
                    <a:pt x="28" y="28"/>
                    <a:pt x="7" y="19"/>
                  </a:cubicBezTo>
                  <a:cubicBezTo>
                    <a:pt x="8" y="19"/>
                    <a:pt x="9" y="19"/>
                    <a:pt x="10" y="19"/>
                  </a:cubicBezTo>
                  <a:cubicBezTo>
                    <a:pt x="39" y="15"/>
                    <a:pt x="165" y="2"/>
                    <a:pt x="316" y="2"/>
                  </a:cubicBezTo>
                  <a:cubicBezTo>
                    <a:pt x="402" y="2"/>
                    <a:pt x="495" y="6"/>
                    <a:pt x="584" y="19"/>
                  </a:cubicBezTo>
                  <a:cubicBezTo>
                    <a:pt x="579" y="21"/>
                    <a:pt x="569" y="26"/>
                    <a:pt x="558" y="34"/>
                  </a:cubicBezTo>
                  <a:cubicBezTo>
                    <a:pt x="551" y="38"/>
                    <a:pt x="544" y="44"/>
                    <a:pt x="538" y="51"/>
                  </a:cubicBezTo>
                  <a:cubicBezTo>
                    <a:pt x="533" y="58"/>
                    <a:pt x="529" y="65"/>
                    <a:pt x="529" y="72"/>
                  </a:cubicBezTo>
                  <a:cubicBezTo>
                    <a:pt x="529" y="79"/>
                    <a:pt x="532" y="87"/>
                    <a:pt x="539" y="94"/>
                  </a:cubicBezTo>
                  <a:cubicBezTo>
                    <a:pt x="521" y="91"/>
                    <a:pt x="427" y="77"/>
                    <a:pt x="296" y="77"/>
                  </a:cubicBezTo>
                  <a:cubicBezTo>
                    <a:pt x="296" y="77"/>
                    <a:pt x="296" y="77"/>
                    <a:pt x="296" y="77"/>
                  </a:cubicBezTo>
                  <a:cubicBezTo>
                    <a:pt x="369" y="77"/>
                    <a:pt x="453" y="81"/>
                    <a:pt x="543" y="94"/>
                  </a:cubicBezTo>
                  <a:cubicBezTo>
                    <a:pt x="543" y="94"/>
                    <a:pt x="543" y="94"/>
                    <a:pt x="543" y="94"/>
                  </a:cubicBezTo>
                  <a:cubicBezTo>
                    <a:pt x="534" y="87"/>
                    <a:pt x="531" y="79"/>
                    <a:pt x="531" y="72"/>
                  </a:cubicBezTo>
                  <a:cubicBezTo>
                    <a:pt x="531" y="65"/>
                    <a:pt x="535" y="59"/>
                    <a:pt x="540" y="52"/>
                  </a:cubicBezTo>
                  <a:cubicBezTo>
                    <a:pt x="548" y="43"/>
                    <a:pt x="560" y="34"/>
                    <a:pt x="570" y="29"/>
                  </a:cubicBezTo>
                  <a:cubicBezTo>
                    <a:pt x="575" y="26"/>
                    <a:pt x="579" y="23"/>
                    <a:pt x="583" y="22"/>
                  </a:cubicBezTo>
                  <a:cubicBezTo>
                    <a:pt x="586" y="20"/>
                    <a:pt x="588" y="19"/>
                    <a:pt x="588" y="19"/>
                  </a:cubicBezTo>
                  <a:cubicBezTo>
                    <a:pt x="591" y="18"/>
                    <a:pt x="591" y="18"/>
                    <a:pt x="591" y="18"/>
                  </a:cubicBezTo>
                  <a:cubicBezTo>
                    <a:pt x="588" y="17"/>
                    <a:pt x="588" y="17"/>
                    <a:pt x="588" y="17"/>
                  </a:cubicBezTo>
                  <a:cubicBezTo>
                    <a:pt x="498" y="5"/>
                    <a:pt x="403" y="0"/>
                    <a:pt x="316"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7" name="Freeform 7"/>
            <p:cNvSpPr/>
            <p:nvPr/>
          </p:nvSpPr>
          <p:spPr bwMode="auto">
            <a:xfrm>
              <a:off x="1381024" y="2240299"/>
              <a:ext cx="682728" cy="56557"/>
            </a:xfrm>
            <a:custGeom>
              <a:gdLst>
                <a:gd name="T0" fmla="*/ 614 w 641"/>
                <a:gd name="T1" fmla="*/ 52 h 53"/>
                <a:gd name="T2" fmla="*/ 641 w 641"/>
                <a:gd name="T3" fmla="*/ 39 h 53"/>
                <a:gd name="T4" fmla="*/ 0 w 641"/>
                <a:gd name="T5" fmla="*/ 39 h 53"/>
                <a:gd name="T6" fmla="*/ 30 w 641"/>
                <a:gd name="T7" fmla="*/ 53 h 53"/>
                <a:gd name="T8" fmla="*/ 614 w 641"/>
                <a:gd name="T9" fmla="*/ 52 h 53"/>
              </a:gdLst>
              <a:cxnLst>
                <a:cxn ang="0">
                  <a:pos x="T0" y="T1"/>
                </a:cxn>
                <a:cxn ang="0">
                  <a:pos x="T2" y="T3"/>
                </a:cxn>
                <a:cxn ang="0">
                  <a:pos x="T4" y="T5"/>
                </a:cxn>
                <a:cxn ang="0">
                  <a:pos x="T6" y="T7"/>
                </a:cxn>
                <a:cxn ang="0">
                  <a:pos x="T8" y="T9"/>
                </a:cxn>
              </a:cxnLst>
              <a:rect l="0" t="0" r="r" b="b"/>
              <a:pathLst>
                <a:path w="641" h="52">
                  <a:moveTo>
                    <a:pt x="614" y="52"/>
                  </a:moveTo>
                  <a:cubicBezTo>
                    <a:pt x="628" y="44"/>
                    <a:pt x="641" y="39"/>
                    <a:pt x="641" y="39"/>
                  </a:cubicBezTo>
                  <a:cubicBezTo>
                    <a:pt x="351" y="0"/>
                    <a:pt x="0" y="39"/>
                    <a:pt x="0" y="39"/>
                  </a:cubicBezTo>
                  <a:cubicBezTo>
                    <a:pt x="12" y="43"/>
                    <a:pt x="22" y="48"/>
                    <a:pt x="30" y="53"/>
                  </a:cubicBezTo>
                  <a:cubicBezTo>
                    <a:pt x="115" y="45"/>
                    <a:pt x="381" y="26"/>
                    <a:pt x="614" y="52"/>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8" name="Freeform 8"/>
            <p:cNvSpPr/>
            <p:nvPr/>
          </p:nvSpPr>
          <p:spPr bwMode="auto">
            <a:xfrm>
              <a:off x="1381024" y="2262743"/>
              <a:ext cx="686768" cy="35012"/>
            </a:xfrm>
            <a:custGeom>
              <a:gdLst>
                <a:gd name="T0" fmla="*/ 614 w 645"/>
                <a:gd name="T1" fmla="*/ 31 h 33"/>
                <a:gd name="T2" fmla="*/ 614 w 645"/>
                <a:gd name="T3" fmla="*/ 32 h 33"/>
                <a:gd name="T4" fmla="*/ 633 w 645"/>
                <a:gd name="T5" fmla="*/ 22 h 33"/>
                <a:gd name="T6" fmla="*/ 639 w 645"/>
                <a:gd name="T7" fmla="*/ 20 h 33"/>
                <a:gd name="T8" fmla="*/ 641 w 645"/>
                <a:gd name="T9" fmla="*/ 19 h 33"/>
                <a:gd name="T10" fmla="*/ 645 w 645"/>
                <a:gd name="T11" fmla="*/ 17 h 33"/>
                <a:gd name="T12" fmla="*/ 641 w 645"/>
                <a:gd name="T13" fmla="*/ 17 h 33"/>
                <a:gd name="T14" fmla="*/ 346 w 645"/>
                <a:gd name="T15" fmla="*/ 0 h 33"/>
                <a:gd name="T16" fmla="*/ 0 w 645"/>
                <a:gd name="T17" fmla="*/ 17 h 33"/>
                <a:gd name="T18" fmla="*/ 0 w 645"/>
                <a:gd name="T19" fmla="*/ 19 h 33"/>
                <a:gd name="T20" fmla="*/ 29 w 645"/>
                <a:gd name="T21" fmla="*/ 33 h 33"/>
                <a:gd name="T22" fmla="*/ 29 w 645"/>
                <a:gd name="T23" fmla="*/ 33 h 33"/>
                <a:gd name="T24" fmla="*/ 30 w 645"/>
                <a:gd name="T25" fmla="*/ 33 h 33"/>
                <a:gd name="T26" fmla="*/ 345 w 645"/>
                <a:gd name="T27" fmla="*/ 19 h 33"/>
                <a:gd name="T28" fmla="*/ 613 w 645"/>
                <a:gd name="T29" fmla="*/ 32 h 33"/>
                <a:gd name="T30" fmla="*/ 614 w 645"/>
                <a:gd name="T31" fmla="*/ 32 h 33"/>
                <a:gd name="T32" fmla="*/ 614 w 645"/>
                <a:gd name="T33" fmla="*/ 32 h 33"/>
                <a:gd name="T34" fmla="*/ 614 w 645"/>
                <a:gd name="T35" fmla="*/ 31 h 33"/>
                <a:gd name="T36" fmla="*/ 614 w 645"/>
                <a:gd name="T37" fmla="*/ 30 h 33"/>
                <a:gd name="T38" fmla="*/ 345 w 645"/>
                <a:gd name="T39" fmla="*/ 17 h 33"/>
                <a:gd name="T40" fmla="*/ 29 w 645"/>
                <a:gd name="T41" fmla="*/ 31 h 33"/>
                <a:gd name="T42" fmla="*/ 30 w 645"/>
                <a:gd name="T43" fmla="*/ 32 h 33"/>
                <a:gd name="T44" fmla="*/ 30 w 645"/>
                <a:gd name="T45" fmla="*/ 31 h 33"/>
                <a:gd name="T46" fmla="*/ 0 w 645"/>
                <a:gd name="T47" fmla="*/ 17 h 33"/>
                <a:gd name="T48" fmla="*/ 0 w 645"/>
                <a:gd name="T49" fmla="*/ 18 h 33"/>
                <a:gd name="T50" fmla="*/ 0 w 645"/>
                <a:gd name="T51" fmla="*/ 19 h 33"/>
                <a:gd name="T52" fmla="*/ 7 w 645"/>
                <a:gd name="T53" fmla="*/ 18 h 33"/>
                <a:gd name="T54" fmla="*/ 346 w 645"/>
                <a:gd name="T55" fmla="*/ 2 h 33"/>
                <a:gd name="T56" fmla="*/ 641 w 645"/>
                <a:gd name="T57" fmla="*/ 19 h 33"/>
                <a:gd name="T58" fmla="*/ 641 w 645"/>
                <a:gd name="T59" fmla="*/ 18 h 33"/>
                <a:gd name="T60" fmla="*/ 640 w 645"/>
                <a:gd name="T61" fmla="*/ 17 h 33"/>
                <a:gd name="T62" fmla="*/ 613 w 645"/>
                <a:gd name="T63" fmla="*/ 31 h 33"/>
                <a:gd name="T64" fmla="*/ 614 w 645"/>
                <a:gd name="T65" fmla="*/ 31 h 33"/>
                <a:gd name="T66" fmla="*/ 614 w 645"/>
                <a:gd name="T67" fmla="*/ 30 h 33"/>
                <a:gd name="T68" fmla="*/ 614 w 645"/>
                <a:gd name="T69" fmla="*/ 31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33">
                  <a:moveTo>
                    <a:pt x="614" y="31"/>
                  </a:moveTo>
                  <a:cubicBezTo>
                    <a:pt x="614" y="32"/>
                    <a:pt x="614" y="32"/>
                    <a:pt x="614" y="32"/>
                  </a:cubicBezTo>
                  <a:cubicBezTo>
                    <a:pt x="621" y="28"/>
                    <a:pt x="628" y="25"/>
                    <a:pt x="633" y="22"/>
                  </a:cubicBezTo>
                  <a:cubicBezTo>
                    <a:pt x="635" y="21"/>
                    <a:pt x="637" y="20"/>
                    <a:pt x="639" y="20"/>
                  </a:cubicBezTo>
                  <a:cubicBezTo>
                    <a:pt x="640" y="19"/>
                    <a:pt x="641" y="19"/>
                    <a:pt x="641" y="19"/>
                  </a:cubicBezTo>
                  <a:cubicBezTo>
                    <a:pt x="645" y="17"/>
                    <a:pt x="645" y="17"/>
                    <a:pt x="645" y="17"/>
                  </a:cubicBezTo>
                  <a:cubicBezTo>
                    <a:pt x="641" y="17"/>
                    <a:pt x="641" y="17"/>
                    <a:pt x="641" y="17"/>
                  </a:cubicBezTo>
                  <a:cubicBezTo>
                    <a:pt x="544" y="4"/>
                    <a:pt x="441" y="0"/>
                    <a:pt x="346" y="0"/>
                  </a:cubicBezTo>
                  <a:cubicBezTo>
                    <a:pt x="156" y="0"/>
                    <a:pt x="0" y="17"/>
                    <a:pt x="0" y="17"/>
                  </a:cubicBezTo>
                  <a:cubicBezTo>
                    <a:pt x="0" y="19"/>
                    <a:pt x="0" y="19"/>
                    <a:pt x="0" y="19"/>
                  </a:cubicBezTo>
                  <a:cubicBezTo>
                    <a:pt x="12" y="23"/>
                    <a:pt x="21" y="28"/>
                    <a:pt x="29" y="33"/>
                  </a:cubicBezTo>
                  <a:cubicBezTo>
                    <a:pt x="29" y="33"/>
                    <a:pt x="29" y="33"/>
                    <a:pt x="29" y="33"/>
                  </a:cubicBezTo>
                  <a:cubicBezTo>
                    <a:pt x="30" y="33"/>
                    <a:pt x="30" y="33"/>
                    <a:pt x="30" y="33"/>
                  </a:cubicBezTo>
                  <a:cubicBezTo>
                    <a:pt x="82" y="28"/>
                    <a:pt x="204" y="19"/>
                    <a:pt x="345" y="19"/>
                  </a:cubicBezTo>
                  <a:cubicBezTo>
                    <a:pt x="431" y="19"/>
                    <a:pt x="525" y="22"/>
                    <a:pt x="613" y="32"/>
                  </a:cubicBezTo>
                  <a:cubicBezTo>
                    <a:pt x="614" y="32"/>
                    <a:pt x="614" y="32"/>
                    <a:pt x="614" y="32"/>
                  </a:cubicBezTo>
                  <a:cubicBezTo>
                    <a:pt x="614" y="32"/>
                    <a:pt x="614" y="32"/>
                    <a:pt x="614" y="32"/>
                  </a:cubicBezTo>
                  <a:cubicBezTo>
                    <a:pt x="614" y="31"/>
                    <a:pt x="614" y="31"/>
                    <a:pt x="614" y="31"/>
                  </a:cubicBezTo>
                  <a:cubicBezTo>
                    <a:pt x="614" y="30"/>
                    <a:pt x="614" y="30"/>
                    <a:pt x="614" y="30"/>
                  </a:cubicBezTo>
                  <a:cubicBezTo>
                    <a:pt x="525" y="20"/>
                    <a:pt x="432" y="17"/>
                    <a:pt x="345" y="17"/>
                  </a:cubicBezTo>
                  <a:cubicBezTo>
                    <a:pt x="204" y="17"/>
                    <a:pt x="82" y="26"/>
                    <a:pt x="29" y="31"/>
                  </a:cubicBezTo>
                  <a:cubicBezTo>
                    <a:pt x="30" y="32"/>
                    <a:pt x="30" y="32"/>
                    <a:pt x="30" y="32"/>
                  </a:cubicBezTo>
                  <a:cubicBezTo>
                    <a:pt x="30" y="31"/>
                    <a:pt x="30" y="31"/>
                    <a:pt x="30" y="31"/>
                  </a:cubicBezTo>
                  <a:cubicBezTo>
                    <a:pt x="22" y="26"/>
                    <a:pt x="12" y="21"/>
                    <a:pt x="0" y="17"/>
                  </a:cubicBezTo>
                  <a:cubicBezTo>
                    <a:pt x="0" y="18"/>
                    <a:pt x="0" y="18"/>
                    <a:pt x="0" y="18"/>
                  </a:cubicBezTo>
                  <a:cubicBezTo>
                    <a:pt x="0" y="19"/>
                    <a:pt x="0" y="19"/>
                    <a:pt x="0" y="19"/>
                  </a:cubicBezTo>
                  <a:cubicBezTo>
                    <a:pt x="0" y="19"/>
                    <a:pt x="3" y="18"/>
                    <a:pt x="7" y="18"/>
                  </a:cubicBezTo>
                  <a:cubicBezTo>
                    <a:pt x="40" y="15"/>
                    <a:pt x="180" y="2"/>
                    <a:pt x="346" y="2"/>
                  </a:cubicBezTo>
                  <a:cubicBezTo>
                    <a:pt x="441" y="2"/>
                    <a:pt x="544" y="6"/>
                    <a:pt x="641" y="19"/>
                  </a:cubicBezTo>
                  <a:cubicBezTo>
                    <a:pt x="641" y="18"/>
                    <a:pt x="641" y="18"/>
                    <a:pt x="641" y="18"/>
                  </a:cubicBezTo>
                  <a:cubicBezTo>
                    <a:pt x="640" y="17"/>
                    <a:pt x="640" y="17"/>
                    <a:pt x="640" y="17"/>
                  </a:cubicBezTo>
                  <a:cubicBezTo>
                    <a:pt x="640" y="17"/>
                    <a:pt x="627" y="22"/>
                    <a:pt x="613" y="31"/>
                  </a:cubicBezTo>
                  <a:cubicBezTo>
                    <a:pt x="614" y="31"/>
                    <a:pt x="614" y="31"/>
                    <a:pt x="614" y="31"/>
                  </a:cubicBezTo>
                  <a:cubicBezTo>
                    <a:pt x="614" y="30"/>
                    <a:pt x="614" y="30"/>
                    <a:pt x="614" y="30"/>
                  </a:cubicBezTo>
                  <a:lnTo>
                    <a:pt x="614" y="31"/>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9" name="Freeform 9"/>
            <p:cNvSpPr/>
            <p:nvPr/>
          </p:nvSpPr>
          <p:spPr bwMode="auto">
            <a:xfrm>
              <a:off x="1464065" y="2350721"/>
              <a:ext cx="519789" cy="97853"/>
            </a:xfrm>
            <a:custGeom>
              <a:gdLst>
                <a:gd name="T0" fmla="*/ 244 w 488"/>
                <a:gd name="T1" fmla="*/ 0 h 92"/>
                <a:gd name="T2" fmla="*/ 0 w 488"/>
                <a:gd name="T3" fmla="*/ 17 h 92"/>
                <a:gd name="T4" fmla="*/ 28 w 488"/>
                <a:gd name="T5" fmla="*/ 35 h 92"/>
                <a:gd name="T6" fmla="*/ 37 w 488"/>
                <a:gd name="T7" fmla="*/ 53 h 92"/>
                <a:gd name="T8" fmla="*/ 31 w 488"/>
                <a:gd name="T9" fmla="*/ 70 h 92"/>
                <a:gd name="T10" fmla="*/ 17 w 488"/>
                <a:gd name="T11" fmla="*/ 83 h 92"/>
                <a:gd name="T12" fmla="*/ 3 w 488"/>
                <a:gd name="T13" fmla="*/ 91 h 92"/>
                <a:gd name="T14" fmla="*/ 243 w 488"/>
                <a:gd name="T15" fmla="*/ 75 h 92"/>
                <a:gd name="T16" fmla="*/ 244 w 488"/>
                <a:gd name="T17" fmla="*/ 75 h 92"/>
                <a:gd name="T18" fmla="*/ 244 w 488"/>
                <a:gd name="T19" fmla="*/ 75 h 92"/>
                <a:gd name="T20" fmla="*/ 487 w 488"/>
                <a:gd name="T21" fmla="*/ 92 h 92"/>
                <a:gd name="T22" fmla="*/ 470 w 488"/>
                <a:gd name="T23" fmla="*/ 56 h 92"/>
                <a:gd name="T24" fmla="*/ 488 w 488"/>
                <a:gd name="T25" fmla="*/ 17 h 92"/>
                <a:gd name="T26" fmla="*/ 244 w 488"/>
                <a:gd name="T27"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92">
                  <a:moveTo>
                    <a:pt x="244" y="0"/>
                  </a:moveTo>
                  <a:cubicBezTo>
                    <a:pt x="172" y="0"/>
                    <a:pt x="88" y="4"/>
                    <a:pt x="0" y="17"/>
                  </a:cubicBezTo>
                  <a:cubicBezTo>
                    <a:pt x="13" y="23"/>
                    <a:pt x="23" y="29"/>
                    <a:pt x="28" y="35"/>
                  </a:cubicBezTo>
                  <a:cubicBezTo>
                    <a:pt x="35" y="41"/>
                    <a:pt x="37" y="47"/>
                    <a:pt x="37" y="53"/>
                  </a:cubicBezTo>
                  <a:cubicBezTo>
                    <a:pt x="37" y="59"/>
                    <a:pt x="35" y="65"/>
                    <a:pt x="31" y="70"/>
                  </a:cubicBezTo>
                  <a:cubicBezTo>
                    <a:pt x="27" y="75"/>
                    <a:pt x="22" y="79"/>
                    <a:pt x="17" y="83"/>
                  </a:cubicBezTo>
                  <a:cubicBezTo>
                    <a:pt x="12" y="86"/>
                    <a:pt x="7" y="89"/>
                    <a:pt x="3" y="91"/>
                  </a:cubicBezTo>
                  <a:cubicBezTo>
                    <a:pt x="28" y="87"/>
                    <a:pt x="118" y="75"/>
                    <a:pt x="243" y="75"/>
                  </a:cubicBezTo>
                  <a:cubicBezTo>
                    <a:pt x="243" y="75"/>
                    <a:pt x="243" y="75"/>
                    <a:pt x="244" y="75"/>
                  </a:cubicBezTo>
                  <a:cubicBezTo>
                    <a:pt x="244" y="75"/>
                    <a:pt x="244" y="75"/>
                    <a:pt x="244" y="75"/>
                  </a:cubicBezTo>
                  <a:cubicBezTo>
                    <a:pt x="375" y="75"/>
                    <a:pt x="469" y="89"/>
                    <a:pt x="487" y="92"/>
                  </a:cubicBezTo>
                  <a:cubicBezTo>
                    <a:pt x="474" y="79"/>
                    <a:pt x="470" y="67"/>
                    <a:pt x="470" y="56"/>
                  </a:cubicBezTo>
                  <a:cubicBezTo>
                    <a:pt x="470" y="37"/>
                    <a:pt x="484" y="22"/>
                    <a:pt x="488" y="17"/>
                  </a:cubicBezTo>
                  <a:cubicBezTo>
                    <a:pt x="400" y="4"/>
                    <a:pt x="316" y="0"/>
                    <a:pt x="244"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0" name="Freeform 10"/>
            <p:cNvSpPr/>
            <p:nvPr/>
          </p:nvSpPr>
          <p:spPr bwMode="auto">
            <a:xfrm>
              <a:off x="1464065" y="2350721"/>
              <a:ext cx="259895" cy="18404"/>
            </a:xfrm>
            <a:custGeom>
              <a:gdLst>
                <a:gd name="T0" fmla="*/ 243 w 244"/>
                <a:gd name="T1" fmla="*/ 0 h 17"/>
                <a:gd name="T2" fmla="*/ 1 w 244"/>
                <a:gd name="T3" fmla="*/ 17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7"/>
                  </a:cubicBezTo>
                  <a:cubicBezTo>
                    <a:pt x="1" y="17"/>
                    <a:pt x="0" y="17"/>
                    <a:pt x="0" y="17"/>
                  </a:cubicBezTo>
                  <a:cubicBezTo>
                    <a:pt x="0" y="17"/>
                    <a:pt x="0" y="17"/>
                    <a:pt x="0" y="17"/>
                  </a:cubicBezTo>
                  <a:cubicBezTo>
                    <a:pt x="88" y="4"/>
                    <a:pt x="172" y="0"/>
                    <a:pt x="244" y="0"/>
                  </a:cubicBezTo>
                  <a:cubicBezTo>
                    <a:pt x="243" y="0"/>
                    <a:pt x="243" y="0"/>
                    <a:pt x="243"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1" name="Freeform 11"/>
            <p:cNvSpPr>
              <a:spLocks noEditPoints="1"/>
            </p:cNvSpPr>
            <p:nvPr/>
          </p:nvSpPr>
          <p:spPr bwMode="auto">
            <a:xfrm>
              <a:off x="1456882" y="2366880"/>
              <a:ext cx="532357" cy="2244"/>
            </a:xfrm>
            <a:custGeom>
              <a:gdLst>
                <a:gd name="T0" fmla="*/ 3 w 500"/>
                <a:gd name="T1" fmla="*/ 0 h 2"/>
                <a:gd name="T2" fmla="*/ 0 w 500"/>
                <a:gd name="T3" fmla="*/ 1 h 2"/>
                <a:gd name="T4" fmla="*/ 2 w 500"/>
                <a:gd name="T5" fmla="*/ 2 h 2"/>
                <a:gd name="T6" fmla="*/ 3 w 500"/>
                <a:gd name="T7" fmla="*/ 0 h 2"/>
                <a:gd name="T8" fmla="*/ 3 w 500"/>
                <a:gd name="T9" fmla="*/ 0 h 2"/>
                <a:gd name="T10" fmla="*/ 498 w 500"/>
                <a:gd name="T11" fmla="*/ 0 h 2"/>
                <a:gd name="T12" fmla="*/ 498 w 500"/>
                <a:gd name="T13" fmla="*/ 0 h 2"/>
                <a:gd name="T14" fmla="*/ 499 w 500"/>
                <a:gd name="T15" fmla="*/ 1 h 2"/>
                <a:gd name="T16" fmla="*/ 500 w 500"/>
                <a:gd name="T17" fmla="*/ 1 h 2"/>
                <a:gd name="T18" fmla="*/ 498 w 500"/>
                <a:gd name="T19" fmla="*/ 0 h 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2">
                  <a:moveTo>
                    <a:pt x="3" y="0"/>
                  </a:moveTo>
                  <a:cubicBezTo>
                    <a:pt x="0" y="1"/>
                    <a:pt x="0" y="1"/>
                    <a:pt x="0" y="1"/>
                  </a:cubicBezTo>
                  <a:cubicBezTo>
                    <a:pt x="2" y="2"/>
                    <a:pt x="2" y="2"/>
                    <a:pt x="2" y="2"/>
                  </a:cubicBezTo>
                  <a:cubicBezTo>
                    <a:pt x="3" y="0"/>
                    <a:pt x="3" y="0"/>
                    <a:pt x="3" y="0"/>
                  </a:cubicBezTo>
                  <a:cubicBezTo>
                    <a:pt x="3" y="0"/>
                    <a:pt x="3" y="0"/>
                    <a:pt x="3" y="0"/>
                  </a:cubicBezTo>
                  <a:moveTo>
                    <a:pt x="498" y="0"/>
                  </a:moveTo>
                  <a:cubicBezTo>
                    <a:pt x="498" y="0"/>
                    <a:pt x="498" y="0"/>
                    <a:pt x="498" y="0"/>
                  </a:cubicBezTo>
                  <a:cubicBezTo>
                    <a:pt x="499" y="1"/>
                    <a:pt x="499" y="1"/>
                    <a:pt x="499" y="1"/>
                  </a:cubicBezTo>
                  <a:cubicBezTo>
                    <a:pt x="500" y="1"/>
                    <a:pt x="500" y="1"/>
                    <a:pt x="500" y="1"/>
                  </a:cubicBezTo>
                  <a:cubicBezTo>
                    <a:pt x="498" y="0"/>
                    <a:pt x="498" y="0"/>
                    <a:pt x="498"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2" name="Freeform 12"/>
            <p:cNvSpPr/>
            <p:nvPr/>
          </p:nvSpPr>
          <p:spPr bwMode="auto">
            <a:xfrm>
              <a:off x="1463167" y="2348925"/>
              <a:ext cx="260793" cy="17955"/>
            </a:xfrm>
            <a:custGeom>
              <a:gdLst>
                <a:gd name="T0" fmla="*/ 244 w 245"/>
                <a:gd name="T1" fmla="*/ 0 h 17"/>
                <a:gd name="T2" fmla="*/ 0 w 245"/>
                <a:gd name="T3" fmla="*/ 17 h 17"/>
                <a:gd name="T4" fmla="*/ 0 w 245"/>
                <a:gd name="T5" fmla="*/ 17 h 17"/>
                <a:gd name="T6" fmla="*/ 245 w 245"/>
                <a:gd name="T7" fmla="*/ 0 h 17"/>
                <a:gd name="T8" fmla="*/ 244 w 245"/>
                <a:gd name="T9" fmla="*/ 0 h 17"/>
              </a:gdLst>
              <a:cxnLst>
                <a:cxn ang="0">
                  <a:pos x="T0" y="T1"/>
                </a:cxn>
                <a:cxn ang="0">
                  <a:pos x="T2" y="T3"/>
                </a:cxn>
                <a:cxn ang="0">
                  <a:pos x="T4" y="T5"/>
                </a:cxn>
                <a:cxn ang="0">
                  <a:pos x="T6" y="T7"/>
                </a:cxn>
                <a:cxn ang="0">
                  <a:pos x="T8" y="T9"/>
                </a:cxn>
              </a:cxnLst>
              <a:rect l="0" t="0" r="r" b="b"/>
              <a:pathLst>
                <a:path w="245" h="17">
                  <a:moveTo>
                    <a:pt x="244" y="0"/>
                  </a:moveTo>
                  <a:cubicBezTo>
                    <a:pt x="112" y="0"/>
                    <a:pt x="18" y="14"/>
                    <a:pt x="0" y="17"/>
                  </a:cubicBezTo>
                  <a:cubicBezTo>
                    <a:pt x="0" y="17"/>
                    <a:pt x="0" y="17"/>
                    <a:pt x="0" y="17"/>
                  </a:cubicBezTo>
                  <a:cubicBezTo>
                    <a:pt x="89" y="4"/>
                    <a:pt x="172" y="0"/>
                    <a:pt x="245" y="0"/>
                  </a:cubicBezTo>
                  <a:cubicBezTo>
                    <a:pt x="244" y="0"/>
                    <a:pt x="244" y="0"/>
                    <a:pt x="244"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3" name="Freeform 13"/>
            <p:cNvSpPr/>
            <p:nvPr/>
          </p:nvSpPr>
          <p:spPr bwMode="auto">
            <a:xfrm>
              <a:off x="1459127" y="2348925"/>
              <a:ext cx="528766" cy="20199"/>
            </a:xfrm>
            <a:custGeom>
              <a:gdLst>
                <a:gd name="T0" fmla="*/ 249 w 497"/>
                <a:gd name="T1" fmla="*/ 0 h 19"/>
                <a:gd name="T2" fmla="*/ 4 w 497"/>
                <a:gd name="T3" fmla="*/ 17 h 19"/>
                <a:gd name="T4" fmla="*/ 4 w 497"/>
                <a:gd name="T5" fmla="*/ 17 h 19"/>
                <a:gd name="T6" fmla="*/ 1 w 497"/>
                <a:gd name="T7" fmla="*/ 17 h 19"/>
                <a:gd name="T8" fmla="*/ 1 w 497"/>
                <a:gd name="T9" fmla="*/ 17 h 19"/>
                <a:gd name="T10" fmla="*/ 1 w 497"/>
                <a:gd name="T11" fmla="*/ 17 h 19"/>
                <a:gd name="T12" fmla="*/ 0 w 497"/>
                <a:gd name="T13" fmla="*/ 19 h 19"/>
                <a:gd name="T14" fmla="*/ 1 w 497"/>
                <a:gd name="T15" fmla="*/ 19 h 19"/>
                <a:gd name="T16" fmla="*/ 2 w 497"/>
                <a:gd name="T17" fmla="*/ 18 h 19"/>
                <a:gd name="T18" fmla="*/ 1 w 497"/>
                <a:gd name="T19" fmla="*/ 19 h 19"/>
                <a:gd name="T20" fmla="*/ 1 w 497"/>
                <a:gd name="T21" fmla="*/ 19 h 19"/>
                <a:gd name="T22" fmla="*/ 2 w 497"/>
                <a:gd name="T23" fmla="*/ 19 h 19"/>
                <a:gd name="T24" fmla="*/ 5 w 497"/>
                <a:gd name="T25" fmla="*/ 19 h 19"/>
                <a:gd name="T26" fmla="*/ 5 w 497"/>
                <a:gd name="T27" fmla="*/ 19 h 19"/>
                <a:gd name="T28" fmla="*/ 6 w 497"/>
                <a:gd name="T29" fmla="*/ 19 h 19"/>
                <a:gd name="T30" fmla="*/ 248 w 497"/>
                <a:gd name="T31" fmla="*/ 2 h 19"/>
                <a:gd name="T32" fmla="*/ 249 w 497"/>
                <a:gd name="T33" fmla="*/ 2 h 19"/>
                <a:gd name="T34" fmla="*/ 249 w 497"/>
                <a:gd name="T35" fmla="*/ 2 h 19"/>
                <a:gd name="T36" fmla="*/ 427 w 497"/>
                <a:gd name="T37" fmla="*/ 11 h 19"/>
                <a:gd name="T38" fmla="*/ 478 w 497"/>
                <a:gd name="T39" fmla="*/ 17 h 19"/>
                <a:gd name="T40" fmla="*/ 491 w 497"/>
                <a:gd name="T41" fmla="*/ 19 h 19"/>
                <a:gd name="T42" fmla="*/ 495 w 497"/>
                <a:gd name="T43" fmla="*/ 19 h 19"/>
                <a:gd name="T44" fmla="*/ 496 w 497"/>
                <a:gd name="T45" fmla="*/ 19 h 19"/>
                <a:gd name="T46" fmla="*/ 496 w 497"/>
                <a:gd name="T47" fmla="*/ 19 h 19"/>
                <a:gd name="T48" fmla="*/ 497 w 497"/>
                <a:gd name="T49" fmla="*/ 18 h 19"/>
                <a:gd name="T50" fmla="*/ 496 w 497"/>
                <a:gd name="T51" fmla="*/ 17 h 19"/>
                <a:gd name="T52" fmla="*/ 496 w 497"/>
                <a:gd name="T53" fmla="*/ 17 h 19"/>
                <a:gd name="T54" fmla="*/ 496 w 497"/>
                <a:gd name="T55" fmla="*/ 17 h 19"/>
                <a:gd name="T56" fmla="*/ 249 w 497"/>
                <a:gd name="T57"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19">
                  <a:moveTo>
                    <a:pt x="249" y="0"/>
                  </a:moveTo>
                  <a:cubicBezTo>
                    <a:pt x="176" y="0"/>
                    <a:pt x="93" y="4"/>
                    <a:pt x="4" y="17"/>
                  </a:cubicBezTo>
                  <a:cubicBezTo>
                    <a:pt x="4" y="17"/>
                    <a:pt x="4" y="17"/>
                    <a:pt x="4" y="17"/>
                  </a:cubicBezTo>
                  <a:cubicBezTo>
                    <a:pt x="2" y="17"/>
                    <a:pt x="1" y="17"/>
                    <a:pt x="1" y="17"/>
                  </a:cubicBezTo>
                  <a:cubicBezTo>
                    <a:pt x="1" y="17"/>
                    <a:pt x="1" y="17"/>
                    <a:pt x="1" y="17"/>
                  </a:cubicBezTo>
                  <a:cubicBezTo>
                    <a:pt x="1" y="17"/>
                    <a:pt x="1" y="17"/>
                    <a:pt x="1" y="17"/>
                  </a:cubicBezTo>
                  <a:cubicBezTo>
                    <a:pt x="0" y="19"/>
                    <a:pt x="0" y="19"/>
                    <a:pt x="0" y="19"/>
                  </a:cubicBezTo>
                  <a:cubicBezTo>
                    <a:pt x="1" y="19"/>
                    <a:pt x="1" y="19"/>
                    <a:pt x="1" y="19"/>
                  </a:cubicBezTo>
                  <a:cubicBezTo>
                    <a:pt x="2" y="18"/>
                    <a:pt x="2" y="18"/>
                    <a:pt x="2" y="18"/>
                  </a:cubicBezTo>
                  <a:cubicBezTo>
                    <a:pt x="1" y="19"/>
                    <a:pt x="1" y="19"/>
                    <a:pt x="1" y="19"/>
                  </a:cubicBezTo>
                  <a:cubicBezTo>
                    <a:pt x="1" y="19"/>
                    <a:pt x="1" y="19"/>
                    <a:pt x="1" y="19"/>
                  </a:cubicBezTo>
                  <a:cubicBezTo>
                    <a:pt x="2" y="19"/>
                    <a:pt x="2" y="19"/>
                    <a:pt x="2" y="19"/>
                  </a:cubicBezTo>
                  <a:cubicBezTo>
                    <a:pt x="3" y="19"/>
                    <a:pt x="4" y="19"/>
                    <a:pt x="5" y="19"/>
                  </a:cubicBezTo>
                  <a:cubicBezTo>
                    <a:pt x="5" y="19"/>
                    <a:pt x="5" y="19"/>
                    <a:pt x="5" y="19"/>
                  </a:cubicBezTo>
                  <a:cubicBezTo>
                    <a:pt x="5" y="19"/>
                    <a:pt x="6" y="19"/>
                    <a:pt x="6" y="19"/>
                  </a:cubicBezTo>
                  <a:cubicBezTo>
                    <a:pt x="27" y="15"/>
                    <a:pt x="120" y="2"/>
                    <a:pt x="248" y="2"/>
                  </a:cubicBezTo>
                  <a:cubicBezTo>
                    <a:pt x="248" y="2"/>
                    <a:pt x="248" y="2"/>
                    <a:pt x="249" y="2"/>
                  </a:cubicBezTo>
                  <a:cubicBezTo>
                    <a:pt x="249" y="2"/>
                    <a:pt x="249" y="2"/>
                    <a:pt x="249" y="2"/>
                  </a:cubicBezTo>
                  <a:cubicBezTo>
                    <a:pt x="323" y="2"/>
                    <a:pt x="384" y="6"/>
                    <a:pt x="427" y="11"/>
                  </a:cubicBezTo>
                  <a:cubicBezTo>
                    <a:pt x="449" y="13"/>
                    <a:pt x="466" y="15"/>
                    <a:pt x="478" y="17"/>
                  </a:cubicBezTo>
                  <a:cubicBezTo>
                    <a:pt x="483" y="17"/>
                    <a:pt x="488" y="18"/>
                    <a:pt x="491" y="19"/>
                  </a:cubicBezTo>
                  <a:cubicBezTo>
                    <a:pt x="494" y="19"/>
                    <a:pt x="495" y="19"/>
                    <a:pt x="495" y="19"/>
                  </a:cubicBezTo>
                  <a:cubicBezTo>
                    <a:pt x="496" y="19"/>
                    <a:pt x="496" y="19"/>
                    <a:pt x="496" y="19"/>
                  </a:cubicBezTo>
                  <a:cubicBezTo>
                    <a:pt x="496" y="19"/>
                    <a:pt x="496" y="19"/>
                    <a:pt x="496" y="19"/>
                  </a:cubicBezTo>
                  <a:cubicBezTo>
                    <a:pt x="497" y="18"/>
                    <a:pt x="497" y="18"/>
                    <a:pt x="497" y="18"/>
                  </a:cubicBezTo>
                  <a:cubicBezTo>
                    <a:pt x="496" y="17"/>
                    <a:pt x="496" y="17"/>
                    <a:pt x="496" y="17"/>
                  </a:cubicBezTo>
                  <a:cubicBezTo>
                    <a:pt x="496" y="17"/>
                    <a:pt x="496" y="17"/>
                    <a:pt x="496" y="17"/>
                  </a:cubicBezTo>
                  <a:cubicBezTo>
                    <a:pt x="496" y="17"/>
                    <a:pt x="496" y="17"/>
                    <a:pt x="496" y="17"/>
                  </a:cubicBezTo>
                  <a:cubicBezTo>
                    <a:pt x="406" y="4"/>
                    <a:pt x="322" y="0"/>
                    <a:pt x="249"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4" name="Freeform 14"/>
            <p:cNvSpPr>
              <a:spLocks noEditPoints="1"/>
            </p:cNvSpPr>
            <p:nvPr/>
          </p:nvSpPr>
          <p:spPr bwMode="auto">
            <a:xfrm>
              <a:off x="1460025" y="2350721"/>
              <a:ext cx="530113" cy="100995"/>
            </a:xfrm>
            <a:custGeom>
              <a:gdLst>
                <a:gd name="T0" fmla="*/ 496 w 498"/>
                <a:gd name="T1" fmla="*/ 93 h 95"/>
                <a:gd name="T2" fmla="*/ 495 w 498"/>
                <a:gd name="T3" fmla="*/ 94 h 95"/>
                <a:gd name="T4" fmla="*/ 495 w 498"/>
                <a:gd name="T5" fmla="*/ 94 h 95"/>
                <a:gd name="T6" fmla="*/ 498 w 498"/>
                <a:gd name="T7" fmla="*/ 95 h 95"/>
                <a:gd name="T8" fmla="*/ 496 w 498"/>
                <a:gd name="T9" fmla="*/ 93 h 95"/>
                <a:gd name="T10" fmla="*/ 4 w 498"/>
                <a:gd name="T11" fmla="*/ 17 h 95"/>
                <a:gd name="T12" fmla="*/ 1 w 498"/>
                <a:gd name="T13" fmla="*/ 17 h 95"/>
                <a:gd name="T14" fmla="*/ 0 w 498"/>
                <a:gd name="T15" fmla="*/ 17 h 95"/>
                <a:gd name="T16" fmla="*/ 31 w 498"/>
                <a:gd name="T17" fmla="*/ 36 h 95"/>
                <a:gd name="T18" fmla="*/ 39 w 498"/>
                <a:gd name="T19" fmla="*/ 53 h 95"/>
                <a:gd name="T20" fmla="*/ 33 w 498"/>
                <a:gd name="T21" fmla="*/ 68 h 95"/>
                <a:gd name="T22" fmla="*/ 13 w 498"/>
                <a:gd name="T23" fmla="*/ 86 h 95"/>
                <a:gd name="T24" fmla="*/ 4 w 498"/>
                <a:gd name="T25" fmla="*/ 91 h 95"/>
                <a:gd name="T26" fmla="*/ 0 w 498"/>
                <a:gd name="T27" fmla="*/ 92 h 95"/>
                <a:gd name="T28" fmla="*/ 0 w 498"/>
                <a:gd name="T29" fmla="*/ 92 h 95"/>
                <a:gd name="T30" fmla="*/ 7 w 498"/>
                <a:gd name="T31" fmla="*/ 91 h 95"/>
                <a:gd name="T32" fmla="*/ 21 w 498"/>
                <a:gd name="T33" fmla="*/ 83 h 95"/>
                <a:gd name="T34" fmla="*/ 35 w 498"/>
                <a:gd name="T35" fmla="*/ 70 h 95"/>
                <a:gd name="T36" fmla="*/ 41 w 498"/>
                <a:gd name="T37" fmla="*/ 53 h 95"/>
                <a:gd name="T38" fmla="*/ 32 w 498"/>
                <a:gd name="T39" fmla="*/ 35 h 95"/>
                <a:gd name="T40" fmla="*/ 4 w 498"/>
                <a:gd name="T41" fmla="*/ 17 h 95"/>
                <a:gd name="T42" fmla="*/ 248 w 498"/>
                <a:gd name="T43" fmla="*/ 0 h 95"/>
                <a:gd name="T44" fmla="*/ 248 w 498"/>
                <a:gd name="T45" fmla="*/ 0 h 95"/>
                <a:gd name="T46" fmla="*/ 492 w 498"/>
                <a:gd name="T47" fmla="*/ 17 h 95"/>
                <a:gd name="T48" fmla="*/ 474 w 498"/>
                <a:gd name="T49" fmla="*/ 56 h 95"/>
                <a:gd name="T50" fmla="*/ 491 w 498"/>
                <a:gd name="T51" fmla="*/ 92 h 95"/>
                <a:gd name="T52" fmla="*/ 248 w 498"/>
                <a:gd name="T53" fmla="*/ 75 h 95"/>
                <a:gd name="T54" fmla="*/ 248 w 498"/>
                <a:gd name="T55" fmla="*/ 75 h 95"/>
                <a:gd name="T56" fmla="*/ 495 w 498"/>
                <a:gd name="T57" fmla="*/ 92 h 95"/>
                <a:gd name="T58" fmla="*/ 495 w 498"/>
                <a:gd name="T59" fmla="*/ 92 h 95"/>
                <a:gd name="T60" fmla="*/ 476 w 498"/>
                <a:gd name="T61" fmla="*/ 56 h 95"/>
                <a:gd name="T62" fmla="*/ 485 w 498"/>
                <a:gd name="T63" fmla="*/ 28 h 95"/>
                <a:gd name="T64" fmla="*/ 492 w 498"/>
                <a:gd name="T65" fmla="*/ 20 h 95"/>
                <a:gd name="T66" fmla="*/ 494 w 498"/>
                <a:gd name="T67" fmla="*/ 18 h 95"/>
                <a:gd name="T68" fmla="*/ 495 w 498"/>
                <a:gd name="T69" fmla="*/ 17 h 95"/>
                <a:gd name="T70" fmla="*/ 494 w 498"/>
                <a:gd name="T71" fmla="*/ 17 h 95"/>
                <a:gd name="T72" fmla="*/ 490 w 498"/>
                <a:gd name="T73" fmla="*/ 17 h 95"/>
                <a:gd name="T74" fmla="*/ 477 w 498"/>
                <a:gd name="T75" fmla="*/ 15 h 95"/>
                <a:gd name="T76" fmla="*/ 426 w 498"/>
                <a:gd name="T77" fmla="*/ 9 h 95"/>
                <a:gd name="T78" fmla="*/ 248 w 498"/>
                <a:gd name="T7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8" h="95">
                  <a:moveTo>
                    <a:pt x="496" y="93"/>
                  </a:moveTo>
                  <a:cubicBezTo>
                    <a:pt x="495" y="94"/>
                    <a:pt x="495" y="94"/>
                    <a:pt x="495" y="94"/>
                  </a:cubicBezTo>
                  <a:cubicBezTo>
                    <a:pt x="495" y="94"/>
                    <a:pt x="495" y="94"/>
                    <a:pt x="495" y="94"/>
                  </a:cubicBezTo>
                  <a:cubicBezTo>
                    <a:pt x="498" y="95"/>
                    <a:pt x="498" y="95"/>
                    <a:pt x="498" y="95"/>
                  </a:cubicBezTo>
                  <a:cubicBezTo>
                    <a:pt x="496" y="93"/>
                    <a:pt x="496" y="93"/>
                    <a:pt x="496" y="93"/>
                  </a:cubicBezTo>
                  <a:moveTo>
                    <a:pt x="4" y="17"/>
                  </a:moveTo>
                  <a:cubicBezTo>
                    <a:pt x="3" y="17"/>
                    <a:pt x="2" y="17"/>
                    <a:pt x="1" y="17"/>
                  </a:cubicBezTo>
                  <a:cubicBezTo>
                    <a:pt x="0" y="17"/>
                    <a:pt x="0" y="17"/>
                    <a:pt x="0" y="17"/>
                  </a:cubicBezTo>
                  <a:cubicBezTo>
                    <a:pt x="15" y="24"/>
                    <a:pt x="25" y="30"/>
                    <a:pt x="31" y="36"/>
                  </a:cubicBezTo>
                  <a:cubicBezTo>
                    <a:pt x="37" y="42"/>
                    <a:pt x="39" y="48"/>
                    <a:pt x="39" y="53"/>
                  </a:cubicBezTo>
                  <a:cubicBezTo>
                    <a:pt x="39" y="59"/>
                    <a:pt x="37" y="64"/>
                    <a:pt x="33" y="68"/>
                  </a:cubicBezTo>
                  <a:cubicBezTo>
                    <a:pt x="28" y="76"/>
                    <a:pt x="20" y="81"/>
                    <a:pt x="13" y="86"/>
                  </a:cubicBezTo>
                  <a:cubicBezTo>
                    <a:pt x="9" y="88"/>
                    <a:pt x="6" y="89"/>
                    <a:pt x="4" y="91"/>
                  </a:cubicBezTo>
                  <a:cubicBezTo>
                    <a:pt x="2" y="91"/>
                    <a:pt x="1" y="92"/>
                    <a:pt x="0" y="92"/>
                  </a:cubicBezTo>
                  <a:cubicBezTo>
                    <a:pt x="0" y="92"/>
                    <a:pt x="0" y="92"/>
                    <a:pt x="0" y="92"/>
                  </a:cubicBezTo>
                  <a:cubicBezTo>
                    <a:pt x="0" y="92"/>
                    <a:pt x="3" y="92"/>
                    <a:pt x="7" y="91"/>
                  </a:cubicBezTo>
                  <a:cubicBezTo>
                    <a:pt x="11" y="89"/>
                    <a:pt x="16" y="86"/>
                    <a:pt x="21" y="83"/>
                  </a:cubicBezTo>
                  <a:cubicBezTo>
                    <a:pt x="26" y="79"/>
                    <a:pt x="31" y="75"/>
                    <a:pt x="35" y="70"/>
                  </a:cubicBezTo>
                  <a:cubicBezTo>
                    <a:pt x="39" y="65"/>
                    <a:pt x="41" y="59"/>
                    <a:pt x="41" y="53"/>
                  </a:cubicBezTo>
                  <a:cubicBezTo>
                    <a:pt x="41" y="47"/>
                    <a:pt x="39" y="41"/>
                    <a:pt x="32" y="35"/>
                  </a:cubicBezTo>
                  <a:cubicBezTo>
                    <a:pt x="27" y="29"/>
                    <a:pt x="17" y="23"/>
                    <a:pt x="4" y="17"/>
                  </a:cubicBezTo>
                  <a:moveTo>
                    <a:pt x="248" y="0"/>
                  </a:moveTo>
                  <a:cubicBezTo>
                    <a:pt x="248" y="0"/>
                    <a:pt x="248" y="0"/>
                    <a:pt x="248" y="0"/>
                  </a:cubicBezTo>
                  <a:cubicBezTo>
                    <a:pt x="320" y="0"/>
                    <a:pt x="404" y="4"/>
                    <a:pt x="492" y="17"/>
                  </a:cubicBezTo>
                  <a:cubicBezTo>
                    <a:pt x="488" y="22"/>
                    <a:pt x="474" y="37"/>
                    <a:pt x="474" y="56"/>
                  </a:cubicBezTo>
                  <a:cubicBezTo>
                    <a:pt x="474" y="67"/>
                    <a:pt x="478" y="79"/>
                    <a:pt x="491" y="92"/>
                  </a:cubicBezTo>
                  <a:cubicBezTo>
                    <a:pt x="473" y="89"/>
                    <a:pt x="379" y="75"/>
                    <a:pt x="248" y="75"/>
                  </a:cubicBezTo>
                  <a:cubicBezTo>
                    <a:pt x="248" y="75"/>
                    <a:pt x="248" y="75"/>
                    <a:pt x="248" y="75"/>
                  </a:cubicBezTo>
                  <a:cubicBezTo>
                    <a:pt x="321" y="75"/>
                    <a:pt x="405" y="79"/>
                    <a:pt x="495" y="92"/>
                  </a:cubicBezTo>
                  <a:cubicBezTo>
                    <a:pt x="495" y="92"/>
                    <a:pt x="495" y="92"/>
                    <a:pt x="495" y="92"/>
                  </a:cubicBezTo>
                  <a:cubicBezTo>
                    <a:pt x="480" y="80"/>
                    <a:pt x="476" y="67"/>
                    <a:pt x="476" y="56"/>
                  </a:cubicBezTo>
                  <a:cubicBezTo>
                    <a:pt x="476" y="45"/>
                    <a:pt x="481" y="35"/>
                    <a:pt x="485" y="28"/>
                  </a:cubicBezTo>
                  <a:cubicBezTo>
                    <a:pt x="488" y="25"/>
                    <a:pt x="490" y="22"/>
                    <a:pt x="492" y="20"/>
                  </a:cubicBezTo>
                  <a:cubicBezTo>
                    <a:pt x="493" y="19"/>
                    <a:pt x="494" y="18"/>
                    <a:pt x="494" y="18"/>
                  </a:cubicBezTo>
                  <a:cubicBezTo>
                    <a:pt x="495" y="18"/>
                    <a:pt x="495" y="17"/>
                    <a:pt x="495" y="17"/>
                  </a:cubicBezTo>
                  <a:cubicBezTo>
                    <a:pt x="494" y="17"/>
                    <a:pt x="494" y="17"/>
                    <a:pt x="494" y="17"/>
                  </a:cubicBezTo>
                  <a:cubicBezTo>
                    <a:pt x="494" y="17"/>
                    <a:pt x="493" y="17"/>
                    <a:pt x="490" y="17"/>
                  </a:cubicBezTo>
                  <a:cubicBezTo>
                    <a:pt x="487" y="16"/>
                    <a:pt x="482" y="15"/>
                    <a:pt x="477" y="15"/>
                  </a:cubicBezTo>
                  <a:cubicBezTo>
                    <a:pt x="465" y="13"/>
                    <a:pt x="448" y="11"/>
                    <a:pt x="426" y="9"/>
                  </a:cubicBezTo>
                  <a:cubicBezTo>
                    <a:pt x="383" y="4"/>
                    <a:pt x="322" y="0"/>
                    <a:pt x="248"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5" name="Freeform 15"/>
            <p:cNvSpPr/>
            <p:nvPr/>
          </p:nvSpPr>
          <p:spPr bwMode="auto">
            <a:xfrm>
              <a:off x="1464065" y="2432863"/>
              <a:ext cx="519789" cy="96507"/>
            </a:xfrm>
            <a:custGeom>
              <a:gdLst>
                <a:gd name="T0" fmla="*/ 244 w 488"/>
                <a:gd name="T1" fmla="*/ 0 h 91"/>
                <a:gd name="T2" fmla="*/ 0 w 488"/>
                <a:gd name="T3" fmla="*/ 17 h 91"/>
                <a:gd name="T4" fmla="*/ 28 w 488"/>
                <a:gd name="T5" fmla="*/ 34 h 91"/>
                <a:gd name="T6" fmla="*/ 37 w 488"/>
                <a:gd name="T7" fmla="*/ 53 h 91"/>
                <a:gd name="T8" fmla="*/ 31 w 488"/>
                <a:gd name="T9" fmla="*/ 70 h 91"/>
                <a:gd name="T10" fmla="*/ 17 w 488"/>
                <a:gd name="T11" fmla="*/ 82 h 91"/>
                <a:gd name="T12" fmla="*/ 3 w 488"/>
                <a:gd name="T13" fmla="*/ 91 h 91"/>
                <a:gd name="T14" fmla="*/ 244 w 488"/>
                <a:gd name="T15" fmla="*/ 75 h 91"/>
                <a:gd name="T16" fmla="*/ 487 w 488"/>
                <a:gd name="T17" fmla="*/ 91 h 91"/>
                <a:gd name="T18" fmla="*/ 470 w 488"/>
                <a:gd name="T19" fmla="*/ 56 h 91"/>
                <a:gd name="T20" fmla="*/ 488 w 488"/>
                <a:gd name="T21" fmla="*/ 17 h 91"/>
                <a:gd name="T22" fmla="*/ 244 w 488"/>
                <a:gd name="T23" fmla="*/ 0 h 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8" h="91">
                  <a:moveTo>
                    <a:pt x="244" y="0"/>
                  </a:moveTo>
                  <a:cubicBezTo>
                    <a:pt x="172" y="0"/>
                    <a:pt x="88" y="4"/>
                    <a:pt x="0" y="17"/>
                  </a:cubicBezTo>
                  <a:cubicBezTo>
                    <a:pt x="13" y="23"/>
                    <a:pt x="23" y="29"/>
                    <a:pt x="28" y="34"/>
                  </a:cubicBezTo>
                  <a:cubicBezTo>
                    <a:pt x="35" y="41"/>
                    <a:pt x="37" y="47"/>
                    <a:pt x="37" y="53"/>
                  </a:cubicBezTo>
                  <a:cubicBezTo>
                    <a:pt x="37" y="59"/>
                    <a:pt x="35" y="65"/>
                    <a:pt x="31" y="70"/>
                  </a:cubicBezTo>
                  <a:cubicBezTo>
                    <a:pt x="27" y="75"/>
                    <a:pt x="22" y="79"/>
                    <a:pt x="17" y="82"/>
                  </a:cubicBezTo>
                  <a:cubicBezTo>
                    <a:pt x="12" y="86"/>
                    <a:pt x="7" y="89"/>
                    <a:pt x="3" y="91"/>
                  </a:cubicBezTo>
                  <a:cubicBezTo>
                    <a:pt x="90" y="79"/>
                    <a:pt x="173" y="75"/>
                    <a:pt x="244" y="75"/>
                  </a:cubicBezTo>
                  <a:cubicBezTo>
                    <a:pt x="375" y="75"/>
                    <a:pt x="469" y="89"/>
                    <a:pt x="487" y="91"/>
                  </a:cubicBezTo>
                  <a:cubicBezTo>
                    <a:pt x="474" y="79"/>
                    <a:pt x="470" y="67"/>
                    <a:pt x="470" y="56"/>
                  </a:cubicBezTo>
                  <a:cubicBezTo>
                    <a:pt x="470" y="37"/>
                    <a:pt x="484" y="21"/>
                    <a:pt x="488" y="17"/>
                  </a:cubicBezTo>
                  <a:cubicBezTo>
                    <a:pt x="400" y="4"/>
                    <a:pt x="316" y="0"/>
                    <a:pt x="244"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6" name="Freeform 16"/>
            <p:cNvSpPr/>
            <p:nvPr/>
          </p:nvSpPr>
          <p:spPr bwMode="auto">
            <a:xfrm>
              <a:off x="1464065" y="2432863"/>
              <a:ext cx="259895" cy="17955"/>
            </a:xfrm>
            <a:custGeom>
              <a:gdLst>
                <a:gd name="T0" fmla="*/ 243 w 244"/>
                <a:gd name="T1" fmla="*/ 0 h 17"/>
                <a:gd name="T2" fmla="*/ 1 w 244"/>
                <a:gd name="T3" fmla="*/ 16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6"/>
                  </a:cubicBezTo>
                  <a:cubicBezTo>
                    <a:pt x="1" y="16"/>
                    <a:pt x="0" y="17"/>
                    <a:pt x="0" y="17"/>
                  </a:cubicBezTo>
                  <a:cubicBezTo>
                    <a:pt x="0" y="17"/>
                    <a:pt x="0" y="17"/>
                    <a:pt x="0" y="17"/>
                  </a:cubicBezTo>
                  <a:cubicBezTo>
                    <a:pt x="88" y="4"/>
                    <a:pt x="172" y="0"/>
                    <a:pt x="244" y="0"/>
                  </a:cubicBezTo>
                  <a:cubicBezTo>
                    <a:pt x="243" y="0"/>
                    <a:pt x="243" y="0"/>
                    <a:pt x="243"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7" name="Freeform 17"/>
            <p:cNvSpPr>
              <a:spLocks noEditPoints="1"/>
            </p:cNvSpPr>
            <p:nvPr/>
          </p:nvSpPr>
          <p:spPr bwMode="auto">
            <a:xfrm>
              <a:off x="1456882" y="2432863"/>
              <a:ext cx="533255" cy="100547"/>
            </a:xfrm>
            <a:custGeom>
              <a:gdLst>
                <a:gd name="T0" fmla="*/ 498 w 501"/>
                <a:gd name="T1" fmla="*/ 15 h 95"/>
                <a:gd name="T2" fmla="*/ 498 w 501"/>
                <a:gd name="T3" fmla="*/ 15 h 95"/>
                <a:gd name="T4" fmla="*/ 499 w 501"/>
                <a:gd name="T5" fmla="*/ 16 h 95"/>
                <a:gd name="T6" fmla="*/ 500 w 501"/>
                <a:gd name="T7" fmla="*/ 15 h 95"/>
                <a:gd name="T8" fmla="*/ 498 w 501"/>
                <a:gd name="T9" fmla="*/ 15 h 95"/>
                <a:gd name="T10" fmla="*/ 3 w 501"/>
                <a:gd name="T11" fmla="*/ 15 h 95"/>
                <a:gd name="T12" fmla="*/ 0 w 501"/>
                <a:gd name="T13" fmla="*/ 16 h 95"/>
                <a:gd name="T14" fmla="*/ 3 w 501"/>
                <a:gd name="T15" fmla="*/ 17 h 95"/>
                <a:gd name="T16" fmla="*/ 3 w 501"/>
                <a:gd name="T17" fmla="*/ 16 h 95"/>
                <a:gd name="T18" fmla="*/ 3 w 501"/>
                <a:gd name="T19" fmla="*/ 15 h 95"/>
                <a:gd name="T20" fmla="*/ 3 w 501"/>
                <a:gd name="T21" fmla="*/ 15 h 95"/>
                <a:gd name="T22" fmla="*/ 251 w 501"/>
                <a:gd name="T23" fmla="*/ 0 h 95"/>
                <a:gd name="T24" fmla="*/ 251 w 501"/>
                <a:gd name="T25" fmla="*/ 0 h 95"/>
                <a:gd name="T26" fmla="*/ 495 w 501"/>
                <a:gd name="T27" fmla="*/ 17 h 95"/>
                <a:gd name="T28" fmla="*/ 477 w 501"/>
                <a:gd name="T29" fmla="*/ 56 h 95"/>
                <a:gd name="T30" fmla="*/ 494 w 501"/>
                <a:gd name="T31" fmla="*/ 91 h 95"/>
                <a:gd name="T32" fmla="*/ 251 w 501"/>
                <a:gd name="T33" fmla="*/ 75 h 95"/>
                <a:gd name="T34" fmla="*/ 10 w 501"/>
                <a:gd name="T35" fmla="*/ 91 h 95"/>
                <a:gd name="T36" fmla="*/ 24 w 501"/>
                <a:gd name="T37" fmla="*/ 82 h 95"/>
                <a:gd name="T38" fmla="*/ 38 w 501"/>
                <a:gd name="T39" fmla="*/ 70 h 95"/>
                <a:gd name="T40" fmla="*/ 44 w 501"/>
                <a:gd name="T41" fmla="*/ 53 h 95"/>
                <a:gd name="T42" fmla="*/ 35 w 501"/>
                <a:gd name="T43" fmla="*/ 34 h 95"/>
                <a:gd name="T44" fmla="*/ 7 w 501"/>
                <a:gd name="T45" fmla="*/ 17 h 95"/>
                <a:gd name="T46" fmla="*/ 4 w 501"/>
                <a:gd name="T47" fmla="*/ 17 h 95"/>
                <a:gd name="T48" fmla="*/ 3 w 501"/>
                <a:gd name="T49" fmla="*/ 16 h 95"/>
                <a:gd name="T50" fmla="*/ 3 w 501"/>
                <a:gd name="T51" fmla="*/ 17 h 95"/>
                <a:gd name="T52" fmla="*/ 34 w 501"/>
                <a:gd name="T53" fmla="*/ 36 h 95"/>
                <a:gd name="T54" fmla="*/ 42 w 501"/>
                <a:gd name="T55" fmla="*/ 53 h 95"/>
                <a:gd name="T56" fmla="*/ 36 w 501"/>
                <a:gd name="T57" fmla="*/ 68 h 95"/>
                <a:gd name="T58" fmla="*/ 16 w 501"/>
                <a:gd name="T59" fmla="*/ 86 h 95"/>
                <a:gd name="T60" fmla="*/ 7 w 501"/>
                <a:gd name="T61" fmla="*/ 90 h 95"/>
                <a:gd name="T62" fmla="*/ 3 w 501"/>
                <a:gd name="T63" fmla="*/ 92 h 95"/>
                <a:gd name="T64" fmla="*/ 4 w 501"/>
                <a:gd name="T65" fmla="*/ 94 h 95"/>
                <a:gd name="T66" fmla="*/ 251 w 501"/>
                <a:gd name="T67" fmla="*/ 77 h 95"/>
                <a:gd name="T68" fmla="*/ 429 w 501"/>
                <a:gd name="T69" fmla="*/ 85 h 95"/>
                <a:gd name="T70" fmla="*/ 480 w 501"/>
                <a:gd name="T71" fmla="*/ 91 h 95"/>
                <a:gd name="T72" fmla="*/ 493 w 501"/>
                <a:gd name="T73" fmla="*/ 93 h 95"/>
                <a:gd name="T74" fmla="*/ 497 w 501"/>
                <a:gd name="T75" fmla="*/ 94 h 95"/>
                <a:gd name="T76" fmla="*/ 501 w 501"/>
                <a:gd name="T77" fmla="*/ 95 h 95"/>
                <a:gd name="T78" fmla="*/ 498 w 501"/>
                <a:gd name="T79" fmla="*/ 92 h 95"/>
                <a:gd name="T80" fmla="*/ 479 w 501"/>
                <a:gd name="T81" fmla="*/ 56 h 95"/>
                <a:gd name="T82" fmla="*/ 488 w 501"/>
                <a:gd name="T83" fmla="*/ 28 h 95"/>
                <a:gd name="T84" fmla="*/ 495 w 501"/>
                <a:gd name="T85" fmla="*/ 20 h 95"/>
                <a:gd name="T86" fmla="*/ 497 w 501"/>
                <a:gd name="T87" fmla="*/ 18 h 95"/>
                <a:gd name="T88" fmla="*/ 498 w 501"/>
                <a:gd name="T89" fmla="*/ 17 h 95"/>
                <a:gd name="T90" fmla="*/ 497 w 501"/>
                <a:gd name="T91" fmla="*/ 17 h 95"/>
                <a:gd name="T92" fmla="*/ 493 w 501"/>
                <a:gd name="T93" fmla="*/ 16 h 95"/>
                <a:gd name="T94" fmla="*/ 480 w 501"/>
                <a:gd name="T95" fmla="*/ 14 h 95"/>
                <a:gd name="T96" fmla="*/ 429 w 501"/>
                <a:gd name="T97" fmla="*/ 9 h 95"/>
                <a:gd name="T98" fmla="*/ 251 w 501"/>
                <a:gd name="T9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5">
                  <a:moveTo>
                    <a:pt x="498" y="15"/>
                  </a:moveTo>
                  <a:cubicBezTo>
                    <a:pt x="498" y="15"/>
                    <a:pt x="498" y="15"/>
                    <a:pt x="498" y="15"/>
                  </a:cubicBezTo>
                  <a:cubicBezTo>
                    <a:pt x="499" y="16"/>
                    <a:pt x="499" y="16"/>
                    <a:pt x="499" y="16"/>
                  </a:cubicBezTo>
                  <a:cubicBezTo>
                    <a:pt x="500" y="15"/>
                    <a:pt x="500" y="15"/>
                    <a:pt x="500" y="15"/>
                  </a:cubicBezTo>
                  <a:cubicBezTo>
                    <a:pt x="498" y="15"/>
                    <a:pt x="498" y="15"/>
                    <a:pt x="498" y="15"/>
                  </a:cubicBezTo>
                  <a:moveTo>
                    <a:pt x="3" y="15"/>
                  </a:moveTo>
                  <a:cubicBezTo>
                    <a:pt x="0" y="16"/>
                    <a:pt x="0" y="16"/>
                    <a:pt x="0" y="16"/>
                  </a:cubicBezTo>
                  <a:cubicBezTo>
                    <a:pt x="3" y="17"/>
                    <a:pt x="3" y="17"/>
                    <a:pt x="3" y="17"/>
                  </a:cubicBezTo>
                  <a:cubicBezTo>
                    <a:pt x="3" y="16"/>
                    <a:pt x="3" y="16"/>
                    <a:pt x="3" y="16"/>
                  </a:cubicBezTo>
                  <a:cubicBezTo>
                    <a:pt x="3" y="15"/>
                    <a:pt x="3" y="15"/>
                    <a:pt x="3" y="15"/>
                  </a:cubicBezTo>
                  <a:cubicBezTo>
                    <a:pt x="3" y="15"/>
                    <a:pt x="3" y="15"/>
                    <a:pt x="3" y="15"/>
                  </a:cubicBezTo>
                  <a:moveTo>
                    <a:pt x="251" y="0"/>
                  </a:moveTo>
                  <a:cubicBezTo>
                    <a:pt x="251" y="0"/>
                    <a:pt x="251" y="0"/>
                    <a:pt x="251" y="0"/>
                  </a:cubicBezTo>
                  <a:cubicBezTo>
                    <a:pt x="323" y="0"/>
                    <a:pt x="407" y="4"/>
                    <a:pt x="495" y="17"/>
                  </a:cubicBezTo>
                  <a:cubicBezTo>
                    <a:pt x="491" y="21"/>
                    <a:pt x="477" y="37"/>
                    <a:pt x="477" y="56"/>
                  </a:cubicBezTo>
                  <a:cubicBezTo>
                    <a:pt x="477" y="67"/>
                    <a:pt x="481" y="79"/>
                    <a:pt x="494" y="91"/>
                  </a:cubicBezTo>
                  <a:cubicBezTo>
                    <a:pt x="476" y="89"/>
                    <a:pt x="382" y="75"/>
                    <a:pt x="251" y="75"/>
                  </a:cubicBezTo>
                  <a:cubicBezTo>
                    <a:pt x="180" y="75"/>
                    <a:pt x="97" y="79"/>
                    <a:pt x="10" y="91"/>
                  </a:cubicBezTo>
                  <a:cubicBezTo>
                    <a:pt x="14" y="89"/>
                    <a:pt x="19" y="86"/>
                    <a:pt x="24" y="82"/>
                  </a:cubicBezTo>
                  <a:cubicBezTo>
                    <a:pt x="29" y="79"/>
                    <a:pt x="34" y="75"/>
                    <a:pt x="38" y="70"/>
                  </a:cubicBezTo>
                  <a:cubicBezTo>
                    <a:pt x="42" y="65"/>
                    <a:pt x="44" y="59"/>
                    <a:pt x="44" y="53"/>
                  </a:cubicBezTo>
                  <a:cubicBezTo>
                    <a:pt x="44" y="47"/>
                    <a:pt x="42" y="41"/>
                    <a:pt x="35" y="34"/>
                  </a:cubicBezTo>
                  <a:cubicBezTo>
                    <a:pt x="30" y="29"/>
                    <a:pt x="20" y="23"/>
                    <a:pt x="7" y="17"/>
                  </a:cubicBezTo>
                  <a:cubicBezTo>
                    <a:pt x="6" y="17"/>
                    <a:pt x="5" y="17"/>
                    <a:pt x="4" y="17"/>
                  </a:cubicBezTo>
                  <a:cubicBezTo>
                    <a:pt x="3" y="16"/>
                    <a:pt x="3" y="16"/>
                    <a:pt x="3" y="16"/>
                  </a:cubicBezTo>
                  <a:cubicBezTo>
                    <a:pt x="3" y="17"/>
                    <a:pt x="3" y="17"/>
                    <a:pt x="3" y="17"/>
                  </a:cubicBezTo>
                  <a:cubicBezTo>
                    <a:pt x="18" y="23"/>
                    <a:pt x="28" y="30"/>
                    <a:pt x="34" y="36"/>
                  </a:cubicBezTo>
                  <a:cubicBezTo>
                    <a:pt x="40" y="42"/>
                    <a:pt x="42" y="48"/>
                    <a:pt x="42" y="53"/>
                  </a:cubicBezTo>
                  <a:cubicBezTo>
                    <a:pt x="42" y="59"/>
                    <a:pt x="40" y="64"/>
                    <a:pt x="36" y="68"/>
                  </a:cubicBezTo>
                  <a:cubicBezTo>
                    <a:pt x="31" y="75"/>
                    <a:pt x="23" y="81"/>
                    <a:pt x="16" y="86"/>
                  </a:cubicBezTo>
                  <a:cubicBezTo>
                    <a:pt x="12" y="88"/>
                    <a:pt x="9" y="89"/>
                    <a:pt x="7" y="90"/>
                  </a:cubicBezTo>
                  <a:cubicBezTo>
                    <a:pt x="4" y="91"/>
                    <a:pt x="3" y="92"/>
                    <a:pt x="3" y="92"/>
                  </a:cubicBezTo>
                  <a:cubicBezTo>
                    <a:pt x="4" y="94"/>
                    <a:pt x="4" y="94"/>
                    <a:pt x="4" y="94"/>
                  </a:cubicBezTo>
                  <a:cubicBezTo>
                    <a:pt x="93" y="81"/>
                    <a:pt x="178" y="77"/>
                    <a:pt x="251" y="77"/>
                  </a:cubicBezTo>
                  <a:cubicBezTo>
                    <a:pt x="325" y="77"/>
                    <a:pt x="386" y="81"/>
                    <a:pt x="429" y="85"/>
                  </a:cubicBezTo>
                  <a:cubicBezTo>
                    <a:pt x="451" y="88"/>
                    <a:pt x="468" y="90"/>
                    <a:pt x="480" y="91"/>
                  </a:cubicBezTo>
                  <a:cubicBezTo>
                    <a:pt x="485" y="92"/>
                    <a:pt x="490" y="93"/>
                    <a:pt x="493" y="93"/>
                  </a:cubicBezTo>
                  <a:cubicBezTo>
                    <a:pt x="496" y="94"/>
                    <a:pt x="497" y="94"/>
                    <a:pt x="497" y="94"/>
                  </a:cubicBezTo>
                  <a:cubicBezTo>
                    <a:pt x="501" y="95"/>
                    <a:pt x="501" y="95"/>
                    <a:pt x="501" y="95"/>
                  </a:cubicBezTo>
                  <a:cubicBezTo>
                    <a:pt x="498" y="92"/>
                    <a:pt x="498" y="92"/>
                    <a:pt x="498" y="92"/>
                  </a:cubicBezTo>
                  <a:cubicBezTo>
                    <a:pt x="483" y="80"/>
                    <a:pt x="479" y="67"/>
                    <a:pt x="479" y="56"/>
                  </a:cubicBezTo>
                  <a:cubicBezTo>
                    <a:pt x="479" y="45"/>
                    <a:pt x="484" y="35"/>
                    <a:pt x="488" y="28"/>
                  </a:cubicBezTo>
                  <a:cubicBezTo>
                    <a:pt x="491" y="25"/>
                    <a:pt x="493" y="22"/>
                    <a:pt x="495" y="20"/>
                  </a:cubicBezTo>
                  <a:cubicBezTo>
                    <a:pt x="496" y="19"/>
                    <a:pt x="497" y="18"/>
                    <a:pt x="497" y="18"/>
                  </a:cubicBezTo>
                  <a:cubicBezTo>
                    <a:pt x="498" y="17"/>
                    <a:pt x="498" y="17"/>
                    <a:pt x="498" y="17"/>
                  </a:cubicBezTo>
                  <a:cubicBezTo>
                    <a:pt x="497" y="17"/>
                    <a:pt x="497" y="17"/>
                    <a:pt x="497" y="17"/>
                  </a:cubicBezTo>
                  <a:cubicBezTo>
                    <a:pt x="497" y="17"/>
                    <a:pt x="496" y="17"/>
                    <a:pt x="493" y="16"/>
                  </a:cubicBezTo>
                  <a:cubicBezTo>
                    <a:pt x="490" y="16"/>
                    <a:pt x="485" y="15"/>
                    <a:pt x="480" y="14"/>
                  </a:cubicBezTo>
                  <a:cubicBezTo>
                    <a:pt x="468" y="13"/>
                    <a:pt x="451" y="11"/>
                    <a:pt x="429" y="9"/>
                  </a:cubicBezTo>
                  <a:cubicBezTo>
                    <a:pt x="386" y="4"/>
                    <a:pt x="325" y="0"/>
                    <a:pt x="251"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8" name="Freeform 18"/>
            <p:cNvSpPr/>
            <p:nvPr/>
          </p:nvSpPr>
          <p:spPr bwMode="auto">
            <a:xfrm>
              <a:off x="1467655" y="2430619"/>
              <a:ext cx="256303" cy="17057"/>
            </a:xfrm>
            <a:custGeom>
              <a:gdLst>
                <a:gd name="T0" fmla="*/ 240 w 241"/>
                <a:gd name="T1" fmla="*/ 0 h 16"/>
                <a:gd name="T2" fmla="*/ 0 w 241"/>
                <a:gd name="T3" fmla="*/ 16 h 16"/>
                <a:gd name="T4" fmla="*/ 0 w 241"/>
                <a:gd name="T5" fmla="*/ 16 h 16"/>
                <a:gd name="T6" fmla="*/ 241 w 241"/>
                <a:gd name="T7" fmla="*/ 0 h 16"/>
                <a:gd name="T8" fmla="*/ 240 w 241"/>
                <a:gd name="T9" fmla="*/ 0 h 16"/>
              </a:gdLst>
              <a:cxnLst>
                <a:cxn ang="0">
                  <a:pos x="T0" y="T1"/>
                </a:cxn>
                <a:cxn ang="0">
                  <a:pos x="T2" y="T3"/>
                </a:cxn>
                <a:cxn ang="0">
                  <a:pos x="T4" y="T5"/>
                </a:cxn>
                <a:cxn ang="0">
                  <a:pos x="T6" y="T7"/>
                </a:cxn>
                <a:cxn ang="0">
                  <a:pos x="T8" y="T9"/>
                </a:cxn>
              </a:cxnLst>
              <a:rect l="0" t="0" r="r" b="b"/>
              <a:pathLst>
                <a:path w="241" h="16">
                  <a:moveTo>
                    <a:pt x="240" y="0"/>
                  </a:moveTo>
                  <a:cubicBezTo>
                    <a:pt x="115" y="0"/>
                    <a:pt x="25" y="12"/>
                    <a:pt x="0" y="16"/>
                  </a:cubicBezTo>
                  <a:cubicBezTo>
                    <a:pt x="0" y="16"/>
                    <a:pt x="0" y="16"/>
                    <a:pt x="0" y="16"/>
                  </a:cubicBezTo>
                  <a:cubicBezTo>
                    <a:pt x="87" y="4"/>
                    <a:pt x="169" y="0"/>
                    <a:pt x="241" y="0"/>
                  </a:cubicBezTo>
                  <a:cubicBezTo>
                    <a:pt x="240" y="0"/>
                    <a:pt x="240" y="0"/>
                    <a:pt x="240"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9" name="Freeform 19"/>
            <p:cNvSpPr/>
            <p:nvPr/>
          </p:nvSpPr>
          <p:spPr bwMode="auto">
            <a:xfrm>
              <a:off x="1460025" y="2430619"/>
              <a:ext cx="527869" cy="20199"/>
            </a:xfrm>
            <a:custGeom>
              <a:gdLst>
                <a:gd name="T0" fmla="*/ 248 w 496"/>
                <a:gd name="T1" fmla="*/ 0 h 19"/>
                <a:gd name="T2" fmla="*/ 7 w 496"/>
                <a:gd name="T3" fmla="*/ 16 h 19"/>
                <a:gd name="T4" fmla="*/ 7 w 496"/>
                <a:gd name="T5" fmla="*/ 16 h 19"/>
                <a:gd name="T6" fmla="*/ 0 w 496"/>
                <a:gd name="T7" fmla="*/ 17 h 19"/>
                <a:gd name="T8" fmla="*/ 0 w 496"/>
                <a:gd name="T9" fmla="*/ 17 h 19"/>
                <a:gd name="T10" fmla="*/ 0 w 496"/>
                <a:gd name="T11" fmla="*/ 17 h 19"/>
                <a:gd name="T12" fmla="*/ 0 w 496"/>
                <a:gd name="T13" fmla="*/ 18 h 19"/>
                <a:gd name="T14" fmla="*/ 1 w 496"/>
                <a:gd name="T15" fmla="*/ 18 h 19"/>
                <a:gd name="T16" fmla="*/ 0 w 496"/>
                <a:gd name="T17" fmla="*/ 18 h 19"/>
                <a:gd name="T18" fmla="*/ 1 w 496"/>
                <a:gd name="T19" fmla="*/ 19 h 19"/>
                <a:gd name="T20" fmla="*/ 4 w 496"/>
                <a:gd name="T21" fmla="*/ 19 h 19"/>
                <a:gd name="T22" fmla="*/ 4 w 496"/>
                <a:gd name="T23" fmla="*/ 19 h 19"/>
                <a:gd name="T24" fmla="*/ 5 w 496"/>
                <a:gd name="T25" fmla="*/ 18 h 19"/>
                <a:gd name="T26" fmla="*/ 247 w 496"/>
                <a:gd name="T27" fmla="*/ 2 h 19"/>
                <a:gd name="T28" fmla="*/ 248 w 496"/>
                <a:gd name="T29" fmla="*/ 2 h 19"/>
                <a:gd name="T30" fmla="*/ 248 w 496"/>
                <a:gd name="T31" fmla="*/ 2 h 19"/>
                <a:gd name="T32" fmla="*/ 426 w 496"/>
                <a:gd name="T33" fmla="*/ 11 h 19"/>
                <a:gd name="T34" fmla="*/ 477 w 496"/>
                <a:gd name="T35" fmla="*/ 16 h 19"/>
                <a:gd name="T36" fmla="*/ 490 w 496"/>
                <a:gd name="T37" fmla="*/ 18 h 19"/>
                <a:gd name="T38" fmla="*/ 494 w 496"/>
                <a:gd name="T39" fmla="*/ 19 h 19"/>
                <a:gd name="T40" fmla="*/ 495 w 496"/>
                <a:gd name="T41" fmla="*/ 19 h 19"/>
                <a:gd name="T42" fmla="*/ 495 w 496"/>
                <a:gd name="T43" fmla="*/ 19 h 19"/>
                <a:gd name="T44" fmla="*/ 496 w 496"/>
                <a:gd name="T45" fmla="*/ 18 h 19"/>
                <a:gd name="T46" fmla="*/ 495 w 496"/>
                <a:gd name="T47" fmla="*/ 17 h 19"/>
                <a:gd name="T48" fmla="*/ 495 w 496"/>
                <a:gd name="T49" fmla="*/ 17 h 19"/>
                <a:gd name="T50" fmla="*/ 495 w 496"/>
                <a:gd name="T51" fmla="*/ 17 h 19"/>
                <a:gd name="T52" fmla="*/ 248 w 496"/>
                <a:gd name="T53"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6" h="19">
                  <a:moveTo>
                    <a:pt x="248" y="0"/>
                  </a:moveTo>
                  <a:cubicBezTo>
                    <a:pt x="176" y="0"/>
                    <a:pt x="94" y="4"/>
                    <a:pt x="7" y="16"/>
                  </a:cubicBezTo>
                  <a:cubicBezTo>
                    <a:pt x="7" y="16"/>
                    <a:pt x="7" y="16"/>
                    <a:pt x="7" y="16"/>
                  </a:cubicBezTo>
                  <a:cubicBezTo>
                    <a:pt x="3" y="17"/>
                    <a:pt x="0" y="17"/>
                    <a:pt x="0" y="17"/>
                  </a:cubicBezTo>
                  <a:cubicBezTo>
                    <a:pt x="0" y="17"/>
                    <a:pt x="0" y="17"/>
                    <a:pt x="0" y="17"/>
                  </a:cubicBezTo>
                  <a:cubicBezTo>
                    <a:pt x="0" y="17"/>
                    <a:pt x="0" y="17"/>
                    <a:pt x="0" y="17"/>
                  </a:cubicBezTo>
                  <a:cubicBezTo>
                    <a:pt x="0" y="18"/>
                    <a:pt x="0" y="18"/>
                    <a:pt x="0" y="18"/>
                  </a:cubicBezTo>
                  <a:cubicBezTo>
                    <a:pt x="1" y="18"/>
                    <a:pt x="1" y="18"/>
                    <a:pt x="1" y="18"/>
                  </a:cubicBezTo>
                  <a:cubicBezTo>
                    <a:pt x="0" y="18"/>
                    <a:pt x="0" y="18"/>
                    <a:pt x="0" y="18"/>
                  </a:cubicBezTo>
                  <a:cubicBezTo>
                    <a:pt x="1" y="19"/>
                    <a:pt x="1" y="19"/>
                    <a:pt x="1" y="19"/>
                  </a:cubicBezTo>
                  <a:cubicBezTo>
                    <a:pt x="2" y="19"/>
                    <a:pt x="3" y="19"/>
                    <a:pt x="4" y="19"/>
                  </a:cubicBezTo>
                  <a:cubicBezTo>
                    <a:pt x="4" y="19"/>
                    <a:pt x="4" y="19"/>
                    <a:pt x="4" y="19"/>
                  </a:cubicBezTo>
                  <a:cubicBezTo>
                    <a:pt x="4" y="19"/>
                    <a:pt x="5" y="18"/>
                    <a:pt x="5" y="18"/>
                  </a:cubicBezTo>
                  <a:cubicBezTo>
                    <a:pt x="26" y="15"/>
                    <a:pt x="119" y="2"/>
                    <a:pt x="247" y="2"/>
                  </a:cubicBezTo>
                  <a:cubicBezTo>
                    <a:pt x="247" y="2"/>
                    <a:pt x="247" y="2"/>
                    <a:pt x="248" y="2"/>
                  </a:cubicBezTo>
                  <a:cubicBezTo>
                    <a:pt x="248" y="2"/>
                    <a:pt x="248" y="2"/>
                    <a:pt x="248" y="2"/>
                  </a:cubicBezTo>
                  <a:cubicBezTo>
                    <a:pt x="322" y="2"/>
                    <a:pt x="383" y="6"/>
                    <a:pt x="426" y="11"/>
                  </a:cubicBezTo>
                  <a:cubicBezTo>
                    <a:pt x="448" y="13"/>
                    <a:pt x="465" y="15"/>
                    <a:pt x="477" y="16"/>
                  </a:cubicBezTo>
                  <a:cubicBezTo>
                    <a:pt x="482" y="17"/>
                    <a:pt x="487" y="18"/>
                    <a:pt x="490" y="18"/>
                  </a:cubicBezTo>
                  <a:cubicBezTo>
                    <a:pt x="493" y="19"/>
                    <a:pt x="494" y="19"/>
                    <a:pt x="494" y="19"/>
                  </a:cubicBezTo>
                  <a:cubicBezTo>
                    <a:pt x="495" y="19"/>
                    <a:pt x="495" y="19"/>
                    <a:pt x="495" y="19"/>
                  </a:cubicBezTo>
                  <a:cubicBezTo>
                    <a:pt x="495" y="19"/>
                    <a:pt x="495" y="19"/>
                    <a:pt x="495" y="19"/>
                  </a:cubicBezTo>
                  <a:cubicBezTo>
                    <a:pt x="496" y="18"/>
                    <a:pt x="496" y="18"/>
                    <a:pt x="496" y="18"/>
                  </a:cubicBezTo>
                  <a:cubicBezTo>
                    <a:pt x="495" y="17"/>
                    <a:pt x="495" y="17"/>
                    <a:pt x="495" y="17"/>
                  </a:cubicBezTo>
                  <a:cubicBezTo>
                    <a:pt x="495" y="17"/>
                    <a:pt x="495" y="17"/>
                    <a:pt x="495" y="17"/>
                  </a:cubicBezTo>
                  <a:cubicBezTo>
                    <a:pt x="495" y="17"/>
                    <a:pt x="495" y="17"/>
                    <a:pt x="495" y="17"/>
                  </a:cubicBezTo>
                  <a:cubicBezTo>
                    <a:pt x="405" y="4"/>
                    <a:pt x="321" y="0"/>
                    <a:pt x="248"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0" name="Freeform 20"/>
            <p:cNvSpPr/>
            <p:nvPr/>
          </p:nvSpPr>
          <p:spPr bwMode="auto">
            <a:xfrm>
              <a:off x="1460922" y="2491216"/>
              <a:ext cx="526073" cy="122092"/>
            </a:xfrm>
            <a:custGeom>
              <a:gdLst>
                <a:gd name="T0" fmla="*/ 0 w 494"/>
                <a:gd name="T1" fmla="*/ 38 h 115"/>
                <a:gd name="T2" fmla="*/ 494 w 494"/>
                <a:gd name="T3" fmla="*/ 38 h 115"/>
                <a:gd name="T4" fmla="*/ 494 w 494"/>
                <a:gd name="T5" fmla="*/ 115 h 115"/>
                <a:gd name="T6" fmla="*/ 0 w 494"/>
                <a:gd name="T7" fmla="*/ 115 h 115"/>
                <a:gd name="T8" fmla="*/ 0 w 494"/>
                <a:gd name="T9" fmla="*/ 38 h 115"/>
              </a:gdLst>
              <a:cxnLst>
                <a:cxn ang="0">
                  <a:pos x="T0" y="T1"/>
                </a:cxn>
                <a:cxn ang="0">
                  <a:pos x="T2" y="T3"/>
                </a:cxn>
                <a:cxn ang="0">
                  <a:pos x="T4" y="T5"/>
                </a:cxn>
                <a:cxn ang="0">
                  <a:pos x="T6" y="T7"/>
                </a:cxn>
                <a:cxn ang="0">
                  <a:pos x="T8" y="T9"/>
                </a:cxn>
              </a:cxnLst>
              <a:rect l="0" t="0" r="r" b="b"/>
              <a:pathLst>
                <a:path w="493" h="115">
                  <a:moveTo>
                    <a:pt x="0" y="38"/>
                  </a:moveTo>
                  <a:cubicBezTo>
                    <a:pt x="0" y="38"/>
                    <a:pt x="224" y="0"/>
                    <a:pt x="494" y="38"/>
                  </a:cubicBezTo>
                  <a:cubicBezTo>
                    <a:pt x="494" y="38"/>
                    <a:pt x="449" y="76"/>
                    <a:pt x="494" y="115"/>
                  </a:cubicBezTo>
                  <a:cubicBezTo>
                    <a:pt x="494" y="115"/>
                    <a:pt x="269" y="76"/>
                    <a:pt x="0" y="115"/>
                  </a:cubicBezTo>
                  <a:cubicBezTo>
                    <a:pt x="0" y="115"/>
                    <a:pt x="89" y="76"/>
                    <a:pt x="0" y="38"/>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1" name="Freeform 21"/>
            <p:cNvSpPr/>
            <p:nvPr/>
          </p:nvSpPr>
          <p:spPr bwMode="auto">
            <a:xfrm>
              <a:off x="1456882" y="2512313"/>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20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8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70"/>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2"/>
                    <a:pt x="24" y="84"/>
                  </a:cubicBezTo>
                  <a:cubicBezTo>
                    <a:pt x="29" y="81"/>
                    <a:pt x="34" y="76"/>
                    <a:pt x="38" y="71"/>
                  </a:cubicBezTo>
                  <a:cubicBezTo>
                    <a:pt x="42" y="67"/>
                    <a:pt x="44" y="61"/>
                    <a:pt x="44" y="55"/>
                  </a:cubicBezTo>
                  <a:cubicBezTo>
                    <a:pt x="44" y="49"/>
                    <a:pt x="42" y="43"/>
                    <a:pt x="35" y="36"/>
                  </a:cubicBezTo>
                  <a:cubicBezTo>
                    <a:pt x="29" y="30"/>
                    <a:pt x="19" y="24"/>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6"/>
                    <a:pt x="36" y="70"/>
                  </a:cubicBezTo>
                  <a:cubicBezTo>
                    <a:pt x="31" y="77"/>
                    <a:pt x="23" y="83"/>
                    <a:pt x="16" y="87"/>
                  </a:cubicBezTo>
                  <a:cubicBezTo>
                    <a:pt x="12" y="90"/>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2"/>
                    <a:pt x="480" y="93"/>
                  </a:cubicBezTo>
                  <a:cubicBezTo>
                    <a:pt x="485" y="94"/>
                    <a:pt x="490" y="95"/>
                    <a:pt x="493" y="95"/>
                  </a:cubicBezTo>
                  <a:cubicBezTo>
                    <a:pt x="496" y="96"/>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20"/>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8"/>
                    <a:pt x="0" y="18"/>
                    <a:pt x="0" y="18"/>
                  </a:cubicBezTo>
                  <a:cubicBezTo>
                    <a:pt x="3" y="19"/>
                    <a:pt x="3" y="19"/>
                    <a:pt x="3" y="19"/>
                  </a:cubicBezTo>
                  <a:lnTo>
                    <a:pt x="4" y="18"/>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2" name="Freeform 22"/>
            <p:cNvSpPr/>
            <p:nvPr/>
          </p:nvSpPr>
          <p:spPr bwMode="auto">
            <a:xfrm>
              <a:off x="1460922" y="2572013"/>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3" name="Freeform 23"/>
            <p:cNvSpPr/>
            <p:nvPr/>
          </p:nvSpPr>
          <p:spPr bwMode="auto">
            <a:xfrm>
              <a:off x="1456882" y="2594007"/>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1"/>
                    <a:pt x="34" y="76"/>
                    <a:pt x="38" y="71"/>
                  </a:cubicBezTo>
                  <a:cubicBezTo>
                    <a:pt x="42" y="66"/>
                    <a:pt x="44" y="61"/>
                    <a:pt x="44" y="55"/>
                  </a:cubicBezTo>
                  <a:cubicBezTo>
                    <a:pt x="44" y="49"/>
                    <a:pt x="42" y="43"/>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5"/>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4" name="Freeform 24"/>
            <p:cNvSpPr/>
            <p:nvPr/>
          </p:nvSpPr>
          <p:spPr bwMode="auto">
            <a:xfrm>
              <a:off x="1460922" y="2653707"/>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5" name="Freeform 25"/>
            <p:cNvSpPr/>
            <p:nvPr/>
          </p:nvSpPr>
          <p:spPr bwMode="auto">
            <a:xfrm>
              <a:off x="1456882" y="2675701"/>
              <a:ext cx="533255" cy="102342"/>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5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1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2"/>
                    <a:pt x="497" y="95"/>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8"/>
                  </a:cubicBezTo>
                  <a:cubicBezTo>
                    <a:pt x="40" y="44"/>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4"/>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3"/>
                    <a:pt x="495" y="21"/>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6" name="Freeform 26"/>
            <p:cNvSpPr/>
            <p:nvPr/>
          </p:nvSpPr>
          <p:spPr bwMode="auto">
            <a:xfrm>
              <a:off x="1460922" y="2735401"/>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7" name="Freeform 27"/>
            <p:cNvSpPr/>
            <p:nvPr/>
          </p:nvSpPr>
          <p:spPr bwMode="auto">
            <a:xfrm>
              <a:off x="1456882" y="2757844"/>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7 h 96"/>
                <a:gd name="T16" fmla="*/ 497 w 501"/>
                <a:gd name="T17" fmla="*/ 95 h 96"/>
                <a:gd name="T18" fmla="*/ 498 w 501"/>
                <a:gd name="T19" fmla="*/ 95 h 96"/>
                <a:gd name="T20" fmla="*/ 498 w 501"/>
                <a:gd name="T21" fmla="*/ 94 h 96"/>
                <a:gd name="T22" fmla="*/ 251 w 501"/>
                <a:gd name="T23" fmla="*/ 76 h 96"/>
                <a:gd name="T24" fmla="*/ 3 w 501"/>
                <a:gd name="T25" fmla="*/ 94 h 96"/>
                <a:gd name="T26" fmla="*/ 4 w 501"/>
                <a:gd name="T27" fmla="*/ 95 h 96"/>
                <a:gd name="T28" fmla="*/ 4 w 501"/>
                <a:gd name="T29" fmla="*/ 95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7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8 h 96"/>
                <a:gd name="T64" fmla="*/ 429 w 501"/>
                <a:gd name="T65" fmla="*/ 87 h 96"/>
                <a:gd name="T66" fmla="*/ 480 w 501"/>
                <a:gd name="T67" fmla="*/ 93 h 96"/>
                <a:gd name="T68" fmla="*/ 493 w 501"/>
                <a:gd name="T69" fmla="*/ 95 h 96"/>
                <a:gd name="T70" fmla="*/ 497 w 501"/>
                <a:gd name="T71" fmla="*/ 95 h 96"/>
                <a:gd name="T72" fmla="*/ 501 w 501"/>
                <a:gd name="T73" fmla="*/ 96 h 96"/>
                <a:gd name="T74" fmla="*/ 498 w 501"/>
                <a:gd name="T75" fmla="*/ 94 h 96"/>
                <a:gd name="T76" fmla="*/ 479 w 501"/>
                <a:gd name="T77" fmla="*/ 57 h 96"/>
                <a:gd name="T78" fmla="*/ 488 w 501"/>
                <a:gd name="T79" fmla="*/ 30 h 96"/>
                <a:gd name="T80" fmla="*/ 495 w 501"/>
                <a:gd name="T81" fmla="*/ 21 h 96"/>
                <a:gd name="T82" fmla="*/ 497 w 501"/>
                <a:gd name="T83" fmla="*/ 19 h 96"/>
                <a:gd name="T84" fmla="*/ 498 w 501"/>
                <a:gd name="T85" fmla="*/ 18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7"/>
                  </a:cubicBezTo>
                  <a:cubicBezTo>
                    <a:pt x="477" y="69"/>
                    <a:pt x="482" y="82"/>
                    <a:pt x="497" y="95"/>
                  </a:cubicBezTo>
                  <a:cubicBezTo>
                    <a:pt x="498" y="95"/>
                    <a:pt x="498" y="95"/>
                    <a:pt x="498" y="95"/>
                  </a:cubicBezTo>
                  <a:cubicBezTo>
                    <a:pt x="498" y="94"/>
                    <a:pt x="498" y="94"/>
                    <a:pt x="498" y="94"/>
                  </a:cubicBezTo>
                  <a:cubicBezTo>
                    <a:pt x="498" y="94"/>
                    <a:pt x="398" y="76"/>
                    <a:pt x="251" y="76"/>
                  </a:cubicBezTo>
                  <a:cubicBezTo>
                    <a:pt x="178" y="76"/>
                    <a:pt x="93" y="81"/>
                    <a:pt x="3" y="94"/>
                  </a:cubicBezTo>
                  <a:cubicBezTo>
                    <a:pt x="4" y="95"/>
                    <a:pt x="4" y="95"/>
                    <a:pt x="4" y="95"/>
                  </a:cubicBezTo>
                  <a:cubicBezTo>
                    <a:pt x="4" y="95"/>
                    <a:pt x="4" y="95"/>
                    <a:pt x="4" y="95"/>
                  </a:cubicBezTo>
                  <a:cubicBezTo>
                    <a:pt x="4" y="95"/>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7"/>
                  </a:cubicBezTo>
                  <a:cubicBezTo>
                    <a:pt x="40" y="43"/>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8"/>
                    <a:pt x="251" y="78"/>
                  </a:cubicBezTo>
                  <a:cubicBezTo>
                    <a:pt x="325" y="78"/>
                    <a:pt x="386" y="83"/>
                    <a:pt x="429" y="87"/>
                  </a:cubicBezTo>
                  <a:cubicBezTo>
                    <a:pt x="451" y="89"/>
                    <a:pt x="468" y="91"/>
                    <a:pt x="480" y="93"/>
                  </a:cubicBezTo>
                  <a:cubicBezTo>
                    <a:pt x="485" y="94"/>
                    <a:pt x="490" y="94"/>
                    <a:pt x="493" y="95"/>
                  </a:cubicBezTo>
                  <a:cubicBezTo>
                    <a:pt x="496" y="95"/>
                    <a:pt x="497" y="95"/>
                    <a:pt x="497" y="95"/>
                  </a:cubicBezTo>
                  <a:cubicBezTo>
                    <a:pt x="501" y="96"/>
                    <a:pt x="501" y="96"/>
                    <a:pt x="501" y="96"/>
                  </a:cubicBezTo>
                  <a:cubicBezTo>
                    <a:pt x="498" y="94"/>
                    <a:pt x="498" y="94"/>
                    <a:pt x="498" y="94"/>
                  </a:cubicBezTo>
                  <a:cubicBezTo>
                    <a:pt x="483" y="81"/>
                    <a:pt x="479" y="69"/>
                    <a:pt x="479" y="57"/>
                  </a:cubicBezTo>
                  <a:cubicBezTo>
                    <a:pt x="479" y="46"/>
                    <a:pt x="484" y="37"/>
                    <a:pt x="488" y="30"/>
                  </a:cubicBezTo>
                  <a:cubicBezTo>
                    <a:pt x="491" y="26"/>
                    <a:pt x="493" y="23"/>
                    <a:pt x="495" y="21"/>
                  </a:cubicBezTo>
                  <a:cubicBezTo>
                    <a:pt x="496" y="20"/>
                    <a:pt x="497" y="20"/>
                    <a:pt x="497" y="19"/>
                  </a:cubicBezTo>
                  <a:cubicBezTo>
                    <a:pt x="498" y="19"/>
                    <a:pt x="498" y="18"/>
                    <a:pt x="498" y="18"/>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8" name="Freeform 28"/>
            <p:cNvSpPr/>
            <p:nvPr/>
          </p:nvSpPr>
          <p:spPr bwMode="auto">
            <a:xfrm>
              <a:off x="1460922" y="2817094"/>
              <a:ext cx="574102" cy="163837"/>
            </a:xfrm>
            <a:custGeom>
              <a:gdLst>
                <a:gd name="T0" fmla="*/ 0 w 539"/>
                <a:gd name="T1" fmla="*/ 39 h 154"/>
                <a:gd name="T2" fmla="*/ 494 w 539"/>
                <a:gd name="T3" fmla="*/ 39 h 154"/>
                <a:gd name="T4" fmla="*/ 539 w 539"/>
                <a:gd name="T5" fmla="*/ 115 h 154"/>
                <a:gd name="T6" fmla="*/ 0 w 539"/>
                <a:gd name="T7" fmla="*/ 115 h 154"/>
                <a:gd name="T8" fmla="*/ 0 w 539"/>
                <a:gd name="T9" fmla="*/ 39 h 154"/>
              </a:gdLst>
              <a:cxnLst>
                <a:cxn ang="0">
                  <a:pos x="T0" y="T1"/>
                </a:cxn>
                <a:cxn ang="0">
                  <a:pos x="T2" y="T3"/>
                </a:cxn>
                <a:cxn ang="0">
                  <a:pos x="T4" y="T5"/>
                </a:cxn>
                <a:cxn ang="0">
                  <a:pos x="T6" y="T7"/>
                </a:cxn>
                <a:cxn ang="0">
                  <a:pos x="T8" y="T9"/>
                </a:cxn>
              </a:cxnLst>
              <a:rect l="0" t="0" r="r" b="b"/>
              <a:pathLst>
                <a:path w="539" h="154">
                  <a:moveTo>
                    <a:pt x="0" y="39"/>
                  </a:moveTo>
                  <a:cubicBezTo>
                    <a:pt x="0" y="39"/>
                    <a:pt x="179" y="0"/>
                    <a:pt x="494" y="39"/>
                  </a:cubicBezTo>
                  <a:cubicBezTo>
                    <a:pt x="494" y="39"/>
                    <a:pt x="449" y="115"/>
                    <a:pt x="539" y="115"/>
                  </a:cubicBezTo>
                  <a:cubicBezTo>
                    <a:pt x="539" y="115"/>
                    <a:pt x="359" y="154"/>
                    <a:pt x="0" y="115"/>
                  </a:cubicBezTo>
                  <a:cubicBezTo>
                    <a:pt x="0" y="115"/>
                    <a:pt x="44" y="77"/>
                    <a:pt x="0" y="39"/>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9" name="Freeform 29"/>
            <p:cNvSpPr/>
            <p:nvPr/>
          </p:nvSpPr>
          <p:spPr bwMode="auto">
            <a:xfrm>
              <a:off x="1457781" y="2838191"/>
              <a:ext cx="577244" cy="120297"/>
            </a:xfrm>
            <a:custGeom>
              <a:gdLst>
                <a:gd name="T0" fmla="*/ 3 w 542"/>
                <a:gd name="T1" fmla="*/ 19 h 113"/>
                <a:gd name="T2" fmla="*/ 3 w 542"/>
                <a:gd name="T3" fmla="*/ 19 h 113"/>
                <a:gd name="T4" fmla="*/ 6 w 542"/>
                <a:gd name="T5" fmla="*/ 19 h 113"/>
                <a:gd name="T6" fmla="*/ 229 w 542"/>
                <a:gd name="T7" fmla="*/ 2 h 113"/>
                <a:gd name="T8" fmla="*/ 497 w 542"/>
                <a:gd name="T9" fmla="*/ 20 h 113"/>
                <a:gd name="T10" fmla="*/ 497 w 542"/>
                <a:gd name="T11" fmla="*/ 19 h 113"/>
                <a:gd name="T12" fmla="*/ 496 w 542"/>
                <a:gd name="T13" fmla="*/ 18 h 113"/>
                <a:gd name="T14" fmla="*/ 484 w 542"/>
                <a:gd name="T15" fmla="*/ 57 h 113"/>
                <a:gd name="T16" fmla="*/ 496 w 542"/>
                <a:gd name="T17" fmla="*/ 84 h 113"/>
                <a:gd name="T18" fmla="*/ 542 w 542"/>
                <a:gd name="T19" fmla="*/ 96 h 113"/>
                <a:gd name="T20" fmla="*/ 542 w 542"/>
                <a:gd name="T21" fmla="*/ 95 h 113"/>
                <a:gd name="T22" fmla="*/ 541 w 542"/>
                <a:gd name="T23" fmla="*/ 94 h 113"/>
                <a:gd name="T24" fmla="*/ 538 w 542"/>
                <a:gd name="T25" fmla="*/ 95 h 113"/>
                <a:gd name="T26" fmla="*/ 302 w 542"/>
                <a:gd name="T27" fmla="*/ 111 h 113"/>
                <a:gd name="T28" fmla="*/ 3 w 542"/>
                <a:gd name="T29" fmla="*/ 94 h 113"/>
                <a:gd name="T30" fmla="*/ 3 w 542"/>
                <a:gd name="T31" fmla="*/ 95 h 113"/>
                <a:gd name="T32" fmla="*/ 3 w 542"/>
                <a:gd name="T33" fmla="*/ 96 h 113"/>
                <a:gd name="T34" fmla="*/ 23 w 542"/>
                <a:gd name="T35" fmla="*/ 56 h 113"/>
                <a:gd name="T36" fmla="*/ 3 w 542"/>
                <a:gd name="T37" fmla="*/ 18 h 113"/>
                <a:gd name="T38" fmla="*/ 3 w 542"/>
                <a:gd name="T39" fmla="*/ 19 h 113"/>
                <a:gd name="T40" fmla="*/ 3 w 542"/>
                <a:gd name="T41" fmla="*/ 19 h 113"/>
                <a:gd name="T42" fmla="*/ 3 w 542"/>
                <a:gd name="T43" fmla="*/ 19 h 113"/>
                <a:gd name="T44" fmla="*/ 2 w 542"/>
                <a:gd name="T45" fmla="*/ 19 h 113"/>
                <a:gd name="T46" fmla="*/ 21 w 542"/>
                <a:gd name="T47" fmla="*/ 56 h 113"/>
                <a:gd name="T48" fmla="*/ 12 w 542"/>
                <a:gd name="T49" fmla="*/ 83 h 113"/>
                <a:gd name="T50" fmla="*/ 5 w 542"/>
                <a:gd name="T51" fmla="*/ 92 h 113"/>
                <a:gd name="T52" fmla="*/ 3 w 542"/>
                <a:gd name="T53" fmla="*/ 94 h 113"/>
                <a:gd name="T54" fmla="*/ 2 w 542"/>
                <a:gd name="T55" fmla="*/ 95 h 113"/>
                <a:gd name="T56" fmla="*/ 0 w 542"/>
                <a:gd name="T57" fmla="*/ 96 h 113"/>
                <a:gd name="T58" fmla="*/ 2 w 542"/>
                <a:gd name="T59" fmla="*/ 96 h 113"/>
                <a:gd name="T60" fmla="*/ 302 w 542"/>
                <a:gd name="T61" fmla="*/ 113 h 113"/>
                <a:gd name="T62" fmla="*/ 542 w 542"/>
                <a:gd name="T63" fmla="*/ 96 h 113"/>
                <a:gd name="T64" fmla="*/ 542 w 542"/>
                <a:gd name="T65" fmla="*/ 94 h 113"/>
                <a:gd name="T66" fmla="*/ 497 w 542"/>
                <a:gd name="T67" fmla="*/ 83 h 113"/>
                <a:gd name="T68" fmla="*/ 486 w 542"/>
                <a:gd name="T69" fmla="*/ 57 h 113"/>
                <a:gd name="T70" fmla="*/ 492 w 542"/>
                <a:gd name="T71" fmla="*/ 31 h 113"/>
                <a:gd name="T72" fmla="*/ 496 w 542"/>
                <a:gd name="T73" fmla="*/ 22 h 113"/>
                <a:gd name="T74" fmla="*/ 497 w 542"/>
                <a:gd name="T75" fmla="*/ 20 h 113"/>
                <a:gd name="T76" fmla="*/ 497 w 542"/>
                <a:gd name="T77" fmla="*/ 19 h 113"/>
                <a:gd name="T78" fmla="*/ 498 w 542"/>
                <a:gd name="T79" fmla="*/ 18 h 113"/>
                <a:gd name="T80" fmla="*/ 497 w 542"/>
                <a:gd name="T81" fmla="*/ 18 h 113"/>
                <a:gd name="T82" fmla="*/ 229 w 542"/>
                <a:gd name="T83" fmla="*/ 0 h 113"/>
                <a:gd name="T84" fmla="*/ 2 w 542"/>
                <a:gd name="T85" fmla="*/ 18 h 113"/>
                <a:gd name="T86" fmla="*/ 0 w 542"/>
                <a:gd name="T87" fmla="*/ 18 h 113"/>
                <a:gd name="T88" fmla="*/ 2 w 542"/>
                <a:gd name="T89" fmla="*/ 19 h 113"/>
                <a:gd name="T90" fmla="*/ 3 w 542"/>
                <a:gd name="T91" fmla="*/ 19 h 1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2" h="113">
                  <a:moveTo>
                    <a:pt x="3" y="19"/>
                  </a:moveTo>
                  <a:cubicBezTo>
                    <a:pt x="3" y="19"/>
                    <a:pt x="3" y="19"/>
                    <a:pt x="3" y="19"/>
                  </a:cubicBezTo>
                  <a:cubicBezTo>
                    <a:pt x="3" y="19"/>
                    <a:pt x="4" y="19"/>
                    <a:pt x="6" y="19"/>
                  </a:cubicBezTo>
                  <a:cubicBezTo>
                    <a:pt x="24" y="16"/>
                    <a:pt x="101" y="2"/>
                    <a:pt x="229" y="2"/>
                  </a:cubicBezTo>
                  <a:cubicBezTo>
                    <a:pt x="302" y="2"/>
                    <a:pt x="392" y="7"/>
                    <a:pt x="497" y="20"/>
                  </a:cubicBezTo>
                  <a:cubicBezTo>
                    <a:pt x="497" y="19"/>
                    <a:pt x="497" y="19"/>
                    <a:pt x="497" y="19"/>
                  </a:cubicBezTo>
                  <a:cubicBezTo>
                    <a:pt x="496" y="18"/>
                    <a:pt x="496" y="18"/>
                    <a:pt x="496" y="18"/>
                  </a:cubicBezTo>
                  <a:cubicBezTo>
                    <a:pt x="496" y="18"/>
                    <a:pt x="484" y="37"/>
                    <a:pt x="484" y="57"/>
                  </a:cubicBezTo>
                  <a:cubicBezTo>
                    <a:pt x="484" y="67"/>
                    <a:pt x="487" y="77"/>
                    <a:pt x="496" y="84"/>
                  </a:cubicBezTo>
                  <a:cubicBezTo>
                    <a:pt x="505" y="92"/>
                    <a:pt x="519" y="96"/>
                    <a:pt x="542" y="96"/>
                  </a:cubicBezTo>
                  <a:cubicBezTo>
                    <a:pt x="542" y="95"/>
                    <a:pt x="542" y="95"/>
                    <a:pt x="542" y="95"/>
                  </a:cubicBezTo>
                  <a:cubicBezTo>
                    <a:pt x="541" y="94"/>
                    <a:pt x="541" y="94"/>
                    <a:pt x="541" y="94"/>
                  </a:cubicBezTo>
                  <a:cubicBezTo>
                    <a:pt x="541" y="94"/>
                    <a:pt x="540" y="95"/>
                    <a:pt x="538" y="95"/>
                  </a:cubicBezTo>
                  <a:cubicBezTo>
                    <a:pt x="520" y="98"/>
                    <a:pt x="442" y="111"/>
                    <a:pt x="302" y="111"/>
                  </a:cubicBezTo>
                  <a:cubicBezTo>
                    <a:pt x="222" y="111"/>
                    <a:pt x="122" y="107"/>
                    <a:pt x="3" y="94"/>
                  </a:cubicBezTo>
                  <a:cubicBezTo>
                    <a:pt x="3" y="95"/>
                    <a:pt x="3" y="95"/>
                    <a:pt x="3" y="95"/>
                  </a:cubicBezTo>
                  <a:cubicBezTo>
                    <a:pt x="3" y="96"/>
                    <a:pt x="3" y="96"/>
                    <a:pt x="3" y="96"/>
                  </a:cubicBezTo>
                  <a:cubicBezTo>
                    <a:pt x="3" y="96"/>
                    <a:pt x="23" y="79"/>
                    <a:pt x="23" y="56"/>
                  </a:cubicBezTo>
                  <a:cubicBezTo>
                    <a:pt x="23" y="44"/>
                    <a:pt x="18" y="31"/>
                    <a:pt x="3" y="18"/>
                  </a:cubicBezTo>
                  <a:cubicBezTo>
                    <a:pt x="3" y="19"/>
                    <a:pt x="3" y="19"/>
                    <a:pt x="3" y="19"/>
                  </a:cubicBezTo>
                  <a:cubicBezTo>
                    <a:pt x="3" y="19"/>
                    <a:pt x="3" y="19"/>
                    <a:pt x="3" y="19"/>
                  </a:cubicBezTo>
                  <a:cubicBezTo>
                    <a:pt x="3" y="19"/>
                    <a:pt x="3" y="19"/>
                    <a:pt x="3" y="19"/>
                  </a:cubicBezTo>
                  <a:cubicBezTo>
                    <a:pt x="2" y="19"/>
                    <a:pt x="2" y="19"/>
                    <a:pt x="2" y="19"/>
                  </a:cubicBezTo>
                  <a:cubicBezTo>
                    <a:pt x="17" y="32"/>
                    <a:pt x="21" y="44"/>
                    <a:pt x="21" y="56"/>
                  </a:cubicBezTo>
                  <a:cubicBezTo>
                    <a:pt x="21" y="67"/>
                    <a:pt x="17" y="76"/>
                    <a:pt x="12" y="83"/>
                  </a:cubicBezTo>
                  <a:cubicBezTo>
                    <a:pt x="9" y="87"/>
                    <a:pt x="7" y="90"/>
                    <a:pt x="5" y="92"/>
                  </a:cubicBezTo>
                  <a:cubicBezTo>
                    <a:pt x="4" y="93"/>
                    <a:pt x="3" y="93"/>
                    <a:pt x="3" y="94"/>
                  </a:cubicBezTo>
                  <a:cubicBezTo>
                    <a:pt x="2" y="94"/>
                    <a:pt x="2" y="95"/>
                    <a:pt x="2" y="95"/>
                  </a:cubicBezTo>
                  <a:cubicBezTo>
                    <a:pt x="0" y="96"/>
                    <a:pt x="0" y="96"/>
                    <a:pt x="0" y="96"/>
                  </a:cubicBezTo>
                  <a:cubicBezTo>
                    <a:pt x="2" y="96"/>
                    <a:pt x="2" y="96"/>
                    <a:pt x="2" y="96"/>
                  </a:cubicBezTo>
                  <a:cubicBezTo>
                    <a:pt x="122" y="109"/>
                    <a:pt x="222" y="113"/>
                    <a:pt x="302" y="113"/>
                  </a:cubicBezTo>
                  <a:cubicBezTo>
                    <a:pt x="462" y="113"/>
                    <a:pt x="542" y="96"/>
                    <a:pt x="542" y="96"/>
                  </a:cubicBezTo>
                  <a:cubicBezTo>
                    <a:pt x="542" y="94"/>
                    <a:pt x="542" y="94"/>
                    <a:pt x="542" y="94"/>
                  </a:cubicBezTo>
                  <a:cubicBezTo>
                    <a:pt x="519" y="94"/>
                    <a:pt x="505" y="90"/>
                    <a:pt x="497" y="83"/>
                  </a:cubicBezTo>
                  <a:cubicBezTo>
                    <a:pt x="489" y="76"/>
                    <a:pt x="486" y="66"/>
                    <a:pt x="486" y="57"/>
                  </a:cubicBezTo>
                  <a:cubicBezTo>
                    <a:pt x="486" y="48"/>
                    <a:pt x="489" y="38"/>
                    <a:pt x="492" y="31"/>
                  </a:cubicBezTo>
                  <a:cubicBezTo>
                    <a:pt x="493" y="27"/>
                    <a:pt x="495" y="24"/>
                    <a:pt x="496" y="22"/>
                  </a:cubicBezTo>
                  <a:cubicBezTo>
                    <a:pt x="496" y="21"/>
                    <a:pt x="497" y="20"/>
                    <a:pt x="497" y="20"/>
                  </a:cubicBezTo>
                  <a:cubicBezTo>
                    <a:pt x="497" y="19"/>
                    <a:pt x="497" y="19"/>
                    <a:pt x="497" y="19"/>
                  </a:cubicBezTo>
                  <a:cubicBezTo>
                    <a:pt x="498" y="18"/>
                    <a:pt x="498" y="18"/>
                    <a:pt x="498" y="18"/>
                  </a:cubicBezTo>
                  <a:cubicBezTo>
                    <a:pt x="497" y="18"/>
                    <a:pt x="497" y="18"/>
                    <a:pt x="497" y="18"/>
                  </a:cubicBezTo>
                  <a:cubicBezTo>
                    <a:pt x="392" y="5"/>
                    <a:pt x="302" y="0"/>
                    <a:pt x="229" y="0"/>
                  </a:cubicBezTo>
                  <a:cubicBezTo>
                    <a:pt x="82" y="0"/>
                    <a:pt x="2" y="18"/>
                    <a:pt x="2" y="18"/>
                  </a:cubicBezTo>
                  <a:cubicBezTo>
                    <a:pt x="0" y="18"/>
                    <a:pt x="0" y="18"/>
                    <a:pt x="0" y="18"/>
                  </a:cubicBezTo>
                  <a:cubicBezTo>
                    <a:pt x="2" y="19"/>
                    <a:pt x="2" y="19"/>
                    <a:pt x="2" y="19"/>
                  </a:cubicBezTo>
                  <a:lnTo>
                    <a:pt x="3" y="19"/>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0" name="Freeform 30"/>
            <p:cNvSpPr/>
            <p:nvPr/>
          </p:nvSpPr>
          <p:spPr bwMode="auto">
            <a:xfrm>
              <a:off x="1413342" y="2933801"/>
              <a:ext cx="621682" cy="53415"/>
            </a:xfrm>
            <a:custGeom>
              <a:gdLst>
                <a:gd name="T0" fmla="*/ 45 w 584"/>
                <a:gd name="T1" fmla="*/ 0 h 50"/>
                <a:gd name="T2" fmla="*/ 0 w 584"/>
                <a:gd name="T3" fmla="*/ 12 h 50"/>
                <a:gd name="T4" fmla="*/ 584 w 584"/>
                <a:gd name="T5" fmla="*/ 7 h 50"/>
                <a:gd name="T6" fmla="*/ 550 w 584"/>
                <a:gd name="T7" fmla="*/ 0 h 50"/>
                <a:gd name="T8" fmla="*/ 45 w 584"/>
                <a:gd name="T9" fmla="*/ 0 h 50"/>
              </a:gdLst>
              <a:cxnLst>
                <a:cxn ang="0">
                  <a:pos x="T0" y="T1"/>
                </a:cxn>
                <a:cxn ang="0">
                  <a:pos x="T2" y="T3"/>
                </a:cxn>
                <a:cxn ang="0">
                  <a:pos x="T4" y="T5"/>
                </a:cxn>
                <a:cxn ang="0">
                  <a:pos x="T6" y="T7"/>
                </a:cxn>
                <a:cxn ang="0">
                  <a:pos x="T8" y="T9"/>
                </a:cxn>
              </a:cxnLst>
              <a:rect l="0" t="0" r="r" b="b"/>
              <a:pathLst>
                <a:path w="584" h="50">
                  <a:moveTo>
                    <a:pt x="45" y="0"/>
                  </a:moveTo>
                  <a:cubicBezTo>
                    <a:pt x="36" y="8"/>
                    <a:pt x="0" y="12"/>
                    <a:pt x="0" y="12"/>
                  </a:cubicBezTo>
                  <a:cubicBezTo>
                    <a:pt x="449" y="50"/>
                    <a:pt x="584" y="7"/>
                    <a:pt x="584" y="7"/>
                  </a:cubicBezTo>
                  <a:cubicBezTo>
                    <a:pt x="569" y="7"/>
                    <a:pt x="558" y="4"/>
                    <a:pt x="550" y="0"/>
                  </a:cubicBezTo>
                  <a:cubicBezTo>
                    <a:pt x="481" y="14"/>
                    <a:pt x="290" y="27"/>
                    <a:pt x="45" y="0"/>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1" name="Freeform 31"/>
            <p:cNvSpPr/>
            <p:nvPr/>
          </p:nvSpPr>
          <p:spPr bwMode="auto">
            <a:xfrm>
              <a:off x="1411996" y="2932902"/>
              <a:ext cx="623029" cy="31870"/>
            </a:xfrm>
            <a:custGeom>
              <a:gdLst>
                <a:gd name="T0" fmla="*/ 46 w 585"/>
                <a:gd name="T1" fmla="*/ 1 h 30"/>
                <a:gd name="T2" fmla="*/ 45 w 585"/>
                <a:gd name="T3" fmla="*/ 0 h 30"/>
                <a:gd name="T4" fmla="*/ 35 w 585"/>
                <a:gd name="T5" fmla="*/ 5 h 30"/>
                <a:gd name="T6" fmla="*/ 12 w 585"/>
                <a:gd name="T7" fmla="*/ 10 h 30"/>
                <a:gd name="T8" fmla="*/ 4 w 585"/>
                <a:gd name="T9" fmla="*/ 12 h 30"/>
                <a:gd name="T10" fmla="*/ 0 w 585"/>
                <a:gd name="T11" fmla="*/ 12 h 30"/>
                <a:gd name="T12" fmla="*/ 0 w 585"/>
                <a:gd name="T13" fmla="*/ 14 h 30"/>
                <a:gd name="T14" fmla="*/ 328 w 585"/>
                <a:gd name="T15" fmla="*/ 30 h 30"/>
                <a:gd name="T16" fmla="*/ 585 w 585"/>
                <a:gd name="T17" fmla="*/ 9 h 30"/>
                <a:gd name="T18" fmla="*/ 585 w 585"/>
                <a:gd name="T19" fmla="*/ 7 h 30"/>
                <a:gd name="T20" fmla="*/ 552 w 585"/>
                <a:gd name="T21" fmla="*/ 0 h 30"/>
                <a:gd name="T22" fmla="*/ 552 w 585"/>
                <a:gd name="T23" fmla="*/ 0 h 30"/>
                <a:gd name="T24" fmla="*/ 551 w 585"/>
                <a:gd name="T25" fmla="*/ 0 h 30"/>
                <a:gd name="T26" fmla="*/ 323 w 585"/>
                <a:gd name="T27" fmla="*/ 16 h 30"/>
                <a:gd name="T28" fmla="*/ 46 w 585"/>
                <a:gd name="T29" fmla="*/ 0 h 30"/>
                <a:gd name="T30" fmla="*/ 45 w 585"/>
                <a:gd name="T31" fmla="*/ 0 h 30"/>
                <a:gd name="T32" fmla="*/ 45 w 585"/>
                <a:gd name="T33" fmla="*/ 0 h 30"/>
                <a:gd name="T34" fmla="*/ 46 w 585"/>
                <a:gd name="T35" fmla="*/ 1 h 30"/>
                <a:gd name="T36" fmla="*/ 45 w 585"/>
                <a:gd name="T37" fmla="*/ 2 h 30"/>
                <a:gd name="T38" fmla="*/ 323 w 585"/>
                <a:gd name="T39" fmla="*/ 18 h 30"/>
                <a:gd name="T40" fmla="*/ 552 w 585"/>
                <a:gd name="T41" fmla="*/ 2 h 30"/>
                <a:gd name="T42" fmla="*/ 551 w 585"/>
                <a:gd name="T43" fmla="*/ 1 h 30"/>
                <a:gd name="T44" fmla="*/ 551 w 585"/>
                <a:gd name="T45" fmla="*/ 2 h 30"/>
                <a:gd name="T46" fmla="*/ 585 w 585"/>
                <a:gd name="T47" fmla="*/ 9 h 30"/>
                <a:gd name="T48" fmla="*/ 585 w 585"/>
                <a:gd name="T49" fmla="*/ 8 h 30"/>
                <a:gd name="T50" fmla="*/ 584 w 585"/>
                <a:gd name="T51" fmla="*/ 7 h 30"/>
                <a:gd name="T52" fmla="*/ 581 w 585"/>
                <a:gd name="T53" fmla="*/ 8 h 30"/>
                <a:gd name="T54" fmla="*/ 328 w 585"/>
                <a:gd name="T55" fmla="*/ 28 h 30"/>
                <a:gd name="T56" fmla="*/ 1 w 585"/>
                <a:gd name="T57" fmla="*/ 12 h 30"/>
                <a:gd name="T58" fmla="*/ 1 w 585"/>
                <a:gd name="T59" fmla="*/ 13 h 30"/>
                <a:gd name="T60" fmla="*/ 1 w 585"/>
                <a:gd name="T61" fmla="*/ 14 h 30"/>
                <a:gd name="T62" fmla="*/ 20 w 585"/>
                <a:gd name="T63" fmla="*/ 11 h 30"/>
                <a:gd name="T64" fmla="*/ 35 w 585"/>
                <a:gd name="T65" fmla="*/ 7 h 30"/>
                <a:gd name="T66" fmla="*/ 46 w 585"/>
                <a:gd name="T67" fmla="*/ 2 h 30"/>
                <a:gd name="T68" fmla="*/ 46 w 585"/>
                <a:gd name="T69" fmla="*/ 1 h 30"/>
                <a:gd name="T70" fmla="*/ 45 w 585"/>
                <a:gd name="T71" fmla="*/ 2 h 30"/>
                <a:gd name="T72" fmla="*/ 46 w 585"/>
                <a:gd name="T73" fmla="*/ 1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5" h="30">
                  <a:moveTo>
                    <a:pt x="46" y="1"/>
                  </a:moveTo>
                  <a:cubicBezTo>
                    <a:pt x="45" y="0"/>
                    <a:pt x="45" y="0"/>
                    <a:pt x="45" y="0"/>
                  </a:cubicBezTo>
                  <a:cubicBezTo>
                    <a:pt x="43" y="2"/>
                    <a:pt x="39" y="4"/>
                    <a:pt x="35" y="5"/>
                  </a:cubicBezTo>
                  <a:cubicBezTo>
                    <a:pt x="28" y="7"/>
                    <a:pt x="19" y="9"/>
                    <a:pt x="12" y="10"/>
                  </a:cubicBezTo>
                  <a:cubicBezTo>
                    <a:pt x="9" y="11"/>
                    <a:pt x="6" y="11"/>
                    <a:pt x="4" y="12"/>
                  </a:cubicBezTo>
                  <a:cubicBezTo>
                    <a:pt x="2" y="12"/>
                    <a:pt x="0" y="12"/>
                    <a:pt x="0" y="12"/>
                  </a:cubicBezTo>
                  <a:cubicBezTo>
                    <a:pt x="0" y="14"/>
                    <a:pt x="0" y="14"/>
                    <a:pt x="0" y="14"/>
                  </a:cubicBezTo>
                  <a:cubicBezTo>
                    <a:pt x="137" y="26"/>
                    <a:pt x="245" y="30"/>
                    <a:pt x="328" y="30"/>
                  </a:cubicBezTo>
                  <a:cubicBezTo>
                    <a:pt x="519" y="30"/>
                    <a:pt x="585" y="9"/>
                    <a:pt x="585" y="9"/>
                  </a:cubicBezTo>
                  <a:cubicBezTo>
                    <a:pt x="585" y="7"/>
                    <a:pt x="585" y="7"/>
                    <a:pt x="585" y="7"/>
                  </a:cubicBezTo>
                  <a:cubicBezTo>
                    <a:pt x="570" y="7"/>
                    <a:pt x="560" y="4"/>
                    <a:pt x="552" y="0"/>
                  </a:cubicBezTo>
                  <a:cubicBezTo>
                    <a:pt x="552" y="0"/>
                    <a:pt x="552" y="0"/>
                    <a:pt x="552" y="0"/>
                  </a:cubicBezTo>
                  <a:cubicBezTo>
                    <a:pt x="551" y="0"/>
                    <a:pt x="551" y="0"/>
                    <a:pt x="551" y="0"/>
                  </a:cubicBezTo>
                  <a:cubicBezTo>
                    <a:pt x="511" y="8"/>
                    <a:pt x="431" y="16"/>
                    <a:pt x="323" y="16"/>
                  </a:cubicBezTo>
                  <a:cubicBezTo>
                    <a:pt x="244" y="16"/>
                    <a:pt x="150" y="12"/>
                    <a:pt x="46" y="0"/>
                  </a:cubicBezTo>
                  <a:cubicBezTo>
                    <a:pt x="45" y="0"/>
                    <a:pt x="45" y="0"/>
                    <a:pt x="45" y="0"/>
                  </a:cubicBezTo>
                  <a:cubicBezTo>
                    <a:pt x="45" y="0"/>
                    <a:pt x="45" y="0"/>
                    <a:pt x="45" y="0"/>
                  </a:cubicBezTo>
                  <a:cubicBezTo>
                    <a:pt x="46" y="1"/>
                    <a:pt x="46" y="1"/>
                    <a:pt x="46" y="1"/>
                  </a:cubicBezTo>
                  <a:cubicBezTo>
                    <a:pt x="45" y="2"/>
                    <a:pt x="45" y="2"/>
                    <a:pt x="45" y="2"/>
                  </a:cubicBezTo>
                  <a:cubicBezTo>
                    <a:pt x="149" y="14"/>
                    <a:pt x="244" y="18"/>
                    <a:pt x="323" y="18"/>
                  </a:cubicBezTo>
                  <a:cubicBezTo>
                    <a:pt x="431" y="18"/>
                    <a:pt x="511" y="10"/>
                    <a:pt x="552" y="2"/>
                  </a:cubicBezTo>
                  <a:cubicBezTo>
                    <a:pt x="551" y="1"/>
                    <a:pt x="551" y="1"/>
                    <a:pt x="551" y="1"/>
                  </a:cubicBezTo>
                  <a:cubicBezTo>
                    <a:pt x="551" y="2"/>
                    <a:pt x="551" y="2"/>
                    <a:pt x="551" y="2"/>
                  </a:cubicBezTo>
                  <a:cubicBezTo>
                    <a:pt x="559" y="6"/>
                    <a:pt x="570" y="9"/>
                    <a:pt x="585" y="9"/>
                  </a:cubicBezTo>
                  <a:cubicBezTo>
                    <a:pt x="585" y="8"/>
                    <a:pt x="585" y="8"/>
                    <a:pt x="585" y="8"/>
                  </a:cubicBezTo>
                  <a:cubicBezTo>
                    <a:pt x="584" y="7"/>
                    <a:pt x="584" y="7"/>
                    <a:pt x="584" y="7"/>
                  </a:cubicBezTo>
                  <a:cubicBezTo>
                    <a:pt x="584" y="7"/>
                    <a:pt x="583" y="7"/>
                    <a:pt x="581" y="8"/>
                  </a:cubicBezTo>
                  <a:cubicBezTo>
                    <a:pt x="566" y="12"/>
                    <a:pt x="495" y="28"/>
                    <a:pt x="328" y="28"/>
                  </a:cubicBezTo>
                  <a:cubicBezTo>
                    <a:pt x="245" y="28"/>
                    <a:pt x="137" y="24"/>
                    <a:pt x="1" y="12"/>
                  </a:cubicBezTo>
                  <a:cubicBezTo>
                    <a:pt x="1" y="13"/>
                    <a:pt x="1" y="13"/>
                    <a:pt x="1" y="13"/>
                  </a:cubicBezTo>
                  <a:cubicBezTo>
                    <a:pt x="1" y="14"/>
                    <a:pt x="1" y="14"/>
                    <a:pt x="1" y="14"/>
                  </a:cubicBezTo>
                  <a:cubicBezTo>
                    <a:pt x="1" y="14"/>
                    <a:pt x="10" y="13"/>
                    <a:pt x="20" y="11"/>
                  </a:cubicBezTo>
                  <a:cubicBezTo>
                    <a:pt x="25" y="10"/>
                    <a:pt x="30" y="9"/>
                    <a:pt x="35" y="7"/>
                  </a:cubicBezTo>
                  <a:cubicBezTo>
                    <a:pt x="40" y="6"/>
                    <a:pt x="44" y="4"/>
                    <a:pt x="46" y="2"/>
                  </a:cubicBezTo>
                  <a:cubicBezTo>
                    <a:pt x="46" y="1"/>
                    <a:pt x="46" y="1"/>
                    <a:pt x="46" y="1"/>
                  </a:cubicBezTo>
                  <a:cubicBezTo>
                    <a:pt x="45" y="2"/>
                    <a:pt x="45" y="2"/>
                    <a:pt x="45" y="2"/>
                  </a:cubicBezTo>
                  <a:lnTo>
                    <a:pt x="46" y="1"/>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2" name="任意多边形 311"/>
            <p:cNvSpPr>
              <a:spLocks noChangeArrowheads="1"/>
            </p:cNvSpPr>
            <p:nvPr/>
          </p:nvSpPr>
          <p:spPr bwMode="auto">
            <a:xfrm>
              <a:off x="1697475" y="2967017"/>
              <a:ext cx="65086" cy="430913"/>
            </a:xfrm>
            <a:custGeom>
              <a:gdLst>
                <a:gd name="connsiteX0" fmla="*/ 70545 w 112406"/>
                <a:gd name="connsiteY0" fmla="*/ 722495 h 744201"/>
                <a:gd name="connsiteX1" fmla="*/ 80623 w 112406"/>
                <a:gd name="connsiteY1" fmla="*/ 733348 h 744201"/>
                <a:gd name="connsiteX2" fmla="*/ 70545 w 112406"/>
                <a:gd name="connsiteY2" fmla="*/ 744201 h 744201"/>
                <a:gd name="connsiteX3" fmla="*/ 60467 w 112406"/>
                <a:gd name="connsiteY3" fmla="*/ 733348 h 744201"/>
                <a:gd name="connsiteX4" fmla="*/ 70545 w 112406"/>
                <a:gd name="connsiteY4" fmla="*/ 722495 h 744201"/>
                <a:gd name="connsiteX5" fmla="*/ 39536 w 112406"/>
                <a:gd name="connsiteY5" fmla="*/ 722495 h 744201"/>
                <a:gd name="connsiteX6" fmla="*/ 49614 w 112406"/>
                <a:gd name="connsiteY6" fmla="*/ 733348 h 744201"/>
                <a:gd name="connsiteX7" fmla="*/ 39536 w 112406"/>
                <a:gd name="connsiteY7" fmla="*/ 744201 h 744201"/>
                <a:gd name="connsiteX8" fmla="*/ 29458 w 112406"/>
                <a:gd name="connsiteY8" fmla="*/ 733348 h 744201"/>
                <a:gd name="connsiteX9" fmla="*/ 39536 w 112406"/>
                <a:gd name="connsiteY9" fmla="*/ 722495 h 744201"/>
                <a:gd name="connsiteX10" fmla="*/ 70545 w 112406"/>
                <a:gd name="connsiteY10" fmla="*/ 689161 h 744201"/>
                <a:gd name="connsiteX11" fmla="*/ 80623 w 112406"/>
                <a:gd name="connsiteY11" fmla="*/ 700402 h 744201"/>
                <a:gd name="connsiteX12" fmla="*/ 70545 w 112406"/>
                <a:gd name="connsiteY12" fmla="*/ 711643 h 744201"/>
                <a:gd name="connsiteX13" fmla="*/ 60467 w 112406"/>
                <a:gd name="connsiteY13" fmla="*/ 700402 h 744201"/>
                <a:gd name="connsiteX14" fmla="*/ 70545 w 112406"/>
                <a:gd name="connsiteY14" fmla="*/ 689161 h 744201"/>
                <a:gd name="connsiteX15" fmla="*/ 39536 w 112406"/>
                <a:gd name="connsiteY15" fmla="*/ 689161 h 744201"/>
                <a:gd name="connsiteX16" fmla="*/ 49614 w 112406"/>
                <a:gd name="connsiteY16" fmla="*/ 700402 h 744201"/>
                <a:gd name="connsiteX17" fmla="*/ 39536 w 112406"/>
                <a:gd name="connsiteY17" fmla="*/ 711643 h 744201"/>
                <a:gd name="connsiteX18" fmla="*/ 29458 w 112406"/>
                <a:gd name="connsiteY18" fmla="*/ 700402 h 744201"/>
                <a:gd name="connsiteX19" fmla="*/ 39536 w 112406"/>
                <a:gd name="connsiteY19" fmla="*/ 689161 h 744201"/>
                <a:gd name="connsiteX20" fmla="*/ 70545 w 112406"/>
                <a:gd name="connsiteY20" fmla="*/ 654277 h 744201"/>
                <a:gd name="connsiteX21" fmla="*/ 80623 w 112406"/>
                <a:gd name="connsiteY21" fmla="*/ 665518 h 744201"/>
                <a:gd name="connsiteX22" fmla="*/ 70545 w 112406"/>
                <a:gd name="connsiteY22" fmla="*/ 676759 h 744201"/>
                <a:gd name="connsiteX23" fmla="*/ 60467 w 112406"/>
                <a:gd name="connsiteY23" fmla="*/ 665518 h 744201"/>
                <a:gd name="connsiteX24" fmla="*/ 70545 w 112406"/>
                <a:gd name="connsiteY24" fmla="*/ 654277 h 744201"/>
                <a:gd name="connsiteX25" fmla="*/ 39536 w 112406"/>
                <a:gd name="connsiteY25" fmla="*/ 654277 h 744201"/>
                <a:gd name="connsiteX26" fmla="*/ 49614 w 112406"/>
                <a:gd name="connsiteY26" fmla="*/ 665518 h 744201"/>
                <a:gd name="connsiteX27" fmla="*/ 39536 w 112406"/>
                <a:gd name="connsiteY27" fmla="*/ 676759 h 744201"/>
                <a:gd name="connsiteX28" fmla="*/ 29458 w 112406"/>
                <a:gd name="connsiteY28" fmla="*/ 665518 h 744201"/>
                <a:gd name="connsiteX29" fmla="*/ 39536 w 112406"/>
                <a:gd name="connsiteY29" fmla="*/ 654277 h 744201"/>
                <a:gd name="connsiteX30" fmla="*/ 70545 w 112406"/>
                <a:gd name="connsiteY30" fmla="*/ 621718 h 744201"/>
                <a:gd name="connsiteX31" fmla="*/ 80623 w 112406"/>
                <a:gd name="connsiteY31" fmla="*/ 632571 h 744201"/>
                <a:gd name="connsiteX32" fmla="*/ 70545 w 112406"/>
                <a:gd name="connsiteY32" fmla="*/ 643424 h 744201"/>
                <a:gd name="connsiteX33" fmla="*/ 60467 w 112406"/>
                <a:gd name="connsiteY33" fmla="*/ 632571 h 744201"/>
                <a:gd name="connsiteX34" fmla="*/ 70545 w 112406"/>
                <a:gd name="connsiteY34" fmla="*/ 621718 h 744201"/>
                <a:gd name="connsiteX35" fmla="*/ 39536 w 112406"/>
                <a:gd name="connsiteY35" fmla="*/ 621718 h 744201"/>
                <a:gd name="connsiteX36" fmla="*/ 49614 w 112406"/>
                <a:gd name="connsiteY36" fmla="*/ 632571 h 744201"/>
                <a:gd name="connsiteX37" fmla="*/ 39536 w 112406"/>
                <a:gd name="connsiteY37" fmla="*/ 643424 h 744201"/>
                <a:gd name="connsiteX38" fmla="*/ 29458 w 112406"/>
                <a:gd name="connsiteY38" fmla="*/ 632571 h 744201"/>
                <a:gd name="connsiteX39" fmla="*/ 39536 w 112406"/>
                <a:gd name="connsiteY39" fmla="*/ 621718 h 744201"/>
                <a:gd name="connsiteX40" fmla="*/ 70545 w 112406"/>
                <a:gd name="connsiteY40" fmla="*/ 588384 h 744201"/>
                <a:gd name="connsiteX41" fmla="*/ 80623 w 112406"/>
                <a:gd name="connsiteY41" fmla="*/ 599625 h 744201"/>
                <a:gd name="connsiteX42" fmla="*/ 70545 w 112406"/>
                <a:gd name="connsiteY42" fmla="*/ 610866 h 744201"/>
                <a:gd name="connsiteX43" fmla="*/ 60467 w 112406"/>
                <a:gd name="connsiteY43" fmla="*/ 599625 h 744201"/>
                <a:gd name="connsiteX44" fmla="*/ 70545 w 112406"/>
                <a:gd name="connsiteY44" fmla="*/ 588384 h 744201"/>
                <a:gd name="connsiteX45" fmla="*/ 39536 w 112406"/>
                <a:gd name="connsiteY45" fmla="*/ 588384 h 744201"/>
                <a:gd name="connsiteX46" fmla="*/ 49614 w 112406"/>
                <a:gd name="connsiteY46" fmla="*/ 599625 h 744201"/>
                <a:gd name="connsiteX47" fmla="*/ 39536 w 112406"/>
                <a:gd name="connsiteY47" fmla="*/ 610866 h 744201"/>
                <a:gd name="connsiteX48" fmla="*/ 29458 w 112406"/>
                <a:gd name="connsiteY48" fmla="*/ 599625 h 744201"/>
                <a:gd name="connsiteX49" fmla="*/ 39536 w 112406"/>
                <a:gd name="connsiteY49" fmla="*/ 588384 h 744201"/>
                <a:gd name="connsiteX50" fmla="*/ 102328 w 112406"/>
                <a:gd name="connsiteY50" fmla="*/ 558926 h 744201"/>
                <a:gd name="connsiteX51" fmla="*/ 112406 w 112406"/>
                <a:gd name="connsiteY51" fmla="*/ 570167 h 744201"/>
                <a:gd name="connsiteX52" fmla="*/ 102328 w 112406"/>
                <a:gd name="connsiteY52" fmla="*/ 581408 h 744201"/>
                <a:gd name="connsiteX53" fmla="*/ 92250 w 112406"/>
                <a:gd name="connsiteY53" fmla="*/ 570167 h 744201"/>
                <a:gd name="connsiteX54" fmla="*/ 102328 w 112406"/>
                <a:gd name="connsiteY54" fmla="*/ 558926 h 744201"/>
                <a:gd name="connsiteX55" fmla="*/ 70545 w 112406"/>
                <a:gd name="connsiteY55" fmla="*/ 558926 h 744201"/>
                <a:gd name="connsiteX56" fmla="*/ 80623 w 112406"/>
                <a:gd name="connsiteY56" fmla="*/ 570167 h 744201"/>
                <a:gd name="connsiteX57" fmla="*/ 70545 w 112406"/>
                <a:gd name="connsiteY57" fmla="*/ 581408 h 744201"/>
                <a:gd name="connsiteX58" fmla="*/ 60467 w 112406"/>
                <a:gd name="connsiteY58" fmla="*/ 570167 h 744201"/>
                <a:gd name="connsiteX59" fmla="*/ 70545 w 112406"/>
                <a:gd name="connsiteY59" fmla="*/ 558926 h 744201"/>
                <a:gd name="connsiteX60" fmla="*/ 39536 w 112406"/>
                <a:gd name="connsiteY60" fmla="*/ 558926 h 744201"/>
                <a:gd name="connsiteX61" fmla="*/ 49614 w 112406"/>
                <a:gd name="connsiteY61" fmla="*/ 570167 h 744201"/>
                <a:gd name="connsiteX62" fmla="*/ 39536 w 112406"/>
                <a:gd name="connsiteY62" fmla="*/ 581408 h 744201"/>
                <a:gd name="connsiteX63" fmla="*/ 29458 w 112406"/>
                <a:gd name="connsiteY63" fmla="*/ 570167 h 744201"/>
                <a:gd name="connsiteX64" fmla="*/ 39536 w 112406"/>
                <a:gd name="connsiteY64" fmla="*/ 558926 h 744201"/>
                <a:gd name="connsiteX65" fmla="*/ 10078 w 112406"/>
                <a:gd name="connsiteY65" fmla="*/ 558926 h 744201"/>
                <a:gd name="connsiteX66" fmla="*/ 20156 w 112406"/>
                <a:gd name="connsiteY66" fmla="*/ 570167 h 744201"/>
                <a:gd name="connsiteX67" fmla="*/ 10078 w 112406"/>
                <a:gd name="connsiteY67" fmla="*/ 581408 h 744201"/>
                <a:gd name="connsiteX68" fmla="*/ 0 w 112406"/>
                <a:gd name="connsiteY68" fmla="*/ 570167 h 744201"/>
                <a:gd name="connsiteX69" fmla="*/ 10078 w 112406"/>
                <a:gd name="connsiteY69" fmla="*/ 558926 h 744201"/>
                <a:gd name="connsiteX70" fmla="*/ 102328 w 112406"/>
                <a:gd name="connsiteY70" fmla="*/ 526367 h 744201"/>
                <a:gd name="connsiteX71" fmla="*/ 112406 w 112406"/>
                <a:gd name="connsiteY71" fmla="*/ 537220 h 744201"/>
                <a:gd name="connsiteX72" fmla="*/ 102328 w 112406"/>
                <a:gd name="connsiteY72" fmla="*/ 548073 h 744201"/>
                <a:gd name="connsiteX73" fmla="*/ 92250 w 112406"/>
                <a:gd name="connsiteY73" fmla="*/ 537220 h 744201"/>
                <a:gd name="connsiteX74" fmla="*/ 102328 w 112406"/>
                <a:gd name="connsiteY74" fmla="*/ 526367 h 744201"/>
                <a:gd name="connsiteX75" fmla="*/ 70545 w 112406"/>
                <a:gd name="connsiteY75" fmla="*/ 526367 h 744201"/>
                <a:gd name="connsiteX76" fmla="*/ 80623 w 112406"/>
                <a:gd name="connsiteY76" fmla="*/ 537220 h 744201"/>
                <a:gd name="connsiteX77" fmla="*/ 70545 w 112406"/>
                <a:gd name="connsiteY77" fmla="*/ 548073 h 744201"/>
                <a:gd name="connsiteX78" fmla="*/ 60467 w 112406"/>
                <a:gd name="connsiteY78" fmla="*/ 537220 h 744201"/>
                <a:gd name="connsiteX79" fmla="*/ 70545 w 112406"/>
                <a:gd name="connsiteY79" fmla="*/ 526367 h 744201"/>
                <a:gd name="connsiteX80" fmla="*/ 39536 w 112406"/>
                <a:gd name="connsiteY80" fmla="*/ 526367 h 744201"/>
                <a:gd name="connsiteX81" fmla="*/ 49614 w 112406"/>
                <a:gd name="connsiteY81" fmla="*/ 537220 h 744201"/>
                <a:gd name="connsiteX82" fmla="*/ 39536 w 112406"/>
                <a:gd name="connsiteY82" fmla="*/ 548073 h 744201"/>
                <a:gd name="connsiteX83" fmla="*/ 29458 w 112406"/>
                <a:gd name="connsiteY83" fmla="*/ 537220 h 744201"/>
                <a:gd name="connsiteX84" fmla="*/ 39536 w 112406"/>
                <a:gd name="connsiteY84" fmla="*/ 526367 h 744201"/>
                <a:gd name="connsiteX85" fmla="*/ 10078 w 112406"/>
                <a:gd name="connsiteY85" fmla="*/ 526367 h 744201"/>
                <a:gd name="connsiteX86" fmla="*/ 20156 w 112406"/>
                <a:gd name="connsiteY86" fmla="*/ 537220 h 744201"/>
                <a:gd name="connsiteX87" fmla="*/ 10078 w 112406"/>
                <a:gd name="connsiteY87" fmla="*/ 548073 h 744201"/>
                <a:gd name="connsiteX88" fmla="*/ 0 w 112406"/>
                <a:gd name="connsiteY88" fmla="*/ 537220 h 744201"/>
                <a:gd name="connsiteX89" fmla="*/ 10078 w 112406"/>
                <a:gd name="connsiteY89" fmla="*/ 526367 h 744201"/>
                <a:gd name="connsiteX90" fmla="*/ 102328 w 112406"/>
                <a:gd name="connsiteY90" fmla="*/ 491483 h 744201"/>
                <a:gd name="connsiteX91" fmla="*/ 112406 w 112406"/>
                <a:gd name="connsiteY91" fmla="*/ 503499 h 744201"/>
                <a:gd name="connsiteX92" fmla="*/ 102328 w 112406"/>
                <a:gd name="connsiteY92" fmla="*/ 515515 h 744201"/>
                <a:gd name="connsiteX93" fmla="*/ 92250 w 112406"/>
                <a:gd name="connsiteY93" fmla="*/ 503499 h 744201"/>
                <a:gd name="connsiteX94" fmla="*/ 102328 w 112406"/>
                <a:gd name="connsiteY94" fmla="*/ 491483 h 744201"/>
                <a:gd name="connsiteX95" fmla="*/ 70545 w 112406"/>
                <a:gd name="connsiteY95" fmla="*/ 491483 h 744201"/>
                <a:gd name="connsiteX96" fmla="*/ 80623 w 112406"/>
                <a:gd name="connsiteY96" fmla="*/ 503499 h 744201"/>
                <a:gd name="connsiteX97" fmla="*/ 70545 w 112406"/>
                <a:gd name="connsiteY97" fmla="*/ 515515 h 744201"/>
                <a:gd name="connsiteX98" fmla="*/ 60467 w 112406"/>
                <a:gd name="connsiteY98" fmla="*/ 503499 h 744201"/>
                <a:gd name="connsiteX99" fmla="*/ 70545 w 112406"/>
                <a:gd name="connsiteY99" fmla="*/ 491483 h 744201"/>
                <a:gd name="connsiteX100" fmla="*/ 39536 w 112406"/>
                <a:gd name="connsiteY100" fmla="*/ 491483 h 744201"/>
                <a:gd name="connsiteX101" fmla="*/ 49614 w 112406"/>
                <a:gd name="connsiteY101" fmla="*/ 503499 h 744201"/>
                <a:gd name="connsiteX102" fmla="*/ 39536 w 112406"/>
                <a:gd name="connsiteY102" fmla="*/ 515515 h 744201"/>
                <a:gd name="connsiteX103" fmla="*/ 29458 w 112406"/>
                <a:gd name="connsiteY103" fmla="*/ 503499 h 744201"/>
                <a:gd name="connsiteX104" fmla="*/ 39536 w 112406"/>
                <a:gd name="connsiteY104" fmla="*/ 491483 h 744201"/>
                <a:gd name="connsiteX105" fmla="*/ 10078 w 112406"/>
                <a:gd name="connsiteY105" fmla="*/ 491483 h 744201"/>
                <a:gd name="connsiteX106" fmla="*/ 20156 w 112406"/>
                <a:gd name="connsiteY106" fmla="*/ 503499 h 744201"/>
                <a:gd name="connsiteX107" fmla="*/ 10078 w 112406"/>
                <a:gd name="connsiteY107" fmla="*/ 515515 h 744201"/>
                <a:gd name="connsiteX108" fmla="*/ 0 w 112406"/>
                <a:gd name="connsiteY108" fmla="*/ 503499 h 744201"/>
                <a:gd name="connsiteX109" fmla="*/ 10078 w 112406"/>
                <a:gd name="connsiteY109" fmla="*/ 491483 h 744201"/>
                <a:gd name="connsiteX110" fmla="*/ 102328 w 112406"/>
                <a:gd name="connsiteY110" fmla="*/ 458149 h 744201"/>
                <a:gd name="connsiteX111" fmla="*/ 112406 w 112406"/>
                <a:gd name="connsiteY111" fmla="*/ 469390 h 744201"/>
                <a:gd name="connsiteX112" fmla="*/ 102328 w 112406"/>
                <a:gd name="connsiteY112" fmla="*/ 480631 h 744201"/>
                <a:gd name="connsiteX113" fmla="*/ 92250 w 112406"/>
                <a:gd name="connsiteY113" fmla="*/ 469390 h 744201"/>
                <a:gd name="connsiteX114" fmla="*/ 102328 w 112406"/>
                <a:gd name="connsiteY114" fmla="*/ 458149 h 744201"/>
                <a:gd name="connsiteX115" fmla="*/ 70545 w 112406"/>
                <a:gd name="connsiteY115" fmla="*/ 458149 h 744201"/>
                <a:gd name="connsiteX116" fmla="*/ 80623 w 112406"/>
                <a:gd name="connsiteY116" fmla="*/ 469390 h 744201"/>
                <a:gd name="connsiteX117" fmla="*/ 70545 w 112406"/>
                <a:gd name="connsiteY117" fmla="*/ 480631 h 744201"/>
                <a:gd name="connsiteX118" fmla="*/ 60467 w 112406"/>
                <a:gd name="connsiteY118" fmla="*/ 469390 h 744201"/>
                <a:gd name="connsiteX119" fmla="*/ 70545 w 112406"/>
                <a:gd name="connsiteY119" fmla="*/ 458149 h 744201"/>
                <a:gd name="connsiteX120" fmla="*/ 39536 w 112406"/>
                <a:gd name="connsiteY120" fmla="*/ 458149 h 744201"/>
                <a:gd name="connsiteX121" fmla="*/ 49614 w 112406"/>
                <a:gd name="connsiteY121" fmla="*/ 469390 h 744201"/>
                <a:gd name="connsiteX122" fmla="*/ 39536 w 112406"/>
                <a:gd name="connsiteY122" fmla="*/ 480631 h 744201"/>
                <a:gd name="connsiteX123" fmla="*/ 29458 w 112406"/>
                <a:gd name="connsiteY123" fmla="*/ 469390 h 744201"/>
                <a:gd name="connsiteX124" fmla="*/ 39536 w 112406"/>
                <a:gd name="connsiteY124" fmla="*/ 458149 h 744201"/>
                <a:gd name="connsiteX125" fmla="*/ 10078 w 112406"/>
                <a:gd name="connsiteY125" fmla="*/ 458149 h 744201"/>
                <a:gd name="connsiteX126" fmla="*/ 20156 w 112406"/>
                <a:gd name="connsiteY126" fmla="*/ 469390 h 744201"/>
                <a:gd name="connsiteX127" fmla="*/ 10078 w 112406"/>
                <a:gd name="connsiteY127" fmla="*/ 480631 h 744201"/>
                <a:gd name="connsiteX128" fmla="*/ 0 w 112406"/>
                <a:gd name="connsiteY128" fmla="*/ 469390 h 744201"/>
                <a:gd name="connsiteX129" fmla="*/ 10078 w 112406"/>
                <a:gd name="connsiteY129" fmla="*/ 458149 h 744201"/>
                <a:gd name="connsiteX130" fmla="*/ 102328 w 112406"/>
                <a:gd name="connsiteY130" fmla="*/ 425590 h 744201"/>
                <a:gd name="connsiteX131" fmla="*/ 112406 w 112406"/>
                <a:gd name="connsiteY131" fmla="*/ 436443 h 744201"/>
                <a:gd name="connsiteX132" fmla="*/ 102328 w 112406"/>
                <a:gd name="connsiteY132" fmla="*/ 447296 h 744201"/>
                <a:gd name="connsiteX133" fmla="*/ 92250 w 112406"/>
                <a:gd name="connsiteY133" fmla="*/ 436443 h 744201"/>
                <a:gd name="connsiteX134" fmla="*/ 102328 w 112406"/>
                <a:gd name="connsiteY134" fmla="*/ 425590 h 744201"/>
                <a:gd name="connsiteX135" fmla="*/ 70545 w 112406"/>
                <a:gd name="connsiteY135" fmla="*/ 425590 h 744201"/>
                <a:gd name="connsiteX136" fmla="*/ 80623 w 112406"/>
                <a:gd name="connsiteY136" fmla="*/ 436443 h 744201"/>
                <a:gd name="connsiteX137" fmla="*/ 70545 w 112406"/>
                <a:gd name="connsiteY137" fmla="*/ 447296 h 744201"/>
                <a:gd name="connsiteX138" fmla="*/ 60467 w 112406"/>
                <a:gd name="connsiteY138" fmla="*/ 436443 h 744201"/>
                <a:gd name="connsiteX139" fmla="*/ 70545 w 112406"/>
                <a:gd name="connsiteY139" fmla="*/ 425590 h 744201"/>
                <a:gd name="connsiteX140" fmla="*/ 39536 w 112406"/>
                <a:gd name="connsiteY140" fmla="*/ 425590 h 744201"/>
                <a:gd name="connsiteX141" fmla="*/ 49614 w 112406"/>
                <a:gd name="connsiteY141" fmla="*/ 436443 h 744201"/>
                <a:gd name="connsiteX142" fmla="*/ 39536 w 112406"/>
                <a:gd name="connsiteY142" fmla="*/ 447296 h 744201"/>
                <a:gd name="connsiteX143" fmla="*/ 29458 w 112406"/>
                <a:gd name="connsiteY143" fmla="*/ 436443 h 744201"/>
                <a:gd name="connsiteX144" fmla="*/ 39536 w 112406"/>
                <a:gd name="connsiteY144" fmla="*/ 425590 h 744201"/>
                <a:gd name="connsiteX145" fmla="*/ 10078 w 112406"/>
                <a:gd name="connsiteY145" fmla="*/ 425590 h 744201"/>
                <a:gd name="connsiteX146" fmla="*/ 20156 w 112406"/>
                <a:gd name="connsiteY146" fmla="*/ 436443 h 744201"/>
                <a:gd name="connsiteX147" fmla="*/ 10078 w 112406"/>
                <a:gd name="connsiteY147" fmla="*/ 447296 h 744201"/>
                <a:gd name="connsiteX148" fmla="*/ 0 w 112406"/>
                <a:gd name="connsiteY148" fmla="*/ 436443 h 744201"/>
                <a:gd name="connsiteX149" fmla="*/ 10078 w 112406"/>
                <a:gd name="connsiteY149" fmla="*/ 425590 h 744201"/>
                <a:gd name="connsiteX150" fmla="*/ 102328 w 112406"/>
                <a:gd name="connsiteY150" fmla="*/ 392256 h 744201"/>
                <a:gd name="connsiteX151" fmla="*/ 112406 w 112406"/>
                <a:gd name="connsiteY151" fmla="*/ 403109 h 744201"/>
                <a:gd name="connsiteX152" fmla="*/ 102328 w 112406"/>
                <a:gd name="connsiteY152" fmla="*/ 413962 h 744201"/>
                <a:gd name="connsiteX153" fmla="*/ 92250 w 112406"/>
                <a:gd name="connsiteY153" fmla="*/ 403109 h 744201"/>
                <a:gd name="connsiteX154" fmla="*/ 102328 w 112406"/>
                <a:gd name="connsiteY154" fmla="*/ 392256 h 744201"/>
                <a:gd name="connsiteX155" fmla="*/ 70545 w 112406"/>
                <a:gd name="connsiteY155" fmla="*/ 392256 h 744201"/>
                <a:gd name="connsiteX156" fmla="*/ 80623 w 112406"/>
                <a:gd name="connsiteY156" fmla="*/ 403109 h 744201"/>
                <a:gd name="connsiteX157" fmla="*/ 70545 w 112406"/>
                <a:gd name="connsiteY157" fmla="*/ 413962 h 744201"/>
                <a:gd name="connsiteX158" fmla="*/ 60467 w 112406"/>
                <a:gd name="connsiteY158" fmla="*/ 403109 h 744201"/>
                <a:gd name="connsiteX159" fmla="*/ 70545 w 112406"/>
                <a:gd name="connsiteY159" fmla="*/ 392256 h 744201"/>
                <a:gd name="connsiteX160" fmla="*/ 39536 w 112406"/>
                <a:gd name="connsiteY160" fmla="*/ 392256 h 744201"/>
                <a:gd name="connsiteX161" fmla="*/ 49614 w 112406"/>
                <a:gd name="connsiteY161" fmla="*/ 403109 h 744201"/>
                <a:gd name="connsiteX162" fmla="*/ 39536 w 112406"/>
                <a:gd name="connsiteY162" fmla="*/ 413962 h 744201"/>
                <a:gd name="connsiteX163" fmla="*/ 29458 w 112406"/>
                <a:gd name="connsiteY163" fmla="*/ 403109 h 744201"/>
                <a:gd name="connsiteX164" fmla="*/ 39536 w 112406"/>
                <a:gd name="connsiteY164" fmla="*/ 392256 h 744201"/>
                <a:gd name="connsiteX165" fmla="*/ 10078 w 112406"/>
                <a:gd name="connsiteY165" fmla="*/ 392256 h 744201"/>
                <a:gd name="connsiteX166" fmla="*/ 20156 w 112406"/>
                <a:gd name="connsiteY166" fmla="*/ 403109 h 744201"/>
                <a:gd name="connsiteX167" fmla="*/ 10078 w 112406"/>
                <a:gd name="connsiteY167" fmla="*/ 413962 h 744201"/>
                <a:gd name="connsiteX168" fmla="*/ 0 w 112406"/>
                <a:gd name="connsiteY168" fmla="*/ 403109 h 744201"/>
                <a:gd name="connsiteX169" fmla="*/ 10078 w 112406"/>
                <a:gd name="connsiteY169" fmla="*/ 392256 h 744201"/>
                <a:gd name="connsiteX170" fmla="*/ 102328 w 112406"/>
                <a:gd name="connsiteY170" fmla="*/ 358922 h 744201"/>
                <a:gd name="connsiteX171" fmla="*/ 112406 w 112406"/>
                <a:gd name="connsiteY171" fmla="*/ 370163 h 744201"/>
                <a:gd name="connsiteX172" fmla="*/ 102328 w 112406"/>
                <a:gd name="connsiteY172" fmla="*/ 381404 h 744201"/>
                <a:gd name="connsiteX173" fmla="*/ 92250 w 112406"/>
                <a:gd name="connsiteY173" fmla="*/ 370163 h 744201"/>
                <a:gd name="connsiteX174" fmla="*/ 102328 w 112406"/>
                <a:gd name="connsiteY174" fmla="*/ 358922 h 744201"/>
                <a:gd name="connsiteX175" fmla="*/ 70545 w 112406"/>
                <a:gd name="connsiteY175" fmla="*/ 358922 h 744201"/>
                <a:gd name="connsiteX176" fmla="*/ 80623 w 112406"/>
                <a:gd name="connsiteY176" fmla="*/ 370163 h 744201"/>
                <a:gd name="connsiteX177" fmla="*/ 70545 w 112406"/>
                <a:gd name="connsiteY177" fmla="*/ 381404 h 744201"/>
                <a:gd name="connsiteX178" fmla="*/ 60467 w 112406"/>
                <a:gd name="connsiteY178" fmla="*/ 370163 h 744201"/>
                <a:gd name="connsiteX179" fmla="*/ 70545 w 112406"/>
                <a:gd name="connsiteY179" fmla="*/ 358922 h 744201"/>
                <a:gd name="connsiteX180" fmla="*/ 39536 w 112406"/>
                <a:gd name="connsiteY180" fmla="*/ 358922 h 744201"/>
                <a:gd name="connsiteX181" fmla="*/ 49614 w 112406"/>
                <a:gd name="connsiteY181" fmla="*/ 370163 h 744201"/>
                <a:gd name="connsiteX182" fmla="*/ 39536 w 112406"/>
                <a:gd name="connsiteY182" fmla="*/ 381404 h 744201"/>
                <a:gd name="connsiteX183" fmla="*/ 29458 w 112406"/>
                <a:gd name="connsiteY183" fmla="*/ 370163 h 744201"/>
                <a:gd name="connsiteX184" fmla="*/ 39536 w 112406"/>
                <a:gd name="connsiteY184" fmla="*/ 358922 h 744201"/>
                <a:gd name="connsiteX185" fmla="*/ 10078 w 112406"/>
                <a:gd name="connsiteY185" fmla="*/ 358922 h 744201"/>
                <a:gd name="connsiteX186" fmla="*/ 20156 w 112406"/>
                <a:gd name="connsiteY186" fmla="*/ 370163 h 744201"/>
                <a:gd name="connsiteX187" fmla="*/ 10078 w 112406"/>
                <a:gd name="connsiteY187" fmla="*/ 381404 h 744201"/>
                <a:gd name="connsiteX188" fmla="*/ 0 w 112406"/>
                <a:gd name="connsiteY188" fmla="*/ 370163 h 744201"/>
                <a:gd name="connsiteX189" fmla="*/ 10078 w 112406"/>
                <a:gd name="connsiteY189" fmla="*/ 358922 h 744201"/>
                <a:gd name="connsiteX190" fmla="*/ 102328 w 112406"/>
                <a:gd name="connsiteY190" fmla="*/ 324813 h 744201"/>
                <a:gd name="connsiteX191" fmla="*/ 112406 w 112406"/>
                <a:gd name="connsiteY191" fmla="*/ 335666 h 744201"/>
                <a:gd name="connsiteX192" fmla="*/ 102328 w 112406"/>
                <a:gd name="connsiteY192" fmla="*/ 346519 h 744201"/>
                <a:gd name="connsiteX193" fmla="*/ 92250 w 112406"/>
                <a:gd name="connsiteY193" fmla="*/ 335666 h 744201"/>
                <a:gd name="connsiteX194" fmla="*/ 102328 w 112406"/>
                <a:gd name="connsiteY194" fmla="*/ 324813 h 744201"/>
                <a:gd name="connsiteX195" fmla="*/ 70545 w 112406"/>
                <a:gd name="connsiteY195" fmla="*/ 324813 h 744201"/>
                <a:gd name="connsiteX196" fmla="*/ 80623 w 112406"/>
                <a:gd name="connsiteY196" fmla="*/ 335666 h 744201"/>
                <a:gd name="connsiteX197" fmla="*/ 70545 w 112406"/>
                <a:gd name="connsiteY197" fmla="*/ 346519 h 744201"/>
                <a:gd name="connsiteX198" fmla="*/ 60467 w 112406"/>
                <a:gd name="connsiteY198" fmla="*/ 335666 h 744201"/>
                <a:gd name="connsiteX199" fmla="*/ 70545 w 112406"/>
                <a:gd name="connsiteY199" fmla="*/ 324813 h 744201"/>
                <a:gd name="connsiteX200" fmla="*/ 39536 w 112406"/>
                <a:gd name="connsiteY200" fmla="*/ 324813 h 744201"/>
                <a:gd name="connsiteX201" fmla="*/ 49614 w 112406"/>
                <a:gd name="connsiteY201" fmla="*/ 335666 h 744201"/>
                <a:gd name="connsiteX202" fmla="*/ 39536 w 112406"/>
                <a:gd name="connsiteY202" fmla="*/ 346519 h 744201"/>
                <a:gd name="connsiteX203" fmla="*/ 29458 w 112406"/>
                <a:gd name="connsiteY203" fmla="*/ 335666 h 744201"/>
                <a:gd name="connsiteX204" fmla="*/ 39536 w 112406"/>
                <a:gd name="connsiteY204" fmla="*/ 324813 h 744201"/>
                <a:gd name="connsiteX205" fmla="*/ 10078 w 112406"/>
                <a:gd name="connsiteY205" fmla="*/ 324813 h 744201"/>
                <a:gd name="connsiteX206" fmla="*/ 20156 w 112406"/>
                <a:gd name="connsiteY206" fmla="*/ 335666 h 744201"/>
                <a:gd name="connsiteX207" fmla="*/ 10078 w 112406"/>
                <a:gd name="connsiteY207" fmla="*/ 346519 h 744201"/>
                <a:gd name="connsiteX208" fmla="*/ 0 w 112406"/>
                <a:gd name="connsiteY208" fmla="*/ 335666 h 744201"/>
                <a:gd name="connsiteX209" fmla="*/ 10078 w 112406"/>
                <a:gd name="connsiteY209" fmla="*/ 324813 h 744201"/>
                <a:gd name="connsiteX210" fmla="*/ 102328 w 112406"/>
                <a:gd name="connsiteY210" fmla="*/ 291479 h 744201"/>
                <a:gd name="connsiteX211" fmla="*/ 112406 w 112406"/>
                <a:gd name="connsiteY211" fmla="*/ 302332 h 744201"/>
                <a:gd name="connsiteX212" fmla="*/ 102328 w 112406"/>
                <a:gd name="connsiteY212" fmla="*/ 313185 h 744201"/>
                <a:gd name="connsiteX213" fmla="*/ 92250 w 112406"/>
                <a:gd name="connsiteY213" fmla="*/ 302332 h 744201"/>
                <a:gd name="connsiteX214" fmla="*/ 102328 w 112406"/>
                <a:gd name="connsiteY214" fmla="*/ 291479 h 744201"/>
                <a:gd name="connsiteX215" fmla="*/ 70545 w 112406"/>
                <a:gd name="connsiteY215" fmla="*/ 291479 h 744201"/>
                <a:gd name="connsiteX216" fmla="*/ 80623 w 112406"/>
                <a:gd name="connsiteY216" fmla="*/ 302332 h 744201"/>
                <a:gd name="connsiteX217" fmla="*/ 70545 w 112406"/>
                <a:gd name="connsiteY217" fmla="*/ 313185 h 744201"/>
                <a:gd name="connsiteX218" fmla="*/ 60467 w 112406"/>
                <a:gd name="connsiteY218" fmla="*/ 302332 h 744201"/>
                <a:gd name="connsiteX219" fmla="*/ 70545 w 112406"/>
                <a:gd name="connsiteY219" fmla="*/ 291479 h 744201"/>
                <a:gd name="connsiteX220" fmla="*/ 39536 w 112406"/>
                <a:gd name="connsiteY220" fmla="*/ 291479 h 744201"/>
                <a:gd name="connsiteX221" fmla="*/ 49614 w 112406"/>
                <a:gd name="connsiteY221" fmla="*/ 302332 h 744201"/>
                <a:gd name="connsiteX222" fmla="*/ 39536 w 112406"/>
                <a:gd name="connsiteY222" fmla="*/ 313185 h 744201"/>
                <a:gd name="connsiteX223" fmla="*/ 29458 w 112406"/>
                <a:gd name="connsiteY223" fmla="*/ 302332 h 744201"/>
                <a:gd name="connsiteX224" fmla="*/ 39536 w 112406"/>
                <a:gd name="connsiteY224" fmla="*/ 291479 h 744201"/>
                <a:gd name="connsiteX225" fmla="*/ 10078 w 112406"/>
                <a:gd name="connsiteY225" fmla="*/ 291479 h 744201"/>
                <a:gd name="connsiteX226" fmla="*/ 20156 w 112406"/>
                <a:gd name="connsiteY226" fmla="*/ 302332 h 744201"/>
                <a:gd name="connsiteX227" fmla="*/ 10078 w 112406"/>
                <a:gd name="connsiteY227" fmla="*/ 313185 h 744201"/>
                <a:gd name="connsiteX228" fmla="*/ 0 w 112406"/>
                <a:gd name="connsiteY228" fmla="*/ 302332 h 744201"/>
                <a:gd name="connsiteX229" fmla="*/ 10078 w 112406"/>
                <a:gd name="connsiteY229" fmla="*/ 291479 h 744201"/>
                <a:gd name="connsiteX230" fmla="*/ 102328 w 112406"/>
                <a:gd name="connsiteY230" fmla="*/ 258145 h 744201"/>
                <a:gd name="connsiteX231" fmla="*/ 112406 w 112406"/>
                <a:gd name="connsiteY231" fmla="*/ 269386 h 744201"/>
                <a:gd name="connsiteX232" fmla="*/ 102328 w 112406"/>
                <a:gd name="connsiteY232" fmla="*/ 280627 h 744201"/>
                <a:gd name="connsiteX233" fmla="*/ 92250 w 112406"/>
                <a:gd name="connsiteY233" fmla="*/ 269386 h 744201"/>
                <a:gd name="connsiteX234" fmla="*/ 102328 w 112406"/>
                <a:gd name="connsiteY234" fmla="*/ 258145 h 744201"/>
                <a:gd name="connsiteX235" fmla="*/ 70545 w 112406"/>
                <a:gd name="connsiteY235" fmla="*/ 258145 h 744201"/>
                <a:gd name="connsiteX236" fmla="*/ 80623 w 112406"/>
                <a:gd name="connsiteY236" fmla="*/ 269386 h 744201"/>
                <a:gd name="connsiteX237" fmla="*/ 70545 w 112406"/>
                <a:gd name="connsiteY237" fmla="*/ 280627 h 744201"/>
                <a:gd name="connsiteX238" fmla="*/ 60467 w 112406"/>
                <a:gd name="connsiteY238" fmla="*/ 269386 h 744201"/>
                <a:gd name="connsiteX239" fmla="*/ 70545 w 112406"/>
                <a:gd name="connsiteY239" fmla="*/ 258145 h 744201"/>
                <a:gd name="connsiteX240" fmla="*/ 39536 w 112406"/>
                <a:gd name="connsiteY240" fmla="*/ 258145 h 744201"/>
                <a:gd name="connsiteX241" fmla="*/ 49614 w 112406"/>
                <a:gd name="connsiteY241" fmla="*/ 269386 h 744201"/>
                <a:gd name="connsiteX242" fmla="*/ 39536 w 112406"/>
                <a:gd name="connsiteY242" fmla="*/ 280627 h 744201"/>
                <a:gd name="connsiteX243" fmla="*/ 29458 w 112406"/>
                <a:gd name="connsiteY243" fmla="*/ 269386 h 744201"/>
                <a:gd name="connsiteX244" fmla="*/ 39536 w 112406"/>
                <a:gd name="connsiteY244" fmla="*/ 258145 h 744201"/>
                <a:gd name="connsiteX245" fmla="*/ 10078 w 112406"/>
                <a:gd name="connsiteY245" fmla="*/ 258145 h 744201"/>
                <a:gd name="connsiteX246" fmla="*/ 20156 w 112406"/>
                <a:gd name="connsiteY246" fmla="*/ 269386 h 744201"/>
                <a:gd name="connsiteX247" fmla="*/ 10078 w 112406"/>
                <a:gd name="connsiteY247" fmla="*/ 280627 h 744201"/>
                <a:gd name="connsiteX248" fmla="*/ 0 w 112406"/>
                <a:gd name="connsiteY248" fmla="*/ 269386 h 744201"/>
                <a:gd name="connsiteX249" fmla="*/ 10078 w 112406"/>
                <a:gd name="connsiteY249" fmla="*/ 258145 h 744201"/>
                <a:gd name="connsiteX250" fmla="*/ 102328 w 112406"/>
                <a:gd name="connsiteY250" fmla="*/ 225586 h 744201"/>
                <a:gd name="connsiteX251" fmla="*/ 112406 w 112406"/>
                <a:gd name="connsiteY251" fmla="*/ 236439 h 744201"/>
                <a:gd name="connsiteX252" fmla="*/ 102328 w 112406"/>
                <a:gd name="connsiteY252" fmla="*/ 247292 h 744201"/>
                <a:gd name="connsiteX253" fmla="*/ 92250 w 112406"/>
                <a:gd name="connsiteY253" fmla="*/ 236439 h 744201"/>
                <a:gd name="connsiteX254" fmla="*/ 102328 w 112406"/>
                <a:gd name="connsiteY254" fmla="*/ 225586 h 744201"/>
                <a:gd name="connsiteX255" fmla="*/ 70545 w 112406"/>
                <a:gd name="connsiteY255" fmla="*/ 225586 h 744201"/>
                <a:gd name="connsiteX256" fmla="*/ 80623 w 112406"/>
                <a:gd name="connsiteY256" fmla="*/ 236439 h 744201"/>
                <a:gd name="connsiteX257" fmla="*/ 70545 w 112406"/>
                <a:gd name="connsiteY257" fmla="*/ 247292 h 744201"/>
                <a:gd name="connsiteX258" fmla="*/ 60467 w 112406"/>
                <a:gd name="connsiteY258" fmla="*/ 236439 h 744201"/>
                <a:gd name="connsiteX259" fmla="*/ 70545 w 112406"/>
                <a:gd name="connsiteY259" fmla="*/ 225586 h 744201"/>
                <a:gd name="connsiteX260" fmla="*/ 39536 w 112406"/>
                <a:gd name="connsiteY260" fmla="*/ 225586 h 744201"/>
                <a:gd name="connsiteX261" fmla="*/ 49614 w 112406"/>
                <a:gd name="connsiteY261" fmla="*/ 236439 h 744201"/>
                <a:gd name="connsiteX262" fmla="*/ 39536 w 112406"/>
                <a:gd name="connsiteY262" fmla="*/ 247292 h 744201"/>
                <a:gd name="connsiteX263" fmla="*/ 29458 w 112406"/>
                <a:gd name="connsiteY263" fmla="*/ 236439 h 744201"/>
                <a:gd name="connsiteX264" fmla="*/ 39536 w 112406"/>
                <a:gd name="connsiteY264" fmla="*/ 225586 h 744201"/>
                <a:gd name="connsiteX265" fmla="*/ 10078 w 112406"/>
                <a:gd name="connsiteY265" fmla="*/ 225586 h 744201"/>
                <a:gd name="connsiteX266" fmla="*/ 20156 w 112406"/>
                <a:gd name="connsiteY266" fmla="*/ 236439 h 744201"/>
                <a:gd name="connsiteX267" fmla="*/ 10078 w 112406"/>
                <a:gd name="connsiteY267" fmla="*/ 247292 h 744201"/>
                <a:gd name="connsiteX268" fmla="*/ 0 w 112406"/>
                <a:gd name="connsiteY268" fmla="*/ 236439 h 744201"/>
                <a:gd name="connsiteX269" fmla="*/ 10078 w 112406"/>
                <a:gd name="connsiteY269" fmla="*/ 225586 h 744201"/>
                <a:gd name="connsiteX270" fmla="*/ 102328 w 112406"/>
                <a:gd name="connsiteY270" fmla="*/ 190702 h 744201"/>
                <a:gd name="connsiteX271" fmla="*/ 112406 w 112406"/>
                <a:gd name="connsiteY271" fmla="*/ 202718 h 744201"/>
                <a:gd name="connsiteX272" fmla="*/ 102328 w 112406"/>
                <a:gd name="connsiteY272" fmla="*/ 214734 h 744201"/>
                <a:gd name="connsiteX273" fmla="*/ 92250 w 112406"/>
                <a:gd name="connsiteY273" fmla="*/ 202718 h 744201"/>
                <a:gd name="connsiteX274" fmla="*/ 102328 w 112406"/>
                <a:gd name="connsiteY274" fmla="*/ 190702 h 744201"/>
                <a:gd name="connsiteX275" fmla="*/ 70545 w 112406"/>
                <a:gd name="connsiteY275" fmla="*/ 190702 h 744201"/>
                <a:gd name="connsiteX276" fmla="*/ 80623 w 112406"/>
                <a:gd name="connsiteY276" fmla="*/ 202718 h 744201"/>
                <a:gd name="connsiteX277" fmla="*/ 70545 w 112406"/>
                <a:gd name="connsiteY277" fmla="*/ 214734 h 744201"/>
                <a:gd name="connsiteX278" fmla="*/ 60467 w 112406"/>
                <a:gd name="connsiteY278" fmla="*/ 202718 h 744201"/>
                <a:gd name="connsiteX279" fmla="*/ 70545 w 112406"/>
                <a:gd name="connsiteY279" fmla="*/ 190702 h 744201"/>
                <a:gd name="connsiteX280" fmla="*/ 39536 w 112406"/>
                <a:gd name="connsiteY280" fmla="*/ 190702 h 744201"/>
                <a:gd name="connsiteX281" fmla="*/ 49614 w 112406"/>
                <a:gd name="connsiteY281" fmla="*/ 202718 h 744201"/>
                <a:gd name="connsiteX282" fmla="*/ 39536 w 112406"/>
                <a:gd name="connsiteY282" fmla="*/ 214734 h 744201"/>
                <a:gd name="connsiteX283" fmla="*/ 29458 w 112406"/>
                <a:gd name="connsiteY283" fmla="*/ 202718 h 744201"/>
                <a:gd name="connsiteX284" fmla="*/ 39536 w 112406"/>
                <a:gd name="connsiteY284" fmla="*/ 190702 h 744201"/>
                <a:gd name="connsiteX285" fmla="*/ 10078 w 112406"/>
                <a:gd name="connsiteY285" fmla="*/ 190702 h 744201"/>
                <a:gd name="connsiteX286" fmla="*/ 20156 w 112406"/>
                <a:gd name="connsiteY286" fmla="*/ 202718 h 744201"/>
                <a:gd name="connsiteX287" fmla="*/ 10078 w 112406"/>
                <a:gd name="connsiteY287" fmla="*/ 214734 h 744201"/>
                <a:gd name="connsiteX288" fmla="*/ 0 w 112406"/>
                <a:gd name="connsiteY288" fmla="*/ 202718 h 744201"/>
                <a:gd name="connsiteX289" fmla="*/ 10078 w 112406"/>
                <a:gd name="connsiteY289" fmla="*/ 190702 h 744201"/>
                <a:gd name="connsiteX290" fmla="*/ 102328 w 112406"/>
                <a:gd name="connsiteY290" fmla="*/ 157368 h 744201"/>
                <a:gd name="connsiteX291" fmla="*/ 112406 w 112406"/>
                <a:gd name="connsiteY291" fmla="*/ 168609 h 744201"/>
                <a:gd name="connsiteX292" fmla="*/ 102328 w 112406"/>
                <a:gd name="connsiteY292" fmla="*/ 179850 h 744201"/>
                <a:gd name="connsiteX293" fmla="*/ 92250 w 112406"/>
                <a:gd name="connsiteY293" fmla="*/ 168609 h 744201"/>
                <a:gd name="connsiteX294" fmla="*/ 102328 w 112406"/>
                <a:gd name="connsiteY294" fmla="*/ 157368 h 744201"/>
                <a:gd name="connsiteX295" fmla="*/ 70545 w 112406"/>
                <a:gd name="connsiteY295" fmla="*/ 157368 h 744201"/>
                <a:gd name="connsiteX296" fmla="*/ 80623 w 112406"/>
                <a:gd name="connsiteY296" fmla="*/ 168609 h 744201"/>
                <a:gd name="connsiteX297" fmla="*/ 70545 w 112406"/>
                <a:gd name="connsiteY297" fmla="*/ 179850 h 744201"/>
                <a:gd name="connsiteX298" fmla="*/ 60467 w 112406"/>
                <a:gd name="connsiteY298" fmla="*/ 168609 h 744201"/>
                <a:gd name="connsiteX299" fmla="*/ 70545 w 112406"/>
                <a:gd name="connsiteY299" fmla="*/ 157368 h 744201"/>
                <a:gd name="connsiteX300" fmla="*/ 39536 w 112406"/>
                <a:gd name="connsiteY300" fmla="*/ 157368 h 744201"/>
                <a:gd name="connsiteX301" fmla="*/ 49614 w 112406"/>
                <a:gd name="connsiteY301" fmla="*/ 168609 h 744201"/>
                <a:gd name="connsiteX302" fmla="*/ 39536 w 112406"/>
                <a:gd name="connsiteY302" fmla="*/ 179850 h 744201"/>
                <a:gd name="connsiteX303" fmla="*/ 29458 w 112406"/>
                <a:gd name="connsiteY303" fmla="*/ 168609 h 744201"/>
                <a:gd name="connsiteX304" fmla="*/ 39536 w 112406"/>
                <a:gd name="connsiteY304" fmla="*/ 157368 h 744201"/>
                <a:gd name="connsiteX305" fmla="*/ 10078 w 112406"/>
                <a:gd name="connsiteY305" fmla="*/ 157368 h 744201"/>
                <a:gd name="connsiteX306" fmla="*/ 20156 w 112406"/>
                <a:gd name="connsiteY306" fmla="*/ 168609 h 744201"/>
                <a:gd name="connsiteX307" fmla="*/ 10078 w 112406"/>
                <a:gd name="connsiteY307" fmla="*/ 179850 h 744201"/>
                <a:gd name="connsiteX308" fmla="*/ 0 w 112406"/>
                <a:gd name="connsiteY308" fmla="*/ 168609 h 744201"/>
                <a:gd name="connsiteX309" fmla="*/ 10078 w 112406"/>
                <a:gd name="connsiteY309" fmla="*/ 157368 h 744201"/>
                <a:gd name="connsiteX310" fmla="*/ 102328 w 112406"/>
                <a:gd name="connsiteY310" fmla="*/ 124809 h 744201"/>
                <a:gd name="connsiteX311" fmla="*/ 112406 w 112406"/>
                <a:gd name="connsiteY311" fmla="*/ 135662 h 744201"/>
                <a:gd name="connsiteX312" fmla="*/ 102328 w 112406"/>
                <a:gd name="connsiteY312" fmla="*/ 146515 h 744201"/>
                <a:gd name="connsiteX313" fmla="*/ 92250 w 112406"/>
                <a:gd name="connsiteY313" fmla="*/ 135662 h 744201"/>
                <a:gd name="connsiteX314" fmla="*/ 102328 w 112406"/>
                <a:gd name="connsiteY314" fmla="*/ 124809 h 744201"/>
                <a:gd name="connsiteX315" fmla="*/ 70545 w 112406"/>
                <a:gd name="connsiteY315" fmla="*/ 124809 h 744201"/>
                <a:gd name="connsiteX316" fmla="*/ 80623 w 112406"/>
                <a:gd name="connsiteY316" fmla="*/ 135662 h 744201"/>
                <a:gd name="connsiteX317" fmla="*/ 70545 w 112406"/>
                <a:gd name="connsiteY317" fmla="*/ 146515 h 744201"/>
                <a:gd name="connsiteX318" fmla="*/ 60467 w 112406"/>
                <a:gd name="connsiteY318" fmla="*/ 135662 h 744201"/>
                <a:gd name="connsiteX319" fmla="*/ 70545 w 112406"/>
                <a:gd name="connsiteY319" fmla="*/ 124809 h 744201"/>
                <a:gd name="connsiteX320" fmla="*/ 39536 w 112406"/>
                <a:gd name="connsiteY320" fmla="*/ 124809 h 744201"/>
                <a:gd name="connsiteX321" fmla="*/ 49614 w 112406"/>
                <a:gd name="connsiteY321" fmla="*/ 135662 h 744201"/>
                <a:gd name="connsiteX322" fmla="*/ 39536 w 112406"/>
                <a:gd name="connsiteY322" fmla="*/ 146515 h 744201"/>
                <a:gd name="connsiteX323" fmla="*/ 29458 w 112406"/>
                <a:gd name="connsiteY323" fmla="*/ 135662 h 744201"/>
                <a:gd name="connsiteX324" fmla="*/ 39536 w 112406"/>
                <a:gd name="connsiteY324" fmla="*/ 124809 h 744201"/>
                <a:gd name="connsiteX325" fmla="*/ 10078 w 112406"/>
                <a:gd name="connsiteY325" fmla="*/ 124809 h 744201"/>
                <a:gd name="connsiteX326" fmla="*/ 20156 w 112406"/>
                <a:gd name="connsiteY326" fmla="*/ 135662 h 744201"/>
                <a:gd name="connsiteX327" fmla="*/ 10078 w 112406"/>
                <a:gd name="connsiteY327" fmla="*/ 146515 h 744201"/>
                <a:gd name="connsiteX328" fmla="*/ 0 w 112406"/>
                <a:gd name="connsiteY328" fmla="*/ 135662 h 744201"/>
                <a:gd name="connsiteX329" fmla="*/ 10078 w 112406"/>
                <a:gd name="connsiteY329" fmla="*/ 124809 h 744201"/>
                <a:gd name="connsiteX330" fmla="*/ 0 w 112406"/>
                <a:gd name="connsiteY330" fmla="*/ 0 h 744201"/>
                <a:gd name="connsiteX331" fmla="*/ 112405 w 112406"/>
                <a:gd name="connsiteY331" fmla="*/ 0 h 744201"/>
                <a:gd name="connsiteX332" fmla="*/ 112405 w 112406"/>
                <a:gd name="connsiteY332" fmla="*/ 122483 h 744201"/>
                <a:gd name="connsiteX333" fmla="*/ 0 w 112406"/>
                <a:gd name="connsiteY333" fmla="*/ 122483 h 7442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112405" h="744201">
                  <a:moveTo>
                    <a:pt x="70545" y="722495"/>
                  </a:moveTo>
                  <a:cubicBezTo>
                    <a:pt x="76111" y="722495"/>
                    <a:pt x="80623" y="727354"/>
                    <a:pt x="80623" y="733348"/>
                  </a:cubicBezTo>
                  <a:cubicBezTo>
                    <a:pt x="80623" y="739342"/>
                    <a:pt x="76111" y="744201"/>
                    <a:pt x="70545" y="744201"/>
                  </a:cubicBezTo>
                  <a:cubicBezTo>
                    <a:pt x="64979" y="744201"/>
                    <a:pt x="60467" y="739342"/>
                    <a:pt x="60467" y="733348"/>
                  </a:cubicBezTo>
                  <a:cubicBezTo>
                    <a:pt x="60467" y="727354"/>
                    <a:pt x="64979" y="722495"/>
                    <a:pt x="70545" y="722495"/>
                  </a:cubicBezTo>
                  <a:close/>
                  <a:moveTo>
                    <a:pt x="39536" y="722495"/>
                  </a:moveTo>
                  <a:cubicBezTo>
                    <a:pt x="45102" y="722495"/>
                    <a:pt x="49614" y="727354"/>
                    <a:pt x="49614" y="733348"/>
                  </a:cubicBezTo>
                  <a:cubicBezTo>
                    <a:pt x="49614" y="739342"/>
                    <a:pt x="45102" y="744201"/>
                    <a:pt x="39536" y="744201"/>
                  </a:cubicBezTo>
                  <a:cubicBezTo>
                    <a:pt x="33970" y="744201"/>
                    <a:pt x="29458" y="739342"/>
                    <a:pt x="29458" y="733348"/>
                  </a:cubicBezTo>
                  <a:cubicBezTo>
                    <a:pt x="29458" y="727354"/>
                    <a:pt x="33970" y="722495"/>
                    <a:pt x="39536" y="722495"/>
                  </a:cubicBezTo>
                  <a:close/>
                  <a:moveTo>
                    <a:pt x="70545" y="689161"/>
                  </a:moveTo>
                  <a:cubicBezTo>
                    <a:pt x="76111" y="689161"/>
                    <a:pt x="80623" y="694194"/>
                    <a:pt x="80623" y="700402"/>
                  </a:cubicBezTo>
                  <a:cubicBezTo>
                    <a:pt x="80623" y="706610"/>
                    <a:pt x="76111" y="711643"/>
                    <a:pt x="70545" y="711643"/>
                  </a:cubicBezTo>
                  <a:cubicBezTo>
                    <a:pt x="64979" y="711643"/>
                    <a:pt x="60467" y="706610"/>
                    <a:pt x="60467" y="700402"/>
                  </a:cubicBezTo>
                  <a:cubicBezTo>
                    <a:pt x="60467" y="694194"/>
                    <a:pt x="64979" y="689161"/>
                    <a:pt x="70545" y="689161"/>
                  </a:cubicBezTo>
                  <a:close/>
                  <a:moveTo>
                    <a:pt x="39536" y="689161"/>
                  </a:moveTo>
                  <a:cubicBezTo>
                    <a:pt x="45102" y="689161"/>
                    <a:pt x="49614" y="694194"/>
                    <a:pt x="49614" y="700402"/>
                  </a:cubicBezTo>
                  <a:cubicBezTo>
                    <a:pt x="49614" y="706610"/>
                    <a:pt x="45102" y="711643"/>
                    <a:pt x="39536" y="711643"/>
                  </a:cubicBezTo>
                  <a:cubicBezTo>
                    <a:pt x="33970" y="711643"/>
                    <a:pt x="29458" y="706610"/>
                    <a:pt x="29458" y="700402"/>
                  </a:cubicBezTo>
                  <a:cubicBezTo>
                    <a:pt x="29458" y="694194"/>
                    <a:pt x="33970" y="689161"/>
                    <a:pt x="39536" y="689161"/>
                  </a:cubicBezTo>
                  <a:close/>
                  <a:moveTo>
                    <a:pt x="70545" y="654277"/>
                  </a:moveTo>
                  <a:cubicBezTo>
                    <a:pt x="76111" y="654277"/>
                    <a:pt x="80623" y="659310"/>
                    <a:pt x="80623" y="665518"/>
                  </a:cubicBezTo>
                  <a:cubicBezTo>
                    <a:pt x="80623" y="671726"/>
                    <a:pt x="76111" y="676759"/>
                    <a:pt x="70545" y="676759"/>
                  </a:cubicBezTo>
                  <a:cubicBezTo>
                    <a:pt x="64979" y="676759"/>
                    <a:pt x="60467" y="671726"/>
                    <a:pt x="60467" y="665518"/>
                  </a:cubicBezTo>
                  <a:cubicBezTo>
                    <a:pt x="60467" y="659310"/>
                    <a:pt x="64979" y="654277"/>
                    <a:pt x="70545" y="654277"/>
                  </a:cubicBezTo>
                  <a:close/>
                  <a:moveTo>
                    <a:pt x="39536" y="654277"/>
                  </a:moveTo>
                  <a:cubicBezTo>
                    <a:pt x="45102" y="654277"/>
                    <a:pt x="49614" y="659310"/>
                    <a:pt x="49614" y="665518"/>
                  </a:cubicBezTo>
                  <a:cubicBezTo>
                    <a:pt x="49614" y="671726"/>
                    <a:pt x="45102" y="676759"/>
                    <a:pt x="39536" y="676759"/>
                  </a:cubicBezTo>
                  <a:cubicBezTo>
                    <a:pt x="33970" y="676759"/>
                    <a:pt x="29458" y="671726"/>
                    <a:pt x="29458" y="665518"/>
                  </a:cubicBezTo>
                  <a:cubicBezTo>
                    <a:pt x="29458" y="659310"/>
                    <a:pt x="33970" y="654277"/>
                    <a:pt x="39536" y="654277"/>
                  </a:cubicBezTo>
                  <a:close/>
                  <a:moveTo>
                    <a:pt x="70545" y="621718"/>
                  </a:moveTo>
                  <a:cubicBezTo>
                    <a:pt x="76111" y="621718"/>
                    <a:pt x="80623" y="626577"/>
                    <a:pt x="80623" y="632571"/>
                  </a:cubicBezTo>
                  <a:cubicBezTo>
                    <a:pt x="80623" y="638565"/>
                    <a:pt x="76111" y="643424"/>
                    <a:pt x="70545" y="643424"/>
                  </a:cubicBezTo>
                  <a:cubicBezTo>
                    <a:pt x="64979" y="643424"/>
                    <a:pt x="60467" y="638565"/>
                    <a:pt x="60467" y="632571"/>
                  </a:cubicBezTo>
                  <a:cubicBezTo>
                    <a:pt x="60467" y="626577"/>
                    <a:pt x="64979" y="621718"/>
                    <a:pt x="70545" y="621718"/>
                  </a:cubicBezTo>
                  <a:close/>
                  <a:moveTo>
                    <a:pt x="39536" y="621718"/>
                  </a:moveTo>
                  <a:cubicBezTo>
                    <a:pt x="45102" y="621718"/>
                    <a:pt x="49614" y="626577"/>
                    <a:pt x="49614" y="632571"/>
                  </a:cubicBezTo>
                  <a:cubicBezTo>
                    <a:pt x="49614" y="638565"/>
                    <a:pt x="45102" y="643424"/>
                    <a:pt x="39536" y="643424"/>
                  </a:cubicBezTo>
                  <a:cubicBezTo>
                    <a:pt x="33970" y="643424"/>
                    <a:pt x="29458" y="638565"/>
                    <a:pt x="29458" y="632571"/>
                  </a:cubicBezTo>
                  <a:cubicBezTo>
                    <a:pt x="29458" y="626577"/>
                    <a:pt x="33970" y="621718"/>
                    <a:pt x="39536" y="621718"/>
                  </a:cubicBezTo>
                  <a:close/>
                  <a:moveTo>
                    <a:pt x="70545" y="588384"/>
                  </a:moveTo>
                  <a:cubicBezTo>
                    <a:pt x="76111" y="588384"/>
                    <a:pt x="80623" y="593417"/>
                    <a:pt x="80623" y="599625"/>
                  </a:cubicBezTo>
                  <a:cubicBezTo>
                    <a:pt x="80623" y="605833"/>
                    <a:pt x="76111" y="610866"/>
                    <a:pt x="70545" y="610866"/>
                  </a:cubicBezTo>
                  <a:cubicBezTo>
                    <a:pt x="64979" y="610866"/>
                    <a:pt x="60467" y="605833"/>
                    <a:pt x="60467" y="599625"/>
                  </a:cubicBezTo>
                  <a:cubicBezTo>
                    <a:pt x="60467" y="593417"/>
                    <a:pt x="64979" y="588384"/>
                    <a:pt x="70545" y="588384"/>
                  </a:cubicBezTo>
                  <a:close/>
                  <a:moveTo>
                    <a:pt x="39536" y="588384"/>
                  </a:moveTo>
                  <a:cubicBezTo>
                    <a:pt x="45102" y="588384"/>
                    <a:pt x="49614" y="593417"/>
                    <a:pt x="49614" y="599625"/>
                  </a:cubicBezTo>
                  <a:cubicBezTo>
                    <a:pt x="49614" y="605833"/>
                    <a:pt x="45102" y="610866"/>
                    <a:pt x="39536" y="610866"/>
                  </a:cubicBezTo>
                  <a:cubicBezTo>
                    <a:pt x="33970" y="610866"/>
                    <a:pt x="29458" y="605833"/>
                    <a:pt x="29458" y="599625"/>
                  </a:cubicBezTo>
                  <a:cubicBezTo>
                    <a:pt x="29458" y="593417"/>
                    <a:pt x="33970" y="588384"/>
                    <a:pt x="39536" y="588384"/>
                  </a:cubicBezTo>
                  <a:close/>
                  <a:moveTo>
                    <a:pt x="102328" y="558926"/>
                  </a:moveTo>
                  <a:cubicBezTo>
                    <a:pt x="107894" y="558926"/>
                    <a:pt x="112406" y="563959"/>
                    <a:pt x="112406" y="570167"/>
                  </a:cubicBezTo>
                  <a:cubicBezTo>
                    <a:pt x="112406" y="576375"/>
                    <a:pt x="107894" y="581408"/>
                    <a:pt x="102328" y="581408"/>
                  </a:cubicBezTo>
                  <a:cubicBezTo>
                    <a:pt x="96762" y="581408"/>
                    <a:pt x="92250" y="576375"/>
                    <a:pt x="92250" y="570167"/>
                  </a:cubicBezTo>
                  <a:cubicBezTo>
                    <a:pt x="92250" y="563959"/>
                    <a:pt x="96762" y="558926"/>
                    <a:pt x="102328" y="558926"/>
                  </a:cubicBezTo>
                  <a:close/>
                  <a:moveTo>
                    <a:pt x="70545" y="558926"/>
                  </a:moveTo>
                  <a:cubicBezTo>
                    <a:pt x="76111" y="558926"/>
                    <a:pt x="80623" y="563959"/>
                    <a:pt x="80623" y="570167"/>
                  </a:cubicBezTo>
                  <a:cubicBezTo>
                    <a:pt x="80623" y="576375"/>
                    <a:pt x="76111" y="581408"/>
                    <a:pt x="70545" y="581408"/>
                  </a:cubicBezTo>
                  <a:cubicBezTo>
                    <a:pt x="64979" y="581408"/>
                    <a:pt x="60467" y="576375"/>
                    <a:pt x="60467" y="570167"/>
                  </a:cubicBezTo>
                  <a:cubicBezTo>
                    <a:pt x="60467" y="563959"/>
                    <a:pt x="64979" y="558926"/>
                    <a:pt x="70545" y="558926"/>
                  </a:cubicBezTo>
                  <a:close/>
                  <a:moveTo>
                    <a:pt x="39536" y="558926"/>
                  </a:moveTo>
                  <a:cubicBezTo>
                    <a:pt x="45102" y="558926"/>
                    <a:pt x="49614" y="563959"/>
                    <a:pt x="49614" y="570167"/>
                  </a:cubicBezTo>
                  <a:cubicBezTo>
                    <a:pt x="49614" y="576375"/>
                    <a:pt x="45102" y="581408"/>
                    <a:pt x="39536" y="581408"/>
                  </a:cubicBezTo>
                  <a:cubicBezTo>
                    <a:pt x="33970" y="581408"/>
                    <a:pt x="29458" y="576375"/>
                    <a:pt x="29458" y="570167"/>
                  </a:cubicBezTo>
                  <a:cubicBezTo>
                    <a:pt x="29458" y="563959"/>
                    <a:pt x="33970" y="558926"/>
                    <a:pt x="39536" y="558926"/>
                  </a:cubicBezTo>
                  <a:close/>
                  <a:moveTo>
                    <a:pt x="10078" y="558926"/>
                  </a:moveTo>
                  <a:cubicBezTo>
                    <a:pt x="15644" y="558926"/>
                    <a:pt x="20156" y="563959"/>
                    <a:pt x="20156" y="570167"/>
                  </a:cubicBezTo>
                  <a:cubicBezTo>
                    <a:pt x="20156" y="576375"/>
                    <a:pt x="15644" y="581408"/>
                    <a:pt x="10078" y="581408"/>
                  </a:cubicBezTo>
                  <a:cubicBezTo>
                    <a:pt x="4512" y="581408"/>
                    <a:pt x="0" y="576375"/>
                    <a:pt x="0" y="570167"/>
                  </a:cubicBezTo>
                  <a:cubicBezTo>
                    <a:pt x="0" y="563959"/>
                    <a:pt x="4512" y="558926"/>
                    <a:pt x="10078" y="558926"/>
                  </a:cubicBezTo>
                  <a:close/>
                  <a:moveTo>
                    <a:pt x="102328" y="526367"/>
                  </a:moveTo>
                  <a:cubicBezTo>
                    <a:pt x="107894" y="526367"/>
                    <a:pt x="112406" y="531226"/>
                    <a:pt x="112406" y="537220"/>
                  </a:cubicBezTo>
                  <a:cubicBezTo>
                    <a:pt x="112406" y="543214"/>
                    <a:pt x="107894" y="548073"/>
                    <a:pt x="102328" y="548073"/>
                  </a:cubicBezTo>
                  <a:cubicBezTo>
                    <a:pt x="96762" y="548073"/>
                    <a:pt x="92250" y="543214"/>
                    <a:pt x="92250" y="537220"/>
                  </a:cubicBezTo>
                  <a:cubicBezTo>
                    <a:pt x="92250" y="531226"/>
                    <a:pt x="96762" y="526367"/>
                    <a:pt x="102328" y="526367"/>
                  </a:cubicBezTo>
                  <a:close/>
                  <a:moveTo>
                    <a:pt x="70545" y="526367"/>
                  </a:moveTo>
                  <a:cubicBezTo>
                    <a:pt x="76111" y="526367"/>
                    <a:pt x="80623" y="531226"/>
                    <a:pt x="80623" y="537220"/>
                  </a:cubicBezTo>
                  <a:cubicBezTo>
                    <a:pt x="80623" y="543214"/>
                    <a:pt x="76111" y="548073"/>
                    <a:pt x="70545" y="548073"/>
                  </a:cubicBezTo>
                  <a:cubicBezTo>
                    <a:pt x="64979" y="548073"/>
                    <a:pt x="60467" y="543214"/>
                    <a:pt x="60467" y="537220"/>
                  </a:cubicBezTo>
                  <a:cubicBezTo>
                    <a:pt x="60467" y="531226"/>
                    <a:pt x="64979" y="526367"/>
                    <a:pt x="70545" y="526367"/>
                  </a:cubicBezTo>
                  <a:close/>
                  <a:moveTo>
                    <a:pt x="39536" y="526367"/>
                  </a:moveTo>
                  <a:cubicBezTo>
                    <a:pt x="45102" y="526367"/>
                    <a:pt x="49614" y="531226"/>
                    <a:pt x="49614" y="537220"/>
                  </a:cubicBezTo>
                  <a:cubicBezTo>
                    <a:pt x="49614" y="543214"/>
                    <a:pt x="45102" y="548073"/>
                    <a:pt x="39536" y="548073"/>
                  </a:cubicBezTo>
                  <a:cubicBezTo>
                    <a:pt x="33970" y="548073"/>
                    <a:pt x="29458" y="543214"/>
                    <a:pt x="29458" y="537220"/>
                  </a:cubicBezTo>
                  <a:cubicBezTo>
                    <a:pt x="29458" y="531226"/>
                    <a:pt x="33970" y="526367"/>
                    <a:pt x="39536" y="526367"/>
                  </a:cubicBezTo>
                  <a:close/>
                  <a:moveTo>
                    <a:pt x="10078" y="526367"/>
                  </a:moveTo>
                  <a:cubicBezTo>
                    <a:pt x="15644" y="526367"/>
                    <a:pt x="20156" y="531226"/>
                    <a:pt x="20156" y="537220"/>
                  </a:cubicBezTo>
                  <a:cubicBezTo>
                    <a:pt x="20156" y="543214"/>
                    <a:pt x="15644" y="548073"/>
                    <a:pt x="10078" y="548073"/>
                  </a:cubicBezTo>
                  <a:cubicBezTo>
                    <a:pt x="4512" y="548073"/>
                    <a:pt x="0" y="543214"/>
                    <a:pt x="0" y="537220"/>
                  </a:cubicBezTo>
                  <a:cubicBezTo>
                    <a:pt x="0" y="531226"/>
                    <a:pt x="4512" y="526367"/>
                    <a:pt x="10078" y="526367"/>
                  </a:cubicBezTo>
                  <a:close/>
                  <a:moveTo>
                    <a:pt x="102328" y="491483"/>
                  </a:moveTo>
                  <a:cubicBezTo>
                    <a:pt x="107894" y="491483"/>
                    <a:pt x="112406" y="496863"/>
                    <a:pt x="112406" y="503499"/>
                  </a:cubicBezTo>
                  <a:cubicBezTo>
                    <a:pt x="112406" y="510135"/>
                    <a:pt x="107894" y="515515"/>
                    <a:pt x="102328" y="515515"/>
                  </a:cubicBezTo>
                  <a:cubicBezTo>
                    <a:pt x="96762" y="515515"/>
                    <a:pt x="92250" y="510135"/>
                    <a:pt x="92250" y="503499"/>
                  </a:cubicBezTo>
                  <a:cubicBezTo>
                    <a:pt x="92250" y="496863"/>
                    <a:pt x="96762" y="491483"/>
                    <a:pt x="102328" y="491483"/>
                  </a:cubicBezTo>
                  <a:close/>
                  <a:moveTo>
                    <a:pt x="70545" y="491483"/>
                  </a:moveTo>
                  <a:cubicBezTo>
                    <a:pt x="76111" y="491483"/>
                    <a:pt x="80623" y="496863"/>
                    <a:pt x="80623" y="503499"/>
                  </a:cubicBezTo>
                  <a:cubicBezTo>
                    <a:pt x="80623" y="510135"/>
                    <a:pt x="76111" y="515515"/>
                    <a:pt x="70545" y="515515"/>
                  </a:cubicBezTo>
                  <a:cubicBezTo>
                    <a:pt x="64979" y="515515"/>
                    <a:pt x="60467" y="510135"/>
                    <a:pt x="60467" y="503499"/>
                  </a:cubicBezTo>
                  <a:cubicBezTo>
                    <a:pt x="60467" y="496863"/>
                    <a:pt x="64979" y="491483"/>
                    <a:pt x="70545" y="491483"/>
                  </a:cubicBezTo>
                  <a:close/>
                  <a:moveTo>
                    <a:pt x="39536" y="491483"/>
                  </a:moveTo>
                  <a:cubicBezTo>
                    <a:pt x="45102" y="491483"/>
                    <a:pt x="49614" y="496863"/>
                    <a:pt x="49614" y="503499"/>
                  </a:cubicBezTo>
                  <a:cubicBezTo>
                    <a:pt x="49614" y="510135"/>
                    <a:pt x="45102" y="515515"/>
                    <a:pt x="39536" y="515515"/>
                  </a:cubicBezTo>
                  <a:cubicBezTo>
                    <a:pt x="33970" y="515515"/>
                    <a:pt x="29458" y="510135"/>
                    <a:pt x="29458" y="503499"/>
                  </a:cubicBezTo>
                  <a:cubicBezTo>
                    <a:pt x="29458" y="496863"/>
                    <a:pt x="33970" y="491483"/>
                    <a:pt x="39536" y="491483"/>
                  </a:cubicBezTo>
                  <a:close/>
                  <a:moveTo>
                    <a:pt x="10078" y="491483"/>
                  </a:moveTo>
                  <a:cubicBezTo>
                    <a:pt x="15644" y="491483"/>
                    <a:pt x="20156" y="496863"/>
                    <a:pt x="20156" y="503499"/>
                  </a:cubicBezTo>
                  <a:cubicBezTo>
                    <a:pt x="20156" y="510135"/>
                    <a:pt x="15644" y="515515"/>
                    <a:pt x="10078" y="515515"/>
                  </a:cubicBezTo>
                  <a:cubicBezTo>
                    <a:pt x="4512" y="515515"/>
                    <a:pt x="0" y="510135"/>
                    <a:pt x="0" y="503499"/>
                  </a:cubicBezTo>
                  <a:cubicBezTo>
                    <a:pt x="0" y="496863"/>
                    <a:pt x="4512" y="491483"/>
                    <a:pt x="10078" y="491483"/>
                  </a:cubicBezTo>
                  <a:close/>
                  <a:moveTo>
                    <a:pt x="102328" y="458149"/>
                  </a:moveTo>
                  <a:cubicBezTo>
                    <a:pt x="107894" y="458149"/>
                    <a:pt x="112406" y="463182"/>
                    <a:pt x="112406" y="469390"/>
                  </a:cubicBezTo>
                  <a:cubicBezTo>
                    <a:pt x="112406" y="475598"/>
                    <a:pt x="107894" y="480631"/>
                    <a:pt x="102328" y="480631"/>
                  </a:cubicBezTo>
                  <a:cubicBezTo>
                    <a:pt x="96762" y="480631"/>
                    <a:pt x="92250" y="475598"/>
                    <a:pt x="92250" y="469390"/>
                  </a:cubicBezTo>
                  <a:cubicBezTo>
                    <a:pt x="92250" y="463182"/>
                    <a:pt x="96762" y="458149"/>
                    <a:pt x="102328" y="458149"/>
                  </a:cubicBezTo>
                  <a:close/>
                  <a:moveTo>
                    <a:pt x="70545" y="458149"/>
                  </a:moveTo>
                  <a:cubicBezTo>
                    <a:pt x="76111" y="458149"/>
                    <a:pt x="80623" y="463182"/>
                    <a:pt x="80623" y="469390"/>
                  </a:cubicBezTo>
                  <a:cubicBezTo>
                    <a:pt x="80623" y="475598"/>
                    <a:pt x="76111" y="480631"/>
                    <a:pt x="70545" y="480631"/>
                  </a:cubicBezTo>
                  <a:cubicBezTo>
                    <a:pt x="64979" y="480631"/>
                    <a:pt x="60467" y="475598"/>
                    <a:pt x="60467" y="469390"/>
                  </a:cubicBezTo>
                  <a:cubicBezTo>
                    <a:pt x="60467" y="463182"/>
                    <a:pt x="64979" y="458149"/>
                    <a:pt x="70545" y="458149"/>
                  </a:cubicBezTo>
                  <a:close/>
                  <a:moveTo>
                    <a:pt x="39536" y="458149"/>
                  </a:moveTo>
                  <a:cubicBezTo>
                    <a:pt x="45102" y="458149"/>
                    <a:pt x="49614" y="463182"/>
                    <a:pt x="49614" y="469390"/>
                  </a:cubicBezTo>
                  <a:cubicBezTo>
                    <a:pt x="49614" y="475598"/>
                    <a:pt x="45102" y="480631"/>
                    <a:pt x="39536" y="480631"/>
                  </a:cubicBezTo>
                  <a:cubicBezTo>
                    <a:pt x="33970" y="480631"/>
                    <a:pt x="29458" y="475598"/>
                    <a:pt x="29458" y="469390"/>
                  </a:cubicBezTo>
                  <a:cubicBezTo>
                    <a:pt x="29458" y="463182"/>
                    <a:pt x="33970" y="458149"/>
                    <a:pt x="39536" y="458149"/>
                  </a:cubicBezTo>
                  <a:close/>
                  <a:moveTo>
                    <a:pt x="10078" y="458149"/>
                  </a:moveTo>
                  <a:cubicBezTo>
                    <a:pt x="15644" y="458149"/>
                    <a:pt x="20156" y="463182"/>
                    <a:pt x="20156" y="469390"/>
                  </a:cubicBezTo>
                  <a:cubicBezTo>
                    <a:pt x="20156" y="475598"/>
                    <a:pt x="15644" y="480631"/>
                    <a:pt x="10078" y="480631"/>
                  </a:cubicBezTo>
                  <a:cubicBezTo>
                    <a:pt x="4512" y="480631"/>
                    <a:pt x="0" y="475598"/>
                    <a:pt x="0" y="469390"/>
                  </a:cubicBezTo>
                  <a:cubicBezTo>
                    <a:pt x="0" y="463182"/>
                    <a:pt x="4512" y="458149"/>
                    <a:pt x="10078" y="458149"/>
                  </a:cubicBezTo>
                  <a:close/>
                  <a:moveTo>
                    <a:pt x="102328" y="425590"/>
                  </a:moveTo>
                  <a:cubicBezTo>
                    <a:pt x="107894" y="425590"/>
                    <a:pt x="112406" y="430449"/>
                    <a:pt x="112406" y="436443"/>
                  </a:cubicBezTo>
                  <a:cubicBezTo>
                    <a:pt x="112406" y="442437"/>
                    <a:pt x="107894" y="447296"/>
                    <a:pt x="102328" y="447296"/>
                  </a:cubicBezTo>
                  <a:cubicBezTo>
                    <a:pt x="96762" y="447296"/>
                    <a:pt x="92250" y="442437"/>
                    <a:pt x="92250" y="436443"/>
                  </a:cubicBezTo>
                  <a:cubicBezTo>
                    <a:pt x="92250" y="430449"/>
                    <a:pt x="96762" y="425590"/>
                    <a:pt x="102328" y="425590"/>
                  </a:cubicBezTo>
                  <a:close/>
                  <a:moveTo>
                    <a:pt x="70545" y="425590"/>
                  </a:moveTo>
                  <a:cubicBezTo>
                    <a:pt x="76111" y="425590"/>
                    <a:pt x="80623" y="430449"/>
                    <a:pt x="80623" y="436443"/>
                  </a:cubicBezTo>
                  <a:cubicBezTo>
                    <a:pt x="80623" y="442437"/>
                    <a:pt x="76111" y="447296"/>
                    <a:pt x="70545" y="447296"/>
                  </a:cubicBezTo>
                  <a:cubicBezTo>
                    <a:pt x="64979" y="447296"/>
                    <a:pt x="60467" y="442437"/>
                    <a:pt x="60467" y="436443"/>
                  </a:cubicBezTo>
                  <a:cubicBezTo>
                    <a:pt x="60467" y="430449"/>
                    <a:pt x="64979" y="425590"/>
                    <a:pt x="70545" y="425590"/>
                  </a:cubicBezTo>
                  <a:close/>
                  <a:moveTo>
                    <a:pt x="39536" y="425590"/>
                  </a:moveTo>
                  <a:cubicBezTo>
                    <a:pt x="45102" y="425590"/>
                    <a:pt x="49614" y="430449"/>
                    <a:pt x="49614" y="436443"/>
                  </a:cubicBezTo>
                  <a:cubicBezTo>
                    <a:pt x="49614" y="442437"/>
                    <a:pt x="45102" y="447296"/>
                    <a:pt x="39536" y="447296"/>
                  </a:cubicBezTo>
                  <a:cubicBezTo>
                    <a:pt x="33970" y="447296"/>
                    <a:pt x="29458" y="442437"/>
                    <a:pt x="29458" y="436443"/>
                  </a:cubicBezTo>
                  <a:cubicBezTo>
                    <a:pt x="29458" y="430449"/>
                    <a:pt x="33970" y="425590"/>
                    <a:pt x="39536" y="425590"/>
                  </a:cubicBezTo>
                  <a:close/>
                  <a:moveTo>
                    <a:pt x="10078" y="425590"/>
                  </a:moveTo>
                  <a:cubicBezTo>
                    <a:pt x="15644" y="425590"/>
                    <a:pt x="20156" y="430449"/>
                    <a:pt x="20156" y="436443"/>
                  </a:cubicBezTo>
                  <a:cubicBezTo>
                    <a:pt x="20156" y="442437"/>
                    <a:pt x="15644" y="447296"/>
                    <a:pt x="10078" y="447296"/>
                  </a:cubicBezTo>
                  <a:cubicBezTo>
                    <a:pt x="4512" y="447296"/>
                    <a:pt x="0" y="442437"/>
                    <a:pt x="0" y="436443"/>
                  </a:cubicBezTo>
                  <a:cubicBezTo>
                    <a:pt x="0" y="430449"/>
                    <a:pt x="4512" y="425590"/>
                    <a:pt x="10078" y="425590"/>
                  </a:cubicBezTo>
                  <a:close/>
                  <a:moveTo>
                    <a:pt x="102328" y="392256"/>
                  </a:moveTo>
                  <a:cubicBezTo>
                    <a:pt x="107894" y="392256"/>
                    <a:pt x="112406" y="397115"/>
                    <a:pt x="112406" y="403109"/>
                  </a:cubicBezTo>
                  <a:cubicBezTo>
                    <a:pt x="112406" y="409103"/>
                    <a:pt x="107894" y="413962"/>
                    <a:pt x="102328" y="413962"/>
                  </a:cubicBezTo>
                  <a:cubicBezTo>
                    <a:pt x="96762" y="413962"/>
                    <a:pt x="92250" y="409103"/>
                    <a:pt x="92250" y="403109"/>
                  </a:cubicBezTo>
                  <a:cubicBezTo>
                    <a:pt x="92250" y="397115"/>
                    <a:pt x="96762" y="392256"/>
                    <a:pt x="102328" y="392256"/>
                  </a:cubicBezTo>
                  <a:close/>
                  <a:moveTo>
                    <a:pt x="70545" y="392256"/>
                  </a:moveTo>
                  <a:cubicBezTo>
                    <a:pt x="76111" y="392256"/>
                    <a:pt x="80623" y="397115"/>
                    <a:pt x="80623" y="403109"/>
                  </a:cubicBezTo>
                  <a:cubicBezTo>
                    <a:pt x="80623" y="409103"/>
                    <a:pt x="76111" y="413962"/>
                    <a:pt x="70545" y="413962"/>
                  </a:cubicBezTo>
                  <a:cubicBezTo>
                    <a:pt x="64979" y="413962"/>
                    <a:pt x="60467" y="409103"/>
                    <a:pt x="60467" y="403109"/>
                  </a:cubicBezTo>
                  <a:cubicBezTo>
                    <a:pt x="60467" y="397115"/>
                    <a:pt x="64979" y="392256"/>
                    <a:pt x="70545" y="392256"/>
                  </a:cubicBezTo>
                  <a:close/>
                  <a:moveTo>
                    <a:pt x="39536" y="392256"/>
                  </a:moveTo>
                  <a:cubicBezTo>
                    <a:pt x="45102" y="392256"/>
                    <a:pt x="49614" y="397115"/>
                    <a:pt x="49614" y="403109"/>
                  </a:cubicBezTo>
                  <a:cubicBezTo>
                    <a:pt x="49614" y="409103"/>
                    <a:pt x="45102" y="413962"/>
                    <a:pt x="39536" y="413962"/>
                  </a:cubicBezTo>
                  <a:cubicBezTo>
                    <a:pt x="33970" y="413962"/>
                    <a:pt x="29458" y="409103"/>
                    <a:pt x="29458" y="403109"/>
                  </a:cubicBezTo>
                  <a:cubicBezTo>
                    <a:pt x="29458" y="397115"/>
                    <a:pt x="33970" y="392256"/>
                    <a:pt x="39536" y="392256"/>
                  </a:cubicBezTo>
                  <a:close/>
                  <a:moveTo>
                    <a:pt x="10078" y="392256"/>
                  </a:moveTo>
                  <a:cubicBezTo>
                    <a:pt x="15644" y="392256"/>
                    <a:pt x="20156" y="397115"/>
                    <a:pt x="20156" y="403109"/>
                  </a:cubicBezTo>
                  <a:cubicBezTo>
                    <a:pt x="20156" y="409103"/>
                    <a:pt x="15644" y="413962"/>
                    <a:pt x="10078" y="413962"/>
                  </a:cubicBezTo>
                  <a:cubicBezTo>
                    <a:pt x="4512" y="413962"/>
                    <a:pt x="0" y="409103"/>
                    <a:pt x="0" y="403109"/>
                  </a:cubicBezTo>
                  <a:cubicBezTo>
                    <a:pt x="0" y="397115"/>
                    <a:pt x="4512" y="392256"/>
                    <a:pt x="10078" y="392256"/>
                  </a:cubicBezTo>
                  <a:close/>
                  <a:moveTo>
                    <a:pt x="102328" y="358922"/>
                  </a:moveTo>
                  <a:cubicBezTo>
                    <a:pt x="107894" y="358922"/>
                    <a:pt x="112406" y="363955"/>
                    <a:pt x="112406" y="370163"/>
                  </a:cubicBezTo>
                  <a:cubicBezTo>
                    <a:pt x="112406" y="376371"/>
                    <a:pt x="107894" y="381404"/>
                    <a:pt x="102328" y="381404"/>
                  </a:cubicBezTo>
                  <a:cubicBezTo>
                    <a:pt x="96762" y="381404"/>
                    <a:pt x="92250" y="376371"/>
                    <a:pt x="92250" y="370163"/>
                  </a:cubicBezTo>
                  <a:cubicBezTo>
                    <a:pt x="92250" y="363955"/>
                    <a:pt x="96762" y="358922"/>
                    <a:pt x="102328" y="358922"/>
                  </a:cubicBezTo>
                  <a:close/>
                  <a:moveTo>
                    <a:pt x="70545" y="358922"/>
                  </a:moveTo>
                  <a:cubicBezTo>
                    <a:pt x="76111" y="358922"/>
                    <a:pt x="80623" y="363955"/>
                    <a:pt x="80623" y="370163"/>
                  </a:cubicBezTo>
                  <a:cubicBezTo>
                    <a:pt x="80623" y="376371"/>
                    <a:pt x="76111" y="381404"/>
                    <a:pt x="70545" y="381404"/>
                  </a:cubicBezTo>
                  <a:cubicBezTo>
                    <a:pt x="64979" y="381404"/>
                    <a:pt x="60467" y="376371"/>
                    <a:pt x="60467" y="370163"/>
                  </a:cubicBezTo>
                  <a:cubicBezTo>
                    <a:pt x="60467" y="363955"/>
                    <a:pt x="64979" y="358922"/>
                    <a:pt x="70545" y="358922"/>
                  </a:cubicBezTo>
                  <a:close/>
                  <a:moveTo>
                    <a:pt x="39536" y="358922"/>
                  </a:moveTo>
                  <a:cubicBezTo>
                    <a:pt x="45102" y="358922"/>
                    <a:pt x="49614" y="363955"/>
                    <a:pt x="49614" y="370163"/>
                  </a:cubicBezTo>
                  <a:cubicBezTo>
                    <a:pt x="49614" y="376371"/>
                    <a:pt x="45102" y="381404"/>
                    <a:pt x="39536" y="381404"/>
                  </a:cubicBezTo>
                  <a:cubicBezTo>
                    <a:pt x="33970" y="381404"/>
                    <a:pt x="29458" y="376371"/>
                    <a:pt x="29458" y="370163"/>
                  </a:cubicBezTo>
                  <a:cubicBezTo>
                    <a:pt x="29458" y="363955"/>
                    <a:pt x="33970" y="358922"/>
                    <a:pt x="39536" y="358922"/>
                  </a:cubicBezTo>
                  <a:close/>
                  <a:moveTo>
                    <a:pt x="10078" y="358922"/>
                  </a:moveTo>
                  <a:cubicBezTo>
                    <a:pt x="15644" y="358922"/>
                    <a:pt x="20156" y="363955"/>
                    <a:pt x="20156" y="370163"/>
                  </a:cubicBezTo>
                  <a:cubicBezTo>
                    <a:pt x="20156" y="376371"/>
                    <a:pt x="15644" y="381404"/>
                    <a:pt x="10078" y="381404"/>
                  </a:cubicBezTo>
                  <a:cubicBezTo>
                    <a:pt x="4512" y="381404"/>
                    <a:pt x="0" y="376371"/>
                    <a:pt x="0" y="370163"/>
                  </a:cubicBezTo>
                  <a:cubicBezTo>
                    <a:pt x="0" y="363955"/>
                    <a:pt x="4512" y="358922"/>
                    <a:pt x="10078" y="358922"/>
                  </a:cubicBezTo>
                  <a:close/>
                  <a:moveTo>
                    <a:pt x="102328" y="324813"/>
                  </a:moveTo>
                  <a:cubicBezTo>
                    <a:pt x="107894" y="324813"/>
                    <a:pt x="112406" y="329672"/>
                    <a:pt x="112406" y="335666"/>
                  </a:cubicBezTo>
                  <a:cubicBezTo>
                    <a:pt x="112406" y="341660"/>
                    <a:pt x="107894" y="346519"/>
                    <a:pt x="102328" y="346519"/>
                  </a:cubicBezTo>
                  <a:cubicBezTo>
                    <a:pt x="96762" y="346519"/>
                    <a:pt x="92250" y="341660"/>
                    <a:pt x="92250" y="335666"/>
                  </a:cubicBezTo>
                  <a:cubicBezTo>
                    <a:pt x="92250" y="329672"/>
                    <a:pt x="96762" y="324813"/>
                    <a:pt x="102328" y="324813"/>
                  </a:cubicBezTo>
                  <a:close/>
                  <a:moveTo>
                    <a:pt x="70545" y="324813"/>
                  </a:moveTo>
                  <a:cubicBezTo>
                    <a:pt x="76111" y="324813"/>
                    <a:pt x="80623" y="329672"/>
                    <a:pt x="80623" y="335666"/>
                  </a:cubicBezTo>
                  <a:cubicBezTo>
                    <a:pt x="80623" y="341660"/>
                    <a:pt x="76111" y="346519"/>
                    <a:pt x="70545" y="346519"/>
                  </a:cubicBezTo>
                  <a:cubicBezTo>
                    <a:pt x="64979" y="346519"/>
                    <a:pt x="60467" y="341660"/>
                    <a:pt x="60467" y="335666"/>
                  </a:cubicBezTo>
                  <a:cubicBezTo>
                    <a:pt x="60467" y="329672"/>
                    <a:pt x="64979" y="324813"/>
                    <a:pt x="70545" y="324813"/>
                  </a:cubicBezTo>
                  <a:close/>
                  <a:moveTo>
                    <a:pt x="39536" y="324813"/>
                  </a:moveTo>
                  <a:cubicBezTo>
                    <a:pt x="45102" y="324813"/>
                    <a:pt x="49614" y="329672"/>
                    <a:pt x="49614" y="335666"/>
                  </a:cubicBezTo>
                  <a:cubicBezTo>
                    <a:pt x="49614" y="341660"/>
                    <a:pt x="45102" y="346519"/>
                    <a:pt x="39536" y="346519"/>
                  </a:cubicBezTo>
                  <a:cubicBezTo>
                    <a:pt x="33970" y="346519"/>
                    <a:pt x="29458" y="341660"/>
                    <a:pt x="29458" y="335666"/>
                  </a:cubicBezTo>
                  <a:cubicBezTo>
                    <a:pt x="29458" y="329672"/>
                    <a:pt x="33970" y="324813"/>
                    <a:pt x="39536" y="324813"/>
                  </a:cubicBezTo>
                  <a:close/>
                  <a:moveTo>
                    <a:pt x="10078" y="324813"/>
                  </a:moveTo>
                  <a:cubicBezTo>
                    <a:pt x="15644" y="324813"/>
                    <a:pt x="20156" y="329672"/>
                    <a:pt x="20156" y="335666"/>
                  </a:cubicBezTo>
                  <a:cubicBezTo>
                    <a:pt x="20156" y="341660"/>
                    <a:pt x="15644" y="346519"/>
                    <a:pt x="10078" y="346519"/>
                  </a:cubicBezTo>
                  <a:cubicBezTo>
                    <a:pt x="4512" y="346519"/>
                    <a:pt x="0" y="341660"/>
                    <a:pt x="0" y="335666"/>
                  </a:cubicBezTo>
                  <a:cubicBezTo>
                    <a:pt x="0" y="329672"/>
                    <a:pt x="4512" y="324813"/>
                    <a:pt x="10078" y="324813"/>
                  </a:cubicBezTo>
                  <a:close/>
                  <a:moveTo>
                    <a:pt x="102328" y="291479"/>
                  </a:moveTo>
                  <a:cubicBezTo>
                    <a:pt x="107894" y="291479"/>
                    <a:pt x="112406" y="296338"/>
                    <a:pt x="112406" y="302332"/>
                  </a:cubicBezTo>
                  <a:cubicBezTo>
                    <a:pt x="112406" y="308326"/>
                    <a:pt x="107894" y="313185"/>
                    <a:pt x="102328" y="313185"/>
                  </a:cubicBezTo>
                  <a:cubicBezTo>
                    <a:pt x="96762" y="313185"/>
                    <a:pt x="92250" y="308326"/>
                    <a:pt x="92250" y="302332"/>
                  </a:cubicBezTo>
                  <a:cubicBezTo>
                    <a:pt x="92250" y="296338"/>
                    <a:pt x="96762" y="291479"/>
                    <a:pt x="102328" y="291479"/>
                  </a:cubicBezTo>
                  <a:close/>
                  <a:moveTo>
                    <a:pt x="70545" y="291479"/>
                  </a:moveTo>
                  <a:cubicBezTo>
                    <a:pt x="76111" y="291479"/>
                    <a:pt x="80623" y="296338"/>
                    <a:pt x="80623" y="302332"/>
                  </a:cubicBezTo>
                  <a:cubicBezTo>
                    <a:pt x="80623" y="308326"/>
                    <a:pt x="76111" y="313185"/>
                    <a:pt x="70545" y="313185"/>
                  </a:cubicBezTo>
                  <a:cubicBezTo>
                    <a:pt x="64979" y="313185"/>
                    <a:pt x="60467" y="308326"/>
                    <a:pt x="60467" y="302332"/>
                  </a:cubicBezTo>
                  <a:cubicBezTo>
                    <a:pt x="60467" y="296338"/>
                    <a:pt x="64979" y="291479"/>
                    <a:pt x="70545" y="291479"/>
                  </a:cubicBezTo>
                  <a:close/>
                  <a:moveTo>
                    <a:pt x="39536" y="291479"/>
                  </a:moveTo>
                  <a:cubicBezTo>
                    <a:pt x="45102" y="291479"/>
                    <a:pt x="49614" y="296338"/>
                    <a:pt x="49614" y="302332"/>
                  </a:cubicBezTo>
                  <a:cubicBezTo>
                    <a:pt x="49614" y="308326"/>
                    <a:pt x="45102" y="313185"/>
                    <a:pt x="39536" y="313185"/>
                  </a:cubicBezTo>
                  <a:cubicBezTo>
                    <a:pt x="33970" y="313185"/>
                    <a:pt x="29458" y="308326"/>
                    <a:pt x="29458" y="302332"/>
                  </a:cubicBezTo>
                  <a:cubicBezTo>
                    <a:pt x="29458" y="296338"/>
                    <a:pt x="33970" y="291479"/>
                    <a:pt x="39536" y="291479"/>
                  </a:cubicBezTo>
                  <a:close/>
                  <a:moveTo>
                    <a:pt x="10078" y="291479"/>
                  </a:moveTo>
                  <a:cubicBezTo>
                    <a:pt x="15644" y="291479"/>
                    <a:pt x="20156" y="296338"/>
                    <a:pt x="20156" y="302332"/>
                  </a:cubicBezTo>
                  <a:cubicBezTo>
                    <a:pt x="20156" y="308326"/>
                    <a:pt x="15644" y="313185"/>
                    <a:pt x="10078" y="313185"/>
                  </a:cubicBezTo>
                  <a:cubicBezTo>
                    <a:pt x="4512" y="313185"/>
                    <a:pt x="0" y="308326"/>
                    <a:pt x="0" y="302332"/>
                  </a:cubicBezTo>
                  <a:cubicBezTo>
                    <a:pt x="0" y="296338"/>
                    <a:pt x="4512" y="291479"/>
                    <a:pt x="10078" y="291479"/>
                  </a:cubicBezTo>
                  <a:close/>
                  <a:moveTo>
                    <a:pt x="102328" y="258145"/>
                  </a:moveTo>
                  <a:cubicBezTo>
                    <a:pt x="107894" y="258145"/>
                    <a:pt x="112406" y="263178"/>
                    <a:pt x="112406" y="269386"/>
                  </a:cubicBezTo>
                  <a:cubicBezTo>
                    <a:pt x="112406" y="275594"/>
                    <a:pt x="107894" y="280627"/>
                    <a:pt x="102328" y="280627"/>
                  </a:cubicBezTo>
                  <a:cubicBezTo>
                    <a:pt x="96762" y="280627"/>
                    <a:pt x="92250" y="275594"/>
                    <a:pt x="92250" y="269386"/>
                  </a:cubicBezTo>
                  <a:cubicBezTo>
                    <a:pt x="92250" y="263178"/>
                    <a:pt x="96762" y="258145"/>
                    <a:pt x="102328" y="258145"/>
                  </a:cubicBezTo>
                  <a:close/>
                  <a:moveTo>
                    <a:pt x="70545" y="258145"/>
                  </a:moveTo>
                  <a:cubicBezTo>
                    <a:pt x="76111" y="258145"/>
                    <a:pt x="80623" y="263178"/>
                    <a:pt x="80623" y="269386"/>
                  </a:cubicBezTo>
                  <a:cubicBezTo>
                    <a:pt x="80623" y="275594"/>
                    <a:pt x="76111" y="280627"/>
                    <a:pt x="70545" y="280627"/>
                  </a:cubicBezTo>
                  <a:cubicBezTo>
                    <a:pt x="64979" y="280627"/>
                    <a:pt x="60467" y="275594"/>
                    <a:pt x="60467" y="269386"/>
                  </a:cubicBezTo>
                  <a:cubicBezTo>
                    <a:pt x="60467" y="263178"/>
                    <a:pt x="64979" y="258145"/>
                    <a:pt x="70545" y="258145"/>
                  </a:cubicBezTo>
                  <a:close/>
                  <a:moveTo>
                    <a:pt x="39536" y="258145"/>
                  </a:moveTo>
                  <a:cubicBezTo>
                    <a:pt x="45102" y="258145"/>
                    <a:pt x="49614" y="263178"/>
                    <a:pt x="49614" y="269386"/>
                  </a:cubicBezTo>
                  <a:cubicBezTo>
                    <a:pt x="49614" y="275594"/>
                    <a:pt x="45102" y="280627"/>
                    <a:pt x="39536" y="280627"/>
                  </a:cubicBezTo>
                  <a:cubicBezTo>
                    <a:pt x="33970" y="280627"/>
                    <a:pt x="29458" y="275594"/>
                    <a:pt x="29458" y="269386"/>
                  </a:cubicBezTo>
                  <a:cubicBezTo>
                    <a:pt x="29458" y="263178"/>
                    <a:pt x="33970" y="258145"/>
                    <a:pt x="39536" y="258145"/>
                  </a:cubicBezTo>
                  <a:close/>
                  <a:moveTo>
                    <a:pt x="10078" y="258145"/>
                  </a:moveTo>
                  <a:cubicBezTo>
                    <a:pt x="15644" y="258145"/>
                    <a:pt x="20156" y="263178"/>
                    <a:pt x="20156" y="269386"/>
                  </a:cubicBezTo>
                  <a:cubicBezTo>
                    <a:pt x="20156" y="275594"/>
                    <a:pt x="15644" y="280627"/>
                    <a:pt x="10078" y="280627"/>
                  </a:cubicBezTo>
                  <a:cubicBezTo>
                    <a:pt x="4512" y="280627"/>
                    <a:pt x="0" y="275594"/>
                    <a:pt x="0" y="269386"/>
                  </a:cubicBezTo>
                  <a:cubicBezTo>
                    <a:pt x="0" y="263178"/>
                    <a:pt x="4512" y="258145"/>
                    <a:pt x="10078" y="258145"/>
                  </a:cubicBezTo>
                  <a:close/>
                  <a:moveTo>
                    <a:pt x="102328" y="225586"/>
                  </a:moveTo>
                  <a:cubicBezTo>
                    <a:pt x="107894" y="225586"/>
                    <a:pt x="112406" y="230445"/>
                    <a:pt x="112406" y="236439"/>
                  </a:cubicBezTo>
                  <a:cubicBezTo>
                    <a:pt x="112406" y="242433"/>
                    <a:pt x="107894" y="247292"/>
                    <a:pt x="102328" y="247292"/>
                  </a:cubicBezTo>
                  <a:cubicBezTo>
                    <a:pt x="96762" y="247292"/>
                    <a:pt x="92250" y="242433"/>
                    <a:pt x="92250" y="236439"/>
                  </a:cubicBezTo>
                  <a:cubicBezTo>
                    <a:pt x="92250" y="230445"/>
                    <a:pt x="96762" y="225586"/>
                    <a:pt x="102328" y="225586"/>
                  </a:cubicBezTo>
                  <a:close/>
                  <a:moveTo>
                    <a:pt x="70545" y="225586"/>
                  </a:moveTo>
                  <a:cubicBezTo>
                    <a:pt x="76111" y="225586"/>
                    <a:pt x="80623" y="230445"/>
                    <a:pt x="80623" y="236439"/>
                  </a:cubicBezTo>
                  <a:cubicBezTo>
                    <a:pt x="80623" y="242433"/>
                    <a:pt x="76111" y="247292"/>
                    <a:pt x="70545" y="247292"/>
                  </a:cubicBezTo>
                  <a:cubicBezTo>
                    <a:pt x="64979" y="247292"/>
                    <a:pt x="60467" y="242433"/>
                    <a:pt x="60467" y="236439"/>
                  </a:cubicBezTo>
                  <a:cubicBezTo>
                    <a:pt x="60467" y="230445"/>
                    <a:pt x="64979" y="225586"/>
                    <a:pt x="70545" y="225586"/>
                  </a:cubicBezTo>
                  <a:close/>
                  <a:moveTo>
                    <a:pt x="39536" y="225586"/>
                  </a:moveTo>
                  <a:cubicBezTo>
                    <a:pt x="45102" y="225586"/>
                    <a:pt x="49614" y="230445"/>
                    <a:pt x="49614" y="236439"/>
                  </a:cubicBezTo>
                  <a:cubicBezTo>
                    <a:pt x="49614" y="242433"/>
                    <a:pt x="45102" y="247292"/>
                    <a:pt x="39536" y="247292"/>
                  </a:cubicBezTo>
                  <a:cubicBezTo>
                    <a:pt x="33970" y="247292"/>
                    <a:pt x="29458" y="242433"/>
                    <a:pt x="29458" y="236439"/>
                  </a:cubicBezTo>
                  <a:cubicBezTo>
                    <a:pt x="29458" y="230445"/>
                    <a:pt x="33970" y="225586"/>
                    <a:pt x="39536" y="225586"/>
                  </a:cubicBezTo>
                  <a:close/>
                  <a:moveTo>
                    <a:pt x="10078" y="225586"/>
                  </a:moveTo>
                  <a:cubicBezTo>
                    <a:pt x="15644" y="225586"/>
                    <a:pt x="20156" y="230445"/>
                    <a:pt x="20156" y="236439"/>
                  </a:cubicBezTo>
                  <a:cubicBezTo>
                    <a:pt x="20156" y="242433"/>
                    <a:pt x="15644" y="247292"/>
                    <a:pt x="10078" y="247292"/>
                  </a:cubicBezTo>
                  <a:cubicBezTo>
                    <a:pt x="4512" y="247292"/>
                    <a:pt x="0" y="242433"/>
                    <a:pt x="0" y="236439"/>
                  </a:cubicBezTo>
                  <a:cubicBezTo>
                    <a:pt x="0" y="230445"/>
                    <a:pt x="4512" y="225586"/>
                    <a:pt x="10078" y="225586"/>
                  </a:cubicBezTo>
                  <a:close/>
                  <a:moveTo>
                    <a:pt x="102328" y="190702"/>
                  </a:moveTo>
                  <a:cubicBezTo>
                    <a:pt x="107894" y="190702"/>
                    <a:pt x="112406" y="196082"/>
                    <a:pt x="112406" y="202718"/>
                  </a:cubicBezTo>
                  <a:cubicBezTo>
                    <a:pt x="112406" y="209354"/>
                    <a:pt x="107894" y="214734"/>
                    <a:pt x="102328" y="214734"/>
                  </a:cubicBezTo>
                  <a:cubicBezTo>
                    <a:pt x="96762" y="214734"/>
                    <a:pt x="92250" y="209354"/>
                    <a:pt x="92250" y="202718"/>
                  </a:cubicBezTo>
                  <a:cubicBezTo>
                    <a:pt x="92250" y="196082"/>
                    <a:pt x="96762" y="190702"/>
                    <a:pt x="102328" y="190702"/>
                  </a:cubicBezTo>
                  <a:close/>
                  <a:moveTo>
                    <a:pt x="70545" y="190702"/>
                  </a:moveTo>
                  <a:cubicBezTo>
                    <a:pt x="76111" y="190702"/>
                    <a:pt x="80623" y="196082"/>
                    <a:pt x="80623" y="202718"/>
                  </a:cubicBezTo>
                  <a:cubicBezTo>
                    <a:pt x="80623" y="209354"/>
                    <a:pt x="76111" y="214734"/>
                    <a:pt x="70545" y="214734"/>
                  </a:cubicBezTo>
                  <a:cubicBezTo>
                    <a:pt x="64979" y="214734"/>
                    <a:pt x="60467" y="209354"/>
                    <a:pt x="60467" y="202718"/>
                  </a:cubicBezTo>
                  <a:cubicBezTo>
                    <a:pt x="60467" y="196082"/>
                    <a:pt x="64979" y="190702"/>
                    <a:pt x="70545" y="190702"/>
                  </a:cubicBezTo>
                  <a:close/>
                  <a:moveTo>
                    <a:pt x="39536" y="190702"/>
                  </a:moveTo>
                  <a:cubicBezTo>
                    <a:pt x="45102" y="190702"/>
                    <a:pt x="49614" y="196082"/>
                    <a:pt x="49614" y="202718"/>
                  </a:cubicBezTo>
                  <a:cubicBezTo>
                    <a:pt x="49614" y="209354"/>
                    <a:pt x="45102" y="214734"/>
                    <a:pt x="39536" y="214734"/>
                  </a:cubicBezTo>
                  <a:cubicBezTo>
                    <a:pt x="33970" y="214734"/>
                    <a:pt x="29458" y="209354"/>
                    <a:pt x="29458" y="202718"/>
                  </a:cubicBezTo>
                  <a:cubicBezTo>
                    <a:pt x="29458" y="196082"/>
                    <a:pt x="33970" y="190702"/>
                    <a:pt x="39536" y="190702"/>
                  </a:cubicBezTo>
                  <a:close/>
                  <a:moveTo>
                    <a:pt x="10078" y="190702"/>
                  </a:moveTo>
                  <a:cubicBezTo>
                    <a:pt x="15644" y="190702"/>
                    <a:pt x="20156" y="196082"/>
                    <a:pt x="20156" y="202718"/>
                  </a:cubicBezTo>
                  <a:cubicBezTo>
                    <a:pt x="20156" y="209354"/>
                    <a:pt x="15644" y="214734"/>
                    <a:pt x="10078" y="214734"/>
                  </a:cubicBezTo>
                  <a:cubicBezTo>
                    <a:pt x="4512" y="214734"/>
                    <a:pt x="0" y="209354"/>
                    <a:pt x="0" y="202718"/>
                  </a:cubicBezTo>
                  <a:cubicBezTo>
                    <a:pt x="0" y="196082"/>
                    <a:pt x="4512" y="190702"/>
                    <a:pt x="10078" y="190702"/>
                  </a:cubicBezTo>
                  <a:close/>
                  <a:moveTo>
                    <a:pt x="102328" y="157368"/>
                  </a:moveTo>
                  <a:cubicBezTo>
                    <a:pt x="107894" y="157368"/>
                    <a:pt x="112406" y="162401"/>
                    <a:pt x="112406" y="168609"/>
                  </a:cubicBezTo>
                  <a:cubicBezTo>
                    <a:pt x="112406" y="174817"/>
                    <a:pt x="107894" y="179850"/>
                    <a:pt x="102328" y="179850"/>
                  </a:cubicBezTo>
                  <a:cubicBezTo>
                    <a:pt x="96762" y="179850"/>
                    <a:pt x="92250" y="174817"/>
                    <a:pt x="92250" y="168609"/>
                  </a:cubicBezTo>
                  <a:cubicBezTo>
                    <a:pt x="92250" y="162401"/>
                    <a:pt x="96762" y="157368"/>
                    <a:pt x="102328" y="157368"/>
                  </a:cubicBezTo>
                  <a:close/>
                  <a:moveTo>
                    <a:pt x="70545" y="157368"/>
                  </a:moveTo>
                  <a:cubicBezTo>
                    <a:pt x="76111" y="157368"/>
                    <a:pt x="80623" y="162401"/>
                    <a:pt x="80623" y="168609"/>
                  </a:cubicBezTo>
                  <a:cubicBezTo>
                    <a:pt x="80623" y="174817"/>
                    <a:pt x="76111" y="179850"/>
                    <a:pt x="70545" y="179850"/>
                  </a:cubicBezTo>
                  <a:cubicBezTo>
                    <a:pt x="64979" y="179850"/>
                    <a:pt x="60467" y="174817"/>
                    <a:pt x="60467" y="168609"/>
                  </a:cubicBezTo>
                  <a:cubicBezTo>
                    <a:pt x="60467" y="162401"/>
                    <a:pt x="64979" y="157368"/>
                    <a:pt x="70545" y="157368"/>
                  </a:cubicBezTo>
                  <a:close/>
                  <a:moveTo>
                    <a:pt x="39536" y="157368"/>
                  </a:moveTo>
                  <a:cubicBezTo>
                    <a:pt x="45102" y="157368"/>
                    <a:pt x="49614" y="162401"/>
                    <a:pt x="49614" y="168609"/>
                  </a:cubicBezTo>
                  <a:cubicBezTo>
                    <a:pt x="49614" y="174817"/>
                    <a:pt x="45102" y="179850"/>
                    <a:pt x="39536" y="179850"/>
                  </a:cubicBezTo>
                  <a:cubicBezTo>
                    <a:pt x="33970" y="179850"/>
                    <a:pt x="29458" y="174817"/>
                    <a:pt x="29458" y="168609"/>
                  </a:cubicBezTo>
                  <a:cubicBezTo>
                    <a:pt x="29458" y="162401"/>
                    <a:pt x="33970" y="157368"/>
                    <a:pt x="39536" y="157368"/>
                  </a:cubicBezTo>
                  <a:close/>
                  <a:moveTo>
                    <a:pt x="10078" y="157368"/>
                  </a:moveTo>
                  <a:cubicBezTo>
                    <a:pt x="15644" y="157368"/>
                    <a:pt x="20156" y="162401"/>
                    <a:pt x="20156" y="168609"/>
                  </a:cubicBezTo>
                  <a:cubicBezTo>
                    <a:pt x="20156" y="174817"/>
                    <a:pt x="15644" y="179850"/>
                    <a:pt x="10078" y="179850"/>
                  </a:cubicBezTo>
                  <a:cubicBezTo>
                    <a:pt x="4512" y="179850"/>
                    <a:pt x="0" y="174817"/>
                    <a:pt x="0" y="168609"/>
                  </a:cubicBezTo>
                  <a:cubicBezTo>
                    <a:pt x="0" y="162401"/>
                    <a:pt x="4512" y="157368"/>
                    <a:pt x="10078" y="157368"/>
                  </a:cubicBezTo>
                  <a:close/>
                  <a:moveTo>
                    <a:pt x="102328" y="124809"/>
                  </a:moveTo>
                  <a:cubicBezTo>
                    <a:pt x="107894" y="124809"/>
                    <a:pt x="112406" y="129668"/>
                    <a:pt x="112406" y="135662"/>
                  </a:cubicBezTo>
                  <a:cubicBezTo>
                    <a:pt x="112406" y="141656"/>
                    <a:pt x="107894" y="146515"/>
                    <a:pt x="102328" y="146515"/>
                  </a:cubicBezTo>
                  <a:cubicBezTo>
                    <a:pt x="96762" y="146515"/>
                    <a:pt x="92250" y="141656"/>
                    <a:pt x="92250" y="135662"/>
                  </a:cubicBezTo>
                  <a:cubicBezTo>
                    <a:pt x="92250" y="129668"/>
                    <a:pt x="96762" y="124809"/>
                    <a:pt x="102328" y="124809"/>
                  </a:cubicBezTo>
                  <a:close/>
                  <a:moveTo>
                    <a:pt x="70545" y="124809"/>
                  </a:moveTo>
                  <a:cubicBezTo>
                    <a:pt x="76111" y="124809"/>
                    <a:pt x="80623" y="129668"/>
                    <a:pt x="80623" y="135662"/>
                  </a:cubicBezTo>
                  <a:cubicBezTo>
                    <a:pt x="80623" y="141656"/>
                    <a:pt x="76111" y="146515"/>
                    <a:pt x="70545" y="146515"/>
                  </a:cubicBezTo>
                  <a:cubicBezTo>
                    <a:pt x="64979" y="146515"/>
                    <a:pt x="60467" y="141656"/>
                    <a:pt x="60467" y="135662"/>
                  </a:cubicBezTo>
                  <a:cubicBezTo>
                    <a:pt x="60467" y="129668"/>
                    <a:pt x="64979" y="124809"/>
                    <a:pt x="70545" y="124809"/>
                  </a:cubicBezTo>
                  <a:close/>
                  <a:moveTo>
                    <a:pt x="39536" y="124809"/>
                  </a:moveTo>
                  <a:cubicBezTo>
                    <a:pt x="45102" y="124809"/>
                    <a:pt x="49614" y="129668"/>
                    <a:pt x="49614" y="135662"/>
                  </a:cubicBezTo>
                  <a:cubicBezTo>
                    <a:pt x="49614" y="141656"/>
                    <a:pt x="45102" y="146515"/>
                    <a:pt x="39536" y="146515"/>
                  </a:cubicBezTo>
                  <a:cubicBezTo>
                    <a:pt x="33970" y="146515"/>
                    <a:pt x="29458" y="141656"/>
                    <a:pt x="29458" y="135662"/>
                  </a:cubicBezTo>
                  <a:cubicBezTo>
                    <a:pt x="29458" y="129668"/>
                    <a:pt x="33970" y="124809"/>
                    <a:pt x="39536" y="124809"/>
                  </a:cubicBezTo>
                  <a:close/>
                  <a:moveTo>
                    <a:pt x="10078" y="124809"/>
                  </a:moveTo>
                  <a:cubicBezTo>
                    <a:pt x="15644" y="124809"/>
                    <a:pt x="20156" y="129668"/>
                    <a:pt x="20156" y="135662"/>
                  </a:cubicBezTo>
                  <a:cubicBezTo>
                    <a:pt x="20156" y="141656"/>
                    <a:pt x="15644" y="146515"/>
                    <a:pt x="10078" y="146515"/>
                  </a:cubicBezTo>
                  <a:cubicBezTo>
                    <a:pt x="4512" y="146515"/>
                    <a:pt x="0" y="141656"/>
                    <a:pt x="0" y="135662"/>
                  </a:cubicBezTo>
                  <a:cubicBezTo>
                    <a:pt x="0" y="129668"/>
                    <a:pt x="4512" y="124809"/>
                    <a:pt x="10078" y="124809"/>
                  </a:cubicBezTo>
                  <a:close/>
                  <a:moveTo>
                    <a:pt x="0" y="0"/>
                  </a:moveTo>
                  <a:lnTo>
                    <a:pt x="112405" y="0"/>
                  </a:lnTo>
                  <a:lnTo>
                    <a:pt x="112405" y="122483"/>
                  </a:lnTo>
                  <a:lnTo>
                    <a:pt x="0" y="122483"/>
                  </a:lnTo>
                  <a:close/>
                </a:path>
              </a:pathLst>
            </a:custGeom>
            <a:solidFill>
              <a:schemeClr val="tx1"/>
            </a:solidFill>
            <a:ln w="9525">
              <a:noFill/>
              <a:miter lim="800000"/>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3" name="任意多边形 312"/>
            <p:cNvSpPr/>
            <p:nvPr/>
          </p:nvSpPr>
          <p:spPr bwMode="auto">
            <a:xfrm>
              <a:off x="1689845" y="1803580"/>
              <a:ext cx="65984" cy="468000"/>
            </a:xfrm>
            <a:custGeom>
              <a:gdLst>
                <a:gd name="connsiteX0" fmla="*/ 24688 w 65984"/>
                <a:gd name="connsiteY0" fmla="*/ 0 h 812900"/>
                <a:gd name="connsiteX1" fmla="*/ 28952 w 65984"/>
                <a:gd name="connsiteY1" fmla="*/ 673 h 812900"/>
                <a:gd name="connsiteX2" fmla="*/ 33217 w 65984"/>
                <a:gd name="connsiteY2" fmla="*/ 0 h 812900"/>
                <a:gd name="connsiteX3" fmla="*/ 65984 w 65984"/>
                <a:gd name="connsiteY3" fmla="*/ 810655 h 812900"/>
                <a:gd name="connsiteX4" fmla="*/ 57456 w 65984"/>
                <a:gd name="connsiteY4" fmla="*/ 811553 h 812900"/>
                <a:gd name="connsiteX5" fmla="*/ 29555 w 65984"/>
                <a:gd name="connsiteY5" fmla="*/ 121691 h 812900"/>
                <a:gd name="connsiteX6" fmla="*/ 8528 w 65984"/>
                <a:gd name="connsiteY6" fmla="*/ 812900 h 812900"/>
                <a:gd name="connsiteX7" fmla="*/ 0 w 65984"/>
                <a:gd name="connsiteY7" fmla="*/ 811554 h 8129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84" h="812900">
                  <a:moveTo>
                    <a:pt x="24688" y="0"/>
                  </a:moveTo>
                  <a:lnTo>
                    <a:pt x="28952" y="673"/>
                  </a:lnTo>
                  <a:lnTo>
                    <a:pt x="33217" y="0"/>
                  </a:lnTo>
                  <a:lnTo>
                    <a:pt x="65984" y="810655"/>
                  </a:lnTo>
                  <a:lnTo>
                    <a:pt x="57456" y="811553"/>
                  </a:lnTo>
                  <a:lnTo>
                    <a:pt x="29555" y="121691"/>
                  </a:lnTo>
                  <a:lnTo>
                    <a:pt x="8528" y="812900"/>
                  </a:lnTo>
                  <a:lnTo>
                    <a:pt x="0" y="811554"/>
                  </a:lnTo>
                  <a:close/>
                </a:path>
              </a:pathLst>
            </a:custGeom>
            <a:solidFill>
              <a:srgbClr val="004DA1"/>
            </a:solidFill>
            <a:ln w="9525">
              <a:solidFill>
                <a:srgbClr val="000000"/>
              </a:solidFill>
              <a:round/>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grpSp>
      <p:sp>
        <p:nvSpPr>
          <p:cNvPr id="384" name="矩形 383" descr="e7d195523061f1c0c7fdb8e83abb5dcf03375f2c8b662a4106267E0752567F7A4243849C9E2D773FC6511ADD776D3461389E8BB5BAFBB3C937DB9AB1E09A294486DA4CCF35679A92315A5BDF0C7F02D8DB0983A561B9AD4F1298178A082F10F5880543885CA1055BE928E316A0B8B4EE7048C9055C03057A83CC1DFC78952A7CC061B9569E849022"/>
          <p:cNvSpPr/>
          <p:nvPr/>
        </p:nvSpPr>
        <p:spPr>
          <a:xfrm>
            <a:off x="586666" y="753172"/>
            <a:ext cx="1554480" cy="506730"/>
          </a:xfrm>
          <a:prstGeom prst="rect">
            <a:avLst/>
          </a:prstGeom>
        </p:spPr>
        <p:txBody>
          <a:bodyPr wrap="none">
            <a:spAutoFit/>
          </a:bodyPr>
          <a:lstStyle/>
          <a:p>
            <a:pPr algn="ctr">
              <a:spcAft>
                <a:spcPts val="800"/>
              </a:spcAft>
            </a:pPr>
            <a:r>
              <a:rPr lang="zh-CN" altLang="en-US" sz="2700" smtClean="0">
                <a:solidFill>
                  <a:schemeClr val="bg1"/>
                </a:solidFill>
                <a:latin typeface="华文行楷" panose="02010800040101010101" charset="-122"/>
                <a:ea typeface="华文行楷" panose="02010800040101010101" charset="-122"/>
                <a:cs typeface="Times New Roman" panose="02020603050405020304" charset="0"/>
              </a:rPr>
              <a:t>才能特征</a:t>
            </a:r>
            <a:endParaRPr lang="zh-CN" altLang="en-US" sz="2700" smtClean="0">
              <a:solidFill>
                <a:schemeClr val="bg1"/>
              </a:solidFill>
              <a:latin typeface="华文行楷" panose="02010800040101010101" charset="-122"/>
              <a:ea typeface="华文行楷" panose="02010800040101010101" charset="-122"/>
              <a:cs typeface="Times New Roman" panose="02020603050405020304" charset="0"/>
            </a:endParaRPr>
          </a:p>
        </p:txBody>
      </p:sp>
      <p:sp>
        <p:nvSpPr>
          <p:cNvPr id="9" name="文本框 8"/>
          <p:cNvSpPr txBox="1"/>
          <p:nvPr/>
        </p:nvSpPr>
        <p:spPr>
          <a:xfrm>
            <a:off x="1533049" y="1603031"/>
            <a:ext cx="2319814" cy="460375"/>
          </a:xfrm>
          <a:prstGeom prst="rect">
            <a:avLst/>
          </a:prstGeom>
          <a:noFill/>
          <a:ln w="12700" cmpd="sng">
            <a:solidFill>
              <a:srgbClr val="FFFF00"/>
            </a:solidFill>
            <a:prstDash val="sysDot"/>
          </a:ln>
        </p:spPr>
        <p:txBody>
          <a:bodyPr wrap="square" rtlCol="0">
            <a:spAutoFit/>
          </a:bodyPr>
          <a:lstStyle/>
          <a:p>
            <a:r>
              <a:rPr lang="zh-CN" altLang="en-US" sz="2400">
                <a:solidFill>
                  <a:srgbClr val="FFC000"/>
                </a:solidFill>
                <a:latin typeface="华文行楷" panose="02010800040101010101" charset="-122"/>
                <a:ea typeface="华文行楷" panose="02010800040101010101" charset="-122"/>
              </a:rPr>
              <a:t>“小李广</a:t>
            </a:r>
            <a:r>
              <a:rPr lang="zh-CN" altLang="en-US" sz="2400">
                <a:gradFill>
                  <a:gsLst>
                    <a:gs pos="0">
                      <a:srgbClr val="FECF40"/>
                    </a:gs>
                    <a:gs pos="100000">
                      <a:srgbClr val="846C21"/>
                    </a:gs>
                  </a:gsLst>
                  <a:lin scaled="0"/>
                </a:gradFill>
                <a:latin typeface="华文行楷" panose="02010800040101010101" charset="-122"/>
                <a:ea typeface="华文行楷" panose="02010800040101010101" charset="-122"/>
              </a:rPr>
              <a:t>”</a:t>
            </a:r>
            <a:r>
              <a:rPr lang="zh-CN" altLang="en-US" sz="2400">
                <a:solidFill>
                  <a:srgbClr val="FFC000"/>
                </a:solidFill>
                <a:latin typeface="华文行楷" panose="02010800040101010101" charset="-122"/>
                <a:ea typeface="华文行楷" panose="02010800040101010101" charset="-122"/>
              </a:rPr>
              <a:t>花荣</a:t>
            </a:r>
          </a:p>
        </p:txBody>
      </p:sp>
      <p:sp>
        <p:nvSpPr>
          <p:cNvPr id="10" name="右箭头 9"/>
          <p:cNvSpPr/>
          <p:nvPr/>
        </p:nvSpPr>
        <p:spPr>
          <a:xfrm>
            <a:off x="3968115" y="1748764"/>
            <a:ext cx="590550" cy="1376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文本框 10"/>
          <p:cNvSpPr txBox="1"/>
          <p:nvPr/>
        </p:nvSpPr>
        <p:spPr>
          <a:xfrm>
            <a:off x="4688205" y="1603031"/>
            <a:ext cx="2319338" cy="460375"/>
          </a:xfrm>
          <a:prstGeom prst="rect">
            <a:avLst/>
          </a:prstGeom>
          <a:noFill/>
          <a:ln w="12700" cmpd="sng">
            <a:solidFill>
              <a:srgbClr val="0070C0"/>
            </a:solidFill>
            <a:prstDash val="sysDot"/>
          </a:ln>
        </p:spPr>
        <p:txBody>
          <a:bodyPr wrap="square" rtlCol="0">
            <a:spAutoFit/>
          </a:bodyPr>
          <a:lstStyle/>
          <a:p>
            <a:pPr algn="ctr"/>
            <a:r>
              <a:rPr lang="zh-CN" altLang="en-US" sz="2400">
                <a:solidFill>
                  <a:schemeClr val="bg1"/>
                </a:solidFill>
                <a:latin typeface="华文行楷" panose="02010800040101010101" charset="-122"/>
                <a:ea typeface="华文行楷" panose="02010800040101010101" charset="-122"/>
              </a:rPr>
              <a:t>射箭极准</a:t>
            </a:r>
          </a:p>
        </p:txBody>
      </p:sp>
      <p:sp>
        <p:nvSpPr>
          <p:cNvPr id="12" name="文本框 11"/>
          <p:cNvSpPr txBox="1"/>
          <p:nvPr/>
        </p:nvSpPr>
        <p:spPr>
          <a:xfrm>
            <a:off x="1533049" y="2281211"/>
            <a:ext cx="2319814" cy="460375"/>
          </a:xfrm>
          <a:prstGeom prst="rect">
            <a:avLst/>
          </a:prstGeom>
          <a:noFill/>
          <a:ln w="12700" cmpd="sng">
            <a:solidFill>
              <a:srgbClr val="FFC000"/>
            </a:solidFill>
            <a:prstDash val="sysDot"/>
          </a:ln>
        </p:spPr>
        <p:txBody>
          <a:bodyPr wrap="square" rtlCol="0">
            <a:spAutoFit/>
          </a:bodyPr>
          <a:lstStyle/>
          <a:p>
            <a:r>
              <a:rPr lang="zh-CN" altLang="en-US" sz="2400">
                <a:solidFill>
                  <a:srgbClr val="FFC000"/>
                </a:solidFill>
                <a:latin typeface="华文行楷" panose="02010800040101010101" charset="-122"/>
                <a:ea typeface="华文行楷" panose="02010800040101010101" charset="-122"/>
              </a:rPr>
              <a:t>“智多星”吴用</a:t>
            </a:r>
          </a:p>
        </p:txBody>
      </p:sp>
      <p:sp>
        <p:nvSpPr>
          <p:cNvPr id="13" name="右箭头 12"/>
          <p:cNvSpPr/>
          <p:nvPr/>
        </p:nvSpPr>
        <p:spPr>
          <a:xfrm>
            <a:off x="3968115" y="2426944"/>
            <a:ext cx="590550" cy="1376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文本框 13"/>
          <p:cNvSpPr txBox="1"/>
          <p:nvPr/>
        </p:nvSpPr>
        <p:spPr>
          <a:xfrm>
            <a:off x="4688205" y="2281211"/>
            <a:ext cx="2319814" cy="460375"/>
          </a:xfrm>
          <a:prstGeom prst="rect">
            <a:avLst/>
          </a:prstGeom>
          <a:noFill/>
          <a:ln w="12700" cmpd="sng">
            <a:solidFill>
              <a:srgbClr val="0070C0"/>
            </a:solidFill>
            <a:prstDash val="sysDot"/>
          </a:ln>
        </p:spPr>
        <p:txBody>
          <a:bodyPr wrap="square" rtlCol="0">
            <a:spAutoFit/>
          </a:bodyPr>
          <a:lstStyle/>
          <a:p>
            <a:pPr algn="ctr"/>
            <a:r>
              <a:rPr lang="zh-CN" altLang="en-US" sz="2400">
                <a:solidFill>
                  <a:schemeClr val="bg1"/>
                </a:solidFill>
                <a:latin typeface="华文行楷" panose="02010800040101010101" charset="-122"/>
                <a:ea typeface="华文行楷" panose="02010800040101010101" charset="-122"/>
              </a:rPr>
              <a:t>神机妙算</a:t>
            </a:r>
          </a:p>
        </p:txBody>
      </p:sp>
      <p:sp>
        <p:nvSpPr>
          <p:cNvPr id="15" name="文本框 14"/>
          <p:cNvSpPr txBox="1"/>
          <p:nvPr/>
        </p:nvSpPr>
        <p:spPr>
          <a:xfrm>
            <a:off x="1533049" y="2974631"/>
            <a:ext cx="2319814" cy="460375"/>
          </a:xfrm>
          <a:prstGeom prst="rect">
            <a:avLst/>
          </a:prstGeom>
          <a:noFill/>
          <a:ln w="12700" cmpd="sng">
            <a:solidFill>
              <a:srgbClr val="FFC000"/>
            </a:solidFill>
            <a:prstDash val="sysDot"/>
          </a:ln>
        </p:spPr>
        <p:txBody>
          <a:bodyPr wrap="square" rtlCol="0">
            <a:spAutoFit/>
          </a:bodyPr>
          <a:lstStyle/>
          <a:p>
            <a:r>
              <a:rPr lang="zh-CN" altLang="en-US" sz="2400">
                <a:solidFill>
                  <a:srgbClr val="FFC000"/>
                </a:solidFill>
                <a:latin typeface="华文行楷" panose="02010800040101010101" charset="-122"/>
                <a:ea typeface="华文行楷" panose="02010800040101010101" charset="-122"/>
              </a:rPr>
              <a:t>“鼓上蚤”时迁</a:t>
            </a:r>
          </a:p>
        </p:txBody>
      </p:sp>
      <p:sp>
        <p:nvSpPr>
          <p:cNvPr id="16" name="右箭头 15"/>
          <p:cNvSpPr/>
          <p:nvPr/>
        </p:nvSpPr>
        <p:spPr>
          <a:xfrm>
            <a:off x="3968115" y="3120364"/>
            <a:ext cx="590550" cy="1376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文本框 16"/>
          <p:cNvSpPr txBox="1"/>
          <p:nvPr/>
        </p:nvSpPr>
        <p:spPr>
          <a:xfrm>
            <a:off x="4688205" y="2974631"/>
            <a:ext cx="2319814" cy="460375"/>
          </a:xfrm>
          <a:prstGeom prst="rect">
            <a:avLst/>
          </a:prstGeom>
          <a:noFill/>
          <a:ln w="12700" cmpd="sng">
            <a:solidFill>
              <a:srgbClr val="0070C0"/>
            </a:solidFill>
            <a:prstDash val="sysDot"/>
          </a:ln>
        </p:spPr>
        <p:txBody>
          <a:bodyPr wrap="square" rtlCol="0">
            <a:spAutoFit/>
          </a:bodyPr>
          <a:lstStyle/>
          <a:p>
            <a:pPr algn="ctr"/>
            <a:r>
              <a:rPr lang="zh-CN" altLang="en-US" sz="2400">
                <a:solidFill>
                  <a:schemeClr val="bg1"/>
                </a:solidFill>
                <a:latin typeface="华文行楷" panose="02010800040101010101" charset="-122"/>
                <a:ea typeface="华文行楷" panose="02010800040101010101" charset="-122"/>
              </a:rPr>
              <a:t>轻功了得</a:t>
            </a:r>
          </a:p>
        </p:txBody>
      </p:sp>
      <p:sp>
        <p:nvSpPr>
          <p:cNvPr id="21" name="文本框 20"/>
          <p:cNvSpPr txBox="1"/>
          <p:nvPr/>
        </p:nvSpPr>
        <p:spPr>
          <a:xfrm>
            <a:off x="1143476" y="3711390"/>
            <a:ext cx="2709386" cy="460375"/>
          </a:xfrm>
          <a:prstGeom prst="rect">
            <a:avLst/>
          </a:prstGeom>
          <a:noFill/>
          <a:ln w="12700" cmpd="sng">
            <a:solidFill>
              <a:srgbClr val="FFC000"/>
            </a:solidFill>
            <a:prstDash val="sysDot"/>
          </a:ln>
        </p:spPr>
        <p:txBody>
          <a:bodyPr wrap="square" rtlCol="0">
            <a:spAutoFit/>
          </a:bodyPr>
          <a:lstStyle/>
          <a:p>
            <a:r>
              <a:rPr lang="zh-CN" altLang="en-US" sz="2400">
                <a:solidFill>
                  <a:srgbClr val="FFC000"/>
                </a:solidFill>
                <a:latin typeface="华文行楷" panose="02010800040101010101" charset="-122"/>
                <a:ea typeface="华文行楷" panose="02010800040101010101" charset="-122"/>
              </a:rPr>
              <a:t>“神行太保”戴宗</a:t>
            </a:r>
          </a:p>
        </p:txBody>
      </p:sp>
      <p:sp>
        <p:nvSpPr>
          <p:cNvPr id="22" name="右箭头 21"/>
          <p:cNvSpPr/>
          <p:nvPr/>
        </p:nvSpPr>
        <p:spPr>
          <a:xfrm>
            <a:off x="3968115" y="3857122"/>
            <a:ext cx="590550" cy="1376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8" name="文本框 27"/>
          <p:cNvSpPr txBox="1"/>
          <p:nvPr/>
        </p:nvSpPr>
        <p:spPr>
          <a:xfrm>
            <a:off x="4688205" y="3711390"/>
            <a:ext cx="3492341" cy="829945"/>
          </a:xfrm>
          <a:prstGeom prst="rect">
            <a:avLst/>
          </a:prstGeom>
          <a:noFill/>
          <a:ln w="12700" cmpd="sng">
            <a:solidFill>
              <a:srgbClr val="0070C0"/>
            </a:solidFill>
            <a:prstDash val="sysDot"/>
          </a:ln>
        </p:spPr>
        <p:txBody>
          <a:bodyPr wrap="square" rtlCol="0">
            <a:spAutoFit/>
          </a:bodyPr>
          <a:lstStyle/>
          <a:p>
            <a:r>
              <a:rPr lang="zh-CN" altLang="en-US" sz="2400">
                <a:solidFill>
                  <a:schemeClr val="bg1"/>
                </a:solidFill>
                <a:latin typeface="华文行楷" panose="02010800040101010101" charset="-122"/>
                <a:ea typeface="华文行楷" panose="02010800040101010101" charset="-122"/>
              </a:rPr>
              <a:t>程途八百里，朝去暮还来</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nodeType="afterGroup">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par>
                          <p:cTn id="27" fill="hold" nodeType="afterGroup">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childTnLst>
                          </p:cTn>
                        </p:par>
                        <p:par>
                          <p:cTn id="41" fill="hold" nodeType="afterGroup">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left)">
                                      <p:cBhvr>
                                        <p:cTn id="54" dur="500"/>
                                        <p:tgtEl>
                                          <p:spTgt spid="22"/>
                                        </p:tgtEl>
                                      </p:cBhvr>
                                    </p:animEffect>
                                  </p:childTnLst>
                                </p:cTn>
                              </p:par>
                            </p:childTnLst>
                          </p:cTn>
                        </p:par>
                        <p:par>
                          <p:cTn id="55" fill="hold" nodeType="afterGroup">
                            <p:stCondLst>
                              <p:cond delay="500"/>
                            </p:stCondLst>
                            <p:childTnLst>
                              <p:par>
                                <p:cTn id="56" presetID="10" presetClass="entr" presetSubtype="0"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p:bldP spid="21" grpId="0"/>
      <p:bldP spid="22" grpId="0"/>
      <p:bldP spid="28"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6" name="图片 45" descr="0873723a9c31410123a98361d8175de7"/>
          <p:cNvPicPr>
            <a:picLocks noChangeAspect="1"/>
          </p:cNvPicPr>
          <p:nvPr/>
        </p:nvPicPr>
        <p:blipFill>
          <a:blip r:embed="rId2"/>
          <a:stretch>
            <a:fillRect/>
          </a:stretch>
        </p:blipFill>
        <p:spPr>
          <a:xfrm>
            <a:off x="7583785" y="450"/>
            <a:ext cx="1560215" cy="1161996"/>
          </a:xfrm>
          <a:prstGeom prst="rect">
            <a:avLst/>
          </a:prstGeom>
        </p:spPr>
      </p:pic>
      <p:grpSp>
        <p:nvGrpSpPr>
          <p:cNvPr id="284" name="组合 283"/>
          <p:cNvGrpSpPr/>
          <p:nvPr/>
        </p:nvGrpSpPr>
        <p:grpSpPr>
          <a:xfrm>
            <a:off x="101697" y="330408"/>
            <a:ext cx="530661" cy="1231943"/>
            <a:chOff x="1381024" y="1803580"/>
            <a:chExt cx="686768" cy="1594350"/>
          </a:xfrm>
        </p:grpSpPr>
        <p:sp>
          <p:nvSpPr>
            <p:cNvPr id="285" name="Freeform 5"/>
            <p:cNvSpPr/>
            <p:nvPr/>
          </p:nvSpPr>
          <p:spPr bwMode="auto">
            <a:xfrm>
              <a:off x="1416485" y="2269027"/>
              <a:ext cx="614051" cy="97853"/>
            </a:xfrm>
            <a:custGeom>
              <a:gdLst>
                <a:gd name="T0" fmla="*/ 309 w 577"/>
                <a:gd name="T1" fmla="*/ 0 h 92"/>
                <a:gd name="T2" fmla="*/ 3 w 577"/>
                <a:gd name="T3" fmla="*/ 17 h 92"/>
                <a:gd name="T4" fmla="*/ 0 w 577"/>
                <a:gd name="T5" fmla="*/ 17 h 92"/>
                <a:gd name="T6" fmla="*/ 42 w 577"/>
                <a:gd name="T7" fmla="*/ 44 h 92"/>
                <a:gd name="T8" fmla="*/ 54 w 577"/>
                <a:gd name="T9" fmla="*/ 69 h 92"/>
                <a:gd name="T10" fmla="*/ 44 w 577"/>
                <a:gd name="T11" fmla="*/ 92 h 92"/>
                <a:gd name="T12" fmla="*/ 288 w 577"/>
                <a:gd name="T13" fmla="*/ 75 h 92"/>
                <a:gd name="T14" fmla="*/ 289 w 577"/>
                <a:gd name="T15" fmla="*/ 75 h 92"/>
                <a:gd name="T16" fmla="*/ 289 w 577"/>
                <a:gd name="T17" fmla="*/ 75 h 92"/>
                <a:gd name="T18" fmla="*/ 532 w 577"/>
                <a:gd name="T19" fmla="*/ 92 h 92"/>
                <a:gd name="T20" fmla="*/ 522 w 577"/>
                <a:gd name="T21" fmla="*/ 70 h 92"/>
                <a:gd name="T22" fmla="*/ 531 w 577"/>
                <a:gd name="T23" fmla="*/ 49 h 92"/>
                <a:gd name="T24" fmla="*/ 551 w 577"/>
                <a:gd name="T25" fmla="*/ 32 h 92"/>
                <a:gd name="T26" fmla="*/ 577 w 577"/>
                <a:gd name="T27" fmla="*/ 17 h 92"/>
                <a:gd name="T28" fmla="*/ 309 w 577"/>
                <a:gd name="T29"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7" h="92">
                  <a:moveTo>
                    <a:pt x="309" y="0"/>
                  </a:moveTo>
                  <a:cubicBezTo>
                    <a:pt x="158" y="0"/>
                    <a:pt x="32" y="13"/>
                    <a:pt x="3" y="17"/>
                  </a:cubicBezTo>
                  <a:cubicBezTo>
                    <a:pt x="2" y="17"/>
                    <a:pt x="1" y="17"/>
                    <a:pt x="0" y="17"/>
                  </a:cubicBezTo>
                  <a:cubicBezTo>
                    <a:pt x="21" y="26"/>
                    <a:pt x="34" y="35"/>
                    <a:pt x="42" y="44"/>
                  </a:cubicBezTo>
                  <a:cubicBezTo>
                    <a:pt x="51" y="53"/>
                    <a:pt x="54" y="62"/>
                    <a:pt x="54" y="69"/>
                  </a:cubicBezTo>
                  <a:cubicBezTo>
                    <a:pt x="54" y="80"/>
                    <a:pt x="48" y="88"/>
                    <a:pt x="44" y="92"/>
                  </a:cubicBezTo>
                  <a:cubicBezTo>
                    <a:pt x="62" y="89"/>
                    <a:pt x="156" y="75"/>
                    <a:pt x="288" y="75"/>
                  </a:cubicBezTo>
                  <a:cubicBezTo>
                    <a:pt x="288" y="75"/>
                    <a:pt x="288" y="75"/>
                    <a:pt x="289" y="75"/>
                  </a:cubicBezTo>
                  <a:cubicBezTo>
                    <a:pt x="289" y="75"/>
                    <a:pt x="289" y="75"/>
                    <a:pt x="289" y="75"/>
                  </a:cubicBezTo>
                  <a:cubicBezTo>
                    <a:pt x="420" y="75"/>
                    <a:pt x="514" y="89"/>
                    <a:pt x="532" y="92"/>
                  </a:cubicBezTo>
                  <a:cubicBezTo>
                    <a:pt x="525" y="85"/>
                    <a:pt x="522" y="77"/>
                    <a:pt x="522" y="70"/>
                  </a:cubicBezTo>
                  <a:cubicBezTo>
                    <a:pt x="522" y="63"/>
                    <a:pt x="526" y="56"/>
                    <a:pt x="531" y="49"/>
                  </a:cubicBezTo>
                  <a:cubicBezTo>
                    <a:pt x="537" y="42"/>
                    <a:pt x="544" y="36"/>
                    <a:pt x="551" y="32"/>
                  </a:cubicBezTo>
                  <a:cubicBezTo>
                    <a:pt x="562" y="24"/>
                    <a:pt x="572" y="19"/>
                    <a:pt x="577" y="17"/>
                  </a:cubicBezTo>
                  <a:cubicBezTo>
                    <a:pt x="488" y="4"/>
                    <a:pt x="395" y="0"/>
                    <a:pt x="309"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6" name="Freeform 6"/>
            <p:cNvSpPr>
              <a:spLocks noEditPoints="1"/>
            </p:cNvSpPr>
            <p:nvPr/>
          </p:nvSpPr>
          <p:spPr bwMode="auto">
            <a:xfrm>
              <a:off x="1408854" y="2267231"/>
              <a:ext cx="629313" cy="102791"/>
            </a:xfrm>
            <a:custGeom>
              <a:gdLst>
                <a:gd name="T0" fmla="*/ 49 w 591"/>
                <a:gd name="T1" fmla="*/ 95 h 97"/>
                <a:gd name="T2" fmla="*/ 48 w 591"/>
                <a:gd name="T3" fmla="*/ 96 h 97"/>
                <a:gd name="T4" fmla="*/ 47 w 591"/>
                <a:gd name="T5" fmla="*/ 96 h 97"/>
                <a:gd name="T6" fmla="*/ 45 w 591"/>
                <a:gd name="T7" fmla="*/ 97 h 97"/>
                <a:gd name="T8" fmla="*/ 48 w 591"/>
                <a:gd name="T9" fmla="*/ 96 h 97"/>
                <a:gd name="T10" fmla="*/ 48 w 591"/>
                <a:gd name="T11" fmla="*/ 96 h 97"/>
                <a:gd name="T12" fmla="*/ 49 w 591"/>
                <a:gd name="T13" fmla="*/ 95 h 97"/>
                <a:gd name="T14" fmla="*/ 544 w 591"/>
                <a:gd name="T15" fmla="*/ 95 h 97"/>
                <a:gd name="T16" fmla="*/ 543 w 591"/>
                <a:gd name="T17" fmla="*/ 96 h 97"/>
                <a:gd name="T18" fmla="*/ 543 w 591"/>
                <a:gd name="T19" fmla="*/ 96 h 97"/>
                <a:gd name="T20" fmla="*/ 546 w 591"/>
                <a:gd name="T21" fmla="*/ 97 h 97"/>
                <a:gd name="T22" fmla="*/ 544 w 591"/>
                <a:gd name="T23" fmla="*/ 95 h 97"/>
                <a:gd name="T24" fmla="*/ 316 w 591"/>
                <a:gd name="T25" fmla="*/ 0 h 97"/>
                <a:gd name="T26" fmla="*/ 3 w 591"/>
                <a:gd name="T27" fmla="*/ 17 h 97"/>
                <a:gd name="T28" fmla="*/ 0 w 591"/>
                <a:gd name="T29" fmla="*/ 18 h 97"/>
                <a:gd name="T30" fmla="*/ 3 w 591"/>
                <a:gd name="T31" fmla="*/ 19 h 97"/>
                <a:gd name="T32" fmla="*/ 4 w 591"/>
                <a:gd name="T33" fmla="*/ 18 h 97"/>
                <a:gd name="T34" fmla="*/ 3 w 591"/>
                <a:gd name="T35" fmla="*/ 19 h 97"/>
                <a:gd name="T36" fmla="*/ 48 w 591"/>
                <a:gd name="T37" fmla="*/ 47 h 97"/>
                <a:gd name="T38" fmla="*/ 59 w 591"/>
                <a:gd name="T39" fmla="*/ 71 h 97"/>
                <a:gd name="T40" fmla="*/ 53 w 591"/>
                <a:gd name="T41" fmla="*/ 88 h 97"/>
                <a:gd name="T42" fmla="*/ 50 w 591"/>
                <a:gd name="T43" fmla="*/ 93 h 97"/>
                <a:gd name="T44" fmla="*/ 48 w 591"/>
                <a:gd name="T45" fmla="*/ 94 h 97"/>
                <a:gd name="T46" fmla="*/ 48 w 591"/>
                <a:gd name="T47" fmla="*/ 94 h 97"/>
                <a:gd name="T48" fmla="*/ 48 w 591"/>
                <a:gd name="T49" fmla="*/ 94 h 97"/>
                <a:gd name="T50" fmla="*/ 51 w 591"/>
                <a:gd name="T51" fmla="*/ 94 h 97"/>
                <a:gd name="T52" fmla="*/ 61 w 591"/>
                <a:gd name="T53" fmla="*/ 71 h 97"/>
                <a:gd name="T54" fmla="*/ 49 w 591"/>
                <a:gd name="T55" fmla="*/ 46 h 97"/>
                <a:gd name="T56" fmla="*/ 7 w 591"/>
                <a:gd name="T57" fmla="*/ 19 h 97"/>
                <a:gd name="T58" fmla="*/ 10 w 591"/>
                <a:gd name="T59" fmla="*/ 19 h 97"/>
                <a:gd name="T60" fmla="*/ 316 w 591"/>
                <a:gd name="T61" fmla="*/ 2 h 97"/>
                <a:gd name="T62" fmla="*/ 584 w 591"/>
                <a:gd name="T63" fmla="*/ 19 h 97"/>
                <a:gd name="T64" fmla="*/ 558 w 591"/>
                <a:gd name="T65" fmla="*/ 34 h 97"/>
                <a:gd name="T66" fmla="*/ 538 w 591"/>
                <a:gd name="T67" fmla="*/ 51 h 97"/>
                <a:gd name="T68" fmla="*/ 529 w 591"/>
                <a:gd name="T69" fmla="*/ 72 h 97"/>
                <a:gd name="T70" fmla="*/ 539 w 591"/>
                <a:gd name="T71" fmla="*/ 94 h 97"/>
                <a:gd name="T72" fmla="*/ 296 w 591"/>
                <a:gd name="T73" fmla="*/ 77 h 97"/>
                <a:gd name="T74" fmla="*/ 296 w 591"/>
                <a:gd name="T75" fmla="*/ 77 h 97"/>
                <a:gd name="T76" fmla="*/ 543 w 591"/>
                <a:gd name="T77" fmla="*/ 94 h 97"/>
                <a:gd name="T78" fmla="*/ 543 w 591"/>
                <a:gd name="T79" fmla="*/ 94 h 97"/>
                <a:gd name="T80" fmla="*/ 531 w 591"/>
                <a:gd name="T81" fmla="*/ 72 h 97"/>
                <a:gd name="T82" fmla="*/ 540 w 591"/>
                <a:gd name="T83" fmla="*/ 52 h 97"/>
                <a:gd name="T84" fmla="*/ 570 w 591"/>
                <a:gd name="T85" fmla="*/ 29 h 97"/>
                <a:gd name="T86" fmla="*/ 583 w 591"/>
                <a:gd name="T87" fmla="*/ 22 h 97"/>
                <a:gd name="T88" fmla="*/ 588 w 591"/>
                <a:gd name="T89" fmla="*/ 19 h 97"/>
                <a:gd name="T90" fmla="*/ 591 w 591"/>
                <a:gd name="T91" fmla="*/ 18 h 97"/>
                <a:gd name="T92" fmla="*/ 588 w 591"/>
                <a:gd name="T93" fmla="*/ 17 h 97"/>
                <a:gd name="T94" fmla="*/ 316 w 591"/>
                <a:gd name="T95" fmla="*/ 0 h 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1" h="97">
                  <a:moveTo>
                    <a:pt x="49" y="95"/>
                  </a:moveTo>
                  <a:cubicBezTo>
                    <a:pt x="48" y="96"/>
                    <a:pt x="48" y="96"/>
                    <a:pt x="48" y="96"/>
                  </a:cubicBezTo>
                  <a:cubicBezTo>
                    <a:pt x="47" y="96"/>
                    <a:pt x="47" y="96"/>
                    <a:pt x="47" y="96"/>
                  </a:cubicBezTo>
                  <a:cubicBezTo>
                    <a:pt x="45" y="97"/>
                    <a:pt x="45" y="97"/>
                    <a:pt x="45" y="97"/>
                  </a:cubicBezTo>
                  <a:cubicBezTo>
                    <a:pt x="48" y="96"/>
                    <a:pt x="48" y="96"/>
                    <a:pt x="48" y="96"/>
                  </a:cubicBezTo>
                  <a:cubicBezTo>
                    <a:pt x="48" y="96"/>
                    <a:pt x="48" y="96"/>
                    <a:pt x="48" y="96"/>
                  </a:cubicBezTo>
                  <a:cubicBezTo>
                    <a:pt x="49" y="95"/>
                    <a:pt x="49" y="95"/>
                    <a:pt x="49" y="95"/>
                  </a:cubicBezTo>
                  <a:moveTo>
                    <a:pt x="544" y="95"/>
                  </a:moveTo>
                  <a:cubicBezTo>
                    <a:pt x="543" y="96"/>
                    <a:pt x="543" y="96"/>
                    <a:pt x="543" y="96"/>
                  </a:cubicBezTo>
                  <a:cubicBezTo>
                    <a:pt x="543" y="96"/>
                    <a:pt x="543" y="96"/>
                    <a:pt x="543" y="96"/>
                  </a:cubicBezTo>
                  <a:cubicBezTo>
                    <a:pt x="546" y="97"/>
                    <a:pt x="546" y="97"/>
                    <a:pt x="546" y="97"/>
                  </a:cubicBezTo>
                  <a:cubicBezTo>
                    <a:pt x="544" y="95"/>
                    <a:pt x="544" y="95"/>
                    <a:pt x="544" y="95"/>
                  </a:cubicBezTo>
                  <a:moveTo>
                    <a:pt x="316" y="0"/>
                  </a:moveTo>
                  <a:cubicBezTo>
                    <a:pt x="143" y="0"/>
                    <a:pt x="3" y="17"/>
                    <a:pt x="3" y="17"/>
                  </a:cubicBezTo>
                  <a:cubicBezTo>
                    <a:pt x="0" y="18"/>
                    <a:pt x="0" y="18"/>
                    <a:pt x="0" y="18"/>
                  </a:cubicBezTo>
                  <a:cubicBezTo>
                    <a:pt x="3" y="19"/>
                    <a:pt x="3" y="19"/>
                    <a:pt x="3" y="19"/>
                  </a:cubicBezTo>
                  <a:cubicBezTo>
                    <a:pt x="4" y="18"/>
                    <a:pt x="4" y="18"/>
                    <a:pt x="4" y="18"/>
                  </a:cubicBezTo>
                  <a:cubicBezTo>
                    <a:pt x="3" y="19"/>
                    <a:pt x="3" y="19"/>
                    <a:pt x="3" y="19"/>
                  </a:cubicBezTo>
                  <a:cubicBezTo>
                    <a:pt x="26" y="29"/>
                    <a:pt x="39" y="38"/>
                    <a:pt x="48" y="47"/>
                  </a:cubicBezTo>
                  <a:cubicBezTo>
                    <a:pt x="56" y="56"/>
                    <a:pt x="59" y="64"/>
                    <a:pt x="59" y="71"/>
                  </a:cubicBezTo>
                  <a:cubicBezTo>
                    <a:pt x="59" y="78"/>
                    <a:pt x="56" y="84"/>
                    <a:pt x="53" y="88"/>
                  </a:cubicBezTo>
                  <a:cubicBezTo>
                    <a:pt x="52" y="90"/>
                    <a:pt x="51" y="92"/>
                    <a:pt x="50" y="93"/>
                  </a:cubicBezTo>
                  <a:cubicBezTo>
                    <a:pt x="49" y="93"/>
                    <a:pt x="49" y="94"/>
                    <a:pt x="48" y="94"/>
                  </a:cubicBezTo>
                  <a:cubicBezTo>
                    <a:pt x="48" y="94"/>
                    <a:pt x="48" y="94"/>
                    <a:pt x="48" y="94"/>
                  </a:cubicBezTo>
                  <a:cubicBezTo>
                    <a:pt x="48" y="94"/>
                    <a:pt x="48" y="94"/>
                    <a:pt x="48" y="94"/>
                  </a:cubicBezTo>
                  <a:cubicBezTo>
                    <a:pt x="48" y="94"/>
                    <a:pt x="49" y="94"/>
                    <a:pt x="51" y="94"/>
                  </a:cubicBezTo>
                  <a:cubicBezTo>
                    <a:pt x="55" y="90"/>
                    <a:pt x="61" y="82"/>
                    <a:pt x="61" y="71"/>
                  </a:cubicBezTo>
                  <a:cubicBezTo>
                    <a:pt x="61" y="64"/>
                    <a:pt x="58" y="55"/>
                    <a:pt x="49" y="46"/>
                  </a:cubicBezTo>
                  <a:cubicBezTo>
                    <a:pt x="41" y="37"/>
                    <a:pt x="28" y="28"/>
                    <a:pt x="7" y="19"/>
                  </a:cubicBezTo>
                  <a:cubicBezTo>
                    <a:pt x="8" y="19"/>
                    <a:pt x="9" y="19"/>
                    <a:pt x="10" y="19"/>
                  </a:cubicBezTo>
                  <a:cubicBezTo>
                    <a:pt x="39" y="15"/>
                    <a:pt x="165" y="2"/>
                    <a:pt x="316" y="2"/>
                  </a:cubicBezTo>
                  <a:cubicBezTo>
                    <a:pt x="402" y="2"/>
                    <a:pt x="495" y="6"/>
                    <a:pt x="584" y="19"/>
                  </a:cubicBezTo>
                  <a:cubicBezTo>
                    <a:pt x="579" y="21"/>
                    <a:pt x="569" y="26"/>
                    <a:pt x="558" y="34"/>
                  </a:cubicBezTo>
                  <a:cubicBezTo>
                    <a:pt x="551" y="38"/>
                    <a:pt x="544" y="44"/>
                    <a:pt x="538" y="51"/>
                  </a:cubicBezTo>
                  <a:cubicBezTo>
                    <a:pt x="533" y="58"/>
                    <a:pt x="529" y="65"/>
                    <a:pt x="529" y="72"/>
                  </a:cubicBezTo>
                  <a:cubicBezTo>
                    <a:pt x="529" y="79"/>
                    <a:pt x="532" y="87"/>
                    <a:pt x="539" y="94"/>
                  </a:cubicBezTo>
                  <a:cubicBezTo>
                    <a:pt x="521" y="91"/>
                    <a:pt x="427" y="77"/>
                    <a:pt x="296" y="77"/>
                  </a:cubicBezTo>
                  <a:cubicBezTo>
                    <a:pt x="296" y="77"/>
                    <a:pt x="296" y="77"/>
                    <a:pt x="296" y="77"/>
                  </a:cubicBezTo>
                  <a:cubicBezTo>
                    <a:pt x="369" y="77"/>
                    <a:pt x="453" y="81"/>
                    <a:pt x="543" y="94"/>
                  </a:cubicBezTo>
                  <a:cubicBezTo>
                    <a:pt x="543" y="94"/>
                    <a:pt x="543" y="94"/>
                    <a:pt x="543" y="94"/>
                  </a:cubicBezTo>
                  <a:cubicBezTo>
                    <a:pt x="534" y="87"/>
                    <a:pt x="531" y="79"/>
                    <a:pt x="531" y="72"/>
                  </a:cubicBezTo>
                  <a:cubicBezTo>
                    <a:pt x="531" y="65"/>
                    <a:pt x="535" y="59"/>
                    <a:pt x="540" y="52"/>
                  </a:cubicBezTo>
                  <a:cubicBezTo>
                    <a:pt x="548" y="43"/>
                    <a:pt x="560" y="34"/>
                    <a:pt x="570" y="29"/>
                  </a:cubicBezTo>
                  <a:cubicBezTo>
                    <a:pt x="575" y="26"/>
                    <a:pt x="579" y="23"/>
                    <a:pt x="583" y="22"/>
                  </a:cubicBezTo>
                  <a:cubicBezTo>
                    <a:pt x="586" y="20"/>
                    <a:pt x="588" y="19"/>
                    <a:pt x="588" y="19"/>
                  </a:cubicBezTo>
                  <a:cubicBezTo>
                    <a:pt x="591" y="18"/>
                    <a:pt x="591" y="18"/>
                    <a:pt x="591" y="18"/>
                  </a:cubicBezTo>
                  <a:cubicBezTo>
                    <a:pt x="588" y="17"/>
                    <a:pt x="588" y="17"/>
                    <a:pt x="588" y="17"/>
                  </a:cubicBezTo>
                  <a:cubicBezTo>
                    <a:pt x="498" y="5"/>
                    <a:pt x="403" y="0"/>
                    <a:pt x="316"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7" name="Freeform 7"/>
            <p:cNvSpPr/>
            <p:nvPr/>
          </p:nvSpPr>
          <p:spPr bwMode="auto">
            <a:xfrm>
              <a:off x="1381024" y="2240299"/>
              <a:ext cx="682728" cy="56557"/>
            </a:xfrm>
            <a:custGeom>
              <a:gdLst>
                <a:gd name="T0" fmla="*/ 614 w 641"/>
                <a:gd name="T1" fmla="*/ 52 h 53"/>
                <a:gd name="T2" fmla="*/ 641 w 641"/>
                <a:gd name="T3" fmla="*/ 39 h 53"/>
                <a:gd name="T4" fmla="*/ 0 w 641"/>
                <a:gd name="T5" fmla="*/ 39 h 53"/>
                <a:gd name="T6" fmla="*/ 30 w 641"/>
                <a:gd name="T7" fmla="*/ 53 h 53"/>
                <a:gd name="T8" fmla="*/ 614 w 641"/>
                <a:gd name="T9" fmla="*/ 52 h 53"/>
              </a:gdLst>
              <a:cxnLst>
                <a:cxn ang="0">
                  <a:pos x="T0" y="T1"/>
                </a:cxn>
                <a:cxn ang="0">
                  <a:pos x="T2" y="T3"/>
                </a:cxn>
                <a:cxn ang="0">
                  <a:pos x="T4" y="T5"/>
                </a:cxn>
                <a:cxn ang="0">
                  <a:pos x="T6" y="T7"/>
                </a:cxn>
                <a:cxn ang="0">
                  <a:pos x="T8" y="T9"/>
                </a:cxn>
              </a:cxnLst>
              <a:rect l="0" t="0" r="r" b="b"/>
              <a:pathLst>
                <a:path w="641" h="52">
                  <a:moveTo>
                    <a:pt x="614" y="52"/>
                  </a:moveTo>
                  <a:cubicBezTo>
                    <a:pt x="628" y="44"/>
                    <a:pt x="641" y="39"/>
                    <a:pt x="641" y="39"/>
                  </a:cubicBezTo>
                  <a:cubicBezTo>
                    <a:pt x="351" y="0"/>
                    <a:pt x="0" y="39"/>
                    <a:pt x="0" y="39"/>
                  </a:cubicBezTo>
                  <a:cubicBezTo>
                    <a:pt x="12" y="43"/>
                    <a:pt x="22" y="48"/>
                    <a:pt x="30" y="53"/>
                  </a:cubicBezTo>
                  <a:cubicBezTo>
                    <a:pt x="115" y="45"/>
                    <a:pt x="381" y="26"/>
                    <a:pt x="614" y="52"/>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8" name="Freeform 8"/>
            <p:cNvSpPr/>
            <p:nvPr/>
          </p:nvSpPr>
          <p:spPr bwMode="auto">
            <a:xfrm>
              <a:off x="1381024" y="2262743"/>
              <a:ext cx="686768" cy="35012"/>
            </a:xfrm>
            <a:custGeom>
              <a:gdLst>
                <a:gd name="T0" fmla="*/ 614 w 645"/>
                <a:gd name="T1" fmla="*/ 31 h 33"/>
                <a:gd name="T2" fmla="*/ 614 w 645"/>
                <a:gd name="T3" fmla="*/ 32 h 33"/>
                <a:gd name="T4" fmla="*/ 633 w 645"/>
                <a:gd name="T5" fmla="*/ 22 h 33"/>
                <a:gd name="T6" fmla="*/ 639 w 645"/>
                <a:gd name="T7" fmla="*/ 20 h 33"/>
                <a:gd name="T8" fmla="*/ 641 w 645"/>
                <a:gd name="T9" fmla="*/ 19 h 33"/>
                <a:gd name="T10" fmla="*/ 645 w 645"/>
                <a:gd name="T11" fmla="*/ 17 h 33"/>
                <a:gd name="T12" fmla="*/ 641 w 645"/>
                <a:gd name="T13" fmla="*/ 17 h 33"/>
                <a:gd name="T14" fmla="*/ 346 w 645"/>
                <a:gd name="T15" fmla="*/ 0 h 33"/>
                <a:gd name="T16" fmla="*/ 0 w 645"/>
                <a:gd name="T17" fmla="*/ 17 h 33"/>
                <a:gd name="T18" fmla="*/ 0 w 645"/>
                <a:gd name="T19" fmla="*/ 19 h 33"/>
                <a:gd name="T20" fmla="*/ 29 w 645"/>
                <a:gd name="T21" fmla="*/ 33 h 33"/>
                <a:gd name="T22" fmla="*/ 29 w 645"/>
                <a:gd name="T23" fmla="*/ 33 h 33"/>
                <a:gd name="T24" fmla="*/ 30 w 645"/>
                <a:gd name="T25" fmla="*/ 33 h 33"/>
                <a:gd name="T26" fmla="*/ 345 w 645"/>
                <a:gd name="T27" fmla="*/ 19 h 33"/>
                <a:gd name="T28" fmla="*/ 613 w 645"/>
                <a:gd name="T29" fmla="*/ 32 h 33"/>
                <a:gd name="T30" fmla="*/ 614 w 645"/>
                <a:gd name="T31" fmla="*/ 32 h 33"/>
                <a:gd name="T32" fmla="*/ 614 w 645"/>
                <a:gd name="T33" fmla="*/ 32 h 33"/>
                <a:gd name="T34" fmla="*/ 614 w 645"/>
                <a:gd name="T35" fmla="*/ 31 h 33"/>
                <a:gd name="T36" fmla="*/ 614 w 645"/>
                <a:gd name="T37" fmla="*/ 30 h 33"/>
                <a:gd name="T38" fmla="*/ 345 w 645"/>
                <a:gd name="T39" fmla="*/ 17 h 33"/>
                <a:gd name="T40" fmla="*/ 29 w 645"/>
                <a:gd name="T41" fmla="*/ 31 h 33"/>
                <a:gd name="T42" fmla="*/ 30 w 645"/>
                <a:gd name="T43" fmla="*/ 32 h 33"/>
                <a:gd name="T44" fmla="*/ 30 w 645"/>
                <a:gd name="T45" fmla="*/ 31 h 33"/>
                <a:gd name="T46" fmla="*/ 0 w 645"/>
                <a:gd name="T47" fmla="*/ 17 h 33"/>
                <a:gd name="T48" fmla="*/ 0 w 645"/>
                <a:gd name="T49" fmla="*/ 18 h 33"/>
                <a:gd name="T50" fmla="*/ 0 w 645"/>
                <a:gd name="T51" fmla="*/ 19 h 33"/>
                <a:gd name="T52" fmla="*/ 7 w 645"/>
                <a:gd name="T53" fmla="*/ 18 h 33"/>
                <a:gd name="T54" fmla="*/ 346 w 645"/>
                <a:gd name="T55" fmla="*/ 2 h 33"/>
                <a:gd name="T56" fmla="*/ 641 w 645"/>
                <a:gd name="T57" fmla="*/ 19 h 33"/>
                <a:gd name="T58" fmla="*/ 641 w 645"/>
                <a:gd name="T59" fmla="*/ 18 h 33"/>
                <a:gd name="T60" fmla="*/ 640 w 645"/>
                <a:gd name="T61" fmla="*/ 17 h 33"/>
                <a:gd name="T62" fmla="*/ 613 w 645"/>
                <a:gd name="T63" fmla="*/ 31 h 33"/>
                <a:gd name="T64" fmla="*/ 614 w 645"/>
                <a:gd name="T65" fmla="*/ 31 h 33"/>
                <a:gd name="T66" fmla="*/ 614 w 645"/>
                <a:gd name="T67" fmla="*/ 30 h 33"/>
                <a:gd name="T68" fmla="*/ 614 w 645"/>
                <a:gd name="T69" fmla="*/ 31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33">
                  <a:moveTo>
                    <a:pt x="614" y="31"/>
                  </a:moveTo>
                  <a:cubicBezTo>
                    <a:pt x="614" y="32"/>
                    <a:pt x="614" y="32"/>
                    <a:pt x="614" y="32"/>
                  </a:cubicBezTo>
                  <a:cubicBezTo>
                    <a:pt x="621" y="28"/>
                    <a:pt x="628" y="25"/>
                    <a:pt x="633" y="22"/>
                  </a:cubicBezTo>
                  <a:cubicBezTo>
                    <a:pt x="635" y="21"/>
                    <a:pt x="637" y="20"/>
                    <a:pt x="639" y="20"/>
                  </a:cubicBezTo>
                  <a:cubicBezTo>
                    <a:pt x="640" y="19"/>
                    <a:pt x="641" y="19"/>
                    <a:pt x="641" y="19"/>
                  </a:cubicBezTo>
                  <a:cubicBezTo>
                    <a:pt x="645" y="17"/>
                    <a:pt x="645" y="17"/>
                    <a:pt x="645" y="17"/>
                  </a:cubicBezTo>
                  <a:cubicBezTo>
                    <a:pt x="641" y="17"/>
                    <a:pt x="641" y="17"/>
                    <a:pt x="641" y="17"/>
                  </a:cubicBezTo>
                  <a:cubicBezTo>
                    <a:pt x="544" y="4"/>
                    <a:pt x="441" y="0"/>
                    <a:pt x="346" y="0"/>
                  </a:cubicBezTo>
                  <a:cubicBezTo>
                    <a:pt x="156" y="0"/>
                    <a:pt x="0" y="17"/>
                    <a:pt x="0" y="17"/>
                  </a:cubicBezTo>
                  <a:cubicBezTo>
                    <a:pt x="0" y="19"/>
                    <a:pt x="0" y="19"/>
                    <a:pt x="0" y="19"/>
                  </a:cubicBezTo>
                  <a:cubicBezTo>
                    <a:pt x="12" y="23"/>
                    <a:pt x="21" y="28"/>
                    <a:pt x="29" y="33"/>
                  </a:cubicBezTo>
                  <a:cubicBezTo>
                    <a:pt x="29" y="33"/>
                    <a:pt x="29" y="33"/>
                    <a:pt x="29" y="33"/>
                  </a:cubicBezTo>
                  <a:cubicBezTo>
                    <a:pt x="30" y="33"/>
                    <a:pt x="30" y="33"/>
                    <a:pt x="30" y="33"/>
                  </a:cubicBezTo>
                  <a:cubicBezTo>
                    <a:pt x="82" y="28"/>
                    <a:pt x="204" y="19"/>
                    <a:pt x="345" y="19"/>
                  </a:cubicBezTo>
                  <a:cubicBezTo>
                    <a:pt x="431" y="19"/>
                    <a:pt x="525" y="22"/>
                    <a:pt x="613" y="32"/>
                  </a:cubicBezTo>
                  <a:cubicBezTo>
                    <a:pt x="614" y="32"/>
                    <a:pt x="614" y="32"/>
                    <a:pt x="614" y="32"/>
                  </a:cubicBezTo>
                  <a:cubicBezTo>
                    <a:pt x="614" y="32"/>
                    <a:pt x="614" y="32"/>
                    <a:pt x="614" y="32"/>
                  </a:cubicBezTo>
                  <a:cubicBezTo>
                    <a:pt x="614" y="31"/>
                    <a:pt x="614" y="31"/>
                    <a:pt x="614" y="31"/>
                  </a:cubicBezTo>
                  <a:cubicBezTo>
                    <a:pt x="614" y="30"/>
                    <a:pt x="614" y="30"/>
                    <a:pt x="614" y="30"/>
                  </a:cubicBezTo>
                  <a:cubicBezTo>
                    <a:pt x="525" y="20"/>
                    <a:pt x="432" y="17"/>
                    <a:pt x="345" y="17"/>
                  </a:cubicBezTo>
                  <a:cubicBezTo>
                    <a:pt x="204" y="17"/>
                    <a:pt x="82" y="26"/>
                    <a:pt x="29" y="31"/>
                  </a:cubicBezTo>
                  <a:cubicBezTo>
                    <a:pt x="30" y="32"/>
                    <a:pt x="30" y="32"/>
                    <a:pt x="30" y="32"/>
                  </a:cubicBezTo>
                  <a:cubicBezTo>
                    <a:pt x="30" y="31"/>
                    <a:pt x="30" y="31"/>
                    <a:pt x="30" y="31"/>
                  </a:cubicBezTo>
                  <a:cubicBezTo>
                    <a:pt x="22" y="26"/>
                    <a:pt x="12" y="21"/>
                    <a:pt x="0" y="17"/>
                  </a:cubicBezTo>
                  <a:cubicBezTo>
                    <a:pt x="0" y="18"/>
                    <a:pt x="0" y="18"/>
                    <a:pt x="0" y="18"/>
                  </a:cubicBezTo>
                  <a:cubicBezTo>
                    <a:pt x="0" y="19"/>
                    <a:pt x="0" y="19"/>
                    <a:pt x="0" y="19"/>
                  </a:cubicBezTo>
                  <a:cubicBezTo>
                    <a:pt x="0" y="19"/>
                    <a:pt x="3" y="18"/>
                    <a:pt x="7" y="18"/>
                  </a:cubicBezTo>
                  <a:cubicBezTo>
                    <a:pt x="40" y="15"/>
                    <a:pt x="180" y="2"/>
                    <a:pt x="346" y="2"/>
                  </a:cubicBezTo>
                  <a:cubicBezTo>
                    <a:pt x="441" y="2"/>
                    <a:pt x="544" y="6"/>
                    <a:pt x="641" y="19"/>
                  </a:cubicBezTo>
                  <a:cubicBezTo>
                    <a:pt x="641" y="18"/>
                    <a:pt x="641" y="18"/>
                    <a:pt x="641" y="18"/>
                  </a:cubicBezTo>
                  <a:cubicBezTo>
                    <a:pt x="640" y="17"/>
                    <a:pt x="640" y="17"/>
                    <a:pt x="640" y="17"/>
                  </a:cubicBezTo>
                  <a:cubicBezTo>
                    <a:pt x="640" y="17"/>
                    <a:pt x="627" y="22"/>
                    <a:pt x="613" y="31"/>
                  </a:cubicBezTo>
                  <a:cubicBezTo>
                    <a:pt x="614" y="31"/>
                    <a:pt x="614" y="31"/>
                    <a:pt x="614" y="31"/>
                  </a:cubicBezTo>
                  <a:cubicBezTo>
                    <a:pt x="614" y="30"/>
                    <a:pt x="614" y="30"/>
                    <a:pt x="614" y="30"/>
                  </a:cubicBezTo>
                  <a:lnTo>
                    <a:pt x="614" y="31"/>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9" name="Freeform 9"/>
            <p:cNvSpPr/>
            <p:nvPr/>
          </p:nvSpPr>
          <p:spPr bwMode="auto">
            <a:xfrm>
              <a:off x="1464065" y="2350721"/>
              <a:ext cx="519789" cy="97853"/>
            </a:xfrm>
            <a:custGeom>
              <a:gdLst>
                <a:gd name="T0" fmla="*/ 244 w 488"/>
                <a:gd name="T1" fmla="*/ 0 h 92"/>
                <a:gd name="T2" fmla="*/ 0 w 488"/>
                <a:gd name="T3" fmla="*/ 17 h 92"/>
                <a:gd name="T4" fmla="*/ 28 w 488"/>
                <a:gd name="T5" fmla="*/ 35 h 92"/>
                <a:gd name="T6" fmla="*/ 37 w 488"/>
                <a:gd name="T7" fmla="*/ 53 h 92"/>
                <a:gd name="T8" fmla="*/ 31 w 488"/>
                <a:gd name="T9" fmla="*/ 70 h 92"/>
                <a:gd name="T10" fmla="*/ 17 w 488"/>
                <a:gd name="T11" fmla="*/ 83 h 92"/>
                <a:gd name="T12" fmla="*/ 3 w 488"/>
                <a:gd name="T13" fmla="*/ 91 h 92"/>
                <a:gd name="T14" fmla="*/ 243 w 488"/>
                <a:gd name="T15" fmla="*/ 75 h 92"/>
                <a:gd name="T16" fmla="*/ 244 w 488"/>
                <a:gd name="T17" fmla="*/ 75 h 92"/>
                <a:gd name="T18" fmla="*/ 244 w 488"/>
                <a:gd name="T19" fmla="*/ 75 h 92"/>
                <a:gd name="T20" fmla="*/ 487 w 488"/>
                <a:gd name="T21" fmla="*/ 92 h 92"/>
                <a:gd name="T22" fmla="*/ 470 w 488"/>
                <a:gd name="T23" fmla="*/ 56 h 92"/>
                <a:gd name="T24" fmla="*/ 488 w 488"/>
                <a:gd name="T25" fmla="*/ 17 h 92"/>
                <a:gd name="T26" fmla="*/ 244 w 488"/>
                <a:gd name="T27"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92">
                  <a:moveTo>
                    <a:pt x="244" y="0"/>
                  </a:moveTo>
                  <a:cubicBezTo>
                    <a:pt x="172" y="0"/>
                    <a:pt x="88" y="4"/>
                    <a:pt x="0" y="17"/>
                  </a:cubicBezTo>
                  <a:cubicBezTo>
                    <a:pt x="13" y="23"/>
                    <a:pt x="23" y="29"/>
                    <a:pt x="28" y="35"/>
                  </a:cubicBezTo>
                  <a:cubicBezTo>
                    <a:pt x="35" y="41"/>
                    <a:pt x="37" y="47"/>
                    <a:pt x="37" y="53"/>
                  </a:cubicBezTo>
                  <a:cubicBezTo>
                    <a:pt x="37" y="59"/>
                    <a:pt x="35" y="65"/>
                    <a:pt x="31" y="70"/>
                  </a:cubicBezTo>
                  <a:cubicBezTo>
                    <a:pt x="27" y="75"/>
                    <a:pt x="22" y="79"/>
                    <a:pt x="17" y="83"/>
                  </a:cubicBezTo>
                  <a:cubicBezTo>
                    <a:pt x="12" y="86"/>
                    <a:pt x="7" y="89"/>
                    <a:pt x="3" y="91"/>
                  </a:cubicBezTo>
                  <a:cubicBezTo>
                    <a:pt x="28" y="87"/>
                    <a:pt x="118" y="75"/>
                    <a:pt x="243" y="75"/>
                  </a:cubicBezTo>
                  <a:cubicBezTo>
                    <a:pt x="243" y="75"/>
                    <a:pt x="243" y="75"/>
                    <a:pt x="244" y="75"/>
                  </a:cubicBezTo>
                  <a:cubicBezTo>
                    <a:pt x="244" y="75"/>
                    <a:pt x="244" y="75"/>
                    <a:pt x="244" y="75"/>
                  </a:cubicBezTo>
                  <a:cubicBezTo>
                    <a:pt x="375" y="75"/>
                    <a:pt x="469" y="89"/>
                    <a:pt x="487" y="92"/>
                  </a:cubicBezTo>
                  <a:cubicBezTo>
                    <a:pt x="474" y="79"/>
                    <a:pt x="470" y="67"/>
                    <a:pt x="470" y="56"/>
                  </a:cubicBezTo>
                  <a:cubicBezTo>
                    <a:pt x="470" y="37"/>
                    <a:pt x="484" y="22"/>
                    <a:pt x="488" y="17"/>
                  </a:cubicBezTo>
                  <a:cubicBezTo>
                    <a:pt x="400" y="4"/>
                    <a:pt x="316" y="0"/>
                    <a:pt x="244"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0" name="Freeform 10"/>
            <p:cNvSpPr/>
            <p:nvPr/>
          </p:nvSpPr>
          <p:spPr bwMode="auto">
            <a:xfrm>
              <a:off x="1464065" y="2350721"/>
              <a:ext cx="259895" cy="18404"/>
            </a:xfrm>
            <a:custGeom>
              <a:gdLst>
                <a:gd name="T0" fmla="*/ 243 w 244"/>
                <a:gd name="T1" fmla="*/ 0 h 17"/>
                <a:gd name="T2" fmla="*/ 1 w 244"/>
                <a:gd name="T3" fmla="*/ 17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7"/>
                  </a:cubicBezTo>
                  <a:cubicBezTo>
                    <a:pt x="1" y="17"/>
                    <a:pt x="0" y="17"/>
                    <a:pt x="0" y="17"/>
                  </a:cubicBezTo>
                  <a:cubicBezTo>
                    <a:pt x="0" y="17"/>
                    <a:pt x="0" y="17"/>
                    <a:pt x="0" y="17"/>
                  </a:cubicBezTo>
                  <a:cubicBezTo>
                    <a:pt x="88" y="4"/>
                    <a:pt x="172" y="0"/>
                    <a:pt x="244" y="0"/>
                  </a:cubicBezTo>
                  <a:cubicBezTo>
                    <a:pt x="243" y="0"/>
                    <a:pt x="243" y="0"/>
                    <a:pt x="243"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1" name="Freeform 11"/>
            <p:cNvSpPr>
              <a:spLocks noEditPoints="1"/>
            </p:cNvSpPr>
            <p:nvPr/>
          </p:nvSpPr>
          <p:spPr bwMode="auto">
            <a:xfrm>
              <a:off x="1456882" y="2366880"/>
              <a:ext cx="532357" cy="2244"/>
            </a:xfrm>
            <a:custGeom>
              <a:gdLst>
                <a:gd name="T0" fmla="*/ 3 w 500"/>
                <a:gd name="T1" fmla="*/ 0 h 2"/>
                <a:gd name="T2" fmla="*/ 0 w 500"/>
                <a:gd name="T3" fmla="*/ 1 h 2"/>
                <a:gd name="T4" fmla="*/ 2 w 500"/>
                <a:gd name="T5" fmla="*/ 2 h 2"/>
                <a:gd name="T6" fmla="*/ 3 w 500"/>
                <a:gd name="T7" fmla="*/ 0 h 2"/>
                <a:gd name="T8" fmla="*/ 3 w 500"/>
                <a:gd name="T9" fmla="*/ 0 h 2"/>
                <a:gd name="T10" fmla="*/ 498 w 500"/>
                <a:gd name="T11" fmla="*/ 0 h 2"/>
                <a:gd name="T12" fmla="*/ 498 w 500"/>
                <a:gd name="T13" fmla="*/ 0 h 2"/>
                <a:gd name="T14" fmla="*/ 499 w 500"/>
                <a:gd name="T15" fmla="*/ 1 h 2"/>
                <a:gd name="T16" fmla="*/ 500 w 500"/>
                <a:gd name="T17" fmla="*/ 1 h 2"/>
                <a:gd name="T18" fmla="*/ 498 w 500"/>
                <a:gd name="T19" fmla="*/ 0 h 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2">
                  <a:moveTo>
                    <a:pt x="3" y="0"/>
                  </a:moveTo>
                  <a:cubicBezTo>
                    <a:pt x="0" y="1"/>
                    <a:pt x="0" y="1"/>
                    <a:pt x="0" y="1"/>
                  </a:cubicBezTo>
                  <a:cubicBezTo>
                    <a:pt x="2" y="2"/>
                    <a:pt x="2" y="2"/>
                    <a:pt x="2" y="2"/>
                  </a:cubicBezTo>
                  <a:cubicBezTo>
                    <a:pt x="3" y="0"/>
                    <a:pt x="3" y="0"/>
                    <a:pt x="3" y="0"/>
                  </a:cubicBezTo>
                  <a:cubicBezTo>
                    <a:pt x="3" y="0"/>
                    <a:pt x="3" y="0"/>
                    <a:pt x="3" y="0"/>
                  </a:cubicBezTo>
                  <a:moveTo>
                    <a:pt x="498" y="0"/>
                  </a:moveTo>
                  <a:cubicBezTo>
                    <a:pt x="498" y="0"/>
                    <a:pt x="498" y="0"/>
                    <a:pt x="498" y="0"/>
                  </a:cubicBezTo>
                  <a:cubicBezTo>
                    <a:pt x="499" y="1"/>
                    <a:pt x="499" y="1"/>
                    <a:pt x="499" y="1"/>
                  </a:cubicBezTo>
                  <a:cubicBezTo>
                    <a:pt x="500" y="1"/>
                    <a:pt x="500" y="1"/>
                    <a:pt x="500" y="1"/>
                  </a:cubicBezTo>
                  <a:cubicBezTo>
                    <a:pt x="498" y="0"/>
                    <a:pt x="498" y="0"/>
                    <a:pt x="498"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2" name="Freeform 12"/>
            <p:cNvSpPr/>
            <p:nvPr/>
          </p:nvSpPr>
          <p:spPr bwMode="auto">
            <a:xfrm>
              <a:off x="1463167" y="2348925"/>
              <a:ext cx="260793" cy="17955"/>
            </a:xfrm>
            <a:custGeom>
              <a:gdLst>
                <a:gd name="T0" fmla="*/ 244 w 245"/>
                <a:gd name="T1" fmla="*/ 0 h 17"/>
                <a:gd name="T2" fmla="*/ 0 w 245"/>
                <a:gd name="T3" fmla="*/ 17 h 17"/>
                <a:gd name="T4" fmla="*/ 0 w 245"/>
                <a:gd name="T5" fmla="*/ 17 h 17"/>
                <a:gd name="T6" fmla="*/ 245 w 245"/>
                <a:gd name="T7" fmla="*/ 0 h 17"/>
                <a:gd name="T8" fmla="*/ 244 w 245"/>
                <a:gd name="T9" fmla="*/ 0 h 17"/>
              </a:gdLst>
              <a:cxnLst>
                <a:cxn ang="0">
                  <a:pos x="T0" y="T1"/>
                </a:cxn>
                <a:cxn ang="0">
                  <a:pos x="T2" y="T3"/>
                </a:cxn>
                <a:cxn ang="0">
                  <a:pos x="T4" y="T5"/>
                </a:cxn>
                <a:cxn ang="0">
                  <a:pos x="T6" y="T7"/>
                </a:cxn>
                <a:cxn ang="0">
                  <a:pos x="T8" y="T9"/>
                </a:cxn>
              </a:cxnLst>
              <a:rect l="0" t="0" r="r" b="b"/>
              <a:pathLst>
                <a:path w="245" h="17">
                  <a:moveTo>
                    <a:pt x="244" y="0"/>
                  </a:moveTo>
                  <a:cubicBezTo>
                    <a:pt x="112" y="0"/>
                    <a:pt x="18" y="14"/>
                    <a:pt x="0" y="17"/>
                  </a:cubicBezTo>
                  <a:cubicBezTo>
                    <a:pt x="0" y="17"/>
                    <a:pt x="0" y="17"/>
                    <a:pt x="0" y="17"/>
                  </a:cubicBezTo>
                  <a:cubicBezTo>
                    <a:pt x="89" y="4"/>
                    <a:pt x="172" y="0"/>
                    <a:pt x="245" y="0"/>
                  </a:cubicBezTo>
                  <a:cubicBezTo>
                    <a:pt x="244" y="0"/>
                    <a:pt x="244" y="0"/>
                    <a:pt x="244"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3" name="Freeform 13"/>
            <p:cNvSpPr/>
            <p:nvPr/>
          </p:nvSpPr>
          <p:spPr bwMode="auto">
            <a:xfrm>
              <a:off x="1459127" y="2348925"/>
              <a:ext cx="528766" cy="20199"/>
            </a:xfrm>
            <a:custGeom>
              <a:gdLst>
                <a:gd name="T0" fmla="*/ 249 w 497"/>
                <a:gd name="T1" fmla="*/ 0 h 19"/>
                <a:gd name="T2" fmla="*/ 4 w 497"/>
                <a:gd name="T3" fmla="*/ 17 h 19"/>
                <a:gd name="T4" fmla="*/ 4 w 497"/>
                <a:gd name="T5" fmla="*/ 17 h 19"/>
                <a:gd name="T6" fmla="*/ 1 w 497"/>
                <a:gd name="T7" fmla="*/ 17 h 19"/>
                <a:gd name="T8" fmla="*/ 1 w 497"/>
                <a:gd name="T9" fmla="*/ 17 h 19"/>
                <a:gd name="T10" fmla="*/ 1 w 497"/>
                <a:gd name="T11" fmla="*/ 17 h 19"/>
                <a:gd name="T12" fmla="*/ 0 w 497"/>
                <a:gd name="T13" fmla="*/ 19 h 19"/>
                <a:gd name="T14" fmla="*/ 1 w 497"/>
                <a:gd name="T15" fmla="*/ 19 h 19"/>
                <a:gd name="T16" fmla="*/ 2 w 497"/>
                <a:gd name="T17" fmla="*/ 18 h 19"/>
                <a:gd name="T18" fmla="*/ 1 w 497"/>
                <a:gd name="T19" fmla="*/ 19 h 19"/>
                <a:gd name="T20" fmla="*/ 1 w 497"/>
                <a:gd name="T21" fmla="*/ 19 h 19"/>
                <a:gd name="T22" fmla="*/ 2 w 497"/>
                <a:gd name="T23" fmla="*/ 19 h 19"/>
                <a:gd name="T24" fmla="*/ 5 w 497"/>
                <a:gd name="T25" fmla="*/ 19 h 19"/>
                <a:gd name="T26" fmla="*/ 5 w 497"/>
                <a:gd name="T27" fmla="*/ 19 h 19"/>
                <a:gd name="T28" fmla="*/ 6 w 497"/>
                <a:gd name="T29" fmla="*/ 19 h 19"/>
                <a:gd name="T30" fmla="*/ 248 w 497"/>
                <a:gd name="T31" fmla="*/ 2 h 19"/>
                <a:gd name="T32" fmla="*/ 249 w 497"/>
                <a:gd name="T33" fmla="*/ 2 h 19"/>
                <a:gd name="T34" fmla="*/ 249 w 497"/>
                <a:gd name="T35" fmla="*/ 2 h 19"/>
                <a:gd name="T36" fmla="*/ 427 w 497"/>
                <a:gd name="T37" fmla="*/ 11 h 19"/>
                <a:gd name="T38" fmla="*/ 478 w 497"/>
                <a:gd name="T39" fmla="*/ 17 h 19"/>
                <a:gd name="T40" fmla="*/ 491 w 497"/>
                <a:gd name="T41" fmla="*/ 19 h 19"/>
                <a:gd name="T42" fmla="*/ 495 w 497"/>
                <a:gd name="T43" fmla="*/ 19 h 19"/>
                <a:gd name="T44" fmla="*/ 496 w 497"/>
                <a:gd name="T45" fmla="*/ 19 h 19"/>
                <a:gd name="T46" fmla="*/ 496 w 497"/>
                <a:gd name="T47" fmla="*/ 19 h 19"/>
                <a:gd name="T48" fmla="*/ 497 w 497"/>
                <a:gd name="T49" fmla="*/ 18 h 19"/>
                <a:gd name="T50" fmla="*/ 496 w 497"/>
                <a:gd name="T51" fmla="*/ 17 h 19"/>
                <a:gd name="T52" fmla="*/ 496 w 497"/>
                <a:gd name="T53" fmla="*/ 17 h 19"/>
                <a:gd name="T54" fmla="*/ 496 w 497"/>
                <a:gd name="T55" fmla="*/ 17 h 19"/>
                <a:gd name="T56" fmla="*/ 249 w 497"/>
                <a:gd name="T57"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19">
                  <a:moveTo>
                    <a:pt x="249" y="0"/>
                  </a:moveTo>
                  <a:cubicBezTo>
                    <a:pt x="176" y="0"/>
                    <a:pt x="93" y="4"/>
                    <a:pt x="4" y="17"/>
                  </a:cubicBezTo>
                  <a:cubicBezTo>
                    <a:pt x="4" y="17"/>
                    <a:pt x="4" y="17"/>
                    <a:pt x="4" y="17"/>
                  </a:cubicBezTo>
                  <a:cubicBezTo>
                    <a:pt x="2" y="17"/>
                    <a:pt x="1" y="17"/>
                    <a:pt x="1" y="17"/>
                  </a:cubicBezTo>
                  <a:cubicBezTo>
                    <a:pt x="1" y="17"/>
                    <a:pt x="1" y="17"/>
                    <a:pt x="1" y="17"/>
                  </a:cubicBezTo>
                  <a:cubicBezTo>
                    <a:pt x="1" y="17"/>
                    <a:pt x="1" y="17"/>
                    <a:pt x="1" y="17"/>
                  </a:cubicBezTo>
                  <a:cubicBezTo>
                    <a:pt x="0" y="19"/>
                    <a:pt x="0" y="19"/>
                    <a:pt x="0" y="19"/>
                  </a:cubicBezTo>
                  <a:cubicBezTo>
                    <a:pt x="1" y="19"/>
                    <a:pt x="1" y="19"/>
                    <a:pt x="1" y="19"/>
                  </a:cubicBezTo>
                  <a:cubicBezTo>
                    <a:pt x="2" y="18"/>
                    <a:pt x="2" y="18"/>
                    <a:pt x="2" y="18"/>
                  </a:cubicBezTo>
                  <a:cubicBezTo>
                    <a:pt x="1" y="19"/>
                    <a:pt x="1" y="19"/>
                    <a:pt x="1" y="19"/>
                  </a:cubicBezTo>
                  <a:cubicBezTo>
                    <a:pt x="1" y="19"/>
                    <a:pt x="1" y="19"/>
                    <a:pt x="1" y="19"/>
                  </a:cubicBezTo>
                  <a:cubicBezTo>
                    <a:pt x="2" y="19"/>
                    <a:pt x="2" y="19"/>
                    <a:pt x="2" y="19"/>
                  </a:cubicBezTo>
                  <a:cubicBezTo>
                    <a:pt x="3" y="19"/>
                    <a:pt x="4" y="19"/>
                    <a:pt x="5" y="19"/>
                  </a:cubicBezTo>
                  <a:cubicBezTo>
                    <a:pt x="5" y="19"/>
                    <a:pt x="5" y="19"/>
                    <a:pt x="5" y="19"/>
                  </a:cubicBezTo>
                  <a:cubicBezTo>
                    <a:pt x="5" y="19"/>
                    <a:pt x="6" y="19"/>
                    <a:pt x="6" y="19"/>
                  </a:cubicBezTo>
                  <a:cubicBezTo>
                    <a:pt x="27" y="15"/>
                    <a:pt x="120" y="2"/>
                    <a:pt x="248" y="2"/>
                  </a:cubicBezTo>
                  <a:cubicBezTo>
                    <a:pt x="248" y="2"/>
                    <a:pt x="248" y="2"/>
                    <a:pt x="249" y="2"/>
                  </a:cubicBezTo>
                  <a:cubicBezTo>
                    <a:pt x="249" y="2"/>
                    <a:pt x="249" y="2"/>
                    <a:pt x="249" y="2"/>
                  </a:cubicBezTo>
                  <a:cubicBezTo>
                    <a:pt x="323" y="2"/>
                    <a:pt x="384" y="6"/>
                    <a:pt x="427" y="11"/>
                  </a:cubicBezTo>
                  <a:cubicBezTo>
                    <a:pt x="449" y="13"/>
                    <a:pt x="466" y="15"/>
                    <a:pt x="478" y="17"/>
                  </a:cubicBezTo>
                  <a:cubicBezTo>
                    <a:pt x="483" y="17"/>
                    <a:pt x="488" y="18"/>
                    <a:pt x="491" y="19"/>
                  </a:cubicBezTo>
                  <a:cubicBezTo>
                    <a:pt x="494" y="19"/>
                    <a:pt x="495" y="19"/>
                    <a:pt x="495" y="19"/>
                  </a:cubicBezTo>
                  <a:cubicBezTo>
                    <a:pt x="496" y="19"/>
                    <a:pt x="496" y="19"/>
                    <a:pt x="496" y="19"/>
                  </a:cubicBezTo>
                  <a:cubicBezTo>
                    <a:pt x="496" y="19"/>
                    <a:pt x="496" y="19"/>
                    <a:pt x="496" y="19"/>
                  </a:cubicBezTo>
                  <a:cubicBezTo>
                    <a:pt x="497" y="18"/>
                    <a:pt x="497" y="18"/>
                    <a:pt x="497" y="18"/>
                  </a:cubicBezTo>
                  <a:cubicBezTo>
                    <a:pt x="496" y="17"/>
                    <a:pt x="496" y="17"/>
                    <a:pt x="496" y="17"/>
                  </a:cubicBezTo>
                  <a:cubicBezTo>
                    <a:pt x="496" y="17"/>
                    <a:pt x="496" y="17"/>
                    <a:pt x="496" y="17"/>
                  </a:cubicBezTo>
                  <a:cubicBezTo>
                    <a:pt x="496" y="17"/>
                    <a:pt x="496" y="17"/>
                    <a:pt x="496" y="17"/>
                  </a:cubicBezTo>
                  <a:cubicBezTo>
                    <a:pt x="406" y="4"/>
                    <a:pt x="322" y="0"/>
                    <a:pt x="249"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4" name="Freeform 14"/>
            <p:cNvSpPr>
              <a:spLocks noEditPoints="1"/>
            </p:cNvSpPr>
            <p:nvPr/>
          </p:nvSpPr>
          <p:spPr bwMode="auto">
            <a:xfrm>
              <a:off x="1460025" y="2350721"/>
              <a:ext cx="530113" cy="100995"/>
            </a:xfrm>
            <a:custGeom>
              <a:gdLst>
                <a:gd name="T0" fmla="*/ 496 w 498"/>
                <a:gd name="T1" fmla="*/ 93 h 95"/>
                <a:gd name="T2" fmla="*/ 495 w 498"/>
                <a:gd name="T3" fmla="*/ 94 h 95"/>
                <a:gd name="T4" fmla="*/ 495 w 498"/>
                <a:gd name="T5" fmla="*/ 94 h 95"/>
                <a:gd name="T6" fmla="*/ 498 w 498"/>
                <a:gd name="T7" fmla="*/ 95 h 95"/>
                <a:gd name="T8" fmla="*/ 496 w 498"/>
                <a:gd name="T9" fmla="*/ 93 h 95"/>
                <a:gd name="T10" fmla="*/ 4 w 498"/>
                <a:gd name="T11" fmla="*/ 17 h 95"/>
                <a:gd name="T12" fmla="*/ 1 w 498"/>
                <a:gd name="T13" fmla="*/ 17 h 95"/>
                <a:gd name="T14" fmla="*/ 0 w 498"/>
                <a:gd name="T15" fmla="*/ 17 h 95"/>
                <a:gd name="T16" fmla="*/ 31 w 498"/>
                <a:gd name="T17" fmla="*/ 36 h 95"/>
                <a:gd name="T18" fmla="*/ 39 w 498"/>
                <a:gd name="T19" fmla="*/ 53 h 95"/>
                <a:gd name="T20" fmla="*/ 33 w 498"/>
                <a:gd name="T21" fmla="*/ 68 h 95"/>
                <a:gd name="T22" fmla="*/ 13 w 498"/>
                <a:gd name="T23" fmla="*/ 86 h 95"/>
                <a:gd name="T24" fmla="*/ 4 w 498"/>
                <a:gd name="T25" fmla="*/ 91 h 95"/>
                <a:gd name="T26" fmla="*/ 0 w 498"/>
                <a:gd name="T27" fmla="*/ 92 h 95"/>
                <a:gd name="T28" fmla="*/ 0 w 498"/>
                <a:gd name="T29" fmla="*/ 92 h 95"/>
                <a:gd name="T30" fmla="*/ 7 w 498"/>
                <a:gd name="T31" fmla="*/ 91 h 95"/>
                <a:gd name="T32" fmla="*/ 21 w 498"/>
                <a:gd name="T33" fmla="*/ 83 h 95"/>
                <a:gd name="T34" fmla="*/ 35 w 498"/>
                <a:gd name="T35" fmla="*/ 70 h 95"/>
                <a:gd name="T36" fmla="*/ 41 w 498"/>
                <a:gd name="T37" fmla="*/ 53 h 95"/>
                <a:gd name="T38" fmla="*/ 32 w 498"/>
                <a:gd name="T39" fmla="*/ 35 h 95"/>
                <a:gd name="T40" fmla="*/ 4 w 498"/>
                <a:gd name="T41" fmla="*/ 17 h 95"/>
                <a:gd name="T42" fmla="*/ 248 w 498"/>
                <a:gd name="T43" fmla="*/ 0 h 95"/>
                <a:gd name="T44" fmla="*/ 248 w 498"/>
                <a:gd name="T45" fmla="*/ 0 h 95"/>
                <a:gd name="T46" fmla="*/ 492 w 498"/>
                <a:gd name="T47" fmla="*/ 17 h 95"/>
                <a:gd name="T48" fmla="*/ 474 w 498"/>
                <a:gd name="T49" fmla="*/ 56 h 95"/>
                <a:gd name="T50" fmla="*/ 491 w 498"/>
                <a:gd name="T51" fmla="*/ 92 h 95"/>
                <a:gd name="T52" fmla="*/ 248 w 498"/>
                <a:gd name="T53" fmla="*/ 75 h 95"/>
                <a:gd name="T54" fmla="*/ 248 w 498"/>
                <a:gd name="T55" fmla="*/ 75 h 95"/>
                <a:gd name="T56" fmla="*/ 495 w 498"/>
                <a:gd name="T57" fmla="*/ 92 h 95"/>
                <a:gd name="T58" fmla="*/ 495 w 498"/>
                <a:gd name="T59" fmla="*/ 92 h 95"/>
                <a:gd name="T60" fmla="*/ 476 w 498"/>
                <a:gd name="T61" fmla="*/ 56 h 95"/>
                <a:gd name="T62" fmla="*/ 485 w 498"/>
                <a:gd name="T63" fmla="*/ 28 h 95"/>
                <a:gd name="T64" fmla="*/ 492 w 498"/>
                <a:gd name="T65" fmla="*/ 20 h 95"/>
                <a:gd name="T66" fmla="*/ 494 w 498"/>
                <a:gd name="T67" fmla="*/ 18 h 95"/>
                <a:gd name="T68" fmla="*/ 495 w 498"/>
                <a:gd name="T69" fmla="*/ 17 h 95"/>
                <a:gd name="T70" fmla="*/ 494 w 498"/>
                <a:gd name="T71" fmla="*/ 17 h 95"/>
                <a:gd name="T72" fmla="*/ 490 w 498"/>
                <a:gd name="T73" fmla="*/ 17 h 95"/>
                <a:gd name="T74" fmla="*/ 477 w 498"/>
                <a:gd name="T75" fmla="*/ 15 h 95"/>
                <a:gd name="T76" fmla="*/ 426 w 498"/>
                <a:gd name="T77" fmla="*/ 9 h 95"/>
                <a:gd name="T78" fmla="*/ 248 w 498"/>
                <a:gd name="T7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8" h="95">
                  <a:moveTo>
                    <a:pt x="496" y="93"/>
                  </a:moveTo>
                  <a:cubicBezTo>
                    <a:pt x="495" y="94"/>
                    <a:pt x="495" y="94"/>
                    <a:pt x="495" y="94"/>
                  </a:cubicBezTo>
                  <a:cubicBezTo>
                    <a:pt x="495" y="94"/>
                    <a:pt x="495" y="94"/>
                    <a:pt x="495" y="94"/>
                  </a:cubicBezTo>
                  <a:cubicBezTo>
                    <a:pt x="498" y="95"/>
                    <a:pt x="498" y="95"/>
                    <a:pt x="498" y="95"/>
                  </a:cubicBezTo>
                  <a:cubicBezTo>
                    <a:pt x="496" y="93"/>
                    <a:pt x="496" y="93"/>
                    <a:pt x="496" y="93"/>
                  </a:cubicBezTo>
                  <a:moveTo>
                    <a:pt x="4" y="17"/>
                  </a:moveTo>
                  <a:cubicBezTo>
                    <a:pt x="3" y="17"/>
                    <a:pt x="2" y="17"/>
                    <a:pt x="1" y="17"/>
                  </a:cubicBezTo>
                  <a:cubicBezTo>
                    <a:pt x="0" y="17"/>
                    <a:pt x="0" y="17"/>
                    <a:pt x="0" y="17"/>
                  </a:cubicBezTo>
                  <a:cubicBezTo>
                    <a:pt x="15" y="24"/>
                    <a:pt x="25" y="30"/>
                    <a:pt x="31" y="36"/>
                  </a:cubicBezTo>
                  <a:cubicBezTo>
                    <a:pt x="37" y="42"/>
                    <a:pt x="39" y="48"/>
                    <a:pt x="39" y="53"/>
                  </a:cubicBezTo>
                  <a:cubicBezTo>
                    <a:pt x="39" y="59"/>
                    <a:pt x="37" y="64"/>
                    <a:pt x="33" y="68"/>
                  </a:cubicBezTo>
                  <a:cubicBezTo>
                    <a:pt x="28" y="76"/>
                    <a:pt x="20" y="81"/>
                    <a:pt x="13" y="86"/>
                  </a:cubicBezTo>
                  <a:cubicBezTo>
                    <a:pt x="9" y="88"/>
                    <a:pt x="6" y="89"/>
                    <a:pt x="4" y="91"/>
                  </a:cubicBezTo>
                  <a:cubicBezTo>
                    <a:pt x="2" y="91"/>
                    <a:pt x="1" y="92"/>
                    <a:pt x="0" y="92"/>
                  </a:cubicBezTo>
                  <a:cubicBezTo>
                    <a:pt x="0" y="92"/>
                    <a:pt x="0" y="92"/>
                    <a:pt x="0" y="92"/>
                  </a:cubicBezTo>
                  <a:cubicBezTo>
                    <a:pt x="0" y="92"/>
                    <a:pt x="3" y="92"/>
                    <a:pt x="7" y="91"/>
                  </a:cubicBezTo>
                  <a:cubicBezTo>
                    <a:pt x="11" y="89"/>
                    <a:pt x="16" y="86"/>
                    <a:pt x="21" y="83"/>
                  </a:cubicBezTo>
                  <a:cubicBezTo>
                    <a:pt x="26" y="79"/>
                    <a:pt x="31" y="75"/>
                    <a:pt x="35" y="70"/>
                  </a:cubicBezTo>
                  <a:cubicBezTo>
                    <a:pt x="39" y="65"/>
                    <a:pt x="41" y="59"/>
                    <a:pt x="41" y="53"/>
                  </a:cubicBezTo>
                  <a:cubicBezTo>
                    <a:pt x="41" y="47"/>
                    <a:pt x="39" y="41"/>
                    <a:pt x="32" y="35"/>
                  </a:cubicBezTo>
                  <a:cubicBezTo>
                    <a:pt x="27" y="29"/>
                    <a:pt x="17" y="23"/>
                    <a:pt x="4" y="17"/>
                  </a:cubicBezTo>
                  <a:moveTo>
                    <a:pt x="248" y="0"/>
                  </a:moveTo>
                  <a:cubicBezTo>
                    <a:pt x="248" y="0"/>
                    <a:pt x="248" y="0"/>
                    <a:pt x="248" y="0"/>
                  </a:cubicBezTo>
                  <a:cubicBezTo>
                    <a:pt x="320" y="0"/>
                    <a:pt x="404" y="4"/>
                    <a:pt x="492" y="17"/>
                  </a:cubicBezTo>
                  <a:cubicBezTo>
                    <a:pt x="488" y="22"/>
                    <a:pt x="474" y="37"/>
                    <a:pt x="474" y="56"/>
                  </a:cubicBezTo>
                  <a:cubicBezTo>
                    <a:pt x="474" y="67"/>
                    <a:pt x="478" y="79"/>
                    <a:pt x="491" y="92"/>
                  </a:cubicBezTo>
                  <a:cubicBezTo>
                    <a:pt x="473" y="89"/>
                    <a:pt x="379" y="75"/>
                    <a:pt x="248" y="75"/>
                  </a:cubicBezTo>
                  <a:cubicBezTo>
                    <a:pt x="248" y="75"/>
                    <a:pt x="248" y="75"/>
                    <a:pt x="248" y="75"/>
                  </a:cubicBezTo>
                  <a:cubicBezTo>
                    <a:pt x="321" y="75"/>
                    <a:pt x="405" y="79"/>
                    <a:pt x="495" y="92"/>
                  </a:cubicBezTo>
                  <a:cubicBezTo>
                    <a:pt x="495" y="92"/>
                    <a:pt x="495" y="92"/>
                    <a:pt x="495" y="92"/>
                  </a:cubicBezTo>
                  <a:cubicBezTo>
                    <a:pt x="480" y="80"/>
                    <a:pt x="476" y="67"/>
                    <a:pt x="476" y="56"/>
                  </a:cubicBezTo>
                  <a:cubicBezTo>
                    <a:pt x="476" y="45"/>
                    <a:pt x="481" y="35"/>
                    <a:pt x="485" y="28"/>
                  </a:cubicBezTo>
                  <a:cubicBezTo>
                    <a:pt x="488" y="25"/>
                    <a:pt x="490" y="22"/>
                    <a:pt x="492" y="20"/>
                  </a:cubicBezTo>
                  <a:cubicBezTo>
                    <a:pt x="493" y="19"/>
                    <a:pt x="494" y="18"/>
                    <a:pt x="494" y="18"/>
                  </a:cubicBezTo>
                  <a:cubicBezTo>
                    <a:pt x="495" y="18"/>
                    <a:pt x="495" y="17"/>
                    <a:pt x="495" y="17"/>
                  </a:cubicBezTo>
                  <a:cubicBezTo>
                    <a:pt x="494" y="17"/>
                    <a:pt x="494" y="17"/>
                    <a:pt x="494" y="17"/>
                  </a:cubicBezTo>
                  <a:cubicBezTo>
                    <a:pt x="494" y="17"/>
                    <a:pt x="493" y="17"/>
                    <a:pt x="490" y="17"/>
                  </a:cubicBezTo>
                  <a:cubicBezTo>
                    <a:pt x="487" y="16"/>
                    <a:pt x="482" y="15"/>
                    <a:pt x="477" y="15"/>
                  </a:cubicBezTo>
                  <a:cubicBezTo>
                    <a:pt x="465" y="13"/>
                    <a:pt x="448" y="11"/>
                    <a:pt x="426" y="9"/>
                  </a:cubicBezTo>
                  <a:cubicBezTo>
                    <a:pt x="383" y="4"/>
                    <a:pt x="322" y="0"/>
                    <a:pt x="248"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5" name="Freeform 15"/>
            <p:cNvSpPr/>
            <p:nvPr/>
          </p:nvSpPr>
          <p:spPr bwMode="auto">
            <a:xfrm>
              <a:off x="1464065" y="2432863"/>
              <a:ext cx="519789" cy="96507"/>
            </a:xfrm>
            <a:custGeom>
              <a:gdLst>
                <a:gd name="T0" fmla="*/ 244 w 488"/>
                <a:gd name="T1" fmla="*/ 0 h 91"/>
                <a:gd name="T2" fmla="*/ 0 w 488"/>
                <a:gd name="T3" fmla="*/ 17 h 91"/>
                <a:gd name="T4" fmla="*/ 28 w 488"/>
                <a:gd name="T5" fmla="*/ 34 h 91"/>
                <a:gd name="T6" fmla="*/ 37 w 488"/>
                <a:gd name="T7" fmla="*/ 53 h 91"/>
                <a:gd name="T8" fmla="*/ 31 w 488"/>
                <a:gd name="T9" fmla="*/ 70 h 91"/>
                <a:gd name="T10" fmla="*/ 17 w 488"/>
                <a:gd name="T11" fmla="*/ 82 h 91"/>
                <a:gd name="T12" fmla="*/ 3 w 488"/>
                <a:gd name="T13" fmla="*/ 91 h 91"/>
                <a:gd name="T14" fmla="*/ 244 w 488"/>
                <a:gd name="T15" fmla="*/ 75 h 91"/>
                <a:gd name="T16" fmla="*/ 487 w 488"/>
                <a:gd name="T17" fmla="*/ 91 h 91"/>
                <a:gd name="T18" fmla="*/ 470 w 488"/>
                <a:gd name="T19" fmla="*/ 56 h 91"/>
                <a:gd name="T20" fmla="*/ 488 w 488"/>
                <a:gd name="T21" fmla="*/ 17 h 91"/>
                <a:gd name="T22" fmla="*/ 244 w 488"/>
                <a:gd name="T23" fmla="*/ 0 h 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8" h="91">
                  <a:moveTo>
                    <a:pt x="244" y="0"/>
                  </a:moveTo>
                  <a:cubicBezTo>
                    <a:pt x="172" y="0"/>
                    <a:pt x="88" y="4"/>
                    <a:pt x="0" y="17"/>
                  </a:cubicBezTo>
                  <a:cubicBezTo>
                    <a:pt x="13" y="23"/>
                    <a:pt x="23" y="29"/>
                    <a:pt x="28" y="34"/>
                  </a:cubicBezTo>
                  <a:cubicBezTo>
                    <a:pt x="35" y="41"/>
                    <a:pt x="37" y="47"/>
                    <a:pt x="37" y="53"/>
                  </a:cubicBezTo>
                  <a:cubicBezTo>
                    <a:pt x="37" y="59"/>
                    <a:pt x="35" y="65"/>
                    <a:pt x="31" y="70"/>
                  </a:cubicBezTo>
                  <a:cubicBezTo>
                    <a:pt x="27" y="75"/>
                    <a:pt x="22" y="79"/>
                    <a:pt x="17" y="82"/>
                  </a:cubicBezTo>
                  <a:cubicBezTo>
                    <a:pt x="12" y="86"/>
                    <a:pt x="7" y="89"/>
                    <a:pt x="3" y="91"/>
                  </a:cubicBezTo>
                  <a:cubicBezTo>
                    <a:pt x="90" y="79"/>
                    <a:pt x="173" y="75"/>
                    <a:pt x="244" y="75"/>
                  </a:cubicBezTo>
                  <a:cubicBezTo>
                    <a:pt x="375" y="75"/>
                    <a:pt x="469" y="89"/>
                    <a:pt x="487" y="91"/>
                  </a:cubicBezTo>
                  <a:cubicBezTo>
                    <a:pt x="474" y="79"/>
                    <a:pt x="470" y="67"/>
                    <a:pt x="470" y="56"/>
                  </a:cubicBezTo>
                  <a:cubicBezTo>
                    <a:pt x="470" y="37"/>
                    <a:pt x="484" y="21"/>
                    <a:pt x="488" y="17"/>
                  </a:cubicBezTo>
                  <a:cubicBezTo>
                    <a:pt x="400" y="4"/>
                    <a:pt x="316" y="0"/>
                    <a:pt x="244"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6" name="Freeform 16"/>
            <p:cNvSpPr/>
            <p:nvPr/>
          </p:nvSpPr>
          <p:spPr bwMode="auto">
            <a:xfrm>
              <a:off x="1464065" y="2432863"/>
              <a:ext cx="259895" cy="17955"/>
            </a:xfrm>
            <a:custGeom>
              <a:gdLst>
                <a:gd name="T0" fmla="*/ 243 w 244"/>
                <a:gd name="T1" fmla="*/ 0 h 17"/>
                <a:gd name="T2" fmla="*/ 1 w 244"/>
                <a:gd name="T3" fmla="*/ 16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6"/>
                  </a:cubicBezTo>
                  <a:cubicBezTo>
                    <a:pt x="1" y="16"/>
                    <a:pt x="0" y="17"/>
                    <a:pt x="0" y="17"/>
                  </a:cubicBezTo>
                  <a:cubicBezTo>
                    <a:pt x="0" y="17"/>
                    <a:pt x="0" y="17"/>
                    <a:pt x="0" y="17"/>
                  </a:cubicBezTo>
                  <a:cubicBezTo>
                    <a:pt x="88" y="4"/>
                    <a:pt x="172" y="0"/>
                    <a:pt x="244" y="0"/>
                  </a:cubicBezTo>
                  <a:cubicBezTo>
                    <a:pt x="243" y="0"/>
                    <a:pt x="243" y="0"/>
                    <a:pt x="243"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7" name="Freeform 17"/>
            <p:cNvSpPr>
              <a:spLocks noEditPoints="1"/>
            </p:cNvSpPr>
            <p:nvPr/>
          </p:nvSpPr>
          <p:spPr bwMode="auto">
            <a:xfrm>
              <a:off x="1456882" y="2432863"/>
              <a:ext cx="533255" cy="100547"/>
            </a:xfrm>
            <a:custGeom>
              <a:gdLst>
                <a:gd name="T0" fmla="*/ 498 w 501"/>
                <a:gd name="T1" fmla="*/ 15 h 95"/>
                <a:gd name="T2" fmla="*/ 498 w 501"/>
                <a:gd name="T3" fmla="*/ 15 h 95"/>
                <a:gd name="T4" fmla="*/ 499 w 501"/>
                <a:gd name="T5" fmla="*/ 16 h 95"/>
                <a:gd name="T6" fmla="*/ 500 w 501"/>
                <a:gd name="T7" fmla="*/ 15 h 95"/>
                <a:gd name="T8" fmla="*/ 498 w 501"/>
                <a:gd name="T9" fmla="*/ 15 h 95"/>
                <a:gd name="T10" fmla="*/ 3 w 501"/>
                <a:gd name="T11" fmla="*/ 15 h 95"/>
                <a:gd name="T12" fmla="*/ 0 w 501"/>
                <a:gd name="T13" fmla="*/ 16 h 95"/>
                <a:gd name="T14" fmla="*/ 3 w 501"/>
                <a:gd name="T15" fmla="*/ 17 h 95"/>
                <a:gd name="T16" fmla="*/ 3 w 501"/>
                <a:gd name="T17" fmla="*/ 16 h 95"/>
                <a:gd name="T18" fmla="*/ 3 w 501"/>
                <a:gd name="T19" fmla="*/ 15 h 95"/>
                <a:gd name="T20" fmla="*/ 3 w 501"/>
                <a:gd name="T21" fmla="*/ 15 h 95"/>
                <a:gd name="T22" fmla="*/ 251 w 501"/>
                <a:gd name="T23" fmla="*/ 0 h 95"/>
                <a:gd name="T24" fmla="*/ 251 w 501"/>
                <a:gd name="T25" fmla="*/ 0 h 95"/>
                <a:gd name="T26" fmla="*/ 495 w 501"/>
                <a:gd name="T27" fmla="*/ 17 h 95"/>
                <a:gd name="T28" fmla="*/ 477 w 501"/>
                <a:gd name="T29" fmla="*/ 56 h 95"/>
                <a:gd name="T30" fmla="*/ 494 w 501"/>
                <a:gd name="T31" fmla="*/ 91 h 95"/>
                <a:gd name="T32" fmla="*/ 251 w 501"/>
                <a:gd name="T33" fmla="*/ 75 h 95"/>
                <a:gd name="T34" fmla="*/ 10 w 501"/>
                <a:gd name="T35" fmla="*/ 91 h 95"/>
                <a:gd name="T36" fmla="*/ 24 w 501"/>
                <a:gd name="T37" fmla="*/ 82 h 95"/>
                <a:gd name="T38" fmla="*/ 38 w 501"/>
                <a:gd name="T39" fmla="*/ 70 h 95"/>
                <a:gd name="T40" fmla="*/ 44 w 501"/>
                <a:gd name="T41" fmla="*/ 53 h 95"/>
                <a:gd name="T42" fmla="*/ 35 w 501"/>
                <a:gd name="T43" fmla="*/ 34 h 95"/>
                <a:gd name="T44" fmla="*/ 7 w 501"/>
                <a:gd name="T45" fmla="*/ 17 h 95"/>
                <a:gd name="T46" fmla="*/ 4 w 501"/>
                <a:gd name="T47" fmla="*/ 17 h 95"/>
                <a:gd name="T48" fmla="*/ 3 w 501"/>
                <a:gd name="T49" fmla="*/ 16 h 95"/>
                <a:gd name="T50" fmla="*/ 3 w 501"/>
                <a:gd name="T51" fmla="*/ 17 h 95"/>
                <a:gd name="T52" fmla="*/ 34 w 501"/>
                <a:gd name="T53" fmla="*/ 36 h 95"/>
                <a:gd name="T54" fmla="*/ 42 w 501"/>
                <a:gd name="T55" fmla="*/ 53 h 95"/>
                <a:gd name="T56" fmla="*/ 36 w 501"/>
                <a:gd name="T57" fmla="*/ 68 h 95"/>
                <a:gd name="T58" fmla="*/ 16 w 501"/>
                <a:gd name="T59" fmla="*/ 86 h 95"/>
                <a:gd name="T60" fmla="*/ 7 w 501"/>
                <a:gd name="T61" fmla="*/ 90 h 95"/>
                <a:gd name="T62" fmla="*/ 3 w 501"/>
                <a:gd name="T63" fmla="*/ 92 h 95"/>
                <a:gd name="T64" fmla="*/ 4 w 501"/>
                <a:gd name="T65" fmla="*/ 94 h 95"/>
                <a:gd name="T66" fmla="*/ 251 w 501"/>
                <a:gd name="T67" fmla="*/ 77 h 95"/>
                <a:gd name="T68" fmla="*/ 429 w 501"/>
                <a:gd name="T69" fmla="*/ 85 h 95"/>
                <a:gd name="T70" fmla="*/ 480 w 501"/>
                <a:gd name="T71" fmla="*/ 91 h 95"/>
                <a:gd name="T72" fmla="*/ 493 w 501"/>
                <a:gd name="T73" fmla="*/ 93 h 95"/>
                <a:gd name="T74" fmla="*/ 497 w 501"/>
                <a:gd name="T75" fmla="*/ 94 h 95"/>
                <a:gd name="T76" fmla="*/ 501 w 501"/>
                <a:gd name="T77" fmla="*/ 95 h 95"/>
                <a:gd name="T78" fmla="*/ 498 w 501"/>
                <a:gd name="T79" fmla="*/ 92 h 95"/>
                <a:gd name="T80" fmla="*/ 479 w 501"/>
                <a:gd name="T81" fmla="*/ 56 h 95"/>
                <a:gd name="T82" fmla="*/ 488 w 501"/>
                <a:gd name="T83" fmla="*/ 28 h 95"/>
                <a:gd name="T84" fmla="*/ 495 w 501"/>
                <a:gd name="T85" fmla="*/ 20 h 95"/>
                <a:gd name="T86" fmla="*/ 497 w 501"/>
                <a:gd name="T87" fmla="*/ 18 h 95"/>
                <a:gd name="T88" fmla="*/ 498 w 501"/>
                <a:gd name="T89" fmla="*/ 17 h 95"/>
                <a:gd name="T90" fmla="*/ 497 w 501"/>
                <a:gd name="T91" fmla="*/ 17 h 95"/>
                <a:gd name="T92" fmla="*/ 493 w 501"/>
                <a:gd name="T93" fmla="*/ 16 h 95"/>
                <a:gd name="T94" fmla="*/ 480 w 501"/>
                <a:gd name="T95" fmla="*/ 14 h 95"/>
                <a:gd name="T96" fmla="*/ 429 w 501"/>
                <a:gd name="T97" fmla="*/ 9 h 95"/>
                <a:gd name="T98" fmla="*/ 251 w 501"/>
                <a:gd name="T9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5">
                  <a:moveTo>
                    <a:pt x="498" y="15"/>
                  </a:moveTo>
                  <a:cubicBezTo>
                    <a:pt x="498" y="15"/>
                    <a:pt x="498" y="15"/>
                    <a:pt x="498" y="15"/>
                  </a:cubicBezTo>
                  <a:cubicBezTo>
                    <a:pt x="499" y="16"/>
                    <a:pt x="499" y="16"/>
                    <a:pt x="499" y="16"/>
                  </a:cubicBezTo>
                  <a:cubicBezTo>
                    <a:pt x="500" y="15"/>
                    <a:pt x="500" y="15"/>
                    <a:pt x="500" y="15"/>
                  </a:cubicBezTo>
                  <a:cubicBezTo>
                    <a:pt x="498" y="15"/>
                    <a:pt x="498" y="15"/>
                    <a:pt x="498" y="15"/>
                  </a:cubicBezTo>
                  <a:moveTo>
                    <a:pt x="3" y="15"/>
                  </a:moveTo>
                  <a:cubicBezTo>
                    <a:pt x="0" y="16"/>
                    <a:pt x="0" y="16"/>
                    <a:pt x="0" y="16"/>
                  </a:cubicBezTo>
                  <a:cubicBezTo>
                    <a:pt x="3" y="17"/>
                    <a:pt x="3" y="17"/>
                    <a:pt x="3" y="17"/>
                  </a:cubicBezTo>
                  <a:cubicBezTo>
                    <a:pt x="3" y="16"/>
                    <a:pt x="3" y="16"/>
                    <a:pt x="3" y="16"/>
                  </a:cubicBezTo>
                  <a:cubicBezTo>
                    <a:pt x="3" y="15"/>
                    <a:pt x="3" y="15"/>
                    <a:pt x="3" y="15"/>
                  </a:cubicBezTo>
                  <a:cubicBezTo>
                    <a:pt x="3" y="15"/>
                    <a:pt x="3" y="15"/>
                    <a:pt x="3" y="15"/>
                  </a:cubicBezTo>
                  <a:moveTo>
                    <a:pt x="251" y="0"/>
                  </a:moveTo>
                  <a:cubicBezTo>
                    <a:pt x="251" y="0"/>
                    <a:pt x="251" y="0"/>
                    <a:pt x="251" y="0"/>
                  </a:cubicBezTo>
                  <a:cubicBezTo>
                    <a:pt x="323" y="0"/>
                    <a:pt x="407" y="4"/>
                    <a:pt x="495" y="17"/>
                  </a:cubicBezTo>
                  <a:cubicBezTo>
                    <a:pt x="491" y="21"/>
                    <a:pt x="477" y="37"/>
                    <a:pt x="477" y="56"/>
                  </a:cubicBezTo>
                  <a:cubicBezTo>
                    <a:pt x="477" y="67"/>
                    <a:pt x="481" y="79"/>
                    <a:pt x="494" y="91"/>
                  </a:cubicBezTo>
                  <a:cubicBezTo>
                    <a:pt x="476" y="89"/>
                    <a:pt x="382" y="75"/>
                    <a:pt x="251" y="75"/>
                  </a:cubicBezTo>
                  <a:cubicBezTo>
                    <a:pt x="180" y="75"/>
                    <a:pt x="97" y="79"/>
                    <a:pt x="10" y="91"/>
                  </a:cubicBezTo>
                  <a:cubicBezTo>
                    <a:pt x="14" y="89"/>
                    <a:pt x="19" y="86"/>
                    <a:pt x="24" y="82"/>
                  </a:cubicBezTo>
                  <a:cubicBezTo>
                    <a:pt x="29" y="79"/>
                    <a:pt x="34" y="75"/>
                    <a:pt x="38" y="70"/>
                  </a:cubicBezTo>
                  <a:cubicBezTo>
                    <a:pt x="42" y="65"/>
                    <a:pt x="44" y="59"/>
                    <a:pt x="44" y="53"/>
                  </a:cubicBezTo>
                  <a:cubicBezTo>
                    <a:pt x="44" y="47"/>
                    <a:pt x="42" y="41"/>
                    <a:pt x="35" y="34"/>
                  </a:cubicBezTo>
                  <a:cubicBezTo>
                    <a:pt x="30" y="29"/>
                    <a:pt x="20" y="23"/>
                    <a:pt x="7" y="17"/>
                  </a:cubicBezTo>
                  <a:cubicBezTo>
                    <a:pt x="6" y="17"/>
                    <a:pt x="5" y="17"/>
                    <a:pt x="4" y="17"/>
                  </a:cubicBezTo>
                  <a:cubicBezTo>
                    <a:pt x="3" y="16"/>
                    <a:pt x="3" y="16"/>
                    <a:pt x="3" y="16"/>
                  </a:cubicBezTo>
                  <a:cubicBezTo>
                    <a:pt x="3" y="17"/>
                    <a:pt x="3" y="17"/>
                    <a:pt x="3" y="17"/>
                  </a:cubicBezTo>
                  <a:cubicBezTo>
                    <a:pt x="18" y="23"/>
                    <a:pt x="28" y="30"/>
                    <a:pt x="34" y="36"/>
                  </a:cubicBezTo>
                  <a:cubicBezTo>
                    <a:pt x="40" y="42"/>
                    <a:pt x="42" y="48"/>
                    <a:pt x="42" y="53"/>
                  </a:cubicBezTo>
                  <a:cubicBezTo>
                    <a:pt x="42" y="59"/>
                    <a:pt x="40" y="64"/>
                    <a:pt x="36" y="68"/>
                  </a:cubicBezTo>
                  <a:cubicBezTo>
                    <a:pt x="31" y="75"/>
                    <a:pt x="23" y="81"/>
                    <a:pt x="16" y="86"/>
                  </a:cubicBezTo>
                  <a:cubicBezTo>
                    <a:pt x="12" y="88"/>
                    <a:pt x="9" y="89"/>
                    <a:pt x="7" y="90"/>
                  </a:cubicBezTo>
                  <a:cubicBezTo>
                    <a:pt x="4" y="91"/>
                    <a:pt x="3" y="92"/>
                    <a:pt x="3" y="92"/>
                  </a:cubicBezTo>
                  <a:cubicBezTo>
                    <a:pt x="4" y="94"/>
                    <a:pt x="4" y="94"/>
                    <a:pt x="4" y="94"/>
                  </a:cubicBezTo>
                  <a:cubicBezTo>
                    <a:pt x="93" y="81"/>
                    <a:pt x="178" y="77"/>
                    <a:pt x="251" y="77"/>
                  </a:cubicBezTo>
                  <a:cubicBezTo>
                    <a:pt x="325" y="77"/>
                    <a:pt x="386" y="81"/>
                    <a:pt x="429" y="85"/>
                  </a:cubicBezTo>
                  <a:cubicBezTo>
                    <a:pt x="451" y="88"/>
                    <a:pt x="468" y="90"/>
                    <a:pt x="480" y="91"/>
                  </a:cubicBezTo>
                  <a:cubicBezTo>
                    <a:pt x="485" y="92"/>
                    <a:pt x="490" y="93"/>
                    <a:pt x="493" y="93"/>
                  </a:cubicBezTo>
                  <a:cubicBezTo>
                    <a:pt x="496" y="94"/>
                    <a:pt x="497" y="94"/>
                    <a:pt x="497" y="94"/>
                  </a:cubicBezTo>
                  <a:cubicBezTo>
                    <a:pt x="501" y="95"/>
                    <a:pt x="501" y="95"/>
                    <a:pt x="501" y="95"/>
                  </a:cubicBezTo>
                  <a:cubicBezTo>
                    <a:pt x="498" y="92"/>
                    <a:pt x="498" y="92"/>
                    <a:pt x="498" y="92"/>
                  </a:cubicBezTo>
                  <a:cubicBezTo>
                    <a:pt x="483" y="80"/>
                    <a:pt x="479" y="67"/>
                    <a:pt x="479" y="56"/>
                  </a:cubicBezTo>
                  <a:cubicBezTo>
                    <a:pt x="479" y="45"/>
                    <a:pt x="484" y="35"/>
                    <a:pt x="488" y="28"/>
                  </a:cubicBezTo>
                  <a:cubicBezTo>
                    <a:pt x="491" y="25"/>
                    <a:pt x="493" y="22"/>
                    <a:pt x="495" y="20"/>
                  </a:cubicBezTo>
                  <a:cubicBezTo>
                    <a:pt x="496" y="19"/>
                    <a:pt x="497" y="18"/>
                    <a:pt x="497" y="18"/>
                  </a:cubicBezTo>
                  <a:cubicBezTo>
                    <a:pt x="498" y="17"/>
                    <a:pt x="498" y="17"/>
                    <a:pt x="498" y="17"/>
                  </a:cubicBezTo>
                  <a:cubicBezTo>
                    <a:pt x="497" y="17"/>
                    <a:pt x="497" y="17"/>
                    <a:pt x="497" y="17"/>
                  </a:cubicBezTo>
                  <a:cubicBezTo>
                    <a:pt x="497" y="17"/>
                    <a:pt x="496" y="17"/>
                    <a:pt x="493" y="16"/>
                  </a:cubicBezTo>
                  <a:cubicBezTo>
                    <a:pt x="490" y="16"/>
                    <a:pt x="485" y="15"/>
                    <a:pt x="480" y="14"/>
                  </a:cubicBezTo>
                  <a:cubicBezTo>
                    <a:pt x="468" y="13"/>
                    <a:pt x="451" y="11"/>
                    <a:pt x="429" y="9"/>
                  </a:cubicBezTo>
                  <a:cubicBezTo>
                    <a:pt x="386" y="4"/>
                    <a:pt x="325" y="0"/>
                    <a:pt x="251"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8" name="Freeform 18"/>
            <p:cNvSpPr/>
            <p:nvPr/>
          </p:nvSpPr>
          <p:spPr bwMode="auto">
            <a:xfrm>
              <a:off x="1467655" y="2430619"/>
              <a:ext cx="256303" cy="17057"/>
            </a:xfrm>
            <a:custGeom>
              <a:gdLst>
                <a:gd name="T0" fmla="*/ 240 w 241"/>
                <a:gd name="T1" fmla="*/ 0 h 16"/>
                <a:gd name="T2" fmla="*/ 0 w 241"/>
                <a:gd name="T3" fmla="*/ 16 h 16"/>
                <a:gd name="T4" fmla="*/ 0 w 241"/>
                <a:gd name="T5" fmla="*/ 16 h 16"/>
                <a:gd name="T6" fmla="*/ 241 w 241"/>
                <a:gd name="T7" fmla="*/ 0 h 16"/>
                <a:gd name="T8" fmla="*/ 240 w 241"/>
                <a:gd name="T9" fmla="*/ 0 h 16"/>
              </a:gdLst>
              <a:cxnLst>
                <a:cxn ang="0">
                  <a:pos x="T0" y="T1"/>
                </a:cxn>
                <a:cxn ang="0">
                  <a:pos x="T2" y="T3"/>
                </a:cxn>
                <a:cxn ang="0">
                  <a:pos x="T4" y="T5"/>
                </a:cxn>
                <a:cxn ang="0">
                  <a:pos x="T6" y="T7"/>
                </a:cxn>
                <a:cxn ang="0">
                  <a:pos x="T8" y="T9"/>
                </a:cxn>
              </a:cxnLst>
              <a:rect l="0" t="0" r="r" b="b"/>
              <a:pathLst>
                <a:path w="241" h="16">
                  <a:moveTo>
                    <a:pt x="240" y="0"/>
                  </a:moveTo>
                  <a:cubicBezTo>
                    <a:pt x="115" y="0"/>
                    <a:pt x="25" y="12"/>
                    <a:pt x="0" y="16"/>
                  </a:cubicBezTo>
                  <a:cubicBezTo>
                    <a:pt x="0" y="16"/>
                    <a:pt x="0" y="16"/>
                    <a:pt x="0" y="16"/>
                  </a:cubicBezTo>
                  <a:cubicBezTo>
                    <a:pt x="87" y="4"/>
                    <a:pt x="169" y="0"/>
                    <a:pt x="241" y="0"/>
                  </a:cubicBezTo>
                  <a:cubicBezTo>
                    <a:pt x="240" y="0"/>
                    <a:pt x="240" y="0"/>
                    <a:pt x="240"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9" name="Freeform 19"/>
            <p:cNvSpPr/>
            <p:nvPr/>
          </p:nvSpPr>
          <p:spPr bwMode="auto">
            <a:xfrm>
              <a:off x="1460025" y="2430619"/>
              <a:ext cx="527869" cy="20199"/>
            </a:xfrm>
            <a:custGeom>
              <a:gdLst>
                <a:gd name="T0" fmla="*/ 248 w 496"/>
                <a:gd name="T1" fmla="*/ 0 h 19"/>
                <a:gd name="T2" fmla="*/ 7 w 496"/>
                <a:gd name="T3" fmla="*/ 16 h 19"/>
                <a:gd name="T4" fmla="*/ 7 w 496"/>
                <a:gd name="T5" fmla="*/ 16 h 19"/>
                <a:gd name="T6" fmla="*/ 0 w 496"/>
                <a:gd name="T7" fmla="*/ 17 h 19"/>
                <a:gd name="T8" fmla="*/ 0 w 496"/>
                <a:gd name="T9" fmla="*/ 17 h 19"/>
                <a:gd name="T10" fmla="*/ 0 w 496"/>
                <a:gd name="T11" fmla="*/ 17 h 19"/>
                <a:gd name="T12" fmla="*/ 0 w 496"/>
                <a:gd name="T13" fmla="*/ 18 h 19"/>
                <a:gd name="T14" fmla="*/ 1 w 496"/>
                <a:gd name="T15" fmla="*/ 18 h 19"/>
                <a:gd name="T16" fmla="*/ 0 w 496"/>
                <a:gd name="T17" fmla="*/ 18 h 19"/>
                <a:gd name="T18" fmla="*/ 1 w 496"/>
                <a:gd name="T19" fmla="*/ 19 h 19"/>
                <a:gd name="T20" fmla="*/ 4 w 496"/>
                <a:gd name="T21" fmla="*/ 19 h 19"/>
                <a:gd name="T22" fmla="*/ 4 w 496"/>
                <a:gd name="T23" fmla="*/ 19 h 19"/>
                <a:gd name="T24" fmla="*/ 5 w 496"/>
                <a:gd name="T25" fmla="*/ 18 h 19"/>
                <a:gd name="T26" fmla="*/ 247 w 496"/>
                <a:gd name="T27" fmla="*/ 2 h 19"/>
                <a:gd name="T28" fmla="*/ 248 w 496"/>
                <a:gd name="T29" fmla="*/ 2 h 19"/>
                <a:gd name="T30" fmla="*/ 248 w 496"/>
                <a:gd name="T31" fmla="*/ 2 h 19"/>
                <a:gd name="T32" fmla="*/ 426 w 496"/>
                <a:gd name="T33" fmla="*/ 11 h 19"/>
                <a:gd name="T34" fmla="*/ 477 w 496"/>
                <a:gd name="T35" fmla="*/ 16 h 19"/>
                <a:gd name="T36" fmla="*/ 490 w 496"/>
                <a:gd name="T37" fmla="*/ 18 h 19"/>
                <a:gd name="T38" fmla="*/ 494 w 496"/>
                <a:gd name="T39" fmla="*/ 19 h 19"/>
                <a:gd name="T40" fmla="*/ 495 w 496"/>
                <a:gd name="T41" fmla="*/ 19 h 19"/>
                <a:gd name="T42" fmla="*/ 495 w 496"/>
                <a:gd name="T43" fmla="*/ 19 h 19"/>
                <a:gd name="T44" fmla="*/ 496 w 496"/>
                <a:gd name="T45" fmla="*/ 18 h 19"/>
                <a:gd name="T46" fmla="*/ 495 w 496"/>
                <a:gd name="T47" fmla="*/ 17 h 19"/>
                <a:gd name="T48" fmla="*/ 495 w 496"/>
                <a:gd name="T49" fmla="*/ 17 h 19"/>
                <a:gd name="T50" fmla="*/ 495 w 496"/>
                <a:gd name="T51" fmla="*/ 17 h 19"/>
                <a:gd name="T52" fmla="*/ 248 w 496"/>
                <a:gd name="T53"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6" h="19">
                  <a:moveTo>
                    <a:pt x="248" y="0"/>
                  </a:moveTo>
                  <a:cubicBezTo>
                    <a:pt x="176" y="0"/>
                    <a:pt x="94" y="4"/>
                    <a:pt x="7" y="16"/>
                  </a:cubicBezTo>
                  <a:cubicBezTo>
                    <a:pt x="7" y="16"/>
                    <a:pt x="7" y="16"/>
                    <a:pt x="7" y="16"/>
                  </a:cubicBezTo>
                  <a:cubicBezTo>
                    <a:pt x="3" y="17"/>
                    <a:pt x="0" y="17"/>
                    <a:pt x="0" y="17"/>
                  </a:cubicBezTo>
                  <a:cubicBezTo>
                    <a:pt x="0" y="17"/>
                    <a:pt x="0" y="17"/>
                    <a:pt x="0" y="17"/>
                  </a:cubicBezTo>
                  <a:cubicBezTo>
                    <a:pt x="0" y="17"/>
                    <a:pt x="0" y="17"/>
                    <a:pt x="0" y="17"/>
                  </a:cubicBezTo>
                  <a:cubicBezTo>
                    <a:pt x="0" y="18"/>
                    <a:pt x="0" y="18"/>
                    <a:pt x="0" y="18"/>
                  </a:cubicBezTo>
                  <a:cubicBezTo>
                    <a:pt x="1" y="18"/>
                    <a:pt x="1" y="18"/>
                    <a:pt x="1" y="18"/>
                  </a:cubicBezTo>
                  <a:cubicBezTo>
                    <a:pt x="0" y="18"/>
                    <a:pt x="0" y="18"/>
                    <a:pt x="0" y="18"/>
                  </a:cubicBezTo>
                  <a:cubicBezTo>
                    <a:pt x="1" y="19"/>
                    <a:pt x="1" y="19"/>
                    <a:pt x="1" y="19"/>
                  </a:cubicBezTo>
                  <a:cubicBezTo>
                    <a:pt x="2" y="19"/>
                    <a:pt x="3" y="19"/>
                    <a:pt x="4" y="19"/>
                  </a:cubicBezTo>
                  <a:cubicBezTo>
                    <a:pt x="4" y="19"/>
                    <a:pt x="4" y="19"/>
                    <a:pt x="4" y="19"/>
                  </a:cubicBezTo>
                  <a:cubicBezTo>
                    <a:pt x="4" y="19"/>
                    <a:pt x="5" y="18"/>
                    <a:pt x="5" y="18"/>
                  </a:cubicBezTo>
                  <a:cubicBezTo>
                    <a:pt x="26" y="15"/>
                    <a:pt x="119" y="2"/>
                    <a:pt x="247" y="2"/>
                  </a:cubicBezTo>
                  <a:cubicBezTo>
                    <a:pt x="247" y="2"/>
                    <a:pt x="247" y="2"/>
                    <a:pt x="248" y="2"/>
                  </a:cubicBezTo>
                  <a:cubicBezTo>
                    <a:pt x="248" y="2"/>
                    <a:pt x="248" y="2"/>
                    <a:pt x="248" y="2"/>
                  </a:cubicBezTo>
                  <a:cubicBezTo>
                    <a:pt x="322" y="2"/>
                    <a:pt x="383" y="6"/>
                    <a:pt x="426" y="11"/>
                  </a:cubicBezTo>
                  <a:cubicBezTo>
                    <a:pt x="448" y="13"/>
                    <a:pt x="465" y="15"/>
                    <a:pt x="477" y="16"/>
                  </a:cubicBezTo>
                  <a:cubicBezTo>
                    <a:pt x="482" y="17"/>
                    <a:pt x="487" y="18"/>
                    <a:pt x="490" y="18"/>
                  </a:cubicBezTo>
                  <a:cubicBezTo>
                    <a:pt x="493" y="19"/>
                    <a:pt x="494" y="19"/>
                    <a:pt x="494" y="19"/>
                  </a:cubicBezTo>
                  <a:cubicBezTo>
                    <a:pt x="495" y="19"/>
                    <a:pt x="495" y="19"/>
                    <a:pt x="495" y="19"/>
                  </a:cubicBezTo>
                  <a:cubicBezTo>
                    <a:pt x="495" y="19"/>
                    <a:pt x="495" y="19"/>
                    <a:pt x="495" y="19"/>
                  </a:cubicBezTo>
                  <a:cubicBezTo>
                    <a:pt x="496" y="18"/>
                    <a:pt x="496" y="18"/>
                    <a:pt x="496" y="18"/>
                  </a:cubicBezTo>
                  <a:cubicBezTo>
                    <a:pt x="495" y="17"/>
                    <a:pt x="495" y="17"/>
                    <a:pt x="495" y="17"/>
                  </a:cubicBezTo>
                  <a:cubicBezTo>
                    <a:pt x="495" y="17"/>
                    <a:pt x="495" y="17"/>
                    <a:pt x="495" y="17"/>
                  </a:cubicBezTo>
                  <a:cubicBezTo>
                    <a:pt x="495" y="17"/>
                    <a:pt x="495" y="17"/>
                    <a:pt x="495" y="17"/>
                  </a:cubicBezTo>
                  <a:cubicBezTo>
                    <a:pt x="405" y="4"/>
                    <a:pt x="321" y="0"/>
                    <a:pt x="248"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0" name="Freeform 20"/>
            <p:cNvSpPr/>
            <p:nvPr/>
          </p:nvSpPr>
          <p:spPr bwMode="auto">
            <a:xfrm>
              <a:off x="1460922" y="2491216"/>
              <a:ext cx="526073" cy="122092"/>
            </a:xfrm>
            <a:custGeom>
              <a:gdLst>
                <a:gd name="T0" fmla="*/ 0 w 494"/>
                <a:gd name="T1" fmla="*/ 38 h 115"/>
                <a:gd name="T2" fmla="*/ 494 w 494"/>
                <a:gd name="T3" fmla="*/ 38 h 115"/>
                <a:gd name="T4" fmla="*/ 494 w 494"/>
                <a:gd name="T5" fmla="*/ 115 h 115"/>
                <a:gd name="T6" fmla="*/ 0 w 494"/>
                <a:gd name="T7" fmla="*/ 115 h 115"/>
                <a:gd name="T8" fmla="*/ 0 w 494"/>
                <a:gd name="T9" fmla="*/ 38 h 115"/>
              </a:gdLst>
              <a:cxnLst>
                <a:cxn ang="0">
                  <a:pos x="T0" y="T1"/>
                </a:cxn>
                <a:cxn ang="0">
                  <a:pos x="T2" y="T3"/>
                </a:cxn>
                <a:cxn ang="0">
                  <a:pos x="T4" y="T5"/>
                </a:cxn>
                <a:cxn ang="0">
                  <a:pos x="T6" y="T7"/>
                </a:cxn>
                <a:cxn ang="0">
                  <a:pos x="T8" y="T9"/>
                </a:cxn>
              </a:cxnLst>
              <a:rect l="0" t="0" r="r" b="b"/>
              <a:pathLst>
                <a:path w="493" h="115">
                  <a:moveTo>
                    <a:pt x="0" y="38"/>
                  </a:moveTo>
                  <a:cubicBezTo>
                    <a:pt x="0" y="38"/>
                    <a:pt x="224" y="0"/>
                    <a:pt x="494" y="38"/>
                  </a:cubicBezTo>
                  <a:cubicBezTo>
                    <a:pt x="494" y="38"/>
                    <a:pt x="449" y="76"/>
                    <a:pt x="494" y="115"/>
                  </a:cubicBezTo>
                  <a:cubicBezTo>
                    <a:pt x="494" y="115"/>
                    <a:pt x="269" y="76"/>
                    <a:pt x="0" y="115"/>
                  </a:cubicBezTo>
                  <a:cubicBezTo>
                    <a:pt x="0" y="115"/>
                    <a:pt x="89" y="76"/>
                    <a:pt x="0" y="38"/>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1" name="Freeform 21"/>
            <p:cNvSpPr/>
            <p:nvPr/>
          </p:nvSpPr>
          <p:spPr bwMode="auto">
            <a:xfrm>
              <a:off x="1456882" y="2512313"/>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20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8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70"/>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2"/>
                    <a:pt x="24" y="84"/>
                  </a:cubicBezTo>
                  <a:cubicBezTo>
                    <a:pt x="29" y="81"/>
                    <a:pt x="34" y="76"/>
                    <a:pt x="38" y="71"/>
                  </a:cubicBezTo>
                  <a:cubicBezTo>
                    <a:pt x="42" y="67"/>
                    <a:pt x="44" y="61"/>
                    <a:pt x="44" y="55"/>
                  </a:cubicBezTo>
                  <a:cubicBezTo>
                    <a:pt x="44" y="49"/>
                    <a:pt x="42" y="43"/>
                    <a:pt x="35" y="36"/>
                  </a:cubicBezTo>
                  <a:cubicBezTo>
                    <a:pt x="29" y="30"/>
                    <a:pt x="19" y="24"/>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6"/>
                    <a:pt x="36" y="70"/>
                  </a:cubicBezTo>
                  <a:cubicBezTo>
                    <a:pt x="31" y="77"/>
                    <a:pt x="23" y="83"/>
                    <a:pt x="16" y="87"/>
                  </a:cubicBezTo>
                  <a:cubicBezTo>
                    <a:pt x="12" y="90"/>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2"/>
                    <a:pt x="480" y="93"/>
                  </a:cubicBezTo>
                  <a:cubicBezTo>
                    <a:pt x="485" y="94"/>
                    <a:pt x="490" y="95"/>
                    <a:pt x="493" y="95"/>
                  </a:cubicBezTo>
                  <a:cubicBezTo>
                    <a:pt x="496" y="96"/>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20"/>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8"/>
                    <a:pt x="0" y="18"/>
                    <a:pt x="0" y="18"/>
                  </a:cubicBezTo>
                  <a:cubicBezTo>
                    <a:pt x="3" y="19"/>
                    <a:pt x="3" y="19"/>
                    <a:pt x="3" y="19"/>
                  </a:cubicBezTo>
                  <a:lnTo>
                    <a:pt x="4" y="18"/>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2" name="Freeform 22"/>
            <p:cNvSpPr/>
            <p:nvPr/>
          </p:nvSpPr>
          <p:spPr bwMode="auto">
            <a:xfrm>
              <a:off x="1460922" y="2572013"/>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3" name="Freeform 23"/>
            <p:cNvSpPr/>
            <p:nvPr/>
          </p:nvSpPr>
          <p:spPr bwMode="auto">
            <a:xfrm>
              <a:off x="1456882" y="2594007"/>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1"/>
                    <a:pt x="34" y="76"/>
                    <a:pt x="38" y="71"/>
                  </a:cubicBezTo>
                  <a:cubicBezTo>
                    <a:pt x="42" y="66"/>
                    <a:pt x="44" y="61"/>
                    <a:pt x="44" y="55"/>
                  </a:cubicBezTo>
                  <a:cubicBezTo>
                    <a:pt x="44" y="49"/>
                    <a:pt x="42" y="43"/>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5"/>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4" name="Freeform 24"/>
            <p:cNvSpPr/>
            <p:nvPr/>
          </p:nvSpPr>
          <p:spPr bwMode="auto">
            <a:xfrm>
              <a:off x="1460922" y="2653707"/>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5" name="Freeform 25"/>
            <p:cNvSpPr/>
            <p:nvPr/>
          </p:nvSpPr>
          <p:spPr bwMode="auto">
            <a:xfrm>
              <a:off x="1456882" y="2675701"/>
              <a:ext cx="533255" cy="102342"/>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5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1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2"/>
                    <a:pt x="497" y="95"/>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8"/>
                  </a:cubicBezTo>
                  <a:cubicBezTo>
                    <a:pt x="40" y="44"/>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4"/>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3"/>
                    <a:pt x="495" y="21"/>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6" name="Freeform 26"/>
            <p:cNvSpPr/>
            <p:nvPr/>
          </p:nvSpPr>
          <p:spPr bwMode="auto">
            <a:xfrm>
              <a:off x="1460922" y="2735401"/>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7" name="Freeform 27"/>
            <p:cNvSpPr/>
            <p:nvPr/>
          </p:nvSpPr>
          <p:spPr bwMode="auto">
            <a:xfrm>
              <a:off x="1456882" y="2757844"/>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7 h 96"/>
                <a:gd name="T16" fmla="*/ 497 w 501"/>
                <a:gd name="T17" fmla="*/ 95 h 96"/>
                <a:gd name="T18" fmla="*/ 498 w 501"/>
                <a:gd name="T19" fmla="*/ 95 h 96"/>
                <a:gd name="T20" fmla="*/ 498 w 501"/>
                <a:gd name="T21" fmla="*/ 94 h 96"/>
                <a:gd name="T22" fmla="*/ 251 w 501"/>
                <a:gd name="T23" fmla="*/ 76 h 96"/>
                <a:gd name="T24" fmla="*/ 3 w 501"/>
                <a:gd name="T25" fmla="*/ 94 h 96"/>
                <a:gd name="T26" fmla="*/ 4 w 501"/>
                <a:gd name="T27" fmla="*/ 95 h 96"/>
                <a:gd name="T28" fmla="*/ 4 w 501"/>
                <a:gd name="T29" fmla="*/ 95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7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8 h 96"/>
                <a:gd name="T64" fmla="*/ 429 w 501"/>
                <a:gd name="T65" fmla="*/ 87 h 96"/>
                <a:gd name="T66" fmla="*/ 480 w 501"/>
                <a:gd name="T67" fmla="*/ 93 h 96"/>
                <a:gd name="T68" fmla="*/ 493 w 501"/>
                <a:gd name="T69" fmla="*/ 95 h 96"/>
                <a:gd name="T70" fmla="*/ 497 w 501"/>
                <a:gd name="T71" fmla="*/ 95 h 96"/>
                <a:gd name="T72" fmla="*/ 501 w 501"/>
                <a:gd name="T73" fmla="*/ 96 h 96"/>
                <a:gd name="T74" fmla="*/ 498 w 501"/>
                <a:gd name="T75" fmla="*/ 94 h 96"/>
                <a:gd name="T76" fmla="*/ 479 w 501"/>
                <a:gd name="T77" fmla="*/ 57 h 96"/>
                <a:gd name="T78" fmla="*/ 488 w 501"/>
                <a:gd name="T79" fmla="*/ 30 h 96"/>
                <a:gd name="T80" fmla="*/ 495 w 501"/>
                <a:gd name="T81" fmla="*/ 21 h 96"/>
                <a:gd name="T82" fmla="*/ 497 w 501"/>
                <a:gd name="T83" fmla="*/ 19 h 96"/>
                <a:gd name="T84" fmla="*/ 498 w 501"/>
                <a:gd name="T85" fmla="*/ 18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7"/>
                  </a:cubicBezTo>
                  <a:cubicBezTo>
                    <a:pt x="477" y="69"/>
                    <a:pt x="482" y="82"/>
                    <a:pt x="497" y="95"/>
                  </a:cubicBezTo>
                  <a:cubicBezTo>
                    <a:pt x="498" y="95"/>
                    <a:pt x="498" y="95"/>
                    <a:pt x="498" y="95"/>
                  </a:cubicBezTo>
                  <a:cubicBezTo>
                    <a:pt x="498" y="94"/>
                    <a:pt x="498" y="94"/>
                    <a:pt x="498" y="94"/>
                  </a:cubicBezTo>
                  <a:cubicBezTo>
                    <a:pt x="498" y="94"/>
                    <a:pt x="398" y="76"/>
                    <a:pt x="251" y="76"/>
                  </a:cubicBezTo>
                  <a:cubicBezTo>
                    <a:pt x="178" y="76"/>
                    <a:pt x="93" y="81"/>
                    <a:pt x="3" y="94"/>
                  </a:cubicBezTo>
                  <a:cubicBezTo>
                    <a:pt x="4" y="95"/>
                    <a:pt x="4" y="95"/>
                    <a:pt x="4" y="95"/>
                  </a:cubicBezTo>
                  <a:cubicBezTo>
                    <a:pt x="4" y="95"/>
                    <a:pt x="4" y="95"/>
                    <a:pt x="4" y="95"/>
                  </a:cubicBezTo>
                  <a:cubicBezTo>
                    <a:pt x="4" y="95"/>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7"/>
                  </a:cubicBezTo>
                  <a:cubicBezTo>
                    <a:pt x="40" y="43"/>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8"/>
                    <a:pt x="251" y="78"/>
                  </a:cubicBezTo>
                  <a:cubicBezTo>
                    <a:pt x="325" y="78"/>
                    <a:pt x="386" y="83"/>
                    <a:pt x="429" y="87"/>
                  </a:cubicBezTo>
                  <a:cubicBezTo>
                    <a:pt x="451" y="89"/>
                    <a:pt x="468" y="91"/>
                    <a:pt x="480" y="93"/>
                  </a:cubicBezTo>
                  <a:cubicBezTo>
                    <a:pt x="485" y="94"/>
                    <a:pt x="490" y="94"/>
                    <a:pt x="493" y="95"/>
                  </a:cubicBezTo>
                  <a:cubicBezTo>
                    <a:pt x="496" y="95"/>
                    <a:pt x="497" y="95"/>
                    <a:pt x="497" y="95"/>
                  </a:cubicBezTo>
                  <a:cubicBezTo>
                    <a:pt x="501" y="96"/>
                    <a:pt x="501" y="96"/>
                    <a:pt x="501" y="96"/>
                  </a:cubicBezTo>
                  <a:cubicBezTo>
                    <a:pt x="498" y="94"/>
                    <a:pt x="498" y="94"/>
                    <a:pt x="498" y="94"/>
                  </a:cubicBezTo>
                  <a:cubicBezTo>
                    <a:pt x="483" y="81"/>
                    <a:pt x="479" y="69"/>
                    <a:pt x="479" y="57"/>
                  </a:cubicBezTo>
                  <a:cubicBezTo>
                    <a:pt x="479" y="46"/>
                    <a:pt x="484" y="37"/>
                    <a:pt x="488" y="30"/>
                  </a:cubicBezTo>
                  <a:cubicBezTo>
                    <a:pt x="491" y="26"/>
                    <a:pt x="493" y="23"/>
                    <a:pt x="495" y="21"/>
                  </a:cubicBezTo>
                  <a:cubicBezTo>
                    <a:pt x="496" y="20"/>
                    <a:pt x="497" y="20"/>
                    <a:pt x="497" y="19"/>
                  </a:cubicBezTo>
                  <a:cubicBezTo>
                    <a:pt x="498" y="19"/>
                    <a:pt x="498" y="18"/>
                    <a:pt x="498" y="18"/>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8" name="Freeform 28"/>
            <p:cNvSpPr/>
            <p:nvPr/>
          </p:nvSpPr>
          <p:spPr bwMode="auto">
            <a:xfrm>
              <a:off x="1460922" y="2817094"/>
              <a:ext cx="574102" cy="163837"/>
            </a:xfrm>
            <a:custGeom>
              <a:gdLst>
                <a:gd name="T0" fmla="*/ 0 w 539"/>
                <a:gd name="T1" fmla="*/ 39 h 154"/>
                <a:gd name="T2" fmla="*/ 494 w 539"/>
                <a:gd name="T3" fmla="*/ 39 h 154"/>
                <a:gd name="T4" fmla="*/ 539 w 539"/>
                <a:gd name="T5" fmla="*/ 115 h 154"/>
                <a:gd name="T6" fmla="*/ 0 w 539"/>
                <a:gd name="T7" fmla="*/ 115 h 154"/>
                <a:gd name="T8" fmla="*/ 0 w 539"/>
                <a:gd name="T9" fmla="*/ 39 h 154"/>
              </a:gdLst>
              <a:cxnLst>
                <a:cxn ang="0">
                  <a:pos x="T0" y="T1"/>
                </a:cxn>
                <a:cxn ang="0">
                  <a:pos x="T2" y="T3"/>
                </a:cxn>
                <a:cxn ang="0">
                  <a:pos x="T4" y="T5"/>
                </a:cxn>
                <a:cxn ang="0">
                  <a:pos x="T6" y="T7"/>
                </a:cxn>
                <a:cxn ang="0">
                  <a:pos x="T8" y="T9"/>
                </a:cxn>
              </a:cxnLst>
              <a:rect l="0" t="0" r="r" b="b"/>
              <a:pathLst>
                <a:path w="539" h="154">
                  <a:moveTo>
                    <a:pt x="0" y="39"/>
                  </a:moveTo>
                  <a:cubicBezTo>
                    <a:pt x="0" y="39"/>
                    <a:pt x="179" y="0"/>
                    <a:pt x="494" y="39"/>
                  </a:cubicBezTo>
                  <a:cubicBezTo>
                    <a:pt x="494" y="39"/>
                    <a:pt x="449" y="115"/>
                    <a:pt x="539" y="115"/>
                  </a:cubicBezTo>
                  <a:cubicBezTo>
                    <a:pt x="539" y="115"/>
                    <a:pt x="359" y="154"/>
                    <a:pt x="0" y="115"/>
                  </a:cubicBezTo>
                  <a:cubicBezTo>
                    <a:pt x="0" y="115"/>
                    <a:pt x="44" y="77"/>
                    <a:pt x="0" y="39"/>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9" name="Freeform 29"/>
            <p:cNvSpPr/>
            <p:nvPr/>
          </p:nvSpPr>
          <p:spPr bwMode="auto">
            <a:xfrm>
              <a:off x="1457781" y="2838191"/>
              <a:ext cx="577244" cy="120297"/>
            </a:xfrm>
            <a:custGeom>
              <a:gdLst>
                <a:gd name="T0" fmla="*/ 3 w 542"/>
                <a:gd name="T1" fmla="*/ 19 h 113"/>
                <a:gd name="T2" fmla="*/ 3 w 542"/>
                <a:gd name="T3" fmla="*/ 19 h 113"/>
                <a:gd name="T4" fmla="*/ 6 w 542"/>
                <a:gd name="T5" fmla="*/ 19 h 113"/>
                <a:gd name="T6" fmla="*/ 229 w 542"/>
                <a:gd name="T7" fmla="*/ 2 h 113"/>
                <a:gd name="T8" fmla="*/ 497 w 542"/>
                <a:gd name="T9" fmla="*/ 20 h 113"/>
                <a:gd name="T10" fmla="*/ 497 w 542"/>
                <a:gd name="T11" fmla="*/ 19 h 113"/>
                <a:gd name="T12" fmla="*/ 496 w 542"/>
                <a:gd name="T13" fmla="*/ 18 h 113"/>
                <a:gd name="T14" fmla="*/ 484 w 542"/>
                <a:gd name="T15" fmla="*/ 57 h 113"/>
                <a:gd name="T16" fmla="*/ 496 w 542"/>
                <a:gd name="T17" fmla="*/ 84 h 113"/>
                <a:gd name="T18" fmla="*/ 542 w 542"/>
                <a:gd name="T19" fmla="*/ 96 h 113"/>
                <a:gd name="T20" fmla="*/ 542 w 542"/>
                <a:gd name="T21" fmla="*/ 95 h 113"/>
                <a:gd name="T22" fmla="*/ 541 w 542"/>
                <a:gd name="T23" fmla="*/ 94 h 113"/>
                <a:gd name="T24" fmla="*/ 538 w 542"/>
                <a:gd name="T25" fmla="*/ 95 h 113"/>
                <a:gd name="T26" fmla="*/ 302 w 542"/>
                <a:gd name="T27" fmla="*/ 111 h 113"/>
                <a:gd name="T28" fmla="*/ 3 w 542"/>
                <a:gd name="T29" fmla="*/ 94 h 113"/>
                <a:gd name="T30" fmla="*/ 3 w 542"/>
                <a:gd name="T31" fmla="*/ 95 h 113"/>
                <a:gd name="T32" fmla="*/ 3 w 542"/>
                <a:gd name="T33" fmla="*/ 96 h 113"/>
                <a:gd name="T34" fmla="*/ 23 w 542"/>
                <a:gd name="T35" fmla="*/ 56 h 113"/>
                <a:gd name="T36" fmla="*/ 3 w 542"/>
                <a:gd name="T37" fmla="*/ 18 h 113"/>
                <a:gd name="T38" fmla="*/ 3 w 542"/>
                <a:gd name="T39" fmla="*/ 19 h 113"/>
                <a:gd name="T40" fmla="*/ 3 w 542"/>
                <a:gd name="T41" fmla="*/ 19 h 113"/>
                <a:gd name="T42" fmla="*/ 3 w 542"/>
                <a:gd name="T43" fmla="*/ 19 h 113"/>
                <a:gd name="T44" fmla="*/ 2 w 542"/>
                <a:gd name="T45" fmla="*/ 19 h 113"/>
                <a:gd name="T46" fmla="*/ 21 w 542"/>
                <a:gd name="T47" fmla="*/ 56 h 113"/>
                <a:gd name="T48" fmla="*/ 12 w 542"/>
                <a:gd name="T49" fmla="*/ 83 h 113"/>
                <a:gd name="T50" fmla="*/ 5 w 542"/>
                <a:gd name="T51" fmla="*/ 92 h 113"/>
                <a:gd name="T52" fmla="*/ 3 w 542"/>
                <a:gd name="T53" fmla="*/ 94 h 113"/>
                <a:gd name="T54" fmla="*/ 2 w 542"/>
                <a:gd name="T55" fmla="*/ 95 h 113"/>
                <a:gd name="T56" fmla="*/ 0 w 542"/>
                <a:gd name="T57" fmla="*/ 96 h 113"/>
                <a:gd name="T58" fmla="*/ 2 w 542"/>
                <a:gd name="T59" fmla="*/ 96 h 113"/>
                <a:gd name="T60" fmla="*/ 302 w 542"/>
                <a:gd name="T61" fmla="*/ 113 h 113"/>
                <a:gd name="T62" fmla="*/ 542 w 542"/>
                <a:gd name="T63" fmla="*/ 96 h 113"/>
                <a:gd name="T64" fmla="*/ 542 w 542"/>
                <a:gd name="T65" fmla="*/ 94 h 113"/>
                <a:gd name="T66" fmla="*/ 497 w 542"/>
                <a:gd name="T67" fmla="*/ 83 h 113"/>
                <a:gd name="T68" fmla="*/ 486 w 542"/>
                <a:gd name="T69" fmla="*/ 57 h 113"/>
                <a:gd name="T70" fmla="*/ 492 w 542"/>
                <a:gd name="T71" fmla="*/ 31 h 113"/>
                <a:gd name="T72" fmla="*/ 496 w 542"/>
                <a:gd name="T73" fmla="*/ 22 h 113"/>
                <a:gd name="T74" fmla="*/ 497 w 542"/>
                <a:gd name="T75" fmla="*/ 20 h 113"/>
                <a:gd name="T76" fmla="*/ 497 w 542"/>
                <a:gd name="T77" fmla="*/ 19 h 113"/>
                <a:gd name="T78" fmla="*/ 498 w 542"/>
                <a:gd name="T79" fmla="*/ 18 h 113"/>
                <a:gd name="T80" fmla="*/ 497 w 542"/>
                <a:gd name="T81" fmla="*/ 18 h 113"/>
                <a:gd name="T82" fmla="*/ 229 w 542"/>
                <a:gd name="T83" fmla="*/ 0 h 113"/>
                <a:gd name="T84" fmla="*/ 2 w 542"/>
                <a:gd name="T85" fmla="*/ 18 h 113"/>
                <a:gd name="T86" fmla="*/ 0 w 542"/>
                <a:gd name="T87" fmla="*/ 18 h 113"/>
                <a:gd name="T88" fmla="*/ 2 w 542"/>
                <a:gd name="T89" fmla="*/ 19 h 113"/>
                <a:gd name="T90" fmla="*/ 3 w 542"/>
                <a:gd name="T91" fmla="*/ 19 h 1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2" h="113">
                  <a:moveTo>
                    <a:pt x="3" y="19"/>
                  </a:moveTo>
                  <a:cubicBezTo>
                    <a:pt x="3" y="19"/>
                    <a:pt x="3" y="19"/>
                    <a:pt x="3" y="19"/>
                  </a:cubicBezTo>
                  <a:cubicBezTo>
                    <a:pt x="3" y="19"/>
                    <a:pt x="4" y="19"/>
                    <a:pt x="6" y="19"/>
                  </a:cubicBezTo>
                  <a:cubicBezTo>
                    <a:pt x="24" y="16"/>
                    <a:pt x="101" y="2"/>
                    <a:pt x="229" y="2"/>
                  </a:cubicBezTo>
                  <a:cubicBezTo>
                    <a:pt x="302" y="2"/>
                    <a:pt x="392" y="7"/>
                    <a:pt x="497" y="20"/>
                  </a:cubicBezTo>
                  <a:cubicBezTo>
                    <a:pt x="497" y="19"/>
                    <a:pt x="497" y="19"/>
                    <a:pt x="497" y="19"/>
                  </a:cubicBezTo>
                  <a:cubicBezTo>
                    <a:pt x="496" y="18"/>
                    <a:pt x="496" y="18"/>
                    <a:pt x="496" y="18"/>
                  </a:cubicBezTo>
                  <a:cubicBezTo>
                    <a:pt x="496" y="18"/>
                    <a:pt x="484" y="37"/>
                    <a:pt x="484" y="57"/>
                  </a:cubicBezTo>
                  <a:cubicBezTo>
                    <a:pt x="484" y="67"/>
                    <a:pt x="487" y="77"/>
                    <a:pt x="496" y="84"/>
                  </a:cubicBezTo>
                  <a:cubicBezTo>
                    <a:pt x="505" y="92"/>
                    <a:pt x="519" y="96"/>
                    <a:pt x="542" y="96"/>
                  </a:cubicBezTo>
                  <a:cubicBezTo>
                    <a:pt x="542" y="95"/>
                    <a:pt x="542" y="95"/>
                    <a:pt x="542" y="95"/>
                  </a:cubicBezTo>
                  <a:cubicBezTo>
                    <a:pt x="541" y="94"/>
                    <a:pt x="541" y="94"/>
                    <a:pt x="541" y="94"/>
                  </a:cubicBezTo>
                  <a:cubicBezTo>
                    <a:pt x="541" y="94"/>
                    <a:pt x="540" y="95"/>
                    <a:pt x="538" y="95"/>
                  </a:cubicBezTo>
                  <a:cubicBezTo>
                    <a:pt x="520" y="98"/>
                    <a:pt x="442" y="111"/>
                    <a:pt x="302" y="111"/>
                  </a:cubicBezTo>
                  <a:cubicBezTo>
                    <a:pt x="222" y="111"/>
                    <a:pt x="122" y="107"/>
                    <a:pt x="3" y="94"/>
                  </a:cubicBezTo>
                  <a:cubicBezTo>
                    <a:pt x="3" y="95"/>
                    <a:pt x="3" y="95"/>
                    <a:pt x="3" y="95"/>
                  </a:cubicBezTo>
                  <a:cubicBezTo>
                    <a:pt x="3" y="96"/>
                    <a:pt x="3" y="96"/>
                    <a:pt x="3" y="96"/>
                  </a:cubicBezTo>
                  <a:cubicBezTo>
                    <a:pt x="3" y="96"/>
                    <a:pt x="23" y="79"/>
                    <a:pt x="23" y="56"/>
                  </a:cubicBezTo>
                  <a:cubicBezTo>
                    <a:pt x="23" y="44"/>
                    <a:pt x="18" y="31"/>
                    <a:pt x="3" y="18"/>
                  </a:cubicBezTo>
                  <a:cubicBezTo>
                    <a:pt x="3" y="19"/>
                    <a:pt x="3" y="19"/>
                    <a:pt x="3" y="19"/>
                  </a:cubicBezTo>
                  <a:cubicBezTo>
                    <a:pt x="3" y="19"/>
                    <a:pt x="3" y="19"/>
                    <a:pt x="3" y="19"/>
                  </a:cubicBezTo>
                  <a:cubicBezTo>
                    <a:pt x="3" y="19"/>
                    <a:pt x="3" y="19"/>
                    <a:pt x="3" y="19"/>
                  </a:cubicBezTo>
                  <a:cubicBezTo>
                    <a:pt x="2" y="19"/>
                    <a:pt x="2" y="19"/>
                    <a:pt x="2" y="19"/>
                  </a:cubicBezTo>
                  <a:cubicBezTo>
                    <a:pt x="17" y="32"/>
                    <a:pt x="21" y="44"/>
                    <a:pt x="21" y="56"/>
                  </a:cubicBezTo>
                  <a:cubicBezTo>
                    <a:pt x="21" y="67"/>
                    <a:pt x="17" y="76"/>
                    <a:pt x="12" y="83"/>
                  </a:cubicBezTo>
                  <a:cubicBezTo>
                    <a:pt x="9" y="87"/>
                    <a:pt x="7" y="90"/>
                    <a:pt x="5" y="92"/>
                  </a:cubicBezTo>
                  <a:cubicBezTo>
                    <a:pt x="4" y="93"/>
                    <a:pt x="3" y="93"/>
                    <a:pt x="3" y="94"/>
                  </a:cubicBezTo>
                  <a:cubicBezTo>
                    <a:pt x="2" y="94"/>
                    <a:pt x="2" y="95"/>
                    <a:pt x="2" y="95"/>
                  </a:cubicBezTo>
                  <a:cubicBezTo>
                    <a:pt x="0" y="96"/>
                    <a:pt x="0" y="96"/>
                    <a:pt x="0" y="96"/>
                  </a:cubicBezTo>
                  <a:cubicBezTo>
                    <a:pt x="2" y="96"/>
                    <a:pt x="2" y="96"/>
                    <a:pt x="2" y="96"/>
                  </a:cubicBezTo>
                  <a:cubicBezTo>
                    <a:pt x="122" y="109"/>
                    <a:pt x="222" y="113"/>
                    <a:pt x="302" y="113"/>
                  </a:cubicBezTo>
                  <a:cubicBezTo>
                    <a:pt x="462" y="113"/>
                    <a:pt x="542" y="96"/>
                    <a:pt x="542" y="96"/>
                  </a:cubicBezTo>
                  <a:cubicBezTo>
                    <a:pt x="542" y="94"/>
                    <a:pt x="542" y="94"/>
                    <a:pt x="542" y="94"/>
                  </a:cubicBezTo>
                  <a:cubicBezTo>
                    <a:pt x="519" y="94"/>
                    <a:pt x="505" y="90"/>
                    <a:pt x="497" y="83"/>
                  </a:cubicBezTo>
                  <a:cubicBezTo>
                    <a:pt x="489" y="76"/>
                    <a:pt x="486" y="66"/>
                    <a:pt x="486" y="57"/>
                  </a:cubicBezTo>
                  <a:cubicBezTo>
                    <a:pt x="486" y="48"/>
                    <a:pt x="489" y="38"/>
                    <a:pt x="492" y="31"/>
                  </a:cubicBezTo>
                  <a:cubicBezTo>
                    <a:pt x="493" y="27"/>
                    <a:pt x="495" y="24"/>
                    <a:pt x="496" y="22"/>
                  </a:cubicBezTo>
                  <a:cubicBezTo>
                    <a:pt x="496" y="21"/>
                    <a:pt x="497" y="20"/>
                    <a:pt x="497" y="20"/>
                  </a:cubicBezTo>
                  <a:cubicBezTo>
                    <a:pt x="497" y="19"/>
                    <a:pt x="497" y="19"/>
                    <a:pt x="497" y="19"/>
                  </a:cubicBezTo>
                  <a:cubicBezTo>
                    <a:pt x="498" y="18"/>
                    <a:pt x="498" y="18"/>
                    <a:pt x="498" y="18"/>
                  </a:cubicBezTo>
                  <a:cubicBezTo>
                    <a:pt x="497" y="18"/>
                    <a:pt x="497" y="18"/>
                    <a:pt x="497" y="18"/>
                  </a:cubicBezTo>
                  <a:cubicBezTo>
                    <a:pt x="392" y="5"/>
                    <a:pt x="302" y="0"/>
                    <a:pt x="229" y="0"/>
                  </a:cubicBezTo>
                  <a:cubicBezTo>
                    <a:pt x="82" y="0"/>
                    <a:pt x="2" y="18"/>
                    <a:pt x="2" y="18"/>
                  </a:cubicBezTo>
                  <a:cubicBezTo>
                    <a:pt x="0" y="18"/>
                    <a:pt x="0" y="18"/>
                    <a:pt x="0" y="18"/>
                  </a:cubicBezTo>
                  <a:cubicBezTo>
                    <a:pt x="2" y="19"/>
                    <a:pt x="2" y="19"/>
                    <a:pt x="2" y="19"/>
                  </a:cubicBezTo>
                  <a:lnTo>
                    <a:pt x="3" y="19"/>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0" name="Freeform 30"/>
            <p:cNvSpPr/>
            <p:nvPr/>
          </p:nvSpPr>
          <p:spPr bwMode="auto">
            <a:xfrm>
              <a:off x="1413342" y="2933801"/>
              <a:ext cx="621682" cy="53415"/>
            </a:xfrm>
            <a:custGeom>
              <a:gdLst>
                <a:gd name="T0" fmla="*/ 45 w 584"/>
                <a:gd name="T1" fmla="*/ 0 h 50"/>
                <a:gd name="T2" fmla="*/ 0 w 584"/>
                <a:gd name="T3" fmla="*/ 12 h 50"/>
                <a:gd name="T4" fmla="*/ 584 w 584"/>
                <a:gd name="T5" fmla="*/ 7 h 50"/>
                <a:gd name="T6" fmla="*/ 550 w 584"/>
                <a:gd name="T7" fmla="*/ 0 h 50"/>
                <a:gd name="T8" fmla="*/ 45 w 584"/>
                <a:gd name="T9" fmla="*/ 0 h 50"/>
              </a:gdLst>
              <a:cxnLst>
                <a:cxn ang="0">
                  <a:pos x="T0" y="T1"/>
                </a:cxn>
                <a:cxn ang="0">
                  <a:pos x="T2" y="T3"/>
                </a:cxn>
                <a:cxn ang="0">
                  <a:pos x="T4" y="T5"/>
                </a:cxn>
                <a:cxn ang="0">
                  <a:pos x="T6" y="T7"/>
                </a:cxn>
                <a:cxn ang="0">
                  <a:pos x="T8" y="T9"/>
                </a:cxn>
              </a:cxnLst>
              <a:rect l="0" t="0" r="r" b="b"/>
              <a:pathLst>
                <a:path w="584" h="50">
                  <a:moveTo>
                    <a:pt x="45" y="0"/>
                  </a:moveTo>
                  <a:cubicBezTo>
                    <a:pt x="36" y="8"/>
                    <a:pt x="0" y="12"/>
                    <a:pt x="0" y="12"/>
                  </a:cubicBezTo>
                  <a:cubicBezTo>
                    <a:pt x="449" y="50"/>
                    <a:pt x="584" y="7"/>
                    <a:pt x="584" y="7"/>
                  </a:cubicBezTo>
                  <a:cubicBezTo>
                    <a:pt x="569" y="7"/>
                    <a:pt x="558" y="4"/>
                    <a:pt x="550" y="0"/>
                  </a:cubicBezTo>
                  <a:cubicBezTo>
                    <a:pt x="481" y="14"/>
                    <a:pt x="290" y="27"/>
                    <a:pt x="45" y="0"/>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1" name="Freeform 31"/>
            <p:cNvSpPr/>
            <p:nvPr/>
          </p:nvSpPr>
          <p:spPr bwMode="auto">
            <a:xfrm>
              <a:off x="1411996" y="2932902"/>
              <a:ext cx="623029" cy="31870"/>
            </a:xfrm>
            <a:custGeom>
              <a:gdLst>
                <a:gd name="T0" fmla="*/ 46 w 585"/>
                <a:gd name="T1" fmla="*/ 1 h 30"/>
                <a:gd name="T2" fmla="*/ 45 w 585"/>
                <a:gd name="T3" fmla="*/ 0 h 30"/>
                <a:gd name="T4" fmla="*/ 35 w 585"/>
                <a:gd name="T5" fmla="*/ 5 h 30"/>
                <a:gd name="T6" fmla="*/ 12 w 585"/>
                <a:gd name="T7" fmla="*/ 10 h 30"/>
                <a:gd name="T8" fmla="*/ 4 w 585"/>
                <a:gd name="T9" fmla="*/ 12 h 30"/>
                <a:gd name="T10" fmla="*/ 0 w 585"/>
                <a:gd name="T11" fmla="*/ 12 h 30"/>
                <a:gd name="T12" fmla="*/ 0 w 585"/>
                <a:gd name="T13" fmla="*/ 14 h 30"/>
                <a:gd name="T14" fmla="*/ 328 w 585"/>
                <a:gd name="T15" fmla="*/ 30 h 30"/>
                <a:gd name="T16" fmla="*/ 585 w 585"/>
                <a:gd name="T17" fmla="*/ 9 h 30"/>
                <a:gd name="T18" fmla="*/ 585 w 585"/>
                <a:gd name="T19" fmla="*/ 7 h 30"/>
                <a:gd name="T20" fmla="*/ 552 w 585"/>
                <a:gd name="T21" fmla="*/ 0 h 30"/>
                <a:gd name="T22" fmla="*/ 552 w 585"/>
                <a:gd name="T23" fmla="*/ 0 h 30"/>
                <a:gd name="T24" fmla="*/ 551 w 585"/>
                <a:gd name="T25" fmla="*/ 0 h 30"/>
                <a:gd name="T26" fmla="*/ 323 w 585"/>
                <a:gd name="T27" fmla="*/ 16 h 30"/>
                <a:gd name="T28" fmla="*/ 46 w 585"/>
                <a:gd name="T29" fmla="*/ 0 h 30"/>
                <a:gd name="T30" fmla="*/ 45 w 585"/>
                <a:gd name="T31" fmla="*/ 0 h 30"/>
                <a:gd name="T32" fmla="*/ 45 w 585"/>
                <a:gd name="T33" fmla="*/ 0 h 30"/>
                <a:gd name="T34" fmla="*/ 46 w 585"/>
                <a:gd name="T35" fmla="*/ 1 h 30"/>
                <a:gd name="T36" fmla="*/ 45 w 585"/>
                <a:gd name="T37" fmla="*/ 2 h 30"/>
                <a:gd name="T38" fmla="*/ 323 w 585"/>
                <a:gd name="T39" fmla="*/ 18 h 30"/>
                <a:gd name="T40" fmla="*/ 552 w 585"/>
                <a:gd name="T41" fmla="*/ 2 h 30"/>
                <a:gd name="T42" fmla="*/ 551 w 585"/>
                <a:gd name="T43" fmla="*/ 1 h 30"/>
                <a:gd name="T44" fmla="*/ 551 w 585"/>
                <a:gd name="T45" fmla="*/ 2 h 30"/>
                <a:gd name="T46" fmla="*/ 585 w 585"/>
                <a:gd name="T47" fmla="*/ 9 h 30"/>
                <a:gd name="T48" fmla="*/ 585 w 585"/>
                <a:gd name="T49" fmla="*/ 8 h 30"/>
                <a:gd name="T50" fmla="*/ 584 w 585"/>
                <a:gd name="T51" fmla="*/ 7 h 30"/>
                <a:gd name="T52" fmla="*/ 581 w 585"/>
                <a:gd name="T53" fmla="*/ 8 h 30"/>
                <a:gd name="T54" fmla="*/ 328 w 585"/>
                <a:gd name="T55" fmla="*/ 28 h 30"/>
                <a:gd name="T56" fmla="*/ 1 w 585"/>
                <a:gd name="T57" fmla="*/ 12 h 30"/>
                <a:gd name="T58" fmla="*/ 1 w 585"/>
                <a:gd name="T59" fmla="*/ 13 h 30"/>
                <a:gd name="T60" fmla="*/ 1 w 585"/>
                <a:gd name="T61" fmla="*/ 14 h 30"/>
                <a:gd name="T62" fmla="*/ 20 w 585"/>
                <a:gd name="T63" fmla="*/ 11 h 30"/>
                <a:gd name="T64" fmla="*/ 35 w 585"/>
                <a:gd name="T65" fmla="*/ 7 h 30"/>
                <a:gd name="T66" fmla="*/ 46 w 585"/>
                <a:gd name="T67" fmla="*/ 2 h 30"/>
                <a:gd name="T68" fmla="*/ 46 w 585"/>
                <a:gd name="T69" fmla="*/ 1 h 30"/>
                <a:gd name="T70" fmla="*/ 45 w 585"/>
                <a:gd name="T71" fmla="*/ 2 h 30"/>
                <a:gd name="T72" fmla="*/ 46 w 585"/>
                <a:gd name="T73" fmla="*/ 1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5" h="30">
                  <a:moveTo>
                    <a:pt x="46" y="1"/>
                  </a:moveTo>
                  <a:cubicBezTo>
                    <a:pt x="45" y="0"/>
                    <a:pt x="45" y="0"/>
                    <a:pt x="45" y="0"/>
                  </a:cubicBezTo>
                  <a:cubicBezTo>
                    <a:pt x="43" y="2"/>
                    <a:pt x="39" y="4"/>
                    <a:pt x="35" y="5"/>
                  </a:cubicBezTo>
                  <a:cubicBezTo>
                    <a:pt x="28" y="7"/>
                    <a:pt x="19" y="9"/>
                    <a:pt x="12" y="10"/>
                  </a:cubicBezTo>
                  <a:cubicBezTo>
                    <a:pt x="9" y="11"/>
                    <a:pt x="6" y="11"/>
                    <a:pt x="4" y="12"/>
                  </a:cubicBezTo>
                  <a:cubicBezTo>
                    <a:pt x="2" y="12"/>
                    <a:pt x="0" y="12"/>
                    <a:pt x="0" y="12"/>
                  </a:cubicBezTo>
                  <a:cubicBezTo>
                    <a:pt x="0" y="14"/>
                    <a:pt x="0" y="14"/>
                    <a:pt x="0" y="14"/>
                  </a:cubicBezTo>
                  <a:cubicBezTo>
                    <a:pt x="137" y="26"/>
                    <a:pt x="245" y="30"/>
                    <a:pt x="328" y="30"/>
                  </a:cubicBezTo>
                  <a:cubicBezTo>
                    <a:pt x="519" y="30"/>
                    <a:pt x="585" y="9"/>
                    <a:pt x="585" y="9"/>
                  </a:cubicBezTo>
                  <a:cubicBezTo>
                    <a:pt x="585" y="7"/>
                    <a:pt x="585" y="7"/>
                    <a:pt x="585" y="7"/>
                  </a:cubicBezTo>
                  <a:cubicBezTo>
                    <a:pt x="570" y="7"/>
                    <a:pt x="560" y="4"/>
                    <a:pt x="552" y="0"/>
                  </a:cubicBezTo>
                  <a:cubicBezTo>
                    <a:pt x="552" y="0"/>
                    <a:pt x="552" y="0"/>
                    <a:pt x="552" y="0"/>
                  </a:cubicBezTo>
                  <a:cubicBezTo>
                    <a:pt x="551" y="0"/>
                    <a:pt x="551" y="0"/>
                    <a:pt x="551" y="0"/>
                  </a:cubicBezTo>
                  <a:cubicBezTo>
                    <a:pt x="511" y="8"/>
                    <a:pt x="431" y="16"/>
                    <a:pt x="323" y="16"/>
                  </a:cubicBezTo>
                  <a:cubicBezTo>
                    <a:pt x="244" y="16"/>
                    <a:pt x="150" y="12"/>
                    <a:pt x="46" y="0"/>
                  </a:cubicBezTo>
                  <a:cubicBezTo>
                    <a:pt x="45" y="0"/>
                    <a:pt x="45" y="0"/>
                    <a:pt x="45" y="0"/>
                  </a:cubicBezTo>
                  <a:cubicBezTo>
                    <a:pt x="45" y="0"/>
                    <a:pt x="45" y="0"/>
                    <a:pt x="45" y="0"/>
                  </a:cubicBezTo>
                  <a:cubicBezTo>
                    <a:pt x="46" y="1"/>
                    <a:pt x="46" y="1"/>
                    <a:pt x="46" y="1"/>
                  </a:cubicBezTo>
                  <a:cubicBezTo>
                    <a:pt x="45" y="2"/>
                    <a:pt x="45" y="2"/>
                    <a:pt x="45" y="2"/>
                  </a:cubicBezTo>
                  <a:cubicBezTo>
                    <a:pt x="149" y="14"/>
                    <a:pt x="244" y="18"/>
                    <a:pt x="323" y="18"/>
                  </a:cubicBezTo>
                  <a:cubicBezTo>
                    <a:pt x="431" y="18"/>
                    <a:pt x="511" y="10"/>
                    <a:pt x="552" y="2"/>
                  </a:cubicBezTo>
                  <a:cubicBezTo>
                    <a:pt x="551" y="1"/>
                    <a:pt x="551" y="1"/>
                    <a:pt x="551" y="1"/>
                  </a:cubicBezTo>
                  <a:cubicBezTo>
                    <a:pt x="551" y="2"/>
                    <a:pt x="551" y="2"/>
                    <a:pt x="551" y="2"/>
                  </a:cubicBezTo>
                  <a:cubicBezTo>
                    <a:pt x="559" y="6"/>
                    <a:pt x="570" y="9"/>
                    <a:pt x="585" y="9"/>
                  </a:cubicBezTo>
                  <a:cubicBezTo>
                    <a:pt x="585" y="8"/>
                    <a:pt x="585" y="8"/>
                    <a:pt x="585" y="8"/>
                  </a:cubicBezTo>
                  <a:cubicBezTo>
                    <a:pt x="584" y="7"/>
                    <a:pt x="584" y="7"/>
                    <a:pt x="584" y="7"/>
                  </a:cubicBezTo>
                  <a:cubicBezTo>
                    <a:pt x="584" y="7"/>
                    <a:pt x="583" y="7"/>
                    <a:pt x="581" y="8"/>
                  </a:cubicBezTo>
                  <a:cubicBezTo>
                    <a:pt x="566" y="12"/>
                    <a:pt x="495" y="28"/>
                    <a:pt x="328" y="28"/>
                  </a:cubicBezTo>
                  <a:cubicBezTo>
                    <a:pt x="245" y="28"/>
                    <a:pt x="137" y="24"/>
                    <a:pt x="1" y="12"/>
                  </a:cubicBezTo>
                  <a:cubicBezTo>
                    <a:pt x="1" y="13"/>
                    <a:pt x="1" y="13"/>
                    <a:pt x="1" y="13"/>
                  </a:cubicBezTo>
                  <a:cubicBezTo>
                    <a:pt x="1" y="14"/>
                    <a:pt x="1" y="14"/>
                    <a:pt x="1" y="14"/>
                  </a:cubicBezTo>
                  <a:cubicBezTo>
                    <a:pt x="1" y="14"/>
                    <a:pt x="10" y="13"/>
                    <a:pt x="20" y="11"/>
                  </a:cubicBezTo>
                  <a:cubicBezTo>
                    <a:pt x="25" y="10"/>
                    <a:pt x="30" y="9"/>
                    <a:pt x="35" y="7"/>
                  </a:cubicBezTo>
                  <a:cubicBezTo>
                    <a:pt x="40" y="6"/>
                    <a:pt x="44" y="4"/>
                    <a:pt x="46" y="2"/>
                  </a:cubicBezTo>
                  <a:cubicBezTo>
                    <a:pt x="46" y="1"/>
                    <a:pt x="46" y="1"/>
                    <a:pt x="46" y="1"/>
                  </a:cubicBezTo>
                  <a:cubicBezTo>
                    <a:pt x="45" y="2"/>
                    <a:pt x="45" y="2"/>
                    <a:pt x="45" y="2"/>
                  </a:cubicBezTo>
                  <a:lnTo>
                    <a:pt x="46" y="1"/>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2" name="任意多边形 311"/>
            <p:cNvSpPr>
              <a:spLocks noChangeArrowheads="1"/>
            </p:cNvSpPr>
            <p:nvPr/>
          </p:nvSpPr>
          <p:spPr bwMode="auto">
            <a:xfrm>
              <a:off x="1697475" y="2967017"/>
              <a:ext cx="65086" cy="430913"/>
            </a:xfrm>
            <a:custGeom>
              <a:gdLst>
                <a:gd name="connsiteX0" fmla="*/ 70545 w 112406"/>
                <a:gd name="connsiteY0" fmla="*/ 722495 h 744201"/>
                <a:gd name="connsiteX1" fmla="*/ 80623 w 112406"/>
                <a:gd name="connsiteY1" fmla="*/ 733348 h 744201"/>
                <a:gd name="connsiteX2" fmla="*/ 70545 w 112406"/>
                <a:gd name="connsiteY2" fmla="*/ 744201 h 744201"/>
                <a:gd name="connsiteX3" fmla="*/ 60467 w 112406"/>
                <a:gd name="connsiteY3" fmla="*/ 733348 h 744201"/>
                <a:gd name="connsiteX4" fmla="*/ 70545 w 112406"/>
                <a:gd name="connsiteY4" fmla="*/ 722495 h 744201"/>
                <a:gd name="connsiteX5" fmla="*/ 39536 w 112406"/>
                <a:gd name="connsiteY5" fmla="*/ 722495 h 744201"/>
                <a:gd name="connsiteX6" fmla="*/ 49614 w 112406"/>
                <a:gd name="connsiteY6" fmla="*/ 733348 h 744201"/>
                <a:gd name="connsiteX7" fmla="*/ 39536 w 112406"/>
                <a:gd name="connsiteY7" fmla="*/ 744201 h 744201"/>
                <a:gd name="connsiteX8" fmla="*/ 29458 w 112406"/>
                <a:gd name="connsiteY8" fmla="*/ 733348 h 744201"/>
                <a:gd name="connsiteX9" fmla="*/ 39536 w 112406"/>
                <a:gd name="connsiteY9" fmla="*/ 722495 h 744201"/>
                <a:gd name="connsiteX10" fmla="*/ 70545 w 112406"/>
                <a:gd name="connsiteY10" fmla="*/ 689161 h 744201"/>
                <a:gd name="connsiteX11" fmla="*/ 80623 w 112406"/>
                <a:gd name="connsiteY11" fmla="*/ 700402 h 744201"/>
                <a:gd name="connsiteX12" fmla="*/ 70545 w 112406"/>
                <a:gd name="connsiteY12" fmla="*/ 711643 h 744201"/>
                <a:gd name="connsiteX13" fmla="*/ 60467 w 112406"/>
                <a:gd name="connsiteY13" fmla="*/ 700402 h 744201"/>
                <a:gd name="connsiteX14" fmla="*/ 70545 w 112406"/>
                <a:gd name="connsiteY14" fmla="*/ 689161 h 744201"/>
                <a:gd name="connsiteX15" fmla="*/ 39536 w 112406"/>
                <a:gd name="connsiteY15" fmla="*/ 689161 h 744201"/>
                <a:gd name="connsiteX16" fmla="*/ 49614 w 112406"/>
                <a:gd name="connsiteY16" fmla="*/ 700402 h 744201"/>
                <a:gd name="connsiteX17" fmla="*/ 39536 w 112406"/>
                <a:gd name="connsiteY17" fmla="*/ 711643 h 744201"/>
                <a:gd name="connsiteX18" fmla="*/ 29458 w 112406"/>
                <a:gd name="connsiteY18" fmla="*/ 700402 h 744201"/>
                <a:gd name="connsiteX19" fmla="*/ 39536 w 112406"/>
                <a:gd name="connsiteY19" fmla="*/ 689161 h 744201"/>
                <a:gd name="connsiteX20" fmla="*/ 70545 w 112406"/>
                <a:gd name="connsiteY20" fmla="*/ 654277 h 744201"/>
                <a:gd name="connsiteX21" fmla="*/ 80623 w 112406"/>
                <a:gd name="connsiteY21" fmla="*/ 665518 h 744201"/>
                <a:gd name="connsiteX22" fmla="*/ 70545 w 112406"/>
                <a:gd name="connsiteY22" fmla="*/ 676759 h 744201"/>
                <a:gd name="connsiteX23" fmla="*/ 60467 w 112406"/>
                <a:gd name="connsiteY23" fmla="*/ 665518 h 744201"/>
                <a:gd name="connsiteX24" fmla="*/ 70545 w 112406"/>
                <a:gd name="connsiteY24" fmla="*/ 654277 h 744201"/>
                <a:gd name="connsiteX25" fmla="*/ 39536 w 112406"/>
                <a:gd name="connsiteY25" fmla="*/ 654277 h 744201"/>
                <a:gd name="connsiteX26" fmla="*/ 49614 w 112406"/>
                <a:gd name="connsiteY26" fmla="*/ 665518 h 744201"/>
                <a:gd name="connsiteX27" fmla="*/ 39536 w 112406"/>
                <a:gd name="connsiteY27" fmla="*/ 676759 h 744201"/>
                <a:gd name="connsiteX28" fmla="*/ 29458 w 112406"/>
                <a:gd name="connsiteY28" fmla="*/ 665518 h 744201"/>
                <a:gd name="connsiteX29" fmla="*/ 39536 w 112406"/>
                <a:gd name="connsiteY29" fmla="*/ 654277 h 744201"/>
                <a:gd name="connsiteX30" fmla="*/ 70545 w 112406"/>
                <a:gd name="connsiteY30" fmla="*/ 621718 h 744201"/>
                <a:gd name="connsiteX31" fmla="*/ 80623 w 112406"/>
                <a:gd name="connsiteY31" fmla="*/ 632571 h 744201"/>
                <a:gd name="connsiteX32" fmla="*/ 70545 w 112406"/>
                <a:gd name="connsiteY32" fmla="*/ 643424 h 744201"/>
                <a:gd name="connsiteX33" fmla="*/ 60467 w 112406"/>
                <a:gd name="connsiteY33" fmla="*/ 632571 h 744201"/>
                <a:gd name="connsiteX34" fmla="*/ 70545 w 112406"/>
                <a:gd name="connsiteY34" fmla="*/ 621718 h 744201"/>
                <a:gd name="connsiteX35" fmla="*/ 39536 w 112406"/>
                <a:gd name="connsiteY35" fmla="*/ 621718 h 744201"/>
                <a:gd name="connsiteX36" fmla="*/ 49614 w 112406"/>
                <a:gd name="connsiteY36" fmla="*/ 632571 h 744201"/>
                <a:gd name="connsiteX37" fmla="*/ 39536 w 112406"/>
                <a:gd name="connsiteY37" fmla="*/ 643424 h 744201"/>
                <a:gd name="connsiteX38" fmla="*/ 29458 w 112406"/>
                <a:gd name="connsiteY38" fmla="*/ 632571 h 744201"/>
                <a:gd name="connsiteX39" fmla="*/ 39536 w 112406"/>
                <a:gd name="connsiteY39" fmla="*/ 621718 h 744201"/>
                <a:gd name="connsiteX40" fmla="*/ 70545 w 112406"/>
                <a:gd name="connsiteY40" fmla="*/ 588384 h 744201"/>
                <a:gd name="connsiteX41" fmla="*/ 80623 w 112406"/>
                <a:gd name="connsiteY41" fmla="*/ 599625 h 744201"/>
                <a:gd name="connsiteX42" fmla="*/ 70545 w 112406"/>
                <a:gd name="connsiteY42" fmla="*/ 610866 h 744201"/>
                <a:gd name="connsiteX43" fmla="*/ 60467 w 112406"/>
                <a:gd name="connsiteY43" fmla="*/ 599625 h 744201"/>
                <a:gd name="connsiteX44" fmla="*/ 70545 w 112406"/>
                <a:gd name="connsiteY44" fmla="*/ 588384 h 744201"/>
                <a:gd name="connsiteX45" fmla="*/ 39536 w 112406"/>
                <a:gd name="connsiteY45" fmla="*/ 588384 h 744201"/>
                <a:gd name="connsiteX46" fmla="*/ 49614 w 112406"/>
                <a:gd name="connsiteY46" fmla="*/ 599625 h 744201"/>
                <a:gd name="connsiteX47" fmla="*/ 39536 w 112406"/>
                <a:gd name="connsiteY47" fmla="*/ 610866 h 744201"/>
                <a:gd name="connsiteX48" fmla="*/ 29458 w 112406"/>
                <a:gd name="connsiteY48" fmla="*/ 599625 h 744201"/>
                <a:gd name="connsiteX49" fmla="*/ 39536 w 112406"/>
                <a:gd name="connsiteY49" fmla="*/ 588384 h 744201"/>
                <a:gd name="connsiteX50" fmla="*/ 102328 w 112406"/>
                <a:gd name="connsiteY50" fmla="*/ 558926 h 744201"/>
                <a:gd name="connsiteX51" fmla="*/ 112406 w 112406"/>
                <a:gd name="connsiteY51" fmla="*/ 570167 h 744201"/>
                <a:gd name="connsiteX52" fmla="*/ 102328 w 112406"/>
                <a:gd name="connsiteY52" fmla="*/ 581408 h 744201"/>
                <a:gd name="connsiteX53" fmla="*/ 92250 w 112406"/>
                <a:gd name="connsiteY53" fmla="*/ 570167 h 744201"/>
                <a:gd name="connsiteX54" fmla="*/ 102328 w 112406"/>
                <a:gd name="connsiteY54" fmla="*/ 558926 h 744201"/>
                <a:gd name="connsiteX55" fmla="*/ 70545 w 112406"/>
                <a:gd name="connsiteY55" fmla="*/ 558926 h 744201"/>
                <a:gd name="connsiteX56" fmla="*/ 80623 w 112406"/>
                <a:gd name="connsiteY56" fmla="*/ 570167 h 744201"/>
                <a:gd name="connsiteX57" fmla="*/ 70545 w 112406"/>
                <a:gd name="connsiteY57" fmla="*/ 581408 h 744201"/>
                <a:gd name="connsiteX58" fmla="*/ 60467 w 112406"/>
                <a:gd name="connsiteY58" fmla="*/ 570167 h 744201"/>
                <a:gd name="connsiteX59" fmla="*/ 70545 w 112406"/>
                <a:gd name="connsiteY59" fmla="*/ 558926 h 744201"/>
                <a:gd name="connsiteX60" fmla="*/ 39536 w 112406"/>
                <a:gd name="connsiteY60" fmla="*/ 558926 h 744201"/>
                <a:gd name="connsiteX61" fmla="*/ 49614 w 112406"/>
                <a:gd name="connsiteY61" fmla="*/ 570167 h 744201"/>
                <a:gd name="connsiteX62" fmla="*/ 39536 w 112406"/>
                <a:gd name="connsiteY62" fmla="*/ 581408 h 744201"/>
                <a:gd name="connsiteX63" fmla="*/ 29458 w 112406"/>
                <a:gd name="connsiteY63" fmla="*/ 570167 h 744201"/>
                <a:gd name="connsiteX64" fmla="*/ 39536 w 112406"/>
                <a:gd name="connsiteY64" fmla="*/ 558926 h 744201"/>
                <a:gd name="connsiteX65" fmla="*/ 10078 w 112406"/>
                <a:gd name="connsiteY65" fmla="*/ 558926 h 744201"/>
                <a:gd name="connsiteX66" fmla="*/ 20156 w 112406"/>
                <a:gd name="connsiteY66" fmla="*/ 570167 h 744201"/>
                <a:gd name="connsiteX67" fmla="*/ 10078 w 112406"/>
                <a:gd name="connsiteY67" fmla="*/ 581408 h 744201"/>
                <a:gd name="connsiteX68" fmla="*/ 0 w 112406"/>
                <a:gd name="connsiteY68" fmla="*/ 570167 h 744201"/>
                <a:gd name="connsiteX69" fmla="*/ 10078 w 112406"/>
                <a:gd name="connsiteY69" fmla="*/ 558926 h 744201"/>
                <a:gd name="connsiteX70" fmla="*/ 102328 w 112406"/>
                <a:gd name="connsiteY70" fmla="*/ 526367 h 744201"/>
                <a:gd name="connsiteX71" fmla="*/ 112406 w 112406"/>
                <a:gd name="connsiteY71" fmla="*/ 537220 h 744201"/>
                <a:gd name="connsiteX72" fmla="*/ 102328 w 112406"/>
                <a:gd name="connsiteY72" fmla="*/ 548073 h 744201"/>
                <a:gd name="connsiteX73" fmla="*/ 92250 w 112406"/>
                <a:gd name="connsiteY73" fmla="*/ 537220 h 744201"/>
                <a:gd name="connsiteX74" fmla="*/ 102328 w 112406"/>
                <a:gd name="connsiteY74" fmla="*/ 526367 h 744201"/>
                <a:gd name="connsiteX75" fmla="*/ 70545 w 112406"/>
                <a:gd name="connsiteY75" fmla="*/ 526367 h 744201"/>
                <a:gd name="connsiteX76" fmla="*/ 80623 w 112406"/>
                <a:gd name="connsiteY76" fmla="*/ 537220 h 744201"/>
                <a:gd name="connsiteX77" fmla="*/ 70545 w 112406"/>
                <a:gd name="connsiteY77" fmla="*/ 548073 h 744201"/>
                <a:gd name="connsiteX78" fmla="*/ 60467 w 112406"/>
                <a:gd name="connsiteY78" fmla="*/ 537220 h 744201"/>
                <a:gd name="connsiteX79" fmla="*/ 70545 w 112406"/>
                <a:gd name="connsiteY79" fmla="*/ 526367 h 744201"/>
                <a:gd name="connsiteX80" fmla="*/ 39536 w 112406"/>
                <a:gd name="connsiteY80" fmla="*/ 526367 h 744201"/>
                <a:gd name="connsiteX81" fmla="*/ 49614 w 112406"/>
                <a:gd name="connsiteY81" fmla="*/ 537220 h 744201"/>
                <a:gd name="connsiteX82" fmla="*/ 39536 w 112406"/>
                <a:gd name="connsiteY82" fmla="*/ 548073 h 744201"/>
                <a:gd name="connsiteX83" fmla="*/ 29458 w 112406"/>
                <a:gd name="connsiteY83" fmla="*/ 537220 h 744201"/>
                <a:gd name="connsiteX84" fmla="*/ 39536 w 112406"/>
                <a:gd name="connsiteY84" fmla="*/ 526367 h 744201"/>
                <a:gd name="connsiteX85" fmla="*/ 10078 w 112406"/>
                <a:gd name="connsiteY85" fmla="*/ 526367 h 744201"/>
                <a:gd name="connsiteX86" fmla="*/ 20156 w 112406"/>
                <a:gd name="connsiteY86" fmla="*/ 537220 h 744201"/>
                <a:gd name="connsiteX87" fmla="*/ 10078 w 112406"/>
                <a:gd name="connsiteY87" fmla="*/ 548073 h 744201"/>
                <a:gd name="connsiteX88" fmla="*/ 0 w 112406"/>
                <a:gd name="connsiteY88" fmla="*/ 537220 h 744201"/>
                <a:gd name="connsiteX89" fmla="*/ 10078 w 112406"/>
                <a:gd name="connsiteY89" fmla="*/ 526367 h 744201"/>
                <a:gd name="connsiteX90" fmla="*/ 102328 w 112406"/>
                <a:gd name="connsiteY90" fmla="*/ 491483 h 744201"/>
                <a:gd name="connsiteX91" fmla="*/ 112406 w 112406"/>
                <a:gd name="connsiteY91" fmla="*/ 503499 h 744201"/>
                <a:gd name="connsiteX92" fmla="*/ 102328 w 112406"/>
                <a:gd name="connsiteY92" fmla="*/ 515515 h 744201"/>
                <a:gd name="connsiteX93" fmla="*/ 92250 w 112406"/>
                <a:gd name="connsiteY93" fmla="*/ 503499 h 744201"/>
                <a:gd name="connsiteX94" fmla="*/ 102328 w 112406"/>
                <a:gd name="connsiteY94" fmla="*/ 491483 h 744201"/>
                <a:gd name="connsiteX95" fmla="*/ 70545 w 112406"/>
                <a:gd name="connsiteY95" fmla="*/ 491483 h 744201"/>
                <a:gd name="connsiteX96" fmla="*/ 80623 w 112406"/>
                <a:gd name="connsiteY96" fmla="*/ 503499 h 744201"/>
                <a:gd name="connsiteX97" fmla="*/ 70545 w 112406"/>
                <a:gd name="connsiteY97" fmla="*/ 515515 h 744201"/>
                <a:gd name="connsiteX98" fmla="*/ 60467 w 112406"/>
                <a:gd name="connsiteY98" fmla="*/ 503499 h 744201"/>
                <a:gd name="connsiteX99" fmla="*/ 70545 w 112406"/>
                <a:gd name="connsiteY99" fmla="*/ 491483 h 744201"/>
                <a:gd name="connsiteX100" fmla="*/ 39536 w 112406"/>
                <a:gd name="connsiteY100" fmla="*/ 491483 h 744201"/>
                <a:gd name="connsiteX101" fmla="*/ 49614 w 112406"/>
                <a:gd name="connsiteY101" fmla="*/ 503499 h 744201"/>
                <a:gd name="connsiteX102" fmla="*/ 39536 w 112406"/>
                <a:gd name="connsiteY102" fmla="*/ 515515 h 744201"/>
                <a:gd name="connsiteX103" fmla="*/ 29458 w 112406"/>
                <a:gd name="connsiteY103" fmla="*/ 503499 h 744201"/>
                <a:gd name="connsiteX104" fmla="*/ 39536 w 112406"/>
                <a:gd name="connsiteY104" fmla="*/ 491483 h 744201"/>
                <a:gd name="connsiteX105" fmla="*/ 10078 w 112406"/>
                <a:gd name="connsiteY105" fmla="*/ 491483 h 744201"/>
                <a:gd name="connsiteX106" fmla="*/ 20156 w 112406"/>
                <a:gd name="connsiteY106" fmla="*/ 503499 h 744201"/>
                <a:gd name="connsiteX107" fmla="*/ 10078 w 112406"/>
                <a:gd name="connsiteY107" fmla="*/ 515515 h 744201"/>
                <a:gd name="connsiteX108" fmla="*/ 0 w 112406"/>
                <a:gd name="connsiteY108" fmla="*/ 503499 h 744201"/>
                <a:gd name="connsiteX109" fmla="*/ 10078 w 112406"/>
                <a:gd name="connsiteY109" fmla="*/ 491483 h 744201"/>
                <a:gd name="connsiteX110" fmla="*/ 102328 w 112406"/>
                <a:gd name="connsiteY110" fmla="*/ 458149 h 744201"/>
                <a:gd name="connsiteX111" fmla="*/ 112406 w 112406"/>
                <a:gd name="connsiteY111" fmla="*/ 469390 h 744201"/>
                <a:gd name="connsiteX112" fmla="*/ 102328 w 112406"/>
                <a:gd name="connsiteY112" fmla="*/ 480631 h 744201"/>
                <a:gd name="connsiteX113" fmla="*/ 92250 w 112406"/>
                <a:gd name="connsiteY113" fmla="*/ 469390 h 744201"/>
                <a:gd name="connsiteX114" fmla="*/ 102328 w 112406"/>
                <a:gd name="connsiteY114" fmla="*/ 458149 h 744201"/>
                <a:gd name="connsiteX115" fmla="*/ 70545 w 112406"/>
                <a:gd name="connsiteY115" fmla="*/ 458149 h 744201"/>
                <a:gd name="connsiteX116" fmla="*/ 80623 w 112406"/>
                <a:gd name="connsiteY116" fmla="*/ 469390 h 744201"/>
                <a:gd name="connsiteX117" fmla="*/ 70545 w 112406"/>
                <a:gd name="connsiteY117" fmla="*/ 480631 h 744201"/>
                <a:gd name="connsiteX118" fmla="*/ 60467 w 112406"/>
                <a:gd name="connsiteY118" fmla="*/ 469390 h 744201"/>
                <a:gd name="connsiteX119" fmla="*/ 70545 w 112406"/>
                <a:gd name="connsiteY119" fmla="*/ 458149 h 744201"/>
                <a:gd name="connsiteX120" fmla="*/ 39536 w 112406"/>
                <a:gd name="connsiteY120" fmla="*/ 458149 h 744201"/>
                <a:gd name="connsiteX121" fmla="*/ 49614 w 112406"/>
                <a:gd name="connsiteY121" fmla="*/ 469390 h 744201"/>
                <a:gd name="connsiteX122" fmla="*/ 39536 w 112406"/>
                <a:gd name="connsiteY122" fmla="*/ 480631 h 744201"/>
                <a:gd name="connsiteX123" fmla="*/ 29458 w 112406"/>
                <a:gd name="connsiteY123" fmla="*/ 469390 h 744201"/>
                <a:gd name="connsiteX124" fmla="*/ 39536 w 112406"/>
                <a:gd name="connsiteY124" fmla="*/ 458149 h 744201"/>
                <a:gd name="connsiteX125" fmla="*/ 10078 w 112406"/>
                <a:gd name="connsiteY125" fmla="*/ 458149 h 744201"/>
                <a:gd name="connsiteX126" fmla="*/ 20156 w 112406"/>
                <a:gd name="connsiteY126" fmla="*/ 469390 h 744201"/>
                <a:gd name="connsiteX127" fmla="*/ 10078 w 112406"/>
                <a:gd name="connsiteY127" fmla="*/ 480631 h 744201"/>
                <a:gd name="connsiteX128" fmla="*/ 0 w 112406"/>
                <a:gd name="connsiteY128" fmla="*/ 469390 h 744201"/>
                <a:gd name="connsiteX129" fmla="*/ 10078 w 112406"/>
                <a:gd name="connsiteY129" fmla="*/ 458149 h 744201"/>
                <a:gd name="connsiteX130" fmla="*/ 102328 w 112406"/>
                <a:gd name="connsiteY130" fmla="*/ 425590 h 744201"/>
                <a:gd name="connsiteX131" fmla="*/ 112406 w 112406"/>
                <a:gd name="connsiteY131" fmla="*/ 436443 h 744201"/>
                <a:gd name="connsiteX132" fmla="*/ 102328 w 112406"/>
                <a:gd name="connsiteY132" fmla="*/ 447296 h 744201"/>
                <a:gd name="connsiteX133" fmla="*/ 92250 w 112406"/>
                <a:gd name="connsiteY133" fmla="*/ 436443 h 744201"/>
                <a:gd name="connsiteX134" fmla="*/ 102328 w 112406"/>
                <a:gd name="connsiteY134" fmla="*/ 425590 h 744201"/>
                <a:gd name="connsiteX135" fmla="*/ 70545 w 112406"/>
                <a:gd name="connsiteY135" fmla="*/ 425590 h 744201"/>
                <a:gd name="connsiteX136" fmla="*/ 80623 w 112406"/>
                <a:gd name="connsiteY136" fmla="*/ 436443 h 744201"/>
                <a:gd name="connsiteX137" fmla="*/ 70545 w 112406"/>
                <a:gd name="connsiteY137" fmla="*/ 447296 h 744201"/>
                <a:gd name="connsiteX138" fmla="*/ 60467 w 112406"/>
                <a:gd name="connsiteY138" fmla="*/ 436443 h 744201"/>
                <a:gd name="connsiteX139" fmla="*/ 70545 w 112406"/>
                <a:gd name="connsiteY139" fmla="*/ 425590 h 744201"/>
                <a:gd name="connsiteX140" fmla="*/ 39536 w 112406"/>
                <a:gd name="connsiteY140" fmla="*/ 425590 h 744201"/>
                <a:gd name="connsiteX141" fmla="*/ 49614 w 112406"/>
                <a:gd name="connsiteY141" fmla="*/ 436443 h 744201"/>
                <a:gd name="connsiteX142" fmla="*/ 39536 w 112406"/>
                <a:gd name="connsiteY142" fmla="*/ 447296 h 744201"/>
                <a:gd name="connsiteX143" fmla="*/ 29458 w 112406"/>
                <a:gd name="connsiteY143" fmla="*/ 436443 h 744201"/>
                <a:gd name="connsiteX144" fmla="*/ 39536 w 112406"/>
                <a:gd name="connsiteY144" fmla="*/ 425590 h 744201"/>
                <a:gd name="connsiteX145" fmla="*/ 10078 w 112406"/>
                <a:gd name="connsiteY145" fmla="*/ 425590 h 744201"/>
                <a:gd name="connsiteX146" fmla="*/ 20156 w 112406"/>
                <a:gd name="connsiteY146" fmla="*/ 436443 h 744201"/>
                <a:gd name="connsiteX147" fmla="*/ 10078 w 112406"/>
                <a:gd name="connsiteY147" fmla="*/ 447296 h 744201"/>
                <a:gd name="connsiteX148" fmla="*/ 0 w 112406"/>
                <a:gd name="connsiteY148" fmla="*/ 436443 h 744201"/>
                <a:gd name="connsiteX149" fmla="*/ 10078 w 112406"/>
                <a:gd name="connsiteY149" fmla="*/ 425590 h 744201"/>
                <a:gd name="connsiteX150" fmla="*/ 102328 w 112406"/>
                <a:gd name="connsiteY150" fmla="*/ 392256 h 744201"/>
                <a:gd name="connsiteX151" fmla="*/ 112406 w 112406"/>
                <a:gd name="connsiteY151" fmla="*/ 403109 h 744201"/>
                <a:gd name="connsiteX152" fmla="*/ 102328 w 112406"/>
                <a:gd name="connsiteY152" fmla="*/ 413962 h 744201"/>
                <a:gd name="connsiteX153" fmla="*/ 92250 w 112406"/>
                <a:gd name="connsiteY153" fmla="*/ 403109 h 744201"/>
                <a:gd name="connsiteX154" fmla="*/ 102328 w 112406"/>
                <a:gd name="connsiteY154" fmla="*/ 392256 h 744201"/>
                <a:gd name="connsiteX155" fmla="*/ 70545 w 112406"/>
                <a:gd name="connsiteY155" fmla="*/ 392256 h 744201"/>
                <a:gd name="connsiteX156" fmla="*/ 80623 w 112406"/>
                <a:gd name="connsiteY156" fmla="*/ 403109 h 744201"/>
                <a:gd name="connsiteX157" fmla="*/ 70545 w 112406"/>
                <a:gd name="connsiteY157" fmla="*/ 413962 h 744201"/>
                <a:gd name="connsiteX158" fmla="*/ 60467 w 112406"/>
                <a:gd name="connsiteY158" fmla="*/ 403109 h 744201"/>
                <a:gd name="connsiteX159" fmla="*/ 70545 w 112406"/>
                <a:gd name="connsiteY159" fmla="*/ 392256 h 744201"/>
                <a:gd name="connsiteX160" fmla="*/ 39536 w 112406"/>
                <a:gd name="connsiteY160" fmla="*/ 392256 h 744201"/>
                <a:gd name="connsiteX161" fmla="*/ 49614 w 112406"/>
                <a:gd name="connsiteY161" fmla="*/ 403109 h 744201"/>
                <a:gd name="connsiteX162" fmla="*/ 39536 w 112406"/>
                <a:gd name="connsiteY162" fmla="*/ 413962 h 744201"/>
                <a:gd name="connsiteX163" fmla="*/ 29458 w 112406"/>
                <a:gd name="connsiteY163" fmla="*/ 403109 h 744201"/>
                <a:gd name="connsiteX164" fmla="*/ 39536 w 112406"/>
                <a:gd name="connsiteY164" fmla="*/ 392256 h 744201"/>
                <a:gd name="connsiteX165" fmla="*/ 10078 w 112406"/>
                <a:gd name="connsiteY165" fmla="*/ 392256 h 744201"/>
                <a:gd name="connsiteX166" fmla="*/ 20156 w 112406"/>
                <a:gd name="connsiteY166" fmla="*/ 403109 h 744201"/>
                <a:gd name="connsiteX167" fmla="*/ 10078 w 112406"/>
                <a:gd name="connsiteY167" fmla="*/ 413962 h 744201"/>
                <a:gd name="connsiteX168" fmla="*/ 0 w 112406"/>
                <a:gd name="connsiteY168" fmla="*/ 403109 h 744201"/>
                <a:gd name="connsiteX169" fmla="*/ 10078 w 112406"/>
                <a:gd name="connsiteY169" fmla="*/ 392256 h 744201"/>
                <a:gd name="connsiteX170" fmla="*/ 102328 w 112406"/>
                <a:gd name="connsiteY170" fmla="*/ 358922 h 744201"/>
                <a:gd name="connsiteX171" fmla="*/ 112406 w 112406"/>
                <a:gd name="connsiteY171" fmla="*/ 370163 h 744201"/>
                <a:gd name="connsiteX172" fmla="*/ 102328 w 112406"/>
                <a:gd name="connsiteY172" fmla="*/ 381404 h 744201"/>
                <a:gd name="connsiteX173" fmla="*/ 92250 w 112406"/>
                <a:gd name="connsiteY173" fmla="*/ 370163 h 744201"/>
                <a:gd name="connsiteX174" fmla="*/ 102328 w 112406"/>
                <a:gd name="connsiteY174" fmla="*/ 358922 h 744201"/>
                <a:gd name="connsiteX175" fmla="*/ 70545 w 112406"/>
                <a:gd name="connsiteY175" fmla="*/ 358922 h 744201"/>
                <a:gd name="connsiteX176" fmla="*/ 80623 w 112406"/>
                <a:gd name="connsiteY176" fmla="*/ 370163 h 744201"/>
                <a:gd name="connsiteX177" fmla="*/ 70545 w 112406"/>
                <a:gd name="connsiteY177" fmla="*/ 381404 h 744201"/>
                <a:gd name="connsiteX178" fmla="*/ 60467 w 112406"/>
                <a:gd name="connsiteY178" fmla="*/ 370163 h 744201"/>
                <a:gd name="connsiteX179" fmla="*/ 70545 w 112406"/>
                <a:gd name="connsiteY179" fmla="*/ 358922 h 744201"/>
                <a:gd name="connsiteX180" fmla="*/ 39536 w 112406"/>
                <a:gd name="connsiteY180" fmla="*/ 358922 h 744201"/>
                <a:gd name="connsiteX181" fmla="*/ 49614 w 112406"/>
                <a:gd name="connsiteY181" fmla="*/ 370163 h 744201"/>
                <a:gd name="connsiteX182" fmla="*/ 39536 w 112406"/>
                <a:gd name="connsiteY182" fmla="*/ 381404 h 744201"/>
                <a:gd name="connsiteX183" fmla="*/ 29458 w 112406"/>
                <a:gd name="connsiteY183" fmla="*/ 370163 h 744201"/>
                <a:gd name="connsiteX184" fmla="*/ 39536 w 112406"/>
                <a:gd name="connsiteY184" fmla="*/ 358922 h 744201"/>
                <a:gd name="connsiteX185" fmla="*/ 10078 w 112406"/>
                <a:gd name="connsiteY185" fmla="*/ 358922 h 744201"/>
                <a:gd name="connsiteX186" fmla="*/ 20156 w 112406"/>
                <a:gd name="connsiteY186" fmla="*/ 370163 h 744201"/>
                <a:gd name="connsiteX187" fmla="*/ 10078 w 112406"/>
                <a:gd name="connsiteY187" fmla="*/ 381404 h 744201"/>
                <a:gd name="connsiteX188" fmla="*/ 0 w 112406"/>
                <a:gd name="connsiteY188" fmla="*/ 370163 h 744201"/>
                <a:gd name="connsiteX189" fmla="*/ 10078 w 112406"/>
                <a:gd name="connsiteY189" fmla="*/ 358922 h 744201"/>
                <a:gd name="connsiteX190" fmla="*/ 102328 w 112406"/>
                <a:gd name="connsiteY190" fmla="*/ 324813 h 744201"/>
                <a:gd name="connsiteX191" fmla="*/ 112406 w 112406"/>
                <a:gd name="connsiteY191" fmla="*/ 335666 h 744201"/>
                <a:gd name="connsiteX192" fmla="*/ 102328 w 112406"/>
                <a:gd name="connsiteY192" fmla="*/ 346519 h 744201"/>
                <a:gd name="connsiteX193" fmla="*/ 92250 w 112406"/>
                <a:gd name="connsiteY193" fmla="*/ 335666 h 744201"/>
                <a:gd name="connsiteX194" fmla="*/ 102328 w 112406"/>
                <a:gd name="connsiteY194" fmla="*/ 324813 h 744201"/>
                <a:gd name="connsiteX195" fmla="*/ 70545 w 112406"/>
                <a:gd name="connsiteY195" fmla="*/ 324813 h 744201"/>
                <a:gd name="connsiteX196" fmla="*/ 80623 w 112406"/>
                <a:gd name="connsiteY196" fmla="*/ 335666 h 744201"/>
                <a:gd name="connsiteX197" fmla="*/ 70545 w 112406"/>
                <a:gd name="connsiteY197" fmla="*/ 346519 h 744201"/>
                <a:gd name="connsiteX198" fmla="*/ 60467 w 112406"/>
                <a:gd name="connsiteY198" fmla="*/ 335666 h 744201"/>
                <a:gd name="connsiteX199" fmla="*/ 70545 w 112406"/>
                <a:gd name="connsiteY199" fmla="*/ 324813 h 744201"/>
                <a:gd name="connsiteX200" fmla="*/ 39536 w 112406"/>
                <a:gd name="connsiteY200" fmla="*/ 324813 h 744201"/>
                <a:gd name="connsiteX201" fmla="*/ 49614 w 112406"/>
                <a:gd name="connsiteY201" fmla="*/ 335666 h 744201"/>
                <a:gd name="connsiteX202" fmla="*/ 39536 w 112406"/>
                <a:gd name="connsiteY202" fmla="*/ 346519 h 744201"/>
                <a:gd name="connsiteX203" fmla="*/ 29458 w 112406"/>
                <a:gd name="connsiteY203" fmla="*/ 335666 h 744201"/>
                <a:gd name="connsiteX204" fmla="*/ 39536 w 112406"/>
                <a:gd name="connsiteY204" fmla="*/ 324813 h 744201"/>
                <a:gd name="connsiteX205" fmla="*/ 10078 w 112406"/>
                <a:gd name="connsiteY205" fmla="*/ 324813 h 744201"/>
                <a:gd name="connsiteX206" fmla="*/ 20156 w 112406"/>
                <a:gd name="connsiteY206" fmla="*/ 335666 h 744201"/>
                <a:gd name="connsiteX207" fmla="*/ 10078 w 112406"/>
                <a:gd name="connsiteY207" fmla="*/ 346519 h 744201"/>
                <a:gd name="connsiteX208" fmla="*/ 0 w 112406"/>
                <a:gd name="connsiteY208" fmla="*/ 335666 h 744201"/>
                <a:gd name="connsiteX209" fmla="*/ 10078 w 112406"/>
                <a:gd name="connsiteY209" fmla="*/ 324813 h 744201"/>
                <a:gd name="connsiteX210" fmla="*/ 102328 w 112406"/>
                <a:gd name="connsiteY210" fmla="*/ 291479 h 744201"/>
                <a:gd name="connsiteX211" fmla="*/ 112406 w 112406"/>
                <a:gd name="connsiteY211" fmla="*/ 302332 h 744201"/>
                <a:gd name="connsiteX212" fmla="*/ 102328 w 112406"/>
                <a:gd name="connsiteY212" fmla="*/ 313185 h 744201"/>
                <a:gd name="connsiteX213" fmla="*/ 92250 w 112406"/>
                <a:gd name="connsiteY213" fmla="*/ 302332 h 744201"/>
                <a:gd name="connsiteX214" fmla="*/ 102328 w 112406"/>
                <a:gd name="connsiteY214" fmla="*/ 291479 h 744201"/>
                <a:gd name="connsiteX215" fmla="*/ 70545 w 112406"/>
                <a:gd name="connsiteY215" fmla="*/ 291479 h 744201"/>
                <a:gd name="connsiteX216" fmla="*/ 80623 w 112406"/>
                <a:gd name="connsiteY216" fmla="*/ 302332 h 744201"/>
                <a:gd name="connsiteX217" fmla="*/ 70545 w 112406"/>
                <a:gd name="connsiteY217" fmla="*/ 313185 h 744201"/>
                <a:gd name="connsiteX218" fmla="*/ 60467 w 112406"/>
                <a:gd name="connsiteY218" fmla="*/ 302332 h 744201"/>
                <a:gd name="connsiteX219" fmla="*/ 70545 w 112406"/>
                <a:gd name="connsiteY219" fmla="*/ 291479 h 744201"/>
                <a:gd name="connsiteX220" fmla="*/ 39536 w 112406"/>
                <a:gd name="connsiteY220" fmla="*/ 291479 h 744201"/>
                <a:gd name="connsiteX221" fmla="*/ 49614 w 112406"/>
                <a:gd name="connsiteY221" fmla="*/ 302332 h 744201"/>
                <a:gd name="connsiteX222" fmla="*/ 39536 w 112406"/>
                <a:gd name="connsiteY222" fmla="*/ 313185 h 744201"/>
                <a:gd name="connsiteX223" fmla="*/ 29458 w 112406"/>
                <a:gd name="connsiteY223" fmla="*/ 302332 h 744201"/>
                <a:gd name="connsiteX224" fmla="*/ 39536 w 112406"/>
                <a:gd name="connsiteY224" fmla="*/ 291479 h 744201"/>
                <a:gd name="connsiteX225" fmla="*/ 10078 w 112406"/>
                <a:gd name="connsiteY225" fmla="*/ 291479 h 744201"/>
                <a:gd name="connsiteX226" fmla="*/ 20156 w 112406"/>
                <a:gd name="connsiteY226" fmla="*/ 302332 h 744201"/>
                <a:gd name="connsiteX227" fmla="*/ 10078 w 112406"/>
                <a:gd name="connsiteY227" fmla="*/ 313185 h 744201"/>
                <a:gd name="connsiteX228" fmla="*/ 0 w 112406"/>
                <a:gd name="connsiteY228" fmla="*/ 302332 h 744201"/>
                <a:gd name="connsiteX229" fmla="*/ 10078 w 112406"/>
                <a:gd name="connsiteY229" fmla="*/ 291479 h 744201"/>
                <a:gd name="connsiteX230" fmla="*/ 102328 w 112406"/>
                <a:gd name="connsiteY230" fmla="*/ 258145 h 744201"/>
                <a:gd name="connsiteX231" fmla="*/ 112406 w 112406"/>
                <a:gd name="connsiteY231" fmla="*/ 269386 h 744201"/>
                <a:gd name="connsiteX232" fmla="*/ 102328 w 112406"/>
                <a:gd name="connsiteY232" fmla="*/ 280627 h 744201"/>
                <a:gd name="connsiteX233" fmla="*/ 92250 w 112406"/>
                <a:gd name="connsiteY233" fmla="*/ 269386 h 744201"/>
                <a:gd name="connsiteX234" fmla="*/ 102328 w 112406"/>
                <a:gd name="connsiteY234" fmla="*/ 258145 h 744201"/>
                <a:gd name="connsiteX235" fmla="*/ 70545 w 112406"/>
                <a:gd name="connsiteY235" fmla="*/ 258145 h 744201"/>
                <a:gd name="connsiteX236" fmla="*/ 80623 w 112406"/>
                <a:gd name="connsiteY236" fmla="*/ 269386 h 744201"/>
                <a:gd name="connsiteX237" fmla="*/ 70545 w 112406"/>
                <a:gd name="connsiteY237" fmla="*/ 280627 h 744201"/>
                <a:gd name="connsiteX238" fmla="*/ 60467 w 112406"/>
                <a:gd name="connsiteY238" fmla="*/ 269386 h 744201"/>
                <a:gd name="connsiteX239" fmla="*/ 70545 w 112406"/>
                <a:gd name="connsiteY239" fmla="*/ 258145 h 744201"/>
                <a:gd name="connsiteX240" fmla="*/ 39536 w 112406"/>
                <a:gd name="connsiteY240" fmla="*/ 258145 h 744201"/>
                <a:gd name="connsiteX241" fmla="*/ 49614 w 112406"/>
                <a:gd name="connsiteY241" fmla="*/ 269386 h 744201"/>
                <a:gd name="connsiteX242" fmla="*/ 39536 w 112406"/>
                <a:gd name="connsiteY242" fmla="*/ 280627 h 744201"/>
                <a:gd name="connsiteX243" fmla="*/ 29458 w 112406"/>
                <a:gd name="connsiteY243" fmla="*/ 269386 h 744201"/>
                <a:gd name="connsiteX244" fmla="*/ 39536 w 112406"/>
                <a:gd name="connsiteY244" fmla="*/ 258145 h 744201"/>
                <a:gd name="connsiteX245" fmla="*/ 10078 w 112406"/>
                <a:gd name="connsiteY245" fmla="*/ 258145 h 744201"/>
                <a:gd name="connsiteX246" fmla="*/ 20156 w 112406"/>
                <a:gd name="connsiteY246" fmla="*/ 269386 h 744201"/>
                <a:gd name="connsiteX247" fmla="*/ 10078 w 112406"/>
                <a:gd name="connsiteY247" fmla="*/ 280627 h 744201"/>
                <a:gd name="connsiteX248" fmla="*/ 0 w 112406"/>
                <a:gd name="connsiteY248" fmla="*/ 269386 h 744201"/>
                <a:gd name="connsiteX249" fmla="*/ 10078 w 112406"/>
                <a:gd name="connsiteY249" fmla="*/ 258145 h 744201"/>
                <a:gd name="connsiteX250" fmla="*/ 102328 w 112406"/>
                <a:gd name="connsiteY250" fmla="*/ 225586 h 744201"/>
                <a:gd name="connsiteX251" fmla="*/ 112406 w 112406"/>
                <a:gd name="connsiteY251" fmla="*/ 236439 h 744201"/>
                <a:gd name="connsiteX252" fmla="*/ 102328 w 112406"/>
                <a:gd name="connsiteY252" fmla="*/ 247292 h 744201"/>
                <a:gd name="connsiteX253" fmla="*/ 92250 w 112406"/>
                <a:gd name="connsiteY253" fmla="*/ 236439 h 744201"/>
                <a:gd name="connsiteX254" fmla="*/ 102328 w 112406"/>
                <a:gd name="connsiteY254" fmla="*/ 225586 h 744201"/>
                <a:gd name="connsiteX255" fmla="*/ 70545 w 112406"/>
                <a:gd name="connsiteY255" fmla="*/ 225586 h 744201"/>
                <a:gd name="connsiteX256" fmla="*/ 80623 w 112406"/>
                <a:gd name="connsiteY256" fmla="*/ 236439 h 744201"/>
                <a:gd name="connsiteX257" fmla="*/ 70545 w 112406"/>
                <a:gd name="connsiteY257" fmla="*/ 247292 h 744201"/>
                <a:gd name="connsiteX258" fmla="*/ 60467 w 112406"/>
                <a:gd name="connsiteY258" fmla="*/ 236439 h 744201"/>
                <a:gd name="connsiteX259" fmla="*/ 70545 w 112406"/>
                <a:gd name="connsiteY259" fmla="*/ 225586 h 744201"/>
                <a:gd name="connsiteX260" fmla="*/ 39536 w 112406"/>
                <a:gd name="connsiteY260" fmla="*/ 225586 h 744201"/>
                <a:gd name="connsiteX261" fmla="*/ 49614 w 112406"/>
                <a:gd name="connsiteY261" fmla="*/ 236439 h 744201"/>
                <a:gd name="connsiteX262" fmla="*/ 39536 w 112406"/>
                <a:gd name="connsiteY262" fmla="*/ 247292 h 744201"/>
                <a:gd name="connsiteX263" fmla="*/ 29458 w 112406"/>
                <a:gd name="connsiteY263" fmla="*/ 236439 h 744201"/>
                <a:gd name="connsiteX264" fmla="*/ 39536 w 112406"/>
                <a:gd name="connsiteY264" fmla="*/ 225586 h 744201"/>
                <a:gd name="connsiteX265" fmla="*/ 10078 w 112406"/>
                <a:gd name="connsiteY265" fmla="*/ 225586 h 744201"/>
                <a:gd name="connsiteX266" fmla="*/ 20156 w 112406"/>
                <a:gd name="connsiteY266" fmla="*/ 236439 h 744201"/>
                <a:gd name="connsiteX267" fmla="*/ 10078 w 112406"/>
                <a:gd name="connsiteY267" fmla="*/ 247292 h 744201"/>
                <a:gd name="connsiteX268" fmla="*/ 0 w 112406"/>
                <a:gd name="connsiteY268" fmla="*/ 236439 h 744201"/>
                <a:gd name="connsiteX269" fmla="*/ 10078 w 112406"/>
                <a:gd name="connsiteY269" fmla="*/ 225586 h 744201"/>
                <a:gd name="connsiteX270" fmla="*/ 102328 w 112406"/>
                <a:gd name="connsiteY270" fmla="*/ 190702 h 744201"/>
                <a:gd name="connsiteX271" fmla="*/ 112406 w 112406"/>
                <a:gd name="connsiteY271" fmla="*/ 202718 h 744201"/>
                <a:gd name="connsiteX272" fmla="*/ 102328 w 112406"/>
                <a:gd name="connsiteY272" fmla="*/ 214734 h 744201"/>
                <a:gd name="connsiteX273" fmla="*/ 92250 w 112406"/>
                <a:gd name="connsiteY273" fmla="*/ 202718 h 744201"/>
                <a:gd name="connsiteX274" fmla="*/ 102328 w 112406"/>
                <a:gd name="connsiteY274" fmla="*/ 190702 h 744201"/>
                <a:gd name="connsiteX275" fmla="*/ 70545 w 112406"/>
                <a:gd name="connsiteY275" fmla="*/ 190702 h 744201"/>
                <a:gd name="connsiteX276" fmla="*/ 80623 w 112406"/>
                <a:gd name="connsiteY276" fmla="*/ 202718 h 744201"/>
                <a:gd name="connsiteX277" fmla="*/ 70545 w 112406"/>
                <a:gd name="connsiteY277" fmla="*/ 214734 h 744201"/>
                <a:gd name="connsiteX278" fmla="*/ 60467 w 112406"/>
                <a:gd name="connsiteY278" fmla="*/ 202718 h 744201"/>
                <a:gd name="connsiteX279" fmla="*/ 70545 w 112406"/>
                <a:gd name="connsiteY279" fmla="*/ 190702 h 744201"/>
                <a:gd name="connsiteX280" fmla="*/ 39536 w 112406"/>
                <a:gd name="connsiteY280" fmla="*/ 190702 h 744201"/>
                <a:gd name="connsiteX281" fmla="*/ 49614 w 112406"/>
                <a:gd name="connsiteY281" fmla="*/ 202718 h 744201"/>
                <a:gd name="connsiteX282" fmla="*/ 39536 w 112406"/>
                <a:gd name="connsiteY282" fmla="*/ 214734 h 744201"/>
                <a:gd name="connsiteX283" fmla="*/ 29458 w 112406"/>
                <a:gd name="connsiteY283" fmla="*/ 202718 h 744201"/>
                <a:gd name="connsiteX284" fmla="*/ 39536 w 112406"/>
                <a:gd name="connsiteY284" fmla="*/ 190702 h 744201"/>
                <a:gd name="connsiteX285" fmla="*/ 10078 w 112406"/>
                <a:gd name="connsiteY285" fmla="*/ 190702 h 744201"/>
                <a:gd name="connsiteX286" fmla="*/ 20156 w 112406"/>
                <a:gd name="connsiteY286" fmla="*/ 202718 h 744201"/>
                <a:gd name="connsiteX287" fmla="*/ 10078 w 112406"/>
                <a:gd name="connsiteY287" fmla="*/ 214734 h 744201"/>
                <a:gd name="connsiteX288" fmla="*/ 0 w 112406"/>
                <a:gd name="connsiteY288" fmla="*/ 202718 h 744201"/>
                <a:gd name="connsiteX289" fmla="*/ 10078 w 112406"/>
                <a:gd name="connsiteY289" fmla="*/ 190702 h 744201"/>
                <a:gd name="connsiteX290" fmla="*/ 102328 w 112406"/>
                <a:gd name="connsiteY290" fmla="*/ 157368 h 744201"/>
                <a:gd name="connsiteX291" fmla="*/ 112406 w 112406"/>
                <a:gd name="connsiteY291" fmla="*/ 168609 h 744201"/>
                <a:gd name="connsiteX292" fmla="*/ 102328 w 112406"/>
                <a:gd name="connsiteY292" fmla="*/ 179850 h 744201"/>
                <a:gd name="connsiteX293" fmla="*/ 92250 w 112406"/>
                <a:gd name="connsiteY293" fmla="*/ 168609 h 744201"/>
                <a:gd name="connsiteX294" fmla="*/ 102328 w 112406"/>
                <a:gd name="connsiteY294" fmla="*/ 157368 h 744201"/>
                <a:gd name="connsiteX295" fmla="*/ 70545 w 112406"/>
                <a:gd name="connsiteY295" fmla="*/ 157368 h 744201"/>
                <a:gd name="connsiteX296" fmla="*/ 80623 w 112406"/>
                <a:gd name="connsiteY296" fmla="*/ 168609 h 744201"/>
                <a:gd name="connsiteX297" fmla="*/ 70545 w 112406"/>
                <a:gd name="connsiteY297" fmla="*/ 179850 h 744201"/>
                <a:gd name="connsiteX298" fmla="*/ 60467 w 112406"/>
                <a:gd name="connsiteY298" fmla="*/ 168609 h 744201"/>
                <a:gd name="connsiteX299" fmla="*/ 70545 w 112406"/>
                <a:gd name="connsiteY299" fmla="*/ 157368 h 744201"/>
                <a:gd name="connsiteX300" fmla="*/ 39536 w 112406"/>
                <a:gd name="connsiteY300" fmla="*/ 157368 h 744201"/>
                <a:gd name="connsiteX301" fmla="*/ 49614 w 112406"/>
                <a:gd name="connsiteY301" fmla="*/ 168609 h 744201"/>
                <a:gd name="connsiteX302" fmla="*/ 39536 w 112406"/>
                <a:gd name="connsiteY302" fmla="*/ 179850 h 744201"/>
                <a:gd name="connsiteX303" fmla="*/ 29458 w 112406"/>
                <a:gd name="connsiteY303" fmla="*/ 168609 h 744201"/>
                <a:gd name="connsiteX304" fmla="*/ 39536 w 112406"/>
                <a:gd name="connsiteY304" fmla="*/ 157368 h 744201"/>
                <a:gd name="connsiteX305" fmla="*/ 10078 w 112406"/>
                <a:gd name="connsiteY305" fmla="*/ 157368 h 744201"/>
                <a:gd name="connsiteX306" fmla="*/ 20156 w 112406"/>
                <a:gd name="connsiteY306" fmla="*/ 168609 h 744201"/>
                <a:gd name="connsiteX307" fmla="*/ 10078 w 112406"/>
                <a:gd name="connsiteY307" fmla="*/ 179850 h 744201"/>
                <a:gd name="connsiteX308" fmla="*/ 0 w 112406"/>
                <a:gd name="connsiteY308" fmla="*/ 168609 h 744201"/>
                <a:gd name="connsiteX309" fmla="*/ 10078 w 112406"/>
                <a:gd name="connsiteY309" fmla="*/ 157368 h 744201"/>
                <a:gd name="connsiteX310" fmla="*/ 102328 w 112406"/>
                <a:gd name="connsiteY310" fmla="*/ 124809 h 744201"/>
                <a:gd name="connsiteX311" fmla="*/ 112406 w 112406"/>
                <a:gd name="connsiteY311" fmla="*/ 135662 h 744201"/>
                <a:gd name="connsiteX312" fmla="*/ 102328 w 112406"/>
                <a:gd name="connsiteY312" fmla="*/ 146515 h 744201"/>
                <a:gd name="connsiteX313" fmla="*/ 92250 w 112406"/>
                <a:gd name="connsiteY313" fmla="*/ 135662 h 744201"/>
                <a:gd name="connsiteX314" fmla="*/ 102328 w 112406"/>
                <a:gd name="connsiteY314" fmla="*/ 124809 h 744201"/>
                <a:gd name="connsiteX315" fmla="*/ 70545 w 112406"/>
                <a:gd name="connsiteY315" fmla="*/ 124809 h 744201"/>
                <a:gd name="connsiteX316" fmla="*/ 80623 w 112406"/>
                <a:gd name="connsiteY316" fmla="*/ 135662 h 744201"/>
                <a:gd name="connsiteX317" fmla="*/ 70545 w 112406"/>
                <a:gd name="connsiteY317" fmla="*/ 146515 h 744201"/>
                <a:gd name="connsiteX318" fmla="*/ 60467 w 112406"/>
                <a:gd name="connsiteY318" fmla="*/ 135662 h 744201"/>
                <a:gd name="connsiteX319" fmla="*/ 70545 w 112406"/>
                <a:gd name="connsiteY319" fmla="*/ 124809 h 744201"/>
                <a:gd name="connsiteX320" fmla="*/ 39536 w 112406"/>
                <a:gd name="connsiteY320" fmla="*/ 124809 h 744201"/>
                <a:gd name="connsiteX321" fmla="*/ 49614 w 112406"/>
                <a:gd name="connsiteY321" fmla="*/ 135662 h 744201"/>
                <a:gd name="connsiteX322" fmla="*/ 39536 w 112406"/>
                <a:gd name="connsiteY322" fmla="*/ 146515 h 744201"/>
                <a:gd name="connsiteX323" fmla="*/ 29458 w 112406"/>
                <a:gd name="connsiteY323" fmla="*/ 135662 h 744201"/>
                <a:gd name="connsiteX324" fmla="*/ 39536 w 112406"/>
                <a:gd name="connsiteY324" fmla="*/ 124809 h 744201"/>
                <a:gd name="connsiteX325" fmla="*/ 10078 w 112406"/>
                <a:gd name="connsiteY325" fmla="*/ 124809 h 744201"/>
                <a:gd name="connsiteX326" fmla="*/ 20156 w 112406"/>
                <a:gd name="connsiteY326" fmla="*/ 135662 h 744201"/>
                <a:gd name="connsiteX327" fmla="*/ 10078 w 112406"/>
                <a:gd name="connsiteY327" fmla="*/ 146515 h 744201"/>
                <a:gd name="connsiteX328" fmla="*/ 0 w 112406"/>
                <a:gd name="connsiteY328" fmla="*/ 135662 h 744201"/>
                <a:gd name="connsiteX329" fmla="*/ 10078 w 112406"/>
                <a:gd name="connsiteY329" fmla="*/ 124809 h 744201"/>
                <a:gd name="connsiteX330" fmla="*/ 0 w 112406"/>
                <a:gd name="connsiteY330" fmla="*/ 0 h 744201"/>
                <a:gd name="connsiteX331" fmla="*/ 112405 w 112406"/>
                <a:gd name="connsiteY331" fmla="*/ 0 h 744201"/>
                <a:gd name="connsiteX332" fmla="*/ 112405 w 112406"/>
                <a:gd name="connsiteY332" fmla="*/ 122483 h 744201"/>
                <a:gd name="connsiteX333" fmla="*/ 0 w 112406"/>
                <a:gd name="connsiteY333" fmla="*/ 122483 h 7442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112405" h="744201">
                  <a:moveTo>
                    <a:pt x="70545" y="722495"/>
                  </a:moveTo>
                  <a:cubicBezTo>
                    <a:pt x="76111" y="722495"/>
                    <a:pt x="80623" y="727354"/>
                    <a:pt x="80623" y="733348"/>
                  </a:cubicBezTo>
                  <a:cubicBezTo>
                    <a:pt x="80623" y="739342"/>
                    <a:pt x="76111" y="744201"/>
                    <a:pt x="70545" y="744201"/>
                  </a:cubicBezTo>
                  <a:cubicBezTo>
                    <a:pt x="64979" y="744201"/>
                    <a:pt x="60467" y="739342"/>
                    <a:pt x="60467" y="733348"/>
                  </a:cubicBezTo>
                  <a:cubicBezTo>
                    <a:pt x="60467" y="727354"/>
                    <a:pt x="64979" y="722495"/>
                    <a:pt x="70545" y="722495"/>
                  </a:cubicBezTo>
                  <a:close/>
                  <a:moveTo>
                    <a:pt x="39536" y="722495"/>
                  </a:moveTo>
                  <a:cubicBezTo>
                    <a:pt x="45102" y="722495"/>
                    <a:pt x="49614" y="727354"/>
                    <a:pt x="49614" y="733348"/>
                  </a:cubicBezTo>
                  <a:cubicBezTo>
                    <a:pt x="49614" y="739342"/>
                    <a:pt x="45102" y="744201"/>
                    <a:pt x="39536" y="744201"/>
                  </a:cubicBezTo>
                  <a:cubicBezTo>
                    <a:pt x="33970" y="744201"/>
                    <a:pt x="29458" y="739342"/>
                    <a:pt x="29458" y="733348"/>
                  </a:cubicBezTo>
                  <a:cubicBezTo>
                    <a:pt x="29458" y="727354"/>
                    <a:pt x="33970" y="722495"/>
                    <a:pt x="39536" y="722495"/>
                  </a:cubicBezTo>
                  <a:close/>
                  <a:moveTo>
                    <a:pt x="70545" y="689161"/>
                  </a:moveTo>
                  <a:cubicBezTo>
                    <a:pt x="76111" y="689161"/>
                    <a:pt x="80623" y="694194"/>
                    <a:pt x="80623" y="700402"/>
                  </a:cubicBezTo>
                  <a:cubicBezTo>
                    <a:pt x="80623" y="706610"/>
                    <a:pt x="76111" y="711643"/>
                    <a:pt x="70545" y="711643"/>
                  </a:cubicBezTo>
                  <a:cubicBezTo>
                    <a:pt x="64979" y="711643"/>
                    <a:pt x="60467" y="706610"/>
                    <a:pt x="60467" y="700402"/>
                  </a:cubicBezTo>
                  <a:cubicBezTo>
                    <a:pt x="60467" y="694194"/>
                    <a:pt x="64979" y="689161"/>
                    <a:pt x="70545" y="689161"/>
                  </a:cubicBezTo>
                  <a:close/>
                  <a:moveTo>
                    <a:pt x="39536" y="689161"/>
                  </a:moveTo>
                  <a:cubicBezTo>
                    <a:pt x="45102" y="689161"/>
                    <a:pt x="49614" y="694194"/>
                    <a:pt x="49614" y="700402"/>
                  </a:cubicBezTo>
                  <a:cubicBezTo>
                    <a:pt x="49614" y="706610"/>
                    <a:pt x="45102" y="711643"/>
                    <a:pt x="39536" y="711643"/>
                  </a:cubicBezTo>
                  <a:cubicBezTo>
                    <a:pt x="33970" y="711643"/>
                    <a:pt x="29458" y="706610"/>
                    <a:pt x="29458" y="700402"/>
                  </a:cubicBezTo>
                  <a:cubicBezTo>
                    <a:pt x="29458" y="694194"/>
                    <a:pt x="33970" y="689161"/>
                    <a:pt x="39536" y="689161"/>
                  </a:cubicBezTo>
                  <a:close/>
                  <a:moveTo>
                    <a:pt x="70545" y="654277"/>
                  </a:moveTo>
                  <a:cubicBezTo>
                    <a:pt x="76111" y="654277"/>
                    <a:pt x="80623" y="659310"/>
                    <a:pt x="80623" y="665518"/>
                  </a:cubicBezTo>
                  <a:cubicBezTo>
                    <a:pt x="80623" y="671726"/>
                    <a:pt x="76111" y="676759"/>
                    <a:pt x="70545" y="676759"/>
                  </a:cubicBezTo>
                  <a:cubicBezTo>
                    <a:pt x="64979" y="676759"/>
                    <a:pt x="60467" y="671726"/>
                    <a:pt x="60467" y="665518"/>
                  </a:cubicBezTo>
                  <a:cubicBezTo>
                    <a:pt x="60467" y="659310"/>
                    <a:pt x="64979" y="654277"/>
                    <a:pt x="70545" y="654277"/>
                  </a:cubicBezTo>
                  <a:close/>
                  <a:moveTo>
                    <a:pt x="39536" y="654277"/>
                  </a:moveTo>
                  <a:cubicBezTo>
                    <a:pt x="45102" y="654277"/>
                    <a:pt x="49614" y="659310"/>
                    <a:pt x="49614" y="665518"/>
                  </a:cubicBezTo>
                  <a:cubicBezTo>
                    <a:pt x="49614" y="671726"/>
                    <a:pt x="45102" y="676759"/>
                    <a:pt x="39536" y="676759"/>
                  </a:cubicBezTo>
                  <a:cubicBezTo>
                    <a:pt x="33970" y="676759"/>
                    <a:pt x="29458" y="671726"/>
                    <a:pt x="29458" y="665518"/>
                  </a:cubicBezTo>
                  <a:cubicBezTo>
                    <a:pt x="29458" y="659310"/>
                    <a:pt x="33970" y="654277"/>
                    <a:pt x="39536" y="654277"/>
                  </a:cubicBezTo>
                  <a:close/>
                  <a:moveTo>
                    <a:pt x="70545" y="621718"/>
                  </a:moveTo>
                  <a:cubicBezTo>
                    <a:pt x="76111" y="621718"/>
                    <a:pt x="80623" y="626577"/>
                    <a:pt x="80623" y="632571"/>
                  </a:cubicBezTo>
                  <a:cubicBezTo>
                    <a:pt x="80623" y="638565"/>
                    <a:pt x="76111" y="643424"/>
                    <a:pt x="70545" y="643424"/>
                  </a:cubicBezTo>
                  <a:cubicBezTo>
                    <a:pt x="64979" y="643424"/>
                    <a:pt x="60467" y="638565"/>
                    <a:pt x="60467" y="632571"/>
                  </a:cubicBezTo>
                  <a:cubicBezTo>
                    <a:pt x="60467" y="626577"/>
                    <a:pt x="64979" y="621718"/>
                    <a:pt x="70545" y="621718"/>
                  </a:cubicBezTo>
                  <a:close/>
                  <a:moveTo>
                    <a:pt x="39536" y="621718"/>
                  </a:moveTo>
                  <a:cubicBezTo>
                    <a:pt x="45102" y="621718"/>
                    <a:pt x="49614" y="626577"/>
                    <a:pt x="49614" y="632571"/>
                  </a:cubicBezTo>
                  <a:cubicBezTo>
                    <a:pt x="49614" y="638565"/>
                    <a:pt x="45102" y="643424"/>
                    <a:pt x="39536" y="643424"/>
                  </a:cubicBezTo>
                  <a:cubicBezTo>
                    <a:pt x="33970" y="643424"/>
                    <a:pt x="29458" y="638565"/>
                    <a:pt x="29458" y="632571"/>
                  </a:cubicBezTo>
                  <a:cubicBezTo>
                    <a:pt x="29458" y="626577"/>
                    <a:pt x="33970" y="621718"/>
                    <a:pt x="39536" y="621718"/>
                  </a:cubicBezTo>
                  <a:close/>
                  <a:moveTo>
                    <a:pt x="70545" y="588384"/>
                  </a:moveTo>
                  <a:cubicBezTo>
                    <a:pt x="76111" y="588384"/>
                    <a:pt x="80623" y="593417"/>
                    <a:pt x="80623" y="599625"/>
                  </a:cubicBezTo>
                  <a:cubicBezTo>
                    <a:pt x="80623" y="605833"/>
                    <a:pt x="76111" y="610866"/>
                    <a:pt x="70545" y="610866"/>
                  </a:cubicBezTo>
                  <a:cubicBezTo>
                    <a:pt x="64979" y="610866"/>
                    <a:pt x="60467" y="605833"/>
                    <a:pt x="60467" y="599625"/>
                  </a:cubicBezTo>
                  <a:cubicBezTo>
                    <a:pt x="60467" y="593417"/>
                    <a:pt x="64979" y="588384"/>
                    <a:pt x="70545" y="588384"/>
                  </a:cubicBezTo>
                  <a:close/>
                  <a:moveTo>
                    <a:pt x="39536" y="588384"/>
                  </a:moveTo>
                  <a:cubicBezTo>
                    <a:pt x="45102" y="588384"/>
                    <a:pt x="49614" y="593417"/>
                    <a:pt x="49614" y="599625"/>
                  </a:cubicBezTo>
                  <a:cubicBezTo>
                    <a:pt x="49614" y="605833"/>
                    <a:pt x="45102" y="610866"/>
                    <a:pt x="39536" y="610866"/>
                  </a:cubicBezTo>
                  <a:cubicBezTo>
                    <a:pt x="33970" y="610866"/>
                    <a:pt x="29458" y="605833"/>
                    <a:pt x="29458" y="599625"/>
                  </a:cubicBezTo>
                  <a:cubicBezTo>
                    <a:pt x="29458" y="593417"/>
                    <a:pt x="33970" y="588384"/>
                    <a:pt x="39536" y="588384"/>
                  </a:cubicBezTo>
                  <a:close/>
                  <a:moveTo>
                    <a:pt x="102328" y="558926"/>
                  </a:moveTo>
                  <a:cubicBezTo>
                    <a:pt x="107894" y="558926"/>
                    <a:pt x="112406" y="563959"/>
                    <a:pt x="112406" y="570167"/>
                  </a:cubicBezTo>
                  <a:cubicBezTo>
                    <a:pt x="112406" y="576375"/>
                    <a:pt x="107894" y="581408"/>
                    <a:pt x="102328" y="581408"/>
                  </a:cubicBezTo>
                  <a:cubicBezTo>
                    <a:pt x="96762" y="581408"/>
                    <a:pt x="92250" y="576375"/>
                    <a:pt x="92250" y="570167"/>
                  </a:cubicBezTo>
                  <a:cubicBezTo>
                    <a:pt x="92250" y="563959"/>
                    <a:pt x="96762" y="558926"/>
                    <a:pt x="102328" y="558926"/>
                  </a:cubicBezTo>
                  <a:close/>
                  <a:moveTo>
                    <a:pt x="70545" y="558926"/>
                  </a:moveTo>
                  <a:cubicBezTo>
                    <a:pt x="76111" y="558926"/>
                    <a:pt x="80623" y="563959"/>
                    <a:pt x="80623" y="570167"/>
                  </a:cubicBezTo>
                  <a:cubicBezTo>
                    <a:pt x="80623" y="576375"/>
                    <a:pt x="76111" y="581408"/>
                    <a:pt x="70545" y="581408"/>
                  </a:cubicBezTo>
                  <a:cubicBezTo>
                    <a:pt x="64979" y="581408"/>
                    <a:pt x="60467" y="576375"/>
                    <a:pt x="60467" y="570167"/>
                  </a:cubicBezTo>
                  <a:cubicBezTo>
                    <a:pt x="60467" y="563959"/>
                    <a:pt x="64979" y="558926"/>
                    <a:pt x="70545" y="558926"/>
                  </a:cubicBezTo>
                  <a:close/>
                  <a:moveTo>
                    <a:pt x="39536" y="558926"/>
                  </a:moveTo>
                  <a:cubicBezTo>
                    <a:pt x="45102" y="558926"/>
                    <a:pt x="49614" y="563959"/>
                    <a:pt x="49614" y="570167"/>
                  </a:cubicBezTo>
                  <a:cubicBezTo>
                    <a:pt x="49614" y="576375"/>
                    <a:pt x="45102" y="581408"/>
                    <a:pt x="39536" y="581408"/>
                  </a:cubicBezTo>
                  <a:cubicBezTo>
                    <a:pt x="33970" y="581408"/>
                    <a:pt x="29458" y="576375"/>
                    <a:pt x="29458" y="570167"/>
                  </a:cubicBezTo>
                  <a:cubicBezTo>
                    <a:pt x="29458" y="563959"/>
                    <a:pt x="33970" y="558926"/>
                    <a:pt x="39536" y="558926"/>
                  </a:cubicBezTo>
                  <a:close/>
                  <a:moveTo>
                    <a:pt x="10078" y="558926"/>
                  </a:moveTo>
                  <a:cubicBezTo>
                    <a:pt x="15644" y="558926"/>
                    <a:pt x="20156" y="563959"/>
                    <a:pt x="20156" y="570167"/>
                  </a:cubicBezTo>
                  <a:cubicBezTo>
                    <a:pt x="20156" y="576375"/>
                    <a:pt x="15644" y="581408"/>
                    <a:pt x="10078" y="581408"/>
                  </a:cubicBezTo>
                  <a:cubicBezTo>
                    <a:pt x="4512" y="581408"/>
                    <a:pt x="0" y="576375"/>
                    <a:pt x="0" y="570167"/>
                  </a:cubicBezTo>
                  <a:cubicBezTo>
                    <a:pt x="0" y="563959"/>
                    <a:pt x="4512" y="558926"/>
                    <a:pt x="10078" y="558926"/>
                  </a:cubicBezTo>
                  <a:close/>
                  <a:moveTo>
                    <a:pt x="102328" y="526367"/>
                  </a:moveTo>
                  <a:cubicBezTo>
                    <a:pt x="107894" y="526367"/>
                    <a:pt x="112406" y="531226"/>
                    <a:pt x="112406" y="537220"/>
                  </a:cubicBezTo>
                  <a:cubicBezTo>
                    <a:pt x="112406" y="543214"/>
                    <a:pt x="107894" y="548073"/>
                    <a:pt x="102328" y="548073"/>
                  </a:cubicBezTo>
                  <a:cubicBezTo>
                    <a:pt x="96762" y="548073"/>
                    <a:pt x="92250" y="543214"/>
                    <a:pt x="92250" y="537220"/>
                  </a:cubicBezTo>
                  <a:cubicBezTo>
                    <a:pt x="92250" y="531226"/>
                    <a:pt x="96762" y="526367"/>
                    <a:pt x="102328" y="526367"/>
                  </a:cubicBezTo>
                  <a:close/>
                  <a:moveTo>
                    <a:pt x="70545" y="526367"/>
                  </a:moveTo>
                  <a:cubicBezTo>
                    <a:pt x="76111" y="526367"/>
                    <a:pt x="80623" y="531226"/>
                    <a:pt x="80623" y="537220"/>
                  </a:cubicBezTo>
                  <a:cubicBezTo>
                    <a:pt x="80623" y="543214"/>
                    <a:pt x="76111" y="548073"/>
                    <a:pt x="70545" y="548073"/>
                  </a:cubicBezTo>
                  <a:cubicBezTo>
                    <a:pt x="64979" y="548073"/>
                    <a:pt x="60467" y="543214"/>
                    <a:pt x="60467" y="537220"/>
                  </a:cubicBezTo>
                  <a:cubicBezTo>
                    <a:pt x="60467" y="531226"/>
                    <a:pt x="64979" y="526367"/>
                    <a:pt x="70545" y="526367"/>
                  </a:cubicBezTo>
                  <a:close/>
                  <a:moveTo>
                    <a:pt x="39536" y="526367"/>
                  </a:moveTo>
                  <a:cubicBezTo>
                    <a:pt x="45102" y="526367"/>
                    <a:pt x="49614" y="531226"/>
                    <a:pt x="49614" y="537220"/>
                  </a:cubicBezTo>
                  <a:cubicBezTo>
                    <a:pt x="49614" y="543214"/>
                    <a:pt x="45102" y="548073"/>
                    <a:pt x="39536" y="548073"/>
                  </a:cubicBezTo>
                  <a:cubicBezTo>
                    <a:pt x="33970" y="548073"/>
                    <a:pt x="29458" y="543214"/>
                    <a:pt x="29458" y="537220"/>
                  </a:cubicBezTo>
                  <a:cubicBezTo>
                    <a:pt x="29458" y="531226"/>
                    <a:pt x="33970" y="526367"/>
                    <a:pt x="39536" y="526367"/>
                  </a:cubicBezTo>
                  <a:close/>
                  <a:moveTo>
                    <a:pt x="10078" y="526367"/>
                  </a:moveTo>
                  <a:cubicBezTo>
                    <a:pt x="15644" y="526367"/>
                    <a:pt x="20156" y="531226"/>
                    <a:pt x="20156" y="537220"/>
                  </a:cubicBezTo>
                  <a:cubicBezTo>
                    <a:pt x="20156" y="543214"/>
                    <a:pt x="15644" y="548073"/>
                    <a:pt x="10078" y="548073"/>
                  </a:cubicBezTo>
                  <a:cubicBezTo>
                    <a:pt x="4512" y="548073"/>
                    <a:pt x="0" y="543214"/>
                    <a:pt x="0" y="537220"/>
                  </a:cubicBezTo>
                  <a:cubicBezTo>
                    <a:pt x="0" y="531226"/>
                    <a:pt x="4512" y="526367"/>
                    <a:pt x="10078" y="526367"/>
                  </a:cubicBezTo>
                  <a:close/>
                  <a:moveTo>
                    <a:pt x="102328" y="491483"/>
                  </a:moveTo>
                  <a:cubicBezTo>
                    <a:pt x="107894" y="491483"/>
                    <a:pt x="112406" y="496863"/>
                    <a:pt x="112406" y="503499"/>
                  </a:cubicBezTo>
                  <a:cubicBezTo>
                    <a:pt x="112406" y="510135"/>
                    <a:pt x="107894" y="515515"/>
                    <a:pt x="102328" y="515515"/>
                  </a:cubicBezTo>
                  <a:cubicBezTo>
                    <a:pt x="96762" y="515515"/>
                    <a:pt x="92250" y="510135"/>
                    <a:pt x="92250" y="503499"/>
                  </a:cubicBezTo>
                  <a:cubicBezTo>
                    <a:pt x="92250" y="496863"/>
                    <a:pt x="96762" y="491483"/>
                    <a:pt x="102328" y="491483"/>
                  </a:cubicBezTo>
                  <a:close/>
                  <a:moveTo>
                    <a:pt x="70545" y="491483"/>
                  </a:moveTo>
                  <a:cubicBezTo>
                    <a:pt x="76111" y="491483"/>
                    <a:pt x="80623" y="496863"/>
                    <a:pt x="80623" y="503499"/>
                  </a:cubicBezTo>
                  <a:cubicBezTo>
                    <a:pt x="80623" y="510135"/>
                    <a:pt x="76111" y="515515"/>
                    <a:pt x="70545" y="515515"/>
                  </a:cubicBezTo>
                  <a:cubicBezTo>
                    <a:pt x="64979" y="515515"/>
                    <a:pt x="60467" y="510135"/>
                    <a:pt x="60467" y="503499"/>
                  </a:cubicBezTo>
                  <a:cubicBezTo>
                    <a:pt x="60467" y="496863"/>
                    <a:pt x="64979" y="491483"/>
                    <a:pt x="70545" y="491483"/>
                  </a:cubicBezTo>
                  <a:close/>
                  <a:moveTo>
                    <a:pt x="39536" y="491483"/>
                  </a:moveTo>
                  <a:cubicBezTo>
                    <a:pt x="45102" y="491483"/>
                    <a:pt x="49614" y="496863"/>
                    <a:pt x="49614" y="503499"/>
                  </a:cubicBezTo>
                  <a:cubicBezTo>
                    <a:pt x="49614" y="510135"/>
                    <a:pt x="45102" y="515515"/>
                    <a:pt x="39536" y="515515"/>
                  </a:cubicBezTo>
                  <a:cubicBezTo>
                    <a:pt x="33970" y="515515"/>
                    <a:pt x="29458" y="510135"/>
                    <a:pt x="29458" y="503499"/>
                  </a:cubicBezTo>
                  <a:cubicBezTo>
                    <a:pt x="29458" y="496863"/>
                    <a:pt x="33970" y="491483"/>
                    <a:pt x="39536" y="491483"/>
                  </a:cubicBezTo>
                  <a:close/>
                  <a:moveTo>
                    <a:pt x="10078" y="491483"/>
                  </a:moveTo>
                  <a:cubicBezTo>
                    <a:pt x="15644" y="491483"/>
                    <a:pt x="20156" y="496863"/>
                    <a:pt x="20156" y="503499"/>
                  </a:cubicBezTo>
                  <a:cubicBezTo>
                    <a:pt x="20156" y="510135"/>
                    <a:pt x="15644" y="515515"/>
                    <a:pt x="10078" y="515515"/>
                  </a:cubicBezTo>
                  <a:cubicBezTo>
                    <a:pt x="4512" y="515515"/>
                    <a:pt x="0" y="510135"/>
                    <a:pt x="0" y="503499"/>
                  </a:cubicBezTo>
                  <a:cubicBezTo>
                    <a:pt x="0" y="496863"/>
                    <a:pt x="4512" y="491483"/>
                    <a:pt x="10078" y="491483"/>
                  </a:cubicBezTo>
                  <a:close/>
                  <a:moveTo>
                    <a:pt x="102328" y="458149"/>
                  </a:moveTo>
                  <a:cubicBezTo>
                    <a:pt x="107894" y="458149"/>
                    <a:pt x="112406" y="463182"/>
                    <a:pt x="112406" y="469390"/>
                  </a:cubicBezTo>
                  <a:cubicBezTo>
                    <a:pt x="112406" y="475598"/>
                    <a:pt x="107894" y="480631"/>
                    <a:pt x="102328" y="480631"/>
                  </a:cubicBezTo>
                  <a:cubicBezTo>
                    <a:pt x="96762" y="480631"/>
                    <a:pt x="92250" y="475598"/>
                    <a:pt x="92250" y="469390"/>
                  </a:cubicBezTo>
                  <a:cubicBezTo>
                    <a:pt x="92250" y="463182"/>
                    <a:pt x="96762" y="458149"/>
                    <a:pt x="102328" y="458149"/>
                  </a:cubicBezTo>
                  <a:close/>
                  <a:moveTo>
                    <a:pt x="70545" y="458149"/>
                  </a:moveTo>
                  <a:cubicBezTo>
                    <a:pt x="76111" y="458149"/>
                    <a:pt x="80623" y="463182"/>
                    <a:pt x="80623" y="469390"/>
                  </a:cubicBezTo>
                  <a:cubicBezTo>
                    <a:pt x="80623" y="475598"/>
                    <a:pt x="76111" y="480631"/>
                    <a:pt x="70545" y="480631"/>
                  </a:cubicBezTo>
                  <a:cubicBezTo>
                    <a:pt x="64979" y="480631"/>
                    <a:pt x="60467" y="475598"/>
                    <a:pt x="60467" y="469390"/>
                  </a:cubicBezTo>
                  <a:cubicBezTo>
                    <a:pt x="60467" y="463182"/>
                    <a:pt x="64979" y="458149"/>
                    <a:pt x="70545" y="458149"/>
                  </a:cubicBezTo>
                  <a:close/>
                  <a:moveTo>
                    <a:pt x="39536" y="458149"/>
                  </a:moveTo>
                  <a:cubicBezTo>
                    <a:pt x="45102" y="458149"/>
                    <a:pt x="49614" y="463182"/>
                    <a:pt x="49614" y="469390"/>
                  </a:cubicBezTo>
                  <a:cubicBezTo>
                    <a:pt x="49614" y="475598"/>
                    <a:pt x="45102" y="480631"/>
                    <a:pt x="39536" y="480631"/>
                  </a:cubicBezTo>
                  <a:cubicBezTo>
                    <a:pt x="33970" y="480631"/>
                    <a:pt x="29458" y="475598"/>
                    <a:pt x="29458" y="469390"/>
                  </a:cubicBezTo>
                  <a:cubicBezTo>
                    <a:pt x="29458" y="463182"/>
                    <a:pt x="33970" y="458149"/>
                    <a:pt x="39536" y="458149"/>
                  </a:cubicBezTo>
                  <a:close/>
                  <a:moveTo>
                    <a:pt x="10078" y="458149"/>
                  </a:moveTo>
                  <a:cubicBezTo>
                    <a:pt x="15644" y="458149"/>
                    <a:pt x="20156" y="463182"/>
                    <a:pt x="20156" y="469390"/>
                  </a:cubicBezTo>
                  <a:cubicBezTo>
                    <a:pt x="20156" y="475598"/>
                    <a:pt x="15644" y="480631"/>
                    <a:pt x="10078" y="480631"/>
                  </a:cubicBezTo>
                  <a:cubicBezTo>
                    <a:pt x="4512" y="480631"/>
                    <a:pt x="0" y="475598"/>
                    <a:pt x="0" y="469390"/>
                  </a:cubicBezTo>
                  <a:cubicBezTo>
                    <a:pt x="0" y="463182"/>
                    <a:pt x="4512" y="458149"/>
                    <a:pt x="10078" y="458149"/>
                  </a:cubicBezTo>
                  <a:close/>
                  <a:moveTo>
                    <a:pt x="102328" y="425590"/>
                  </a:moveTo>
                  <a:cubicBezTo>
                    <a:pt x="107894" y="425590"/>
                    <a:pt x="112406" y="430449"/>
                    <a:pt x="112406" y="436443"/>
                  </a:cubicBezTo>
                  <a:cubicBezTo>
                    <a:pt x="112406" y="442437"/>
                    <a:pt x="107894" y="447296"/>
                    <a:pt x="102328" y="447296"/>
                  </a:cubicBezTo>
                  <a:cubicBezTo>
                    <a:pt x="96762" y="447296"/>
                    <a:pt x="92250" y="442437"/>
                    <a:pt x="92250" y="436443"/>
                  </a:cubicBezTo>
                  <a:cubicBezTo>
                    <a:pt x="92250" y="430449"/>
                    <a:pt x="96762" y="425590"/>
                    <a:pt x="102328" y="425590"/>
                  </a:cubicBezTo>
                  <a:close/>
                  <a:moveTo>
                    <a:pt x="70545" y="425590"/>
                  </a:moveTo>
                  <a:cubicBezTo>
                    <a:pt x="76111" y="425590"/>
                    <a:pt x="80623" y="430449"/>
                    <a:pt x="80623" y="436443"/>
                  </a:cubicBezTo>
                  <a:cubicBezTo>
                    <a:pt x="80623" y="442437"/>
                    <a:pt x="76111" y="447296"/>
                    <a:pt x="70545" y="447296"/>
                  </a:cubicBezTo>
                  <a:cubicBezTo>
                    <a:pt x="64979" y="447296"/>
                    <a:pt x="60467" y="442437"/>
                    <a:pt x="60467" y="436443"/>
                  </a:cubicBezTo>
                  <a:cubicBezTo>
                    <a:pt x="60467" y="430449"/>
                    <a:pt x="64979" y="425590"/>
                    <a:pt x="70545" y="425590"/>
                  </a:cubicBezTo>
                  <a:close/>
                  <a:moveTo>
                    <a:pt x="39536" y="425590"/>
                  </a:moveTo>
                  <a:cubicBezTo>
                    <a:pt x="45102" y="425590"/>
                    <a:pt x="49614" y="430449"/>
                    <a:pt x="49614" y="436443"/>
                  </a:cubicBezTo>
                  <a:cubicBezTo>
                    <a:pt x="49614" y="442437"/>
                    <a:pt x="45102" y="447296"/>
                    <a:pt x="39536" y="447296"/>
                  </a:cubicBezTo>
                  <a:cubicBezTo>
                    <a:pt x="33970" y="447296"/>
                    <a:pt x="29458" y="442437"/>
                    <a:pt x="29458" y="436443"/>
                  </a:cubicBezTo>
                  <a:cubicBezTo>
                    <a:pt x="29458" y="430449"/>
                    <a:pt x="33970" y="425590"/>
                    <a:pt x="39536" y="425590"/>
                  </a:cubicBezTo>
                  <a:close/>
                  <a:moveTo>
                    <a:pt x="10078" y="425590"/>
                  </a:moveTo>
                  <a:cubicBezTo>
                    <a:pt x="15644" y="425590"/>
                    <a:pt x="20156" y="430449"/>
                    <a:pt x="20156" y="436443"/>
                  </a:cubicBezTo>
                  <a:cubicBezTo>
                    <a:pt x="20156" y="442437"/>
                    <a:pt x="15644" y="447296"/>
                    <a:pt x="10078" y="447296"/>
                  </a:cubicBezTo>
                  <a:cubicBezTo>
                    <a:pt x="4512" y="447296"/>
                    <a:pt x="0" y="442437"/>
                    <a:pt x="0" y="436443"/>
                  </a:cubicBezTo>
                  <a:cubicBezTo>
                    <a:pt x="0" y="430449"/>
                    <a:pt x="4512" y="425590"/>
                    <a:pt x="10078" y="425590"/>
                  </a:cubicBezTo>
                  <a:close/>
                  <a:moveTo>
                    <a:pt x="102328" y="392256"/>
                  </a:moveTo>
                  <a:cubicBezTo>
                    <a:pt x="107894" y="392256"/>
                    <a:pt x="112406" y="397115"/>
                    <a:pt x="112406" y="403109"/>
                  </a:cubicBezTo>
                  <a:cubicBezTo>
                    <a:pt x="112406" y="409103"/>
                    <a:pt x="107894" y="413962"/>
                    <a:pt x="102328" y="413962"/>
                  </a:cubicBezTo>
                  <a:cubicBezTo>
                    <a:pt x="96762" y="413962"/>
                    <a:pt x="92250" y="409103"/>
                    <a:pt x="92250" y="403109"/>
                  </a:cubicBezTo>
                  <a:cubicBezTo>
                    <a:pt x="92250" y="397115"/>
                    <a:pt x="96762" y="392256"/>
                    <a:pt x="102328" y="392256"/>
                  </a:cubicBezTo>
                  <a:close/>
                  <a:moveTo>
                    <a:pt x="70545" y="392256"/>
                  </a:moveTo>
                  <a:cubicBezTo>
                    <a:pt x="76111" y="392256"/>
                    <a:pt x="80623" y="397115"/>
                    <a:pt x="80623" y="403109"/>
                  </a:cubicBezTo>
                  <a:cubicBezTo>
                    <a:pt x="80623" y="409103"/>
                    <a:pt x="76111" y="413962"/>
                    <a:pt x="70545" y="413962"/>
                  </a:cubicBezTo>
                  <a:cubicBezTo>
                    <a:pt x="64979" y="413962"/>
                    <a:pt x="60467" y="409103"/>
                    <a:pt x="60467" y="403109"/>
                  </a:cubicBezTo>
                  <a:cubicBezTo>
                    <a:pt x="60467" y="397115"/>
                    <a:pt x="64979" y="392256"/>
                    <a:pt x="70545" y="392256"/>
                  </a:cubicBezTo>
                  <a:close/>
                  <a:moveTo>
                    <a:pt x="39536" y="392256"/>
                  </a:moveTo>
                  <a:cubicBezTo>
                    <a:pt x="45102" y="392256"/>
                    <a:pt x="49614" y="397115"/>
                    <a:pt x="49614" y="403109"/>
                  </a:cubicBezTo>
                  <a:cubicBezTo>
                    <a:pt x="49614" y="409103"/>
                    <a:pt x="45102" y="413962"/>
                    <a:pt x="39536" y="413962"/>
                  </a:cubicBezTo>
                  <a:cubicBezTo>
                    <a:pt x="33970" y="413962"/>
                    <a:pt x="29458" y="409103"/>
                    <a:pt x="29458" y="403109"/>
                  </a:cubicBezTo>
                  <a:cubicBezTo>
                    <a:pt x="29458" y="397115"/>
                    <a:pt x="33970" y="392256"/>
                    <a:pt x="39536" y="392256"/>
                  </a:cubicBezTo>
                  <a:close/>
                  <a:moveTo>
                    <a:pt x="10078" y="392256"/>
                  </a:moveTo>
                  <a:cubicBezTo>
                    <a:pt x="15644" y="392256"/>
                    <a:pt x="20156" y="397115"/>
                    <a:pt x="20156" y="403109"/>
                  </a:cubicBezTo>
                  <a:cubicBezTo>
                    <a:pt x="20156" y="409103"/>
                    <a:pt x="15644" y="413962"/>
                    <a:pt x="10078" y="413962"/>
                  </a:cubicBezTo>
                  <a:cubicBezTo>
                    <a:pt x="4512" y="413962"/>
                    <a:pt x="0" y="409103"/>
                    <a:pt x="0" y="403109"/>
                  </a:cubicBezTo>
                  <a:cubicBezTo>
                    <a:pt x="0" y="397115"/>
                    <a:pt x="4512" y="392256"/>
                    <a:pt x="10078" y="392256"/>
                  </a:cubicBezTo>
                  <a:close/>
                  <a:moveTo>
                    <a:pt x="102328" y="358922"/>
                  </a:moveTo>
                  <a:cubicBezTo>
                    <a:pt x="107894" y="358922"/>
                    <a:pt x="112406" y="363955"/>
                    <a:pt x="112406" y="370163"/>
                  </a:cubicBezTo>
                  <a:cubicBezTo>
                    <a:pt x="112406" y="376371"/>
                    <a:pt x="107894" y="381404"/>
                    <a:pt x="102328" y="381404"/>
                  </a:cubicBezTo>
                  <a:cubicBezTo>
                    <a:pt x="96762" y="381404"/>
                    <a:pt x="92250" y="376371"/>
                    <a:pt x="92250" y="370163"/>
                  </a:cubicBezTo>
                  <a:cubicBezTo>
                    <a:pt x="92250" y="363955"/>
                    <a:pt x="96762" y="358922"/>
                    <a:pt x="102328" y="358922"/>
                  </a:cubicBezTo>
                  <a:close/>
                  <a:moveTo>
                    <a:pt x="70545" y="358922"/>
                  </a:moveTo>
                  <a:cubicBezTo>
                    <a:pt x="76111" y="358922"/>
                    <a:pt x="80623" y="363955"/>
                    <a:pt x="80623" y="370163"/>
                  </a:cubicBezTo>
                  <a:cubicBezTo>
                    <a:pt x="80623" y="376371"/>
                    <a:pt x="76111" y="381404"/>
                    <a:pt x="70545" y="381404"/>
                  </a:cubicBezTo>
                  <a:cubicBezTo>
                    <a:pt x="64979" y="381404"/>
                    <a:pt x="60467" y="376371"/>
                    <a:pt x="60467" y="370163"/>
                  </a:cubicBezTo>
                  <a:cubicBezTo>
                    <a:pt x="60467" y="363955"/>
                    <a:pt x="64979" y="358922"/>
                    <a:pt x="70545" y="358922"/>
                  </a:cubicBezTo>
                  <a:close/>
                  <a:moveTo>
                    <a:pt x="39536" y="358922"/>
                  </a:moveTo>
                  <a:cubicBezTo>
                    <a:pt x="45102" y="358922"/>
                    <a:pt x="49614" y="363955"/>
                    <a:pt x="49614" y="370163"/>
                  </a:cubicBezTo>
                  <a:cubicBezTo>
                    <a:pt x="49614" y="376371"/>
                    <a:pt x="45102" y="381404"/>
                    <a:pt x="39536" y="381404"/>
                  </a:cubicBezTo>
                  <a:cubicBezTo>
                    <a:pt x="33970" y="381404"/>
                    <a:pt x="29458" y="376371"/>
                    <a:pt x="29458" y="370163"/>
                  </a:cubicBezTo>
                  <a:cubicBezTo>
                    <a:pt x="29458" y="363955"/>
                    <a:pt x="33970" y="358922"/>
                    <a:pt x="39536" y="358922"/>
                  </a:cubicBezTo>
                  <a:close/>
                  <a:moveTo>
                    <a:pt x="10078" y="358922"/>
                  </a:moveTo>
                  <a:cubicBezTo>
                    <a:pt x="15644" y="358922"/>
                    <a:pt x="20156" y="363955"/>
                    <a:pt x="20156" y="370163"/>
                  </a:cubicBezTo>
                  <a:cubicBezTo>
                    <a:pt x="20156" y="376371"/>
                    <a:pt x="15644" y="381404"/>
                    <a:pt x="10078" y="381404"/>
                  </a:cubicBezTo>
                  <a:cubicBezTo>
                    <a:pt x="4512" y="381404"/>
                    <a:pt x="0" y="376371"/>
                    <a:pt x="0" y="370163"/>
                  </a:cubicBezTo>
                  <a:cubicBezTo>
                    <a:pt x="0" y="363955"/>
                    <a:pt x="4512" y="358922"/>
                    <a:pt x="10078" y="358922"/>
                  </a:cubicBezTo>
                  <a:close/>
                  <a:moveTo>
                    <a:pt x="102328" y="324813"/>
                  </a:moveTo>
                  <a:cubicBezTo>
                    <a:pt x="107894" y="324813"/>
                    <a:pt x="112406" y="329672"/>
                    <a:pt x="112406" y="335666"/>
                  </a:cubicBezTo>
                  <a:cubicBezTo>
                    <a:pt x="112406" y="341660"/>
                    <a:pt x="107894" y="346519"/>
                    <a:pt x="102328" y="346519"/>
                  </a:cubicBezTo>
                  <a:cubicBezTo>
                    <a:pt x="96762" y="346519"/>
                    <a:pt x="92250" y="341660"/>
                    <a:pt x="92250" y="335666"/>
                  </a:cubicBezTo>
                  <a:cubicBezTo>
                    <a:pt x="92250" y="329672"/>
                    <a:pt x="96762" y="324813"/>
                    <a:pt x="102328" y="324813"/>
                  </a:cubicBezTo>
                  <a:close/>
                  <a:moveTo>
                    <a:pt x="70545" y="324813"/>
                  </a:moveTo>
                  <a:cubicBezTo>
                    <a:pt x="76111" y="324813"/>
                    <a:pt x="80623" y="329672"/>
                    <a:pt x="80623" y="335666"/>
                  </a:cubicBezTo>
                  <a:cubicBezTo>
                    <a:pt x="80623" y="341660"/>
                    <a:pt x="76111" y="346519"/>
                    <a:pt x="70545" y="346519"/>
                  </a:cubicBezTo>
                  <a:cubicBezTo>
                    <a:pt x="64979" y="346519"/>
                    <a:pt x="60467" y="341660"/>
                    <a:pt x="60467" y="335666"/>
                  </a:cubicBezTo>
                  <a:cubicBezTo>
                    <a:pt x="60467" y="329672"/>
                    <a:pt x="64979" y="324813"/>
                    <a:pt x="70545" y="324813"/>
                  </a:cubicBezTo>
                  <a:close/>
                  <a:moveTo>
                    <a:pt x="39536" y="324813"/>
                  </a:moveTo>
                  <a:cubicBezTo>
                    <a:pt x="45102" y="324813"/>
                    <a:pt x="49614" y="329672"/>
                    <a:pt x="49614" y="335666"/>
                  </a:cubicBezTo>
                  <a:cubicBezTo>
                    <a:pt x="49614" y="341660"/>
                    <a:pt x="45102" y="346519"/>
                    <a:pt x="39536" y="346519"/>
                  </a:cubicBezTo>
                  <a:cubicBezTo>
                    <a:pt x="33970" y="346519"/>
                    <a:pt x="29458" y="341660"/>
                    <a:pt x="29458" y="335666"/>
                  </a:cubicBezTo>
                  <a:cubicBezTo>
                    <a:pt x="29458" y="329672"/>
                    <a:pt x="33970" y="324813"/>
                    <a:pt x="39536" y="324813"/>
                  </a:cubicBezTo>
                  <a:close/>
                  <a:moveTo>
                    <a:pt x="10078" y="324813"/>
                  </a:moveTo>
                  <a:cubicBezTo>
                    <a:pt x="15644" y="324813"/>
                    <a:pt x="20156" y="329672"/>
                    <a:pt x="20156" y="335666"/>
                  </a:cubicBezTo>
                  <a:cubicBezTo>
                    <a:pt x="20156" y="341660"/>
                    <a:pt x="15644" y="346519"/>
                    <a:pt x="10078" y="346519"/>
                  </a:cubicBezTo>
                  <a:cubicBezTo>
                    <a:pt x="4512" y="346519"/>
                    <a:pt x="0" y="341660"/>
                    <a:pt x="0" y="335666"/>
                  </a:cubicBezTo>
                  <a:cubicBezTo>
                    <a:pt x="0" y="329672"/>
                    <a:pt x="4512" y="324813"/>
                    <a:pt x="10078" y="324813"/>
                  </a:cubicBezTo>
                  <a:close/>
                  <a:moveTo>
                    <a:pt x="102328" y="291479"/>
                  </a:moveTo>
                  <a:cubicBezTo>
                    <a:pt x="107894" y="291479"/>
                    <a:pt x="112406" y="296338"/>
                    <a:pt x="112406" y="302332"/>
                  </a:cubicBezTo>
                  <a:cubicBezTo>
                    <a:pt x="112406" y="308326"/>
                    <a:pt x="107894" y="313185"/>
                    <a:pt x="102328" y="313185"/>
                  </a:cubicBezTo>
                  <a:cubicBezTo>
                    <a:pt x="96762" y="313185"/>
                    <a:pt x="92250" y="308326"/>
                    <a:pt x="92250" y="302332"/>
                  </a:cubicBezTo>
                  <a:cubicBezTo>
                    <a:pt x="92250" y="296338"/>
                    <a:pt x="96762" y="291479"/>
                    <a:pt x="102328" y="291479"/>
                  </a:cubicBezTo>
                  <a:close/>
                  <a:moveTo>
                    <a:pt x="70545" y="291479"/>
                  </a:moveTo>
                  <a:cubicBezTo>
                    <a:pt x="76111" y="291479"/>
                    <a:pt x="80623" y="296338"/>
                    <a:pt x="80623" y="302332"/>
                  </a:cubicBezTo>
                  <a:cubicBezTo>
                    <a:pt x="80623" y="308326"/>
                    <a:pt x="76111" y="313185"/>
                    <a:pt x="70545" y="313185"/>
                  </a:cubicBezTo>
                  <a:cubicBezTo>
                    <a:pt x="64979" y="313185"/>
                    <a:pt x="60467" y="308326"/>
                    <a:pt x="60467" y="302332"/>
                  </a:cubicBezTo>
                  <a:cubicBezTo>
                    <a:pt x="60467" y="296338"/>
                    <a:pt x="64979" y="291479"/>
                    <a:pt x="70545" y="291479"/>
                  </a:cubicBezTo>
                  <a:close/>
                  <a:moveTo>
                    <a:pt x="39536" y="291479"/>
                  </a:moveTo>
                  <a:cubicBezTo>
                    <a:pt x="45102" y="291479"/>
                    <a:pt x="49614" y="296338"/>
                    <a:pt x="49614" y="302332"/>
                  </a:cubicBezTo>
                  <a:cubicBezTo>
                    <a:pt x="49614" y="308326"/>
                    <a:pt x="45102" y="313185"/>
                    <a:pt x="39536" y="313185"/>
                  </a:cubicBezTo>
                  <a:cubicBezTo>
                    <a:pt x="33970" y="313185"/>
                    <a:pt x="29458" y="308326"/>
                    <a:pt x="29458" y="302332"/>
                  </a:cubicBezTo>
                  <a:cubicBezTo>
                    <a:pt x="29458" y="296338"/>
                    <a:pt x="33970" y="291479"/>
                    <a:pt x="39536" y="291479"/>
                  </a:cubicBezTo>
                  <a:close/>
                  <a:moveTo>
                    <a:pt x="10078" y="291479"/>
                  </a:moveTo>
                  <a:cubicBezTo>
                    <a:pt x="15644" y="291479"/>
                    <a:pt x="20156" y="296338"/>
                    <a:pt x="20156" y="302332"/>
                  </a:cubicBezTo>
                  <a:cubicBezTo>
                    <a:pt x="20156" y="308326"/>
                    <a:pt x="15644" y="313185"/>
                    <a:pt x="10078" y="313185"/>
                  </a:cubicBezTo>
                  <a:cubicBezTo>
                    <a:pt x="4512" y="313185"/>
                    <a:pt x="0" y="308326"/>
                    <a:pt x="0" y="302332"/>
                  </a:cubicBezTo>
                  <a:cubicBezTo>
                    <a:pt x="0" y="296338"/>
                    <a:pt x="4512" y="291479"/>
                    <a:pt x="10078" y="291479"/>
                  </a:cubicBezTo>
                  <a:close/>
                  <a:moveTo>
                    <a:pt x="102328" y="258145"/>
                  </a:moveTo>
                  <a:cubicBezTo>
                    <a:pt x="107894" y="258145"/>
                    <a:pt x="112406" y="263178"/>
                    <a:pt x="112406" y="269386"/>
                  </a:cubicBezTo>
                  <a:cubicBezTo>
                    <a:pt x="112406" y="275594"/>
                    <a:pt x="107894" y="280627"/>
                    <a:pt x="102328" y="280627"/>
                  </a:cubicBezTo>
                  <a:cubicBezTo>
                    <a:pt x="96762" y="280627"/>
                    <a:pt x="92250" y="275594"/>
                    <a:pt x="92250" y="269386"/>
                  </a:cubicBezTo>
                  <a:cubicBezTo>
                    <a:pt x="92250" y="263178"/>
                    <a:pt x="96762" y="258145"/>
                    <a:pt x="102328" y="258145"/>
                  </a:cubicBezTo>
                  <a:close/>
                  <a:moveTo>
                    <a:pt x="70545" y="258145"/>
                  </a:moveTo>
                  <a:cubicBezTo>
                    <a:pt x="76111" y="258145"/>
                    <a:pt x="80623" y="263178"/>
                    <a:pt x="80623" y="269386"/>
                  </a:cubicBezTo>
                  <a:cubicBezTo>
                    <a:pt x="80623" y="275594"/>
                    <a:pt x="76111" y="280627"/>
                    <a:pt x="70545" y="280627"/>
                  </a:cubicBezTo>
                  <a:cubicBezTo>
                    <a:pt x="64979" y="280627"/>
                    <a:pt x="60467" y="275594"/>
                    <a:pt x="60467" y="269386"/>
                  </a:cubicBezTo>
                  <a:cubicBezTo>
                    <a:pt x="60467" y="263178"/>
                    <a:pt x="64979" y="258145"/>
                    <a:pt x="70545" y="258145"/>
                  </a:cubicBezTo>
                  <a:close/>
                  <a:moveTo>
                    <a:pt x="39536" y="258145"/>
                  </a:moveTo>
                  <a:cubicBezTo>
                    <a:pt x="45102" y="258145"/>
                    <a:pt x="49614" y="263178"/>
                    <a:pt x="49614" y="269386"/>
                  </a:cubicBezTo>
                  <a:cubicBezTo>
                    <a:pt x="49614" y="275594"/>
                    <a:pt x="45102" y="280627"/>
                    <a:pt x="39536" y="280627"/>
                  </a:cubicBezTo>
                  <a:cubicBezTo>
                    <a:pt x="33970" y="280627"/>
                    <a:pt x="29458" y="275594"/>
                    <a:pt x="29458" y="269386"/>
                  </a:cubicBezTo>
                  <a:cubicBezTo>
                    <a:pt x="29458" y="263178"/>
                    <a:pt x="33970" y="258145"/>
                    <a:pt x="39536" y="258145"/>
                  </a:cubicBezTo>
                  <a:close/>
                  <a:moveTo>
                    <a:pt x="10078" y="258145"/>
                  </a:moveTo>
                  <a:cubicBezTo>
                    <a:pt x="15644" y="258145"/>
                    <a:pt x="20156" y="263178"/>
                    <a:pt x="20156" y="269386"/>
                  </a:cubicBezTo>
                  <a:cubicBezTo>
                    <a:pt x="20156" y="275594"/>
                    <a:pt x="15644" y="280627"/>
                    <a:pt x="10078" y="280627"/>
                  </a:cubicBezTo>
                  <a:cubicBezTo>
                    <a:pt x="4512" y="280627"/>
                    <a:pt x="0" y="275594"/>
                    <a:pt x="0" y="269386"/>
                  </a:cubicBezTo>
                  <a:cubicBezTo>
                    <a:pt x="0" y="263178"/>
                    <a:pt x="4512" y="258145"/>
                    <a:pt x="10078" y="258145"/>
                  </a:cubicBezTo>
                  <a:close/>
                  <a:moveTo>
                    <a:pt x="102328" y="225586"/>
                  </a:moveTo>
                  <a:cubicBezTo>
                    <a:pt x="107894" y="225586"/>
                    <a:pt x="112406" y="230445"/>
                    <a:pt x="112406" y="236439"/>
                  </a:cubicBezTo>
                  <a:cubicBezTo>
                    <a:pt x="112406" y="242433"/>
                    <a:pt x="107894" y="247292"/>
                    <a:pt x="102328" y="247292"/>
                  </a:cubicBezTo>
                  <a:cubicBezTo>
                    <a:pt x="96762" y="247292"/>
                    <a:pt x="92250" y="242433"/>
                    <a:pt x="92250" y="236439"/>
                  </a:cubicBezTo>
                  <a:cubicBezTo>
                    <a:pt x="92250" y="230445"/>
                    <a:pt x="96762" y="225586"/>
                    <a:pt x="102328" y="225586"/>
                  </a:cubicBezTo>
                  <a:close/>
                  <a:moveTo>
                    <a:pt x="70545" y="225586"/>
                  </a:moveTo>
                  <a:cubicBezTo>
                    <a:pt x="76111" y="225586"/>
                    <a:pt x="80623" y="230445"/>
                    <a:pt x="80623" y="236439"/>
                  </a:cubicBezTo>
                  <a:cubicBezTo>
                    <a:pt x="80623" y="242433"/>
                    <a:pt x="76111" y="247292"/>
                    <a:pt x="70545" y="247292"/>
                  </a:cubicBezTo>
                  <a:cubicBezTo>
                    <a:pt x="64979" y="247292"/>
                    <a:pt x="60467" y="242433"/>
                    <a:pt x="60467" y="236439"/>
                  </a:cubicBezTo>
                  <a:cubicBezTo>
                    <a:pt x="60467" y="230445"/>
                    <a:pt x="64979" y="225586"/>
                    <a:pt x="70545" y="225586"/>
                  </a:cubicBezTo>
                  <a:close/>
                  <a:moveTo>
                    <a:pt x="39536" y="225586"/>
                  </a:moveTo>
                  <a:cubicBezTo>
                    <a:pt x="45102" y="225586"/>
                    <a:pt x="49614" y="230445"/>
                    <a:pt x="49614" y="236439"/>
                  </a:cubicBezTo>
                  <a:cubicBezTo>
                    <a:pt x="49614" y="242433"/>
                    <a:pt x="45102" y="247292"/>
                    <a:pt x="39536" y="247292"/>
                  </a:cubicBezTo>
                  <a:cubicBezTo>
                    <a:pt x="33970" y="247292"/>
                    <a:pt x="29458" y="242433"/>
                    <a:pt x="29458" y="236439"/>
                  </a:cubicBezTo>
                  <a:cubicBezTo>
                    <a:pt x="29458" y="230445"/>
                    <a:pt x="33970" y="225586"/>
                    <a:pt x="39536" y="225586"/>
                  </a:cubicBezTo>
                  <a:close/>
                  <a:moveTo>
                    <a:pt x="10078" y="225586"/>
                  </a:moveTo>
                  <a:cubicBezTo>
                    <a:pt x="15644" y="225586"/>
                    <a:pt x="20156" y="230445"/>
                    <a:pt x="20156" y="236439"/>
                  </a:cubicBezTo>
                  <a:cubicBezTo>
                    <a:pt x="20156" y="242433"/>
                    <a:pt x="15644" y="247292"/>
                    <a:pt x="10078" y="247292"/>
                  </a:cubicBezTo>
                  <a:cubicBezTo>
                    <a:pt x="4512" y="247292"/>
                    <a:pt x="0" y="242433"/>
                    <a:pt x="0" y="236439"/>
                  </a:cubicBezTo>
                  <a:cubicBezTo>
                    <a:pt x="0" y="230445"/>
                    <a:pt x="4512" y="225586"/>
                    <a:pt x="10078" y="225586"/>
                  </a:cubicBezTo>
                  <a:close/>
                  <a:moveTo>
                    <a:pt x="102328" y="190702"/>
                  </a:moveTo>
                  <a:cubicBezTo>
                    <a:pt x="107894" y="190702"/>
                    <a:pt x="112406" y="196082"/>
                    <a:pt x="112406" y="202718"/>
                  </a:cubicBezTo>
                  <a:cubicBezTo>
                    <a:pt x="112406" y="209354"/>
                    <a:pt x="107894" y="214734"/>
                    <a:pt x="102328" y="214734"/>
                  </a:cubicBezTo>
                  <a:cubicBezTo>
                    <a:pt x="96762" y="214734"/>
                    <a:pt x="92250" y="209354"/>
                    <a:pt x="92250" y="202718"/>
                  </a:cubicBezTo>
                  <a:cubicBezTo>
                    <a:pt x="92250" y="196082"/>
                    <a:pt x="96762" y="190702"/>
                    <a:pt x="102328" y="190702"/>
                  </a:cubicBezTo>
                  <a:close/>
                  <a:moveTo>
                    <a:pt x="70545" y="190702"/>
                  </a:moveTo>
                  <a:cubicBezTo>
                    <a:pt x="76111" y="190702"/>
                    <a:pt x="80623" y="196082"/>
                    <a:pt x="80623" y="202718"/>
                  </a:cubicBezTo>
                  <a:cubicBezTo>
                    <a:pt x="80623" y="209354"/>
                    <a:pt x="76111" y="214734"/>
                    <a:pt x="70545" y="214734"/>
                  </a:cubicBezTo>
                  <a:cubicBezTo>
                    <a:pt x="64979" y="214734"/>
                    <a:pt x="60467" y="209354"/>
                    <a:pt x="60467" y="202718"/>
                  </a:cubicBezTo>
                  <a:cubicBezTo>
                    <a:pt x="60467" y="196082"/>
                    <a:pt x="64979" y="190702"/>
                    <a:pt x="70545" y="190702"/>
                  </a:cubicBezTo>
                  <a:close/>
                  <a:moveTo>
                    <a:pt x="39536" y="190702"/>
                  </a:moveTo>
                  <a:cubicBezTo>
                    <a:pt x="45102" y="190702"/>
                    <a:pt x="49614" y="196082"/>
                    <a:pt x="49614" y="202718"/>
                  </a:cubicBezTo>
                  <a:cubicBezTo>
                    <a:pt x="49614" y="209354"/>
                    <a:pt x="45102" y="214734"/>
                    <a:pt x="39536" y="214734"/>
                  </a:cubicBezTo>
                  <a:cubicBezTo>
                    <a:pt x="33970" y="214734"/>
                    <a:pt x="29458" y="209354"/>
                    <a:pt x="29458" y="202718"/>
                  </a:cubicBezTo>
                  <a:cubicBezTo>
                    <a:pt x="29458" y="196082"/>
                    <a:pt x="33970" y="190702"/>
                    <a:pt x="39536" y="190702"/>
                  </a:cubicBezTo>
                  <a:close/>
                  <a:moveTo>
                    <a:pt x="10078" y="190702"/>
                  </a:moveTo>
                  <a:cubicBezTo>
                    <a:pt x="15644" y="190702"/>
                    <a:pt x="20156" y="196082"/>
                    <a:pt x="20156" y="202718"/>
                  </a:cubicBezTo>
                  <a:cubicBezTo>
                    <a:pt x="20156" y="209354"/>
                    <a:pt x="15644" y="214734"/>
                    <a:pt x="10078" y="214734"/>
                  </a:cubicBezTo>
                  <a:cubicBezTo>
                    <a:pt x="4512" y="214734"/>
                    <a:pt x="0" y="209354"/>
                    <a:pt x="0" y="202718"/>
                  </a:cubicBezTo>
                  <a:cubicBezTo>
                    <a:pt x="0" y="196082"/>
                    <a:pt x="4512" y="190702"/>
                    <a:pt x="10078" y="190702"/>
                  </a:cubicBezTo>
                  <a:close/>
                  <a:moveTo>
                    <a:pt x="102328" y="157368"/>
                  </a:moveTo>
                  <a:cubicBezTo>
                    <a:pt x="107894" y="157368"/>
                    <a:pt x="112406" y="162401"/>
                    <a:pt x="112406" y="168609"/>
                  </a:cubicBezTo>
                  <a:cubicBezTo>
                    <a:pt x="112406" y="174817"/>
                    <a:pt x="107894" y="179850"/>
                    <a:pt x="102328" y="179850"/>
                  </a:cubicBezTo>
                  <a:cubicBezTo>
                    <a:pt x="96762" y="179850"/>
                    <a:pt x="92250" y="174817"/>
                    <a:pt x="92250" y="168609"/>
                  </a:cubicBezTo>
                  <a:cubicBezTo>
                    <a:pt x="92250" y="162401"/>
                    <a:pt x="96762" y="157368"/>
                    <a:pt x="102328" y="157368"/>
                  </a:cubicBezTo>
                  <a:close/>
                  <a:moveTo>
                    <a:pt x="70545" y="157368"/>
                  </a:moveTo>
                  <a:cubicBezTo>
                    <a:pt x="76111" y="157368"/>
                    <a:pt x="80623" y="162401"/>
                    <a:pt x="80623" y="168609"/>
                  </a:cubicBezTo>
                  <a:cubicBezTo>
                    <a:pt x="80623" y="174817"/>
                    <a:pt x="76111" y="179850"/>
                    <a:pt x="70545" y="179850"/>
                  </a:cubicBezTo>
                  <a:cubicBezTo>
                    <a:pt x="64979" y="179850"/>
                    <a:pt x="60467" y="174817"/>
                    <a:pt x="60467" y="168609"/>
                  </a:cubicBezTo>
                  <a:cubicBezTo>
                    <a:pt x="60467" y="162401"/>
                    <a:pt x="64979" y="157368"/>
                    <a:pt x="70545" y="157368"/>
                  </a:cubicBezTo>
                  <a:close/>
                  <a:moveTo>
                    <a:pt x="39536" y="157368"/>
                  </a:moveTo>
                  <a:cubicBezTo>
                    <a:pt x="45102" y="157368"/>
                    <a:pt x="49614" y="162401"/>
                    <a:pt x="49614" y="168609"/>
                  </a:cubicBezTo>
                  <a:cubicBezTo>
                    <a:pt x="49614" y="174817"/>
                    <a:pt x="45102" y="179850"/>
                    <a:pt x="39536" y="179850"/>
                  </a:cubicBezTo>
                  <a:cubicBezTo>
                    <a:pt x="33970" y="179850"/>
                    <a:pt x="29458" y="174817"/>
                    <a:pt x="29458" y="168609"/>
                  </a:cubicBezTo>
                  <a:cubicBezTo>
                    <a:pt x="29458" y="162401"/>
                    <a:pt x="33970" y="157368"/>
                    <a:pt x="39536" y="157368"/>
                  </a:cubicBezTo>
                  <a:close/>
                  <a:moveTo>
                    <a:pt x="10078" y="157368"/>
                  </a:moveTo>
                  <a:cubicBezTo>
                    <a:pt x="15644" y="157368"/>
                    <a:pt x="20156" y="162401"/>
                    <a:pt x="20156" y="168609"/>
                  </a:cubicBezTo>
                  <a:cubicBezTo>
                    <a:pt x="20156" y="174817"/>
                    <a:pt x="15644" y="179850"/>
                    <a:pt x="10078" y="179850"/>
                  </a:cubicBezTo>
                  <a:cubicBezTo>
                    <a:pt x="4512" y="179850"/>
                    <a:pt x="0" y="174817"/>
                    <a:pt x="0" y="168609"/>
                  </a:cubicBezTo>
                  <a:cubicBezTo>
                    <a:pt x="0" y="162401"/>
                    <a:pt x="4512" y="157368"/>
                    <a:pt x="10078" y="157368"/>
                  </a:cubicBezTo>
                  <a:close/>
                  <a:moveTo>
                    <a:pt x="102328" y="124809"/>
                  </a:moveTo>
                  <a:cubicBezTo>
                    <a:pt x="107894" y="124809"/>
                    <a:pt x="112406" y="129668"/>
                    <a:pt x="112406" y="135662"/>
                  </a:cubicBezTo>
                  <a:cubicBezTo>
                    <a:pt x="112406" y="141656"/>
                    <a:pt x="107894" y="146515"/>
                    <a:pt x="102328" y="146515"/>
                  </a:cubicBezTo>
                  <a:cubicBezTo>
                    <a:pt x="96762" y="146515"/>
                    <a:pt x="92250" y="141656"/>
                    <a:pt x="92250" y="135662"/>
                  </a:cubicBezTo>
                  <a:cubicBezTo>
                    <a:pt x="92250" y="129668"/>
                    <a:pt x="96762" y="124809"/>
                    <a:pt x="102328" y="124809"/>
                  </a:cubicBezTo>
                  <a:close/>
                  <a:moveTo>
                    <a:pt x="70545" y="124809"/>
                  </a:moveTo>
                  <a:cubicBezTo>
                    <a:pt x="76111" y="124809"/>
                    <a:pt x="80623" y="129668"/>
                    <a:pt x="80623" y="135662"/>
                  </a:cubicBezTo>
                  <a:cubicBezTo>
                    <a:pt x="80623" y="141656"/>
                    <a:pt x="76111" y="146515"/>
                    <a:pt x="70545" y="146515"/>
                  </a:cubicBezTo>
                  <a:cubicBezTo>
                    <a:pt x="64979" y="146515"/>
                    <a:pt x="60467" y="141656"/>
                    <a:pt x="60467" y="135662"/>
                  </a:cubicBezTo>
                  <a:cubicBezTo>
                    <a:pt x="60467" y="129668"/>
                    <a:pt x="64979" y="124809"/>
                    <a:pt x="70545" y="124809"/>
                  </a:cubicBezTo>
                  <a:close/>
                  <a:moveTo>
                    <a:pt x="39536" y="124809"/>
                  </a:moveTo>
                  <a:cubicBezTo>
                    <a:pt x="45102" y="124809"/>
                    <a:pt x="49614" y="129668"/>
                    <a:pt x="49614" y="135662"/>
                  </a:cubicBezTo>
                  <a:cubicBezTo>
                    <a:pt x="49614" y="141656"/>
                    <a:pt x="45102" y="146515"/>
                    <a:pt x="39536" y="146515"/>
                  </a:cubicBezTo>
                  <a:cubicBezTo>
                    <a:pt x="33970" y="146515"/>
                    <a:pt x="29458" y="141656"/>
                    <a:pt x="29458" y="135662"/>
                  </a:cubicBezTo>
                  <a:cubicBezTo>
                    <a:pt x="29458" y="129668"/>
                    <a:pt x="33970" y="124809"/>
                    <a:pt x="39536" y="124809"/>
                  </a:cubicBezTo>
                  <a:close/>
                  <a:moveTo>
                    <a:pt x="10078" y="124809"/>
                  </a:moveTo>
                  <a:cubicBezTo>
                    <a:pt x="15644" y="124809"/>
                    <a:pt x="20156" y="129668"/>
                    <a:pt x="20156" y="135662"/>
                  </a:cubicBezTo>
                  <a:cubicBezTo>
                    <a:pt x="20156" y="141656"/>
                    <a:pt x="15644" y="146515"/>
                    <a:pt x="10078" y="146515"/>
                  </a:cubicBezTo>
                  <a:cubicBezTo>
                    <a:pt x="4512" y="146515"/>
                    <a:pt x="0" y="141656"/>
                    <a:pt x="0" y="135662"/>
                  </a:cubicBezTo>
                  <a:cubicBezTo>
                    <a:pt x="0" y="129668"/>
                    <a:pt x="4512" y="124809"/>
                    <a:pt x="10078" y="124809"/>
                  </a:cubicBezTo>
                  <a:close/>
                  <a:moveTo>
                    <a:pt x="0" y="0"/>
                  </a:moveTo>
                  <a:lnTo>
                    <a:pt x="112405" y="0"/>
                  </a:lnTo>
                  <a:lnTo>
                    <a:pt x="112405" y="122483"/>
                  </a:lnTo>
                  <a:lnTo>
                    <a:pt x="0" y="122483"/>
                  </a:lnTo>
                  <a:close/>
                </a:path>
              </a:pathLst>
            </a:custGeom>
            <a:solidFill>
              <a:schemeClr val="tx1"/>
            </a:solidFill>
            <a:ln w="9525">
              <a:noFill/>
              <a:miter lim="800000"/>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3" name="任意多边形 312"/>
            <p:cNvSpPr/>
            <p:nvPr/>
          </p:nvSpPr>
          <p:spPr bwMode="auto">
            <a:xfrm>
              <a:off x="1689845" y="1803580"/>
              <a:ext cx="65984" cy="468000"/>
            </a:xfrm>
            <a:custGeom>
              <a:gdLst>
                <a:gd name="connsiteX0" fmla="*/ 24688 w 65984"/>
                <a:gd name="connsiteY0" fmla="*/ 0 h 812900"/>
                <a:gd name="connsiteX1" fmla="*/ 28952 w 65984"/>
                <a:gd name="connsiteY1" fmla="*/ 673 h 812900"/>
                <a:gd name="connsiteX2" fmla="*/ 33217 w 65984"/>
                <a:gd name="connsiteY2" fmla="*/ 0 h 812900"/>
                <a:gd name="connsiteX3" fmla="*/ 65984 w 65984"/>
                <a:gd name="connsiteY3" fmla="*/ 810655 h 812900"/>
                <a:gd name="connsiteX4" fmla="*/ 57456 w 65984"/>
                <a:gd name="connsiteY4" fmla="*/ 811553 h 812900"/>
                <a:gd name="connsiteX5" fmla="*/ 29555 w 65984"/>
                <a:gd name="connsiteY5" fmla="*/ 121691 h 812900"/>
                <a:gd name="connsiteX6" fmla="*/ 8528 w 65984"/>
                <a:gd name="connsiteY6" fmla="*/ 812900 h 812900"/>
                <a:gd name="connsiteX7" fmla="*/ 0 w 65984"/>
                <a:gd name="connsiteY7" fmla="*/ 811554 h 8129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84" h="812900">
                  <a:moveTo>
                    <a:pt x="24688" y="0"/>
                  </a:moveTo>
                  <a:lnTo>
                    <a:pt x="28952" y="673"/>
                  </a:lnTo>
                  <a:lnTo>
                    <a:pt x="33217" y="0"/>
                  </a:lnTo>
                  <a:lnTo>
                    <a:pt x="65984" y="810655"/>
                  </a:lnTo>
                  <a:lnTo>
                    <a:pt x="57456" y="811553"/>
                  </a:lnTo>
                  <a:lnTo>
                    <a:pt x="29555" y="121691"/>
                  </a:lnTo>
                  <a:lnTo>
                    <a:pt x="8528" y="812900"/>
                  </a:lnTo>
                  <a:lnTo>
                    <a:pt x="0" y="811554"/>
                  </a:lnTo>
                  <a:close/>
                </a:path>
              </a:pathLst>
            </a:custGeom>
            <a:solidFill>
              <a:srgbClr val="004DA1"/>
            </a:solidFill>
            <a:ln w="9525">
              <a:solidFill>
                <a:srgbClr val="000000"/>
              </a:solidFill>
              <a:round/>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grpSp>
      <p:sp>
        <p:nvSpPr>
          <p:cNvPr id="384" name="矩形 383" descr="e7d195523061f1c0c7fdb8e83abb5dcf03375f2c8b662a4106267E0752567F7A4243849C9E2D773FC6511ADD776D3461389E8BB5BAFBB3C937DB9AB1E09A294486DA4CCF35679A92315A5BDF0C7F02D8DB0983A561B9AD4F1298178A082F10F5880543885CA1055BE928E316A0B8B4EE7048C9055C03057A83CC1DFC78952A7CC061B9569E849022"/>
          <p:cNvSpPr/>
          <p:nvPr/>
        </p:nvSpPr>
        <p:spPr>
          <a:xfrm>
            <a:off x="586666" y="753172"/>
            <a:ext cx="1554480" cy="506730"/>
          </a:xfrm>
          <a:prstGeom prst="rect">
            <a:avLst/>
          </a:prstGeom>
        </p:spPr>
        <p:txBody>
          <a:bodyPr wrap="none">
            <a:spAutoFit/>
          </a:bodyPr>
          <a:lstStyle/>
          <a:p>
            <a:pPr algn="ctr">
              <a:spcAft>
                <a:spcPts val="800"/>
              </a:spcAft>
            </a:pPr>
            <a:r>
              <a:rPr lang="zh-CN" altLang="en-US" sz="2700" smtClean="0">
                <a:solidFill>
                  <a:schemeClr val="bg1"/>
                </a:solidFill>
                <a:latin typeface="华文行楷" panose="02010800040101010101" charset="-122"/>
                <a:ea typeface="华文行楷" panose="02010800040101010101" charset="-122"/>
                <a:cs typeface="Times New Roman" panose="02020603050405020304" charset="0"/>
              </a:rPr>
              <a:t>性格特征</a:t>
            </a:r>
            <a:endParaRPr lang="zh-CN" altLang="en-US" sz="2700" smtClean="0">
              <a:solidFill>
                <a:schemeClr val="bg1"/>
              </a:solidFill>
              <a:latin typeface="华文行楷" panose="02010800040101010101" charset="-122"/>
              <a:ea typeface="华文行楷" panose="02010800040101010101" charset="-122"/>
              <a:cs typeface="Times New Roman" panose="02020603050405020304" charset="0"/>
            </a:endParaRPr>
          </a:p>
        </p:txBody>
      </p:sp>
      <p:sp>
        <p:nvSpPr>
          <p:cNvPr id="9" name="文本框 8"/>
          <p:cNvSpPr txBox="1"/>
          <p:nvPr/>
        </p:nvSpPr>
        <p:spPr>
          <a:xfrm>
            <a:off x="418624" y="2047849"/>
            <a:ext cx="3507105" cy="829945"/>
          </a:xfrm>
          <a:prstGeom prst="rect">
            <a:avLst/>
          </a:prstGeom>
          <a:noFill/>
          <a:ln w="12700" cmpd="sng">
            <a:solidFill>
              <a:srgbClr val="FFC000"/>
            </a:solidFill>
            <a:prstDash val="sysDot"/>
          </a:ln>
        </p:spPr>
        <p:txBody>
          <a:bodyPr wrap="square" rtlCol="0">
            <a:spAutoFit/>
          </a:bodyPr>
          <a:lstStyle/>
          <a:p>
            <a:r>
              <a:rPr lang="zh-CN" altLang="en-US" sz="2400">
                <a:solidFill>
                  <a:srgbClr val="FFC000"/>
                </a:solidFill>
                <a:latin typeface="华文行楷" panose="02010800040101010101" charset="-122"/>
                <a:ea typeface="华文行楷" panose="02010800040101010101" charset="-122"/>
              </a:rPr>
              <a:t>“孝义黑三郎”“及时</a:t>
            </a:r>
          </a:p>
          <a:p>
            <a:r>
              <a:rPr lang="zh-CN" altLang="en-US" sz="2400">
                <a:solidFill>
                  <a:srgbClr val="FFC000"/>
                </a:solidFill>
                <a:latin typeface="华文行楷" panose="02010800040101010101" charset="-122"/>
                <a:ea typeface="华文行楷" panose="02010800040101010101" charset="-122"/>
              </a:rPr>
              <a:t>雨”“呼保义”宋江</a:t>
            </a:r>
          </a:p>
        </p:txBody>
      </p:sp>
      <p:sp>
        <p:nvSpPr>
          <p:cNvPr id="10" name="右箭头 9"/>
          <p:cNvSpPr/>
          <p:nvPr/>
        </p:nvSpPr>
        <p:spPr>
          <a:xfrm>
            <a:off x="4040981" y="2444089"/>
            <a:ext cx="590550" cy="1376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文本框 10"/>
          <p:cNvSpPr txBox="1"/>
          <p:nvPr/>
        </p:nvSpPr>
        <p:spPr>
          <a:xfrm>
            <a:off x="4761071" y="2294070"/>
            <a:ext cx="4113371" cy="829945"/>
          </a:xfrm>
          <a:prstGeom prst="rect">
            <a:avLst/>
          </a:prstGeom>
          <a:noFill/>
          <a:ln w="12700" cmpd="sng">
            <a:solidFill>
              <a:srgbClr val="0070C0"/>
            </a:solidFill>
            <a:prstDash val="sysDot"/>
          </a:ln>
        </p:spPr>
        <p:txBody>
          <a:bodyPr wrap="square" rtlCol="0">
            <a:spAutoFit/>
          </a:bodyPr>
          <a:lstStyle/>
          <a:p>
            <a:r>
              <a:rPr lang="zh-CN" altLang="en-US" sz="2400">
                <a:solidFill>
                  <a:schemeClr val="bg1"/>
                </a:solidFill>
                <a:latin typeface="华文行楷" panose="02010800040101010101" charset="-122"/>
                <a:ea typeface="华文行楷" panose="02010800040101010101" charset="-122"/>
              </a:rPr>
              <a:t>孝顺、仗义、扶危济贫、忠义</a:t>
            </a:r>
          </a:p>
        </p:txBody>
      </p:sp>
      <p:sp>
        <p:nvSpPr>
          <p:cNvPr id="12" name="文本框 11"/>
          <p:cNvSpPr txBox="1"/>
          <p:nvPr/>
        </p:nvSpPr>
        <p:spPr>
          <a:xfrm>
            <a:off x="1072991" y="3296576"/>
            <a:ext cx="2852738" cy="460375"/>
          </a:xfrm>
          <a:prstGeom prst="rect">
            <a:avLst/>
          </a:prstGeom>
          <a:noFill/>
          <a:ln w="12700" cmpd="sng">
            <a:solidFill>
              <a:srgbClr val="FFC000"/>
            </a:solidFill>
            <a:prstDash val="sysDot"/>
          </a:ln>
        </p:spPr>
        <p:txBody>
          <a:bodyPr wrap="square" rtlCol="0">
            <a:spAutoFit/>
          </a:bodyPr>
          <a:lstStyle/>
          <a:p>
            <a:r>
              <a:rPr lang="zh-CN" altLang="en-US" sz="2400">
                <a:solidFill>
                  <a:srgbClr val="FFC000"/>
                </a:solidFill>
                <a:latin typeface="华文行楷" panose="02010800040101010101" charset="-122"/>
                <a:ea typeface="华文行楷" panose="02010800040101010101" charset="-122"/>
              </a:rPr>
              <a:t>“玉麒麟”卢俊义</a:t>
            </a:r>
          </a:p>
        </p:txBody>
      </p:sp>
      <p:sp>
        <p:nvSpPr>
          <p:cNvPr id="13" name="右箭头 12"/>
          <p:cNvSpPr/>
          <p:nvPr/>
        </p:nvSpPr>
        <p:spPr>
          <a:xfrm>
            <a:off x="4040981" y="3442309"/>
            <a:ext cx="590550" cy="1376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文本框 13"/>
          <p:cNvSpPr txBox="1"/>
          <p:nvPr/>
        </p:nvSpPr>
        <p:spPr>
          <a:xfrm>
            <a:off x="4761071" y="3296576"/>
            <a:ext cx="2319814" cy="460375"/>
          </a:xfrm>
          <a:prstGeom prst="rect">
            <a:avLst/>
          </a:prstGeom>
          <a:noFill/>
          <a:ln w="12700" cmpd="sng">
            <a:solidFill>
              <a:schemeClr val="bg1"/>
            </a:solidFill>
            <a:prstDash val="sysDot"/>
          </a:ln>
        </p:spPr>
        <p:txBody>
          <a:bodyPr wrap="square" rtlCol="0">
            <a:spAutoFit/>
          </a:bodyPr>
          <a:lstStyle/>
          <a:p>
            <a:pPr algn="ctr"/>
            <a:r>
              <a:rPr lang="zh-CN" altLang="en-US" sz="2400">
                <a:solidFill>
                  <a:schemeClr val="bg1"/>
                </a:solidFill>
                <a:latin typeface="华文行楷" panose="02010800040101010101" charset="-122"/>
                <a:ea typeface="华文行楷" panose="02010800040101010101" charset="-122"/>
              </a:rPr>
              <a:t>含仁怀义</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nodeType="afterGroup">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par>
                          <p:cTn id="27" fill="hold" nodeType="afterGroup">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6" name="图片 45" descr="0873723a9c31410123a98361d8175de7"/>
          <p:cNvPicPr>
            <a:picLocks noChangeAspect="1"/>
          </p:cNvPicPr>
          <p:nvPr/>
        </p:nvPicPr>
        <p:blipFill>
          <a:blip r:embed="rId2"/>
          <a:stretch>
            <a:fillRect/>
          </a:stretch>
        </p:blipFill>
        <p:spPr>
          <a:xfrm>
            <a:off x="7583785" y="450"/>
            <a:ext cx="1560215" cy="1161996"/>
          </a:xfrm>
          <a:prstGeom prst="rect">
            <a:avLst/>
          </a:prstGeom>
        </p:spPr>
      </p:pic>
      <p:grpSp>
        <p:nvGrpSpPr>
          <p:cNvPr id="284" name="组合 283"/>
          <p:cNvGrpSpPr/>
          <p:nvPr/>
        </p:nvGrpSpPr>
        <p:grpSpPr>
          <a:xfrm>
            <a:off x="101697" y="330408"/>
            <a:ext cx="530661" cy="1231943"/>
            <a:chOff x="1381024" y="1803580"/>
            <a:chExt cx="686768" cy="1594350"/>
          </a:xfrm>
        </p:grpSpPr>
        <p:sp>
          <p:nvSpPr>
            <p:cNvPr id="285" name="Freeform 5"/>
            <p:cNvSpPr/>
            <p:nvPr/>
          </p:nvSpPr>
          <p:spPr bwMode="auto">
            <a:xfrm>
              <a:off x="1416485" y="2269027"/>
              <a:ext cx="614051" cy="97853"/>
            </a:xfrm>
            <a:custGeom>
              <a:gdLst>
                <a:gd name="T0" fmla="*/ 309 w 577"/>
                <a:gd name="T1" fmla="*/ 0 h 92"/>
                <a:gd name="T2" fmla="*/ 3 w 577"/>
                <a:gd name="T3" fmla="*/ 17 h 92"/>
                <a:gd name="T4" fmla="*/ 0 w 577"/>
                <a:gd name="T5" fmla="*/ 17 h 92"/>
                <a:gd name="T6" fmla="*/ 42 w 577"/>
                <a:gd name="T7" fmla="*/ 44 h 92"/>
                <a:gd name="T8" fmla="*/ 54 w 577"/>
                <a:gd name="T9" fmla="*/ 69 h 92"/>
                <a:gd name="T10" fmla="*/ 44 w 577"/>
                <a:gd name="T11" fmla="*/ 92 h 92"/>
                <a:gd name="T12" fmla="*/ 288 w 577"/>
                <a:gd name="T13" fmla="*/ 75 h 92"/>
                <a:gd name="T14" fmla="*/ 289 w 577"/>
                <a:gd name="T15" fmla="*/ 75 h 92"/>
                <a:gd name="T16" fmla="*/ 289 w 577"/>
                <a:gd name="T17" fmla="*/ 75 h 92"/>
                <a:gd name="T18" fmla="*/ 532 w 577"/>
                <a:gd name="T19" fmla="*/ 92 h 92"/>
                <a:gd name="T20" fmla="*/ 522 w 577"/>
                <a:gd name="T21" fmla="*/ 70 h 92"/>
                <a:gd name="T22" fmla="*/ 531 w 577"/>
                <a:gd name="T23" fmla="*/ 49 h 92"/>
                <a:gd name="T24" fmla="*/ 551 w 577"/>
                <a:gd name="T25" fmla="*/ 32 h 92"/>
                <a:gd name="T26" fmla="*/ 577 w 577"/>
                <a:gd name="T27" fmla="*/ 17 h 92"/>
                <a:gd name="T28" fmla="*/ 309 w 577"/>
                <a:gd name="T29"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7" h="92">
                  <a:moveTo>
                    <a:pt x="309" y="0"/>
                  </a:moveTo>
                  <a:cubicBezTo>
                    <a:pt x="158" y="0"/>
                    <a:pt x="32" y="13"/>
                    <a:pt x="3" y="17"/>
                  </a:cubicBezTo>
                  <a:cubicBezTo>
                    <a:pt x="2" y="17"/>
                    <a:pt x="1" y="17"/>
                    <a:pt x="0" y="17"/>
                  </a:cubicBezTo>
                  <a:cubicBezTo>
                    <a:pt x="21" y="26"/>
                    <a:pt x="34" y="35"/>
                    <a:pt x="42" y="44"/>
                  </a:cubicBezTo>
                  <a:cubicBezTo>
                    <a:pt x="51" y="53"/>
                    <a:pt x="54" y="62"/>
                    <a:pt x="54" y="69"/>
                  </a:cubicBezTo>
                  <a:cubicBezTo>
                    <a:pt x="54" y="80"/>
                    <a:pt x="48" y="88"/>
                    <a:pt x="44" y="92"/>
                  </a:cubicBezTo>
                  <a:cubicBezTo>
                    <a:pt x="62" y="89"/>
                    <a:pt x="156" y="75"/>
                    <a:pt x="288" y="75"/>
                  </a:cubicBezTo>
                  <a:cubicBezTo>
                    <a:pt x="288" y="75"/>
                    <a:pt x="288" y="75"/>
                    <a:pt x="289" y="75"/>
                  </a:cubicBezTo>
                  <a:cubicBezTo>
                    <a:pt x="289" y="75"/>
                    <a:pt x="289" y="75"/>
                    <a:pt x="289" y="75"/>
                  </a:cubicBezTo>
                  <a:cubicBezTo>
                    <a:pt x="420" y="75"/>
                    <a:pt x="514" y="89"/>
                    <a:pt x="532" y="92"/>
                  </a:cubicBezTo>
                  <a:cubicBezTo>
                    <a:pt x="525" y="85"/>
                    <a:pt x="522" y="77"/>
                    <a:pt x="522" y="70"/>
                  </a:cubicBezTo>
                  <a:cubicBezTo>
                    <a:pt x="522" y="63"/>
                    <a:pt x="526" y="56"/>
                    <a:pt x="531" y="49"/>
                  </a:cubicBezTo>
                  <a:cubicBezTo>
                    <a:pt x="537" y="42"/>
                    <a:pt x="544" y="36"/>
                    <a:pt x="551" y="32"/>
                  </a:cubicBezTo>
                  <a:cubicBezTo>
                    <a:pt x="562" y="24"/>
                    <a:pt x="572" y="19"/>
                    <a:pt x="577" y="17"/>
                  </a:cubicBezTo>
                  <a:cubicBezTo>
                    <a:pt x="488" y="4"/>
                    <a:pt x="395" y="0"/>
                    <a:pt x="309"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6" name="Freeform 6"/>
            <p:cNvSpPr>
              <a:spLocks noEditPoints="1"/>
            </p:cNvSpPr>
            <p:nvPr/>
          </p:nvSpPr>
          <p:spPr bwMode="auto">
            <a:xfrm>
              <a:off x="1408854" y="2267231"/>
              <a:ext cx="629313" cy="102791"/>
            </a:xfrm>
            <a:custGeom>
              <a:gdLst>
                <a:gd name="T0" fmla="*/ 49 w 591"/>
                <a:gd name="T1" fmla="*/ 95 h 97"/>
                <a:gd name="T2" fmla="*/ 48 w 591"/>
                <a:gd name="T3" fmla="*/ 96 h 97"/>
                <a:gd name="T4" fmla="*/ 47 w 591"/>
                <a:gd name="T5" fmla="*/ 96 h 97"/>
                <a:gd name="T6" fmla="*/ 45 w 591"/>
                <a:gd name="T7" fmla="*/ 97 h 97"/>
                <a:gd name="T8" fmla="*/ 48 w 591"/>
                <a:gd name="T9" fmla="*/ 96 h 97"/>
                <a:gd name="T10" fmla="*/ 48 w 591"/>
                <a:gd name="T11" fmla="*/ 96 h 97"/>
                <a:gd name="T12" fmla="*/ 49 w 591"/>
                <a:gd name="T13" fmla="*/ 95 h 97"/>
                <a:gd name="T14" fmla="*/ 544 w 591"/>
                <a:gd name="T15" fmla="*/ 95 h 97"/>
                <a:gd name="T16" fmla="*/ 543 w 591"/>
                <a:gd name="T17" fmla="*/ 96 h 97"/>
                <a:gd name="T18" fmla="*/ 543 w 591"/>
                <a:gd name="T19" fmla="*/ 96 h 97"/>
                <a:gd name="T20" fmla="*/ 546 w 591"/>
                <a:gd name="T21" fmla="*/ 97 h 97"/>
                <a:gd name="T22" fmla="*/ 544 w 591"/>
                <a:gd name="T23" fmla="*/ 95 h 97"/>
                <a:gd name="T24" fmla="*/ 316 w 591"/>
                <a:gd name="T25" fmla="*/ 0 h 97"/>
                <a:gd name="T26" fmla="*/ 3 w 591"/>
                <a:gd name="T27" fmla="*/ 17 h 97"/>
                <a:gd name="T28" fmla="*/ 0 w 591"/>
                <a:gd name="T29" fmla="*/ 18 h 97"/>
                <a:gd name="T30" fmla="*/ 3 w 591"/>
                <a:gd name="T31" fmla="*/ 19 h 97"/>
                <a:gd name="T32" fmla="*/ 4 w 591"/>
                <a:gd name="T33" fmla="*/ 18 h 97"/>
                <a:gd name="T34" fmla="*/ 3 w 591"/>
                <a:gd name="T35" fmla="*/ 19 h 97"/>
                <a:gd name="T36" fmla="*/ 48 w 591"/>
                <a:gd name="T37" fmla="*/ 47 h 97"/>
                <a:gd name="T38" fmla="*/ 59 w 591"/>
                <a:gd name="T39" fmla="*/ 71 h 97"/>
                <a:gd name="T40" fmla="*/ 53 w 591"/>
                <a:gd name="T41" fmla="*/ 88 h 97"/>
                <a:gd name="T42" fmla="*/ 50 w 591"/>
                <a:gd name="T43" fmla="*/ 93 h 97"/>
                <a:gd name="T44" fmla="*/ 48 w 591"/>
                <a:gd name="T45" fmla="*/ 94 h 97"/>
                <a:gd name="T46" fmla="*/ 48 w 591"/>
                <a:gd name="T47" fmla="*/ 94 h 97"/>
                <a:gd name="T48" fmla="*/ 48 w 591"/>
                <a:gd name="T49" fmla="*/ 94 h 97"/>
                <a:gd name="T50" fmla="*/ 51 w 591"/>
                <a:gd name="T51" fmla="*/ 94 h 97"/>
                <a:gd name="T52" fmla="*/ 61 w 591"/>
                <a:gd name="T53" fmla="*/ 71 h 97"/>
                <a:gd name="T54" fmla="*/ 49 w 591"/>
                <a:gd name="T55" fmla="*/ 46 h 97"/>
                <a:gd name="T56" fmla="*/ 7 w 591"/>
                <a:gd name="T57" fmla="*/ 19 h 97"/>
                <a:gd name="T58" fmla="*/ 10 w 591"/>
                <a:gd name="T59" fmla="*/ 19 h 97"/>
                <a:gd name="T60" fmla="*/ 316 w 591"/>
                <a:gd name="T61" fmla="*/ 2 h 97"/>
                <a:gd name="T62" fmla="*/ 584 w 591"/>
                <a:gd name="T63" fmla="*/ 19 h 97"/>
                <a:gd name="T64" fmla="*/ 558 w 591"/>
                <a:gd name="T65" fmla="*/ 34 h 97"/>
                <a:gd name="T66" fmla="*/ 538 w 591"/>
                <a:gd name="T67" fmla="*/ 51 h 97"/>
                <a:gd name="T68" fmla="*/ 529 w 591"/>
                <a:gd name="T69" fmla="*/ 72 h 97"/>
                <a:gd name="T70" fmla="*/ 539 w 591"/>
                <a:gd name="T71" fmla="*/ 94 h 97"/>
                <a:gd name="T72" fmla="*/ 296 w 591"/>
                <a:gd name="T73" fmla="*/ 77 h 97"/>
                <a:gd name="T74" fmla="*/ 296 w 591"/>
                <a:gd name="T75" fmla="*/ 77 h 97"/>
                <a:gd name="T76" fmla="*/ 543 w 591"/>
                <a:gd name="T77" fmla="*/ 94 h 97"/>
                <a:gd name="T78" fmla="*/ 543 w 591"/>
                <a:gd name="T79" fmla="*/ 94 h 97"/>
                <a:gd name="T80" fmla="*/ 531 w 591"/>
                <a:gd name="T81" fmla="*/ 72 h 97"/>
                <a:gd name="T82" fmla="*/ 540 w 591"/>
                <a:gd name="T83" fmla="*/ 52 h 97"/>
                <a:gd name="T84" fmla="*/ 570 w 591"/>
                <a:gd name="T85" fmla="*/ 29 h 97"/>
                <a:gd name="T86" fmla="*/ 583 w 591"/>
                <a:gd name="T87" fmla="*/ 22 h 97"/>
                <a:gd name="T88" fmla="*/ 588 w 591"/>
                <a:gd name="T89" fmla="*/ 19 h 97"/>
                <a:gd name="T90" fmla="*/ 591 w 591"/>
                <a:gd name="T91" fmla="*/ 18 h 97"/>
                <a:gd name="T92" fmla="*/ 588 w 591"/>
                <a:gd name="T93" fmla="*/ 17 h 97"/>
                <a:gd name="T94" fmla="*/ 316 w 591"/>
                <a:gd name="T95" fmla="*/ 0 h 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1" h="97">
                  <a:moveTo>
                    <a:pt x="49" y="95"/>
                  </a:moveTo>
                  <a:cubicBezTo>
                    <a:pt x="48" y="96"/>
                    <a:pt x="48" y="96"/>
                    <a:pt x="48" y="96"/>
                  </a:cubicBezTo>
                  <a:cubicBezTo>
                    <a:pt x="47" y="96"/>
                    <a:pt x="47" y="96"/>
                    <a:pt x="47" y="96"/>
                  </a:cubicBezTo>
                  <a:cubicBezTo>
                    <a:pt x="45" y="97"/>
                    <a:pt x="45" y="97"/>
                    <a:pt x="45" y="97"/>
                  </a:cubicBezTo>
                  <a:cubicBezTo>
                    <a:pt x="48" y="96"/>
                    <a:pt x="48" y="96"/>
                    <a:pt x="48" y="96"/>
                  </a:cubicBezTo>
                  <a:cubicBezTo>
                    <a:pt x="48" y="96"/>
                    <a:pt x="48" y="96"/>
                    <a:pt x="48" y="96"/>
                  </a:cubicBezTo>
                  <a:cubicBezTo>
                    <a:pt x="49" y="95"/>
                    <a:pt x="49" y="95"/>
                    <a:pt x="49" y="95"/>
                  </a:cubicBezTo>
                  <a:moveTo>
                    <a:pt x="544" y="95"/>
                  </a:moveTo>
                  <a:cubicBezTo>
                    <a:pt x="543" y="96"/>
                    <a:pt x="543" y="96"/>
                    <a:pt x="543" y="96"/>
                  </a:cubicBezTo>
                  <a:cubicBezTo>
                    <a:pt x="543" y="96"/>
                    <a:pt x="543" y="96"/>
                    <a:pt x="543" y="96"/>
                  </a:cubicBezTo>
                  <a:cubicBezTo>
                    <a:pt x="546" y="97"/>
                    <a:pt x="546" y="97"/>
                    <a:pt x="546" y="97"/>
                  </a:cubicBezTo>
                  <a:cubicBezTo>
                    <a:pt x="544" y="95"/>
                    <a:pt x="544" y="95"/>
                    <a:pt x="544" y="95"/>
                  </a:cubicBezTo>
                  <a:moveTo>
                    <a:pt x="316" y="0"/>
                  </a:moveTo>
                  <a:cubicBezTo>
                    <a:pt x="143" y="0"/>
                    <a:pt x="3" y="17"/>
                    <a:pt x="3" y="17"/>
                  </a:cubicBezTo>
                  <a:cubicBezTo>
                    <a:pt x="0" y="18"/>
                    <a:pt x="0" y="18"/>
                    <a:pt x="0" y="18"/>
                  </a:cubicBezTo>
                  <a:cubicBezTo>
                    <a:pt x="3" y="19"/>
                    <a:pt x="3" y="19"/>
                    <a:pt x="3" y="19"/>
                  </a:cubicBezTo>
                  <a:cubicBezTo>
                    <a:pt x="4" y="18"/>
                    <a:pt x="4" y="18"/>
                    <a:pt x="4" y="18"/>
                  </a:cubicBezTo>
                  <a:cubicBezTo>
                    <a:pt x="3" y="19"/>
                    <a:pt x="3" y="19"/>
                    <a:pt x="3" y="19"/>
                  </a:cubicBezTo>
                  <a:cubicBezTo>
                    <a:pt x="26" y="29"/>
                    <a:pt x="39" y="38"/>
                    <a:pt x="48" y="47"/>
                  </a:cubicBezTo>
                  <a:cubicBezTo>
                    <a:pt x="56" y="56"/>
                    <a:pt x="59" y="64"/>
                    <a:pt x="59" y="71"/>
                  </a:cubicBezTo>
                  <a:cubicBezTo>
                    <a:pt x="59" y="78"/>
                    <a:pt x="56" y="84"/>
                    <a:pt x="53" y="88"/>
                  </a:cubicBezTo>
                  <a:cubicBezTo>
                    <a:pt x="52" y="90"/>
                    <a:pt x="51" y="92"/>
                    <a:pt x="50" y="93"/>
                  </a:cubicBezTo>
                  <a:cubicBezTo>
                    <a:pt x="49" y="93"/>
                    <a:pt x="49" y="94"/>
                    <a:pt x="48" y="94"/>
                  </a:cubicBezTo>
                  <a:cubicBezTo>
                    <a:pt x="48" y="94"/>
                    <a:pt x="48" y="94"/>
                    <a:pt x="48" y="94"/>
                  </a:cubicBezTo>
                  <a:cubicBezTo>
                    <a:pt x="48" y="94"/>
                    <a:pt x="48" y="94"/>
                    <a:pt x="48" y="94"/>
                  </a:cubicBezTo>
                  <a:cubicBezTo>
                    <a:pt x="48" y="94"/>
                    <a:pt x="49" y="94"/>
                    <a:pt x="51" y="94"/>
                  </a:cubicBezTo>
                  <a:cubicBezTo>
                    <a:pt x="55" y="90"/>
                    <a:pt x="61" y="82"/>
                    <a:pt x="61" y="71"/>
                  </a:cubicBezTo>
                  <a:cubicBezTo>
                    <a:pt x="61" y="64"/>
                    <a:pt x="58" y="55"/>
                    <a:pt x="49" y="46"/>
                  </a:cubicBezTo>
                  <a:cubicBezTo>
                    <a:pt x="41" y="37"/>
                    <a:pt x="28" y="28"/>
                    <a:pt x="7" y="19"/>
                  </a:cubicBezTo>
                  <a:cubicBezTo>
                    <a:pt x="8" y="19"/>
                    <a:pt x="9" y="19"/>
                    <a:pt x="10" y="19"/>
                  </a:cubicBezTo>
                  <a:cubicBezTo>
                    <a:pt x="39" y="15"/>
                    <a:pt x="165" y="2"/>
                    <a:pt x="316" y="2"/>
                  </a:cubicBezTo>
                  <a:cubicBezTo>
                    <a:pt x="402" y="2"/>
                    <a:pt x="495" y="6"/>
                    <a:pt x="584" y="19"/>
                  </a:cubicBezTo>
                  <a:cubicBezTo>
                    <a:pt x="579" y="21"/>
                    <a:pt x="569" y="26"/>
                    <a:pt x="558" y="34"/>
                  </a:cubicBezTo>
                  <a:cubicBezTo>
                    <a:pt x="551" y="38"/>
                    <a:pt x="544" y="44"/>
                    <a:pt x="538" y="51"/>
                  </a:cubicBezTo>
                  <a:cubicBezTo>
                    <a:pt x="533" y="58"/>
                    <a:pt x="529" y="65"/>
                    <a:pt x="529" y="72"/>
                  </a:cubicBezTo>
                  <a:cubicBezTo>
                    <a:pt x="529" y="79"/>
                    <a:pt x="532" y="87"/>
                    <a:pt x="539" y="94"/>
                  </a:cubicBezTo>
                  <a:cubicBezTo>
                    <a:pt x="521" y="91"/>
                    <a:pt x="427" y="77"/>
                    <a:pt x="296" y="77"/>
                  </a:cubicBezTo>
                  <a:cubicBezTo>
                    <a:pt x="296" y="77"/>
                    <a:pt x="296" y="77"/>
                    <a:pt x="296" y="77"/>
                  </a:cubicBezTo>
                  <a:cubicBezTo>
                    <a:pt x="369" y="77"/>
                    <a:pt x="453" y="81"/>
                    <a:pt x="543" y="94"/>
                  </a:cubicBezTo>
                  <a:cubicBezTo>
                    <a:pt x="543" y="94"/>
                    <a:pt x="543" y="94"/>
                    <a:pt x="543" y="94"/>
                  </a:cubicBezTo>
                  <a:cubicBezTo>
                    <a:pt x="534" y="87"/>
                    <a:pt x="531" y="79"/>
                    <a:pt x="531" y="72"/>
                  </a:cubicBezTo>
                  <a:cubicBezTo>
                    <a:pt x="531" y="65"/>
                    <a:pt x="535" y="59"/>
                    <a:pt x="540" y="52"/>
                  </a:cubicBezTo>
                  <a:cubicBezTo>
                    <a:pt x="548" y="43"/>
                    <a:pt x="560" y="34"/>
                    <a:pt x="570" y="29"/>
                  </a:cubicBezTo>
                  <a:cubicBezTo>
                    <a:pt x="575" y="26"/>
                    <a:pt x="579" y="23"/>
                    <a:pt x="583" y="22"/>
                  </a:cubicBezTo>
                  <a:cubicBezTo>
                    <a:pt x="586" y="20"/>
                    <a:pt x="588" y="19"/>
                    <a:pt x="588" y="19"/>
                  </a:cubicBezTo>
                  <a:cubicBezTo>
                    <a:pt x="591" y="18"/>
                    <a:pt x="591" y="18"/>
                    <a:pt x="591" y="18"/>
                  </a:cubicBezTo>
                  <a:cubicBezTo>
                    <a:pt x="588" y="17"/>
                    <a:pt x="588" y="17"/>
                    <a:pt x="588" y="17"/>
                  </a:cubicBezTo>
                  <a:cubicBezTo>
                    <a:pt x="498" y="5"/>
                    <a:pt x="403" y="0"/>
                    <a:pt x="316"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7" name="Freeform 7"/>
            <p:cNvSpPr/>
            <p:nvPr/>
          </p:nvSpPr>
          <p:spPr bwMode="auto">
            <a:xfrm>
              <a:off x="1381024" y="2240299"/>
              <a:ext cx="682728" cy="56557"/>
            </a:xfrm>
            <a:custGeom>
              <a:gdLst>
                <a:gd name="T0" fmla="*/ 614 w 641"/>
                <a:gd name="T1" fmla="*/ 52 h 53"/>
                <a:gd name="T2" fmla="*/ 641 w 641"/>
                <a:gd name="T3" fmla="*/ 39 h 53"/>
                <a:gd name="T4" fmla="*/ 0 w 641"/>
                <a:gd name="T5" fmla="*/ 39 h 53"/>
                <a:gd name="T6" fmla="*/ 30 w 641"/>
                <a:gd name="T7" fmla="*/ 53 h 53"/>
                <a:gd name="T8" fmla="*/ 614 w 641"/>
                <a:gd name="T9" fmla="*/ 52 h 53"/>
              </a:gdLst>
              <a:cxnLst>
                <a:cxn ang="0">
                  <a:pos x="T0" y="T1"/>
                </a:cxn>
                <a:cxn ang="0">
                  <a:pos x="T2" y="T3"/>
                </a:cxn>
                <a:cxn ang="0">
                  <a:pos x="T4" y="T5"/>
                </a:cxn>
                <a:cxn ang="0">
                  <a:pos x="T6" y="T7"/>
                </a:cxn>
                <a:cxn ang="0">
                  <a:pos x="T8" y="T9"/>
                </a:cxn>
              </a:cxnLst>
              <a:rect l="0" t="0" r="r" b="b"/>
              <a:pathLst>
                <a:path w="641" h="52">
                  <a:moveTo>
                    <a:pt x="614" y="52"/>
                  </a:moveTo>
                  <a:cubicBezTo>
                    <a:pt x="628" y="44"/>
                    <a:pt x="641" y="39"/>
                    <a:pt x="641" y="39"/>
                  </a:cubicBezTo>
                  <a:cubicBezTo>
                    <a:pt x="351" y="0"/>
                    <a:pt x="0" y="39"/>
                    <a:pt x="0" y="39"/>
                  </a:cubicBezTo>
                  <a:cubicBezTo>
                    <a:pt x="12" y="43"/>
                    <a:pt x="22" y="48"/>
                    <a:pt x="30" y="53"/>
                  </a:cubicBezTo>
                  <a:cubicBezTo>
                    <a:pt x="115" y="45"/>
                    <a:pt x="381" y="26"/>
                    <a:pt x="614" y="52"/>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8" name="Freeform 8"/>
            <p:cNvSpPr/>
            <p:nvPr/>
          </p:nvSpPr>
          <p:spPr bwMode="auto">
            <a:xfrm>
              <a:off x="1381024" y="2262743"/>
              <a:ext cx="686768" cy="35012"/>
            </a:xfrm>
            <a:custGeom>
              <a:gdLst>
                <a:gd name="T0" fmla="*/ 614 w 645"/>
                <a:gd name="T1" fmla="*/ 31 h 33"/>
                <a:gd name="T2" fmla="*/ 614 w 645"/>
                <a:gd name="T3" fmla="*/ 32 h 33"/>
                <a:gd name="T4" fmla="*/ 633 w 645"/>
                <a:gd name="T5" fmla="*/ 22 h 33"/>
                <a:gd name="T6" fmla="*/ 639 w 645"/>
                <a:gd name="T7" fmla="*/ 20 h 33"/>
                <a:gd name="T8" fmla="*/ 641 w 645"/>
                <a:gd name="T9" fmla="*/ 19 h 33"/>
                <a:gd name="T10" fmla="*/ 645 w 645"/>
                <a:gd name="T11" fmla="*/ 17 h 33"/>
                <a:gd name="T12" fmla="*/ 641 w 645"/>
                <a:gd name="T13" fmla="*/ 17 h 33"/>
                <a:gd name="T14" fmla="*/ 346 w 645"/>
                <a:gd name="T15" fmla="*/ 0 h 33"/>
                <a:gd name="T16" fmla="*/ 0 w 645"/>
                <a:gd name="T17" fmla="*/ 17 h 33"/>
                <a:gd name="T18" fmla="*/ 0 w 645"/>
                <a:gd name="T19" fmla="*/ 19 h 33"/>
                <a:gd name="T20" fmla="*/ 29 w 645"/>
                <a:gd name="T21" fmla="*/ 33 h 33"/>
                <a:gd name="T22" fmla="*/ 29 w 645"/>
                <a:gd name="T23" fmla="*/ 33 h 33"/>
                <a:gd name="T24" fmla="*/ 30 w 645"/>
                <a:gd name="T25" fmla="*/ 33 h 33"/>
                <a:gd name="T26" fmla="*/ 345 w 645"/>
                <a:gd name="T27" fmla="*/ 19 h 33"/>
                <a:gd name="T28" fmla="*/ 613 w 645"/>
                <a:gd name="T29" fmla="*/ 32 h 33"/>
                <a:gd name="T30" fmla="*/ 614 w 645"/>
                <a:gd name="T31" fmla="*/ 32 h 33"/>
                <a:gd name="T32" fmla="*/ 614 w 645"/>
                <a:gd name="T33" fmla="*/ 32 h 33"/>
                <a:gd name="T34" fmla="*/ 614 w 645"/>
                <a:gd name="T35" fmla="*/ 31 h 33"/>
                <a:gd name="T36" fmla="*/ 614 w 645"/>
                <a:gd name="T37" fmla="*/ 30 h 33"/>
                <a:gd name="T38" fmla="*/ 345 w 645"/>
                <a:gd name="T39" fmla="*/ 17 h 33"/>
                <a:gd name="T40" fmla="*/ 29 w 645"/>
                <a:gd name="T41" fmla="*/ 31 h 33"/>
                <a:gd name="T42" fmla="*/ 30 w 645"/>
                <a:gd name="T43" fmla="*/ 32 h 33"/>
                <a:gd name="T44" fmla="*/ 30 w 645"/>
                <a:gd name="T45" fmla="*/ 31 h 33"/>
                <a:gd name="T46" fmla="*/ 0 w 645"/>
                <a:gd name="T47" fmla="*/ 17 h 33"/>
                <a:gd name="T48" fmla="*/ 0 w 645"/>
                <a:gd name="T49" fmla="*/ 18 h 33"/>
                <a:gd name="T50" fmla="*/ 0 w 645"/>
                <a:gd name="T51" fmla="*/ 19 h 33"/>
                <a:gd name="T52" fmla="*/ 7 w 645"/>
                <a:gd name="T53" fmla="*/ 18 h 33"/>
                <a:gd name="T54" fmla="*/ 346 w 645"/>
                <a:gd name="T55" fmla="*/ 2 h 33"/>
                <a:gd name="T56" fmla="*/ 641 w 645"/>
                <a:gd name="T57" fmla="*/ 19 h 33"/>
                <a:gd name="T58" fmla="*/ 641 w 645"/>
                <a:gd name="T59" fmla="*/ 18 h 33"/>
                <a:gd name="T60" fmla="*/ 640 w 645"/>
                <a:gd name="T61" fmla="*/ 17 h 33"/>
                <a:gd name="T62" fmla="*/ 613 w 645"/>
                <a:gd name="T63" fmla="*/ 31 h 33"/>
                <a:gd name="T64" fmla="*/ 614 w 645"/>
                <a:gd name="T65" fmla="*/ 31 h 33"/>
                <a:gd name="T66" fmla="*/ 614 w 645"/>
                <a:gd name="T67" fmla="*/ 30 h 33"/>
                <a:gd name="T68" fmla="*/ 614 w 645"/>
                <a:gd name="T69" fmla="*/ 31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33">
                  <a:moveTo>
                    <a:pt x="614" y="31"/>
                  </a:moveTo>
                  <a:cubicBezTo>
                    <a:pt x="614" y="32"/>
                    <a:pt x="614" y="32"/>
                    <a:pt x="614" y="32"/>
                  </a:cubicBezTo>
                  <a:cubicBezTo>
                    <a:pt x="621" y="28"/>
                    <a:pt x="628" y="25"/>
                    <a:pt x="633" y="22"/>
                  </a:cubicBezTo>
                  <a:cubicBezTo>
                    <a:pt x="635" y="21"/>
                    <a:pt x="637" y="20"/>
                    <a:pt x="639" y="20"/>
                  </a:cubicBezTo>
                  <a:cubicBezTo>
                    <a:pt x="640" y="19"/>
                    <a:pt x="641" y="19"/>
                    <a:pt x="641" y="19"/>
                  </a:cubicBezTo>
                  <a:cubicBezTo>
                    <a:pt x="645" y="17"/>
                    <a:pt x="645" y="17"/>
                    <a:pt x="645" y="17"/>
                  </a:cubicBezTo>
                  <a:cubicBezTo>
                    <a:pt x="641" y="17"/>
                    <a:pt x="641" y="17"/>
                    <a:pt x="641" y="17"/>
                  </a:cubicBezTo>
                  <a:cubicBezTo>
                    <a:pt x="544" y="4"/>
                    <a:pt x="441" y="0"/>
                    <a:pt x="346" y="0"/>
                  </a:cubicBezTo>
                  <a:cubicBezTo>
                    <a:pt x="156" y="0"/>
                    <a:pt x="0" y="17"/>
                    <a:pt x="0" y="17"/>
                  </a:cubicBezTo>
                  <a:cubicBezTo>
                    <a:pt x="0" y="19"/>
                    <a:pt x="0" y="19"/>
                    <a:pt x="0" y="19"/>
                  </a:cubicBezTo>
                  <a:cubicBezTo>
                    <a:pt x="12" y="23"/>
                    <a:pt x="21" y="28"/>
                    <a:pt x="29" y="33"/>
                  </a:cubicBezTo>
                  <a:cubicBezTo>
                    <a:pt x="29" y="33"/>
                    <a:pt x="29" y="33"/>
                    <a:pt x="29" y="33"/>
                  </a:cubicBezTo>
                  <a:cubicBezTo>
                    <a:pt x="30" y="33"/>
                    <a:pt x="30" y="33"/>
                    <a:pt x="30" y="33"/>
                  </a:cubicBezTo>
                  <a:cubicBezTo>
                    <a:pt x="82" y="28"/>
                    <a:pt x="204" y="19"/>
                    <a:pt x="345" y="19"/>
                  </a:cubicBezTo>
                  <a:cubicBezTo>
                    <a:pt x="431" y="19"/>
                    <a:pt x="525" y="22"/>
                    <a:pt x="613" y="32"/>
                  </a:cubicBezTo>
                  <a:cubicBezTo>
                    <a:pt x="614" y="32"/>
                    <a:pt x="614" y="32"/>
                    <a:pt x="614" y="32"/>
                  </a:cubicBezTo>
                  <a:cubicBezTo>
                    <a:pt x="614" y="32"/>
                    <a:pt x="614" y="32"/>
                    <a:pt x="614" y="32"/>
                  </a:cubicBezTo>
                  <a:cubicBezTo>
                    <a:pt x="614" y="31"/>
                    <a:pt x="614" y="31"/>
                    <a:pt x="614" y="31"/>
                  </a:cubicBezTo>
                  <a:cubicBezTo>
                    <a:pt x="614" y="30"/>
                    <a:pt x="614" y="30"/>
                    <a:pt x="614" y="30"/>
                  </a:cubicBezTo>
                  <a:cubicBezTo>
                    <a:pt x="525" y="20"/>
                    <a:pt x="432" y="17"/>
                    <a:pt x="345" y="17"/>
                  </a:cubicBezTo>
                  <a:cubicBezTo>
                    <a:pt x="204" y="17"/>
                    <a:pt x="82" y="26"/>
                    <a:pt x="29" y="31"/>
                  </a:cubicBezTo>
                  <a:cubicBezTo>
                    <a:pt x="30" y="32"/>
                    <a:pt x="30" y="32"/>
                    <a:pt x="30" y="32"/>
                  </a:cubicBezTo>
                  <a:cubicBezTo>
                    <a:pt x="30" y="31"/>
                    <a:pt x="30" y="31"/>
                    <a:pt x="30" y="31"/>
                  </a:cubicBezTo>
                  <a:cubicBezTo>
                    <a:pt x="22" y="26"/>
                    <a:pt x="12" y="21"/>
                    <a:pt x="0" y="17"/>
                  </a:cubicBezTo>
                  <a:cubicBezTo>
                    <a:pt x="0" y="18"/>
                    <a:pt x="0" y="18"/>
                    <a:pt x="0" y="18"/>
                  </a:cubicBezTo>
                  <a:cubicBezTo>
                    <a:pt x="0" y="19"/>
                    <a:pt x="0" y="19"/>
                    <a:pt x="0" y="19"/>
                  </a:cubicBezTo>
                  <a:cubicBezTo>
                    <a:pt x="0" y="19"/>
                    <a:pt x="3" y="18"/>
                    <a:pt x="7" y="18"/>
                  </a:cubicBezTo>
                  <a:cubicBezTo>
                    <a:pt x="40" y="15"/>
                    <a:pt x="180" y="2"/>
                    <a:pt x="346" y="2"/>
                  </a:cubicBezTo>
                  <a:cubicBezTo>
                    <a:pt x="441" y="2"/>
                    <a:pt x="544" y="6"/>
                    <a:pt x="641" y="19"/>
                  </a:cubicBezTo>
                  <a:cubicBezTo>
                    <a:pt x="641" y="18"/>
                    <a:pt x="641" y="18"/>
                    <a:pt x="641" y="18"/>
                  </a:cubicBezTo>
                  <a:cubicBezTo>
                    <a:pt x="640" y="17"/>
                    <a:pt x="640" y="17"/>
                    <a:pt x="640" y="17"/>
                  </a:cubicBezTo>
                  <a:cubicBezTo>
                    <a:pt x="640" y="17"/>
                    <a:pt x="627" y="22"/>
                    <a:pt x="613" y="31"/>
                  </a:cubicBezTo>
                  <a:cubicBezTo>
                    <a:pt x="614" y="31"/>
                    <a:pt x="614" y="31"/>
                    <a:pt x="614" y="31"/>
                  </a:cubicBezTo>
                  <a:cubicBezTo>
                    <a:pt x="614" y="30"/>
                    <a:pt x="614" y="30"/>
                    <a:pt x="614" y="30"/>
                  </a:cubicBezTo>
                  <a:lnTo>
                    <a:pt x="614" y="31"/>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9" name="Freeform 9"/>
            <p:cNvSpPr/>
            <p:nvPr/>
          </p:nvSpPr>
          <p:spPr bwMode="auto">
            <a:xfrm>
              <a:off x="1464065" y="2350721"/>
              <a:ext cx="519789" cy="97853"/>
            </a:xfrm>
            <a:custGeom>
              <a:gdLst>
                <a:gd name="T0" fmla="*/ 244 w 488"/>
                <a:gd name="T1" fmla="*/ 0 h 92"/>
                <a:gd name="T2" fmla="*/ 0 w 488"/>
                <a:gd name="T3" fmla="*/ 17 h 92"/>
                <a:gd name="T4" fmla="*/ 28 w 488"/>
                <a:gd name="T5" fmla="*/ 35 h 92"/>
                <a:gd name="T6" fmla="*/ 37 w 488"/>
                <a:gd name="T7" fmla="*/ 53 h 92"/>
                <a:gd name="T8" fmla="*/ 31 w 488"/>
                <a:gd name="T9" fmla="*/ 70 h 92"/>
                <a:gd name="T10" fmla="*/ 17 w 488"/>
                <a:gd name="T11" fmla="*/ 83 h 92"/>
                <a:gd name="T12" fmla="*/ 3 w 488"/>
                <a:gd name="T13" fmla="*/ 91 h 92"/>
                <a:gd name="T14" fmla="*/ 243 w 488"/>
                <a:gd name="T15" fmla="*/ 75 h 92"/>
                <a:gd name="T16" fmla="*/ 244 w 488"/>
                <a:gd name="T17" fmla="*/ 75 h 92"/>
                <a:gd name="T18" fmla="*/ 244 w 488"/>
                <a:gd name="T19" fmla="*/ 75 h 92"/>
                <a:gd name="T20" fmla="*/ 487 w 488"/>
                <a:gd name="T21" fmla="*/ 92 h 92"/>
                <a:gd name="T22" fmla="*/ 470 w 488"/>
                <a:gd name="T23" fmla="*/ 56 h 92"/>
                <a:gd name="T24" fmla="*/ 488 w 488"/>
                <a:gd name="T25" fmla="*/ 17 h 92"/>
                <a:gd name="T26" fmla="*/ 244 w 488"/>
                <a:gd name="T27"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92">
                  <a:moveTo>
                    <a:pt x="244" y="0"/>
                  </a:moveTo>
                  <a:cubicBezTo>
                    <a:pt x="172" y="0"/>
                    <a:pt x="88" y="4"/>
                    <a:pt x="0" y="17"/>
                  </a:cubicBezTo>
                  <a:cubicBezTo>
                    <a:pt x="13" y="23"/>
                    <a:pt x="23" y="29"/>
                    <a:pt x="28" y="35"/>
                  </a:cubicBezTo>
                  <a:cubicBezTo>
                    <a:pt x="35" y="41"/>
                    <a:pt x="37" y="47"/>
                    <a:pt x="37" y="53"/>
                  </a:cubicBezTo>
                  <a:cubicBezTo>
                    <a:pt x="37" y="59"/>
                    <a:pt x="35" y="65"/>
                    <a:pt x="31" y="70"/>
                  </a:cubicBezTo>
                  <a:cubicBezTo>
                    <a:pt x="27" y="75"/>
                    <a:pt x="22" y="79"/>
                    <a:pt x="17" y="83"/>
                  </a:cubicBezTo>
                  <a:cubicBezTo>
                    <a:pt x="12" y="86"/>
                    <a:pt x="7" y="89"/>
                    <a:pt x="3" y="91"/>
                  </a:cubicBezTo>
                  <a:cubicBezTo>
                    <a:pt x="28" y="87"/>
                    <a:pt x="118" y="75"/>
                    <a:pt x="243" y="75"/>
                  </a:cubicBezTo>
                  <a:cubicBezTo>
                    <a:pt x="243" y="75"/>
                    <a:pt x="243" y="75"/>
                    <a:pt x="244" y="75"/>
                  </a:cubicBezTo>
                  <a:cubicBezTo>
                    <a:pt x="244" y="75"/>
                    <a:pt x="244" y="75"/>
                    <a:pt x="244" y="75"/>
                  </a:cubicBezTo>
                  <a:cubicBezTo>
                    <a:pt x="375" y="75"/>
                    <a:pt x="469" y="89"/>
                    <a:pt x="487" y="92"/>
                  </a:cubicBezTo>
                  <a:cubicBezTo>
                    <a:pt x="474" y="79"/>
                    <a:pt x="470" y="67"/>
                    <a:pt x="470" y="56"/>
                  </a:cubicBezTo>
                  <a:cubicBezTo>
                    <a:pt x="470" y="37"/>
                    <a:pt x="484" y="22"/>
                    <a:pt x="488" y="17"/>
                  </a:cubicBezTo>
                  <a:cubicBezTo>
                    <a:pt x="400" y="4"/>
                    <a:pt x="316" y="0"/>
                    <a:pt x="244"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0" name="Freeform 10"/>
            <p:cNvSpPr/>
            <p:nvPr/>
          </p:nvSpPr>
          <p:spPr bwMode="auto">
            <a:xfrm>
              <a:off x="1464065" y="2350721"/>
              <a:ext cx="259895" cy="18404"/>
            </a:xfrm>
            <a:custGeom>
              <a:gdLst>
                <a:gd name="T0" fmla="*/ 243 w 244"/>
                <a:gd name="T1" fmla="*/ 0 h 17"/>
                <a:gd name="T2" fmla="*/ 1 w 244"/>
                <a:gd name="T3" fmla="*/ 17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7"/>
                  </a:cubicBezTo>
                  <a:cubicBezTo>
                    <a:pt x="1" y="17"/>
                    <a:pt x="0" y="17"/>
                    <a:pt x="0" y="17"/>
                  </a:cubicBezTo>
                  <a:cubicBezTo>
                    <a:pt x="0" y="17"/>
                    <a:pt x="0" y="17"/>
                    <a:pt x="0" y="17"/>
                  </a:cubicBezTo>
                  <a:cubicBezTo>
                    <a:pt x="88" y="4"/>
                    <a:pt x="172" y="0"/>
                    <a:pt x="244" y="0"/>
                  </a:cubicBezTo>
                  <a:cubicBezTo>
                    <a:pt x="243" y="0"/>
                    <a:pt x="243" y="0"/>
                    <a:pt x="243"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1" name="Freeform 11"/>
            <p:cNvSpPr>
              <a:spLocks noEditPoints="1"/>
            </p:cNvSpPr>
            <p:nvPr/>
          </p:nvSpPr>
          <p:spPr bwMode="auto">
            <a:xfrm>
              <a:off x="1456882" y="2366880"/>
              <a:ext cx="532357" cy="2244"/>
            </a:xfrm>
            <a:custGeom>
              <a:gdLst>
                <a:gd name="T0" fmla="*/ 3 w 500"/>
                <a:gd name="T1" fmla="*/ 0 h 2"/>
                <a:gd name="T2" fmla="*/ 0 w 500"/>
                <a:gd name="T3" fmla="*/ 1 h 2"/>
                <a:gd name="T4" fmla="*/ 2 w 500"/>
                <a:gd name="T5" fmla="*/ 2 h 2"/>
                <a:gd name="T6" fmla="*/ 3 w 500"/>
                <a:gd name="T7" fmla="*/ 0 h 2"/>
                <a:gd name="T8" fmla="*/ 3 w 500"/>
                <a:gd name="T9" fmla="*/ 0 h 2"/>
                <a:gd name="T10" fmla="*/ 498 w 500"/>
                <a:gd name="T11" fmla="*/ 0 h 2"/>
                <a:gd name="T12" fmla="*/ 498 w 500"/>
                <a:gd name="T13" fmla="*/ 0 h 2"/>
                <a:gd name="T14" fmla="*/ 499 w 500"/>
                <a:gd name="T15" fmla="*/ 1 h 2"/>
                <a:gd name="T16" fmla="*/ 500 w 500"/>
                <a:gd name="T17" fmla="*/ 1 h 2"/>
                <a:gd name="T18" fmla="*/ 498 w 500"/>
                <a:gd name="T19" fmla="*/ 0 h 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2">
                  <a:moveTo>
                    <a:pt x="3" y="0"/>
                  </a:moveTo>
                  <a:cubicBezTo>
                    <a:pt x="0" y="1"/>
                    <a:pt x="0" y="1"/>
                    <a:pt x="0" y="1"/>
                  </a:cubicBezTo>
                  <a:cubicBezTo>
                    <a:pt x="2" y="2"/>
                    <a:pt x="2" y="2"/>
                    <a:pt x="2" y="2"/>
                  </a:cubicBezTo>
                  <a:cubicBezTo>
                    <a:pt x="3" y="0"/>
                    <a:pt x="3" y="0"/>
                    <a:pt x="3" y="0"/>
                  </a:cubicBezTo>
                  <a:cubicBezTo>
                    <a:pt x="3" y="0"/>
                    <a:pt x="3" y="0"/>
                    <a:pt x="3" y="0"/>
                  </a:cubicBezTo>
                  <a:moveTo>
                    <a:pt x="498" y="0"/>
                  </a:moveTo>
                  <a:cubicBezTo>
                    <a:pt x="498" y="0"/>
                    <a:pt x="498" y="0"/>
                    <a:pt x="498" y="0"/>
                  </a:cubicBezTo>
                  <a:cubicBezTo>
                    <a:pt x="499" y="1"/>
                    <a:pt x="499" y="1"/>
                    <a:pt x="499" y="1"/>
                  </a:cubicBezTo>
                  <a:cubicBezTo>
                    <a:pt x="500" y="1"/>
                    <a:pt x="500" y="1"/>
                    <a:pt x="500" y="1"/>
                  </a:cubicBezTo>
                  <a:cubicBezTo>
                    <a:pt x="498" y="0"/>
                    <a:pt x="498" y="0"/>
                    <a:pt x="498"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2" name="Freeform 12"/>
            <p:cNvSpPr/>
            <p:nvPr/>
          </p:nvSpPr>
          <p:spPr bwMode="auto">
            <a:xfrm>
              <a:off x="1463167" y="2348925"/>
              <a:ext cx="260793" cy="17955"/>
            </a:xfrm>
            <a:custGeom>
              <a:gdLst>
                <a:gd name="T0" fmla="*/ 244 w 245"/>
                <a:gd name="T1" fmla="*/ 0 h 17"/>
                <a:gd name="T2" fmla="*/ 0 w 245"/>
                <a:gd name="T3" fmla="*/ 17 h 17"/>
                <a:gd name="T4" fmla="*/ 0 w 245"/>
                <a:gd name="T5" fmla="*/ 17 h 17"/>
                <a:gd name="T6" fmla="*/ 245 w 245"/>
                <a:gd name="T7" fmla="*/ 0 h 17"/>
                <a:gd name="T8" fmla="*/ 244 w 245"/>
                <a:gd name="T9" fmla="*/ 0 h 17"/>
              </a:gdLst>
              <a:cxnLst>
                <a:cxn ang="0">
                  <a:pos x="T0" y="T1"/>
                </a:cxn>
                <a:cxn ang="0">
                  <a:pos x="T2" y="T3"/>
                </a:cxn>
                <a:cxn ang="0">
                  <a:pos x="T4" y="T5"/>
                </a:cxn>
                <a:cxn ang="0">
                  <a:pos x="T6" y="T7"/>
                </a:cxn>
                <a:cxn ang="0">
                  <a:pos x="T8" y="T9"/>
                </a:cxn>
              </a:cxnLst>
              <a:rect l="0" t="0" r="r" b="b"/>
              <a:pathLst>
                <a:path w="245" h="17">
                  <a:moveTo>
                    <a:pt x="244" y="0"/>
                  </a:moveTo>
                  <a:cubicBezTo>
                    <a:pt x="112" y="0"/>
                    <a:pt x="18" y="14"/>
                    <a:pt x="0" y="17"/>
                  </a:cubicBezTo>
                  <a:cubicBezTo>
                    <a:pt x="0" y="17"/>
                    <a:pt x="0" y="17"/>
                    <a:pt x="0" y="17"/>
                  </a:cubicBezTo>
                  <a:cubicBezTo>
                    <a:pt x="89" y="4"/>
                    <a:pt x="172" y="0"/>
                    <a:pt x="245" y="0"/>
                  </a:cubicBezTo>
                  <a:cubicBezTo>
                    <a:pt x="244" y="0"/>
                    <a:pt x="244" y="0"/>
                    <a:pt x="244"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3" name="Freeform 13"/>
            <p:cNvSpPr/>
            <p:nvPr/>
          </p:nvSpPr>
          <p:spPr bwMode="auto">
            <a:xfrm>
              <a:off x="1459127" y="2348925"/>
              <a:ext cx="528766" cy="20199"/>
            </a:xfrm>
            <a:custGeom>
              <a:gdLst>
                <a:gd name="T0" fmla="*/ 249 w 497"/>
                <a:gd name="T1" fmla="*/ 0 h 19"/>
                <a:gd name="T2" fmla="*/ 4 w 497"/>
                <a:gd name="T3" fmla="*/ 17 h 19"/>
                <a:gd name="T4" fmla="*/ 4 w 497"/>
                <a:gd name="T5" fmla="*/ 17 h 19"/>
                <a:gd name="T6" fmla="*/ 1 w 497"/>
                <a:gd name="T7" fmla="*/ 17 h 19"/>
                <a:gd name="T8" fmla="*/ 1 w 497"/>
                <a:gd name="T9" fmla="*/ 17 h 19"/>
                <a:gd name="T10" fmla="*/ 1 w 497"/>
                <a:gd name="T11" fmla="*/ 17 h 19"/>
                <a:gd name="T12" fmla="*/ 0 w 497"/>
                <a:gd name="T13" fmla="*/ 19 h 19"/>
                <a:gd name="T14" fmla="*/ 1 w 497"/>
                <a:gd name="T15" fmla="*/ 19 h 19"/>
                <a:gd name="T16" fmla="*/ 2 w 497"/>
                <a:gd name="T17" fmla="*/ 18 h 19"/>
                <a:gd name="T18" fmla="*/ 1 w 497"/>
                <a:gd name="T19" fmla="*/ 19 h 19"/>
                <a:gd name="T20" fmla="*/ 1 w 497"/>
                <a:gd name="T21" fmla="*/ 19 h 19"/>
                <a:gd name="T22" fmla="*/ 2 w 497"/>
                <a:gd name="T23" fmla="*/ 19 h 19"/>
                <a:gd name="T24" fmla="*/ 5 w 497"/>
                <a:gd name="T25" fmla="*/ 19 h 19"/>
                <a:gd name="T26" fmla="*/ 5 w 497"/>
                <a:gd name="T27" fmla="*/ 19 h 19"/>
                <a:gd name="T28" fmla="*/ 6 w 497"/>
                <a:gd name="T29" fmla="*/ 19 h 19"/>
                <a:gd name="T30" fmla="*/ 248 w 497"/>
                <a:gd name="T31" fmla="*/ 2 h 19"/>
                <a:gd name="T32" fmla="*/ 249 w 497"/>
                <a:gd name="T33" fmla="*/ 2 h 19"/>
                <a:gd name="T34" fmla="*/ 249 w 497"/>
                <a:gd name="T35" fmla="*/ 2 h 19"/>
                <a:gd name="T36" fmla="*/ 427 w 497"/>
                <a:gd name="T37" fmla="*/ 11 h 19"/>
                <a:gd name="T38" fmla="*/ 478 w 497"/>
                <a:gd name="T39" fmla="*/ 17 h 19"/>
                <a:gd name="T40" fmla="*/ 491 w 497"/>
                <a:gd name="T41" fmla="*/ 19 h 19"/>
                <a:gd name="T42" fmla="*/ 495 w 497"/>
                <a:gd name="T43" fmla="*/ 19 h 19"/>
                <a:gd name="T44" fmla="*/ 496 w 497"/>
                <a:gd name="T45" fmla="*/ 19 h 19"/>
                <a:gd name="T46" fmla="*/ 496 w 497"/>
                <a:gd name="T47" fmla="*/ 19 h 19"/>
                <a:gd name="T48" fmla="*/ 497 w 497"/>
                <a:gd name="T49" fmla="*/ 18 h 19"/>
                <a:gd name="T50" fmla="*/ 496 w 497"/>
                <a:gd name="T51" fmla="*/ 17 h 19"/>
                <a:gd name="T52" fmla="*/ 496 w 497"/>
                <a:gd name="T53" fmla="*/ 17 h 19"/>
                <a:gd name="T54" fmla="*/ 496 w 497"/>
                <a:gd name="T55" fmla="*/ 17 h 19"/>
                <a:gd name="T56" fmla="*/ 249 w 497"/>
                <a:gd name="T57"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19">
                  <a:moveTo>
                    <a:pt x="249" y="0"/>
                  </a:moveTo>
                  <a:cubicBezTo>
                    <a:pt x="176" y="0"/>
                    <a:pt x="93" y="4"/>
                    <a:pt x="4" y="17"/>
                  </a:cubicBezTo>
                  <a:cubicBezTo>
                    <a:pt x="4" y="17"/>
                    <a:pt x="4" y="17"/>
                    <a:pt x="4" y="17"/>
                  </a:cubicBezTo>
                  <a:cubicBezTo>
                    <a:pt x="2" y="17"/>
                    <a:pt x="1" y="17"/>
                    <a:pt x="1" y="17"/>
                  </a:cubicBezTo>
                  <a:cubicBezTo>
                    <a:pt x="1" y="17"/>
                    <a:pt x="1" y="17"/>
                    <a:pt x="1" y="17"/>
                  </a:cubicBezTo>
                  <a:cubicBezTo>
                    <a:pt x="1" y="17"/>
                    <a:pt x="1" y="17"/>
                    <a:pt x="1" y="17"/>
                  </a:cubicBezTo>
                  <a:cubicBezTo>
                    <a:pt x="0" y="19"/>
                    <a:pt x="0" y="19"/>
                    <a:pt x="0" y="19"/>
                  </a:cubicBezTo>
                  <a:cubicBezTo>
                    <a:pt x="1" y="19"/>
                    <a:pt x="1" y="19"/>
                    <a:pt x="1" y="19"/>
                  </a:cubicBezTo>
                  <a:cubicBezTo>
                    <a:pt x="2" y="18"/>
                    <a:pt x="2" y="18"/>
                    <a:pt x="2" y="18"/>
                  </a:cubicBezTo>
                  <a:cubicBezTo>
                    <a:pt x="1" y="19"/>
                    <a:pt x="1" y="19"/>
                    <a:pt x="1" y="19"/>
                  </a:cubicBezTo>
                  <a:cubicBezTo>
                    <a:pt x="1" y="19"/>
                    <a:pt x="1" y="19"/>
                    <a:pt x="1" y="19"/>
                  </a:cubicBezTo>
                  <a:cubicBezTo>
                    <a:pt x="2" y="19"/>
                    <a:pt x="2" y="19"/>
                    <a:pt x="2" y="19"/>
                  </a:cubicBezTo>
                  <a:cubicBezTo>
                    <a:pt x="3" y="19"/>
                    <a:pt x="4" y="19"/>
                    <a:pt x="5" y="19"/>
                  </a:cubicBezTo>
                  <a:cubicBezTo>
                    <a:pt x="5" y="19"/>
                    <a:pt x="5" y="19"/>
                    <a:pt x="5" y="19"/>
                  </a:cubicBezTo>
                  <a:cubicBezTo>
                    <a:pt x="5" y="19"/>
                    <a:pt x="6" y="19"/>
                    <a:pt x="6" y="19"/>
                  </a:cubicBezTo>
                  <a:cubicBezTo>
                    <a:pt x="27" y="15"/>
                    <a:pt x="120" y="2"/>
                    <a:pt x="248" y="2"/>
                  </a:cubicBezTo>
                  <a:cubicBezTo>
                    <a:pt x="248" y="2"/>
                    <a:pt x="248" y="2"/>
                    <a:pt x="249" y="2"/>
                  </a:cubicBezTo>
                  <a:cubicBezTo>
                    <a:pt x="249" y="2"/>
                    <a:pt x="249" y="2"/>
                    <a:pt x="249" y="2"/>
                  </a:cubicBezTo>
                  <a:cubicBezTo>
                    <a:pt x="323" y="2"/>
                    <a:pt x="384" y="6"/>
                    <a:pt x="427" y="11"/>
                  </a:cubicBezTo>
                  <a:cubicBezTo>
                    <a:pt x="449" y="13"/>
                    <a:pt x="466" y="15"/>
                    <a:pt x="478" y="17"/>
                  </a:cubicBezTo>
                  <a:cubicBezTo>
                    <a:pt x="483" y="17"/>
                    <a:pt x="488" y="18"/>
                    <a:pt x="491" y="19"/>
                  </a:cubicBezTo>
                  <a:cubicBezTo>
                    <a:pt x="494" y="19"/>
                    <a:pt x="495" y="19"/>
                    <a:pt x="495" y="19"/>
                  </a:cubicBezTo>
                  <a:cubicBezTo>
                    <a:pt x="496" y="19"/>
                    <a:pt x="496" y="19"/>
                    <a:pt x="496" y="19"/>
                  </a:cubicBezTo>
                  <a:cubicBezTo>
                    <a:pt x="496" y="19"/>
                    <a:pt x="496" y="19"/>
                    <a:pt x="496" y="19"/>
                  </a:cubicBezTo>
                  <a:cubicBezTo>
                    <a:pt x="497" y="18"/>
                    <a:pt x="497" y="18"/>
                    <a:pt x="497" y="18"/>
                  </a:cubicBezTo>
                  <a:cubicBezTo>
                    <a:pt x="496" y="17"/>
                    <a:pt x="496" y="17"/>
                    <a:pt x="496" y="17"/>
                  </a:cubicBezTo>
                  <a:cubicBezTo>
                    <a:pt x="496" y="17"/>
                    <a:pt x="496" y="17"/>
                    <a:pt x="496" y="17"/>
                  </a:cubicBezTo>
                  <a:cubicBezTo>
                    <a:pt x="496" y="17"/>
                    <a:pt x="496" y="17"/>
                    <a:pt x="496" y="17"/>
                  </a:cubicBezTo>
                  <a:cubicBezTo>
                    <a:pt x="406" y="4"/>
                    <a:pt x="322" y="0"/>
                    <a:pt x="249"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4" name="Freeform 14"/>
            <p:cNvSpPr>
              <a:spLocks noEditPoints="1"/>
            </p:cNvSpPr>
            <p:nvPr/>
          </p:nvSpPr>
          <p:spPr bwMode="auto">
            <a:xfrm>
              <a:off x="1460025" y="2350721"/>
              <a:ext cx="530113" cy="100995"/>
            </a:xfrm>
            <a:custGeom>
              <a:gdLst>
                <a:gd name="T0" fmla="*/ 496 w 498"/>
                <a:gd name="T1" fmla="*/ 93 h 95"/>
                <a:gd name="T2" fmla="*/ 495 w 498"/>
                <a:gd name="T3" fmla="*/ 94 h 95"/>
                <a:gd name="T4" fmla="*/ 495 w 498"/>
                <a:gd name="T5" fmla="*/ 94 h 95"/>
                <a:gd name="T6" fmla="*/ 498 w 498"/>
                <a:gd name="T7" fmla="*/ 95 h 95"/>
                <a:gd name="T8" fmla="*/ 496 w 498"/>
                <a:gd name="T9" fmla="*/ 93 h 95"/>
                <a:gd name="T10" fmla="*/ 4 w 498"/>
                <a:gd name="T11" fmla="*/ 17 h 95"/>
                <a:gd name="T12" fmla="*/ 1 w 498"/>
                <a:gd name="T13" fmla="*/ 17 h 95"/>
                <a:gd name="T14" fmla="*/ 0 w 498"/>
                <a:gd name="T15" fmla="*/ 17 h 95"/>
                <a:gd name="T16" fmla="*/ 31 w 498"/>
                <a:gd name="T17" fmla="*/ 36 h 95"/>
                <a:gd name="T18" fmla="*/ 39 w 498"/>
                <a:gd name="T19" fmla="*/ 53 h 95"/>
                <a:gd name="T20" fmla="*/ 33 w 498"/>
                <a:gd name="T21" fmla="*/ 68 h 95"/>
                <a:gd name="T22" fmla="*/ 13 w 498"/>
                <a:gd name="T23" fmla="*/ 86 h 95"/>
                <a:gd name="T24" fmla="*/ 4 w 498"/>
                <a:gd name="T25" fmla="*/ 91 h 95"/>
                <a:gd name="T26" fmla="*/ 0 w 498"/>
                <a:gd name="T27" fmla="*/ 92 h 95"/>
                <a:gd name="T28" fmla="*/ 0 w 498"/>
                <a:gd name="T29" fmla="*/ 92 h 95"/>
                <a:gd name="T30" fmla="*/ 7 w 498"/>
                <a:gd name="T31" fmla="*/ 91 h 95"/>
                <a:gd name="T32" fmla="*/ 21 w 498"/>
                <a:gd name="T33" fmla="*/ 83 h 95"/>
                <a:gd name="T34" fmla="*/ 35 w 498"/>
                <a:gd name="T35" fmla="*/ 70 h 95"/>
                <a:gd name="T36" fmla="*/ 41 w 498"/>
                <a:gd name="T37" fmla="*/ 53 h 95"/>
                <a:gd name="T38" fmla="*/ 32 w 498"/>
                <a:gd name="T39" fmla="*/ 35 h 95"/>
                <a:gd name="T40" fmla="*/ 4 w 498"/>
                <a:gd name="T41" fmla="*/ 17 h 95"/>
                <a:gd name="T42" fmla="*/ 248 w 498"/>
                <a:gd name="T43" fmla="*/ 0 h 95"/>
                <a:gd name="T44" fmla="*/ 248 w 498"/>
                <a:gd name="T45" fmla="*/ 0 h 95"/>
                <a:gd name="T46" fmla="*/ 492 w 498"/>
                <a:gd name="T47" fmla="*/ 17 h 95"/>
                <a:gd name="T48" fmla="*/ 474 w 498"/>
                <a:gd name="T49" fmla="*/ 56 h 95"/>
                <a:gd name="T50" fmla="*/ 491 w 498"/>
                <a:gd name="T51" fmla="*/ 92 h 95"/>
                <a:gd name="T52" fmla="*/ 248 w 498"/>
                <a:gd name="T53" fmla="*/ 75 h 95"/>
                <a:gd name="T54" fmla="*/ 248 w 498"/>
                <a:gd name="T55" fmla="*/ 75 h 95"/>
                <a:gd name="T56" fmla="*/ 495 w 498"/>
                <a:gd name="T57" fmla="*/ 92 h 95"/>
                <a:gd name="T58" fmla="*/ 495 w 498"/>
                <a:gd name="T59" fmla="*/ 92 h 95"/>
                <a:gd name="T60" fmla="*/ 476 w 498"/>
                <a:gd name="T61" fmla="*/ 56 h 95"/>
                <a:gd name="T62" fmla="*/ 485 w 498"/>
                <a:gd name="T63" fmla="*/ 28 h 95"/>
                <a:gd name="T64" fmla="*/ 492 w 498"/>
                <a:gd name="T65" fmla="*/ 20 h 95"/>
                <a:gd name="T66" fmla="*/ 494 w 498"/>
                <a:gd name="T67" fmla="*/ 18 h 95"/>
                <a:gd name="T68" fmla="*/ 495 w 498"/>
                <a:gd name="T69" fmla="*/ 17 h 95"/>
                <a:gd name="T70" fmla="*/ 494 w 498"/>
                <a:gd name="T71" fmla="*/ 17 h 95"/>
                <a:gd name="T72" fmla="*/ 490 w 498"/>
                <a:gd name="T73" fmla="*/ 17 h 95"/>
                <a:gd name="T74" fmla="*/ 477 w 498"/>
                <a:gd name="T75" fmla="*/ 15 h 95"/>
                <a:gd name="T76" fmla="*/ 426 w 498"/>
                <a:gd name="T77" fmla="*/ 9 h 95"/>
                <a:gd name="T78" fmla="*/ 248 w 498"/>
                <a:gd name="T7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8" h="95">
                  <a:moveTo>
                    <a:pt x="496" y="93"/>
                  </a:moveTo>
                  <a:cubicBezTo>
                    <a:pt x="495" y="94"/>
                    <a:pt x="495" y="94"/>
                    <a:pt x="495" y="94"/>
                  </a:cubicBezTo>
                  <a:cubicBezTo>
                    <a:pt x="495" y="94"/>
                    <a:pt x="495" y="94"/>
                    <a:pt x="495" y="94"/>
                  </a:cubicBezTo>
                  <a:cubicBezTo>
                    <a:pt x="498" y="95"/>
                    <a:pt x="498" y="95"/>
                    <a:pt x="498" y="95"/>
                  </a:cubicBezTo>
                  <a:cubicBezTo>
                    <a:pt x="496" y="93"/>
                    <a:pt x="496" y="93"/>
                    <a:pt x="496" y="93"/>
                  </a:cubicBezTo>
                  <a:moveTo>
                    <a:pt x="4" y="17"/>
                  </a:moveTo>
                  <a:cubicBezTo>
                    <a:pt x="3" y="17"/>
                    <a:pt x="2" y="17"/>
                    <a:pt x="1" y="17"/>
                  </a:cubicBezTo>
                  <a:cubicBezTo>
                    <a:pt x="0" y="17"/>
                    <a:pt x="0" y="17"/>
                    <a:pt x="0" y="17"/>
                  </a:cubicBezTo>
                  <a:cubicBezTo>
                    <a:pt x="15" y="24"/>
                    <a:pt x="25" y="30"/>
                    <a:pt x="31" y="36"/>
                  </a:cubicBezTo>
                  <a:cubicBezTo>
                    <a:pt x="37" y="42"/>
                    <a:pt x="39" y="48"/>
                    <a:pt x="39" y="53"/>
                  </a:cubicBezTo>
                  <a:cubicBezTo>
                    <a:pt x="39" y="59"/>
                    <a:pt x="37" y="64"/>
                    <a:pt x="33" y="68"/>
                  </a:cubicBezTo>
                  <a:cubicBezTo>
                    <a:pt x="28" y="76"/>
                    <a:pt x="20" y="81"/>
                    <a:pt x="13" y="86"/>
                  </a:cubicBezTo>
                  <a:cubicBezTo>
                    <a:pt x="9" y="88"/>
                    <a:pt x="6" y="89"/>
                    <a:pt x="4" y="91"/>
                  </a:cubicBezTo>
                  <a:cubicBezTo>
                    <a:pt x="2" y="91"/>
                    <a:pt x="1" y="92"/>
                    <a:pt x="0" y="92"/>
                  </a:cubicBezTo>
                  <a:cubicBezTo>
                    <a:pt x="0" y="92"/>
                    <a:pt x="0" y="92"/>
                    <a:pt x="0" y="92"/>
                  </a:cubicBezTo>
                  <a:cubicBezTo>
                    <a:pt x="0" y="92"/>
                    <a:pt x="3" y="92"/>
                    <a:pt x="7" y="91"/>
                  </a:cubicBezTo>
                  <a:cubicBezTo>
                    <a:pt x="11" y="89"/>
                    <a:pt x="16" y="86"/>
                    <a:pt x="21" y="83"/>
                  </a:cubicBezTo>
                  <a:cubicBezTo>
                    <a:pt x="26" y="79"/>
                    <a:pt x="31" y="75"/>
                    <a:pt x="35" y="70"/>
                  </a:cubicBezTo>
                  <a:cubicBezTo>
                    <a:pt x="39" y="65"/>
                    <a:pt x="41" y="59"/>
                    <a:pt x="41" y="53"/>
                  </a:cubicBezTo>
                  <a:cubicBezTo>
                    <a:pt x="41" y="47"/>
                    <a:pt x="39" y="41"/>
                    <a:pt x="32" y="35"/>
                  </a:cubicBezTo>
                  <a:cubicBezTo>
                    <a:pt x="27" y="29"/>
                    <a:pt x="17" y="23"/>
                    <a:pt x="4" y="17"/>
                  </a:cubicBezTo>
                  <a:moveTo>
                    <a:pt x="248" y="0"/>
                  </a:moveTo>
                  <a:cubicBezTo>
                    <a:pt x="248" y="0"/>
                    <a:pt x="248" y="0"/>
                    <a:pt x="248" y="0"/>
                  </a:cubicBezTo>
                  <a:cubicBezTo>
                    <a:pt x="320" y="0"/>
                    <a:pt x="404" y="4"/>
                    <a:pt x="492" y="17"/>
                  </a:cubicBezTo>
                  <a:cubicBezTo>
                    <a:pt x="488" y="22"/>
                    <a:pt x="474" y="37"/>
                    <a:pt x="474" y="56"/>
                  </a:cubicBezTo>
                  <a:cubicBezTo>
                    <a:pt x="474" y="67"/>
                    <a:pt x="478" y="79"/>
                    <a:pt x="491" y="92"/>
                  </a:cubicBezTo>
                  <a:cubicBezTo>
                    <a:pt x="473" y="89"/>
                    <a:pt x="379" y="75"/>
                    <a:pt x="248" y="75"/>
                  </a:cubicBezTo>
                  <a:cubicBezTo>
                    <a:pt x="248" y="75"/>
                    <a:pt x="248" y="75"/>
                    <a:pt x="248" y="75"/>
                  </a:cubicBezTo>
                  <a:cubicBezTo>
                    <a:pt x="321" y="75"/>
                    <a:pt x="405" y="79"/>
                    <a:pt x="495" y="92"/>
                  </a:cubicBezTo>
                  <a:cubicBezTo>
                    <a:pt x="495" y="92"/>
                    <a:pt x="495" y="92"/>
                    <a:pt x="495" y="92"/>
                  </a:cubicBezTo>
                  <a:cubicBezTo>
                    <a:pt x="480" y="80"/>
                    <a:pt x="476" y="67"/>
                    <a:pt x="476" y="56"/>
                  </a:cubicBezTo>
                  <a:cubicBezTo>
                    <a:pt x="476" y="45"/>
                    <a:pt x="481" y="35"/>
                    <a:pt x="485" y="28"/>
                  </a:cubicBezTo>
                  <a:cubicBezTo>
                    <a:pt x="488" y="25"/>
                    <a:pt x="490" y="22"/>
                    <a:pt x="492" y="20"/>
                  </a:cubicBezTo>
                  <a:cubicBezTo>
                    <a:pt x="493" y="19"/>
                    <a:pt x="494" y="18"/>
                    <a:pt x="494" y="18"/>
                  </a:cubicBezTo>
                  <a:cubicBezTo>
                    <a:pt x="495" y="18"/>
                    <a:pt x="495" y="17"/>
                    <a:pt x="495" y="17"/>
                  </a:cubicBezTo>
                  <a:cubicBezTo>
                    <a:pt x="494" y="17"/>
                    <a:pt x="494" y="17"/>
                    <a:pt x="494" y="17"/>
                  </a:cubicBezTo>
                  <a:cubicBezTo>
                    <a:pt x="494" y="17"/>
                    <a:pt x="493" y="17"/>
                    <a:pt x="490" y="17"/>
                  </a:cubicBezTo>
                  <a:cubicBezTo>
                    <a:pt x="487" y="16"/>
                    <a:pt x="482" y="15"/>
                    <a:pt x="477" y="15"/>
                  </a:cubicBezTo>
                  <a:cubicBezTo>
                    <a:pt x="465" y="13"/>
                    <a:pt x="448" y="11"/>
                    <a:pt x="426" y="9"/>
                  </a:cubicBezTo>
                  <a:cubicBezTo>
                    <a:pt x="383" y="4"/>
                    <a:pt x="322" y="0"/>
                    <a:pt x="248"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5" name="Freeform 15"/>
            <p:cNvSpPr/>
            <p:nvPr/>
          </p:nvSpPr>
          <p:spPr bwMode="auto">
            <a:xfrm>
              <a:off x="1464065" y="2432863"/>
              <a:ext cx="519789" cy="96507"/>
            </a:xfrm>
            <a:custGeom>
              <a:gdLst>
                <a:gd name="T0" fmla="*/ 244 w 488"/>
                <a:gd name="T1" fmla="*/ 0 h 91"/>
                <a:gd name="T2" fmla="*/ 0 w 488"/>
                <a:gd name="T3" fmla="*/ 17 h 91"/>
                <a:gd name="T4" fmla="*/ 28 w 488"/>
                <a:gd name="T5" fmla="*/ 34 h 91"/>
                <a:gd name="T6" fmla="*/ 37 w 488"/>
                <a:gd name="T7" fmla="*/ 53 h 91"/>
                <a:gd name="T8" fmla="*/ 31 w 488"/>
                <a:gd name="T9" fmla="*/ 70 h 91"/>
                <a:gd name="T10" fmla="*/ 17 w 488"/>
                <a:gd name="T11" fmla="*/ 82 h 91"/>
                <a:gd name="T12" fmla="*/ 3 w 488"/>
                <a:gd name="T13" fmla="*/ 91 h 91"/>
                <a:gd name="T14" fmla="*/ 244 w 488"/>
                <a:gd name="T15" fmla="*/ 75 h 91"/>
                <a:gd name="T16" fmla="*/ 487 w 488"/>
                <a:gd name="T17" fmla="*/ 91 h 91"/>
                <a:gd name="T18" fmla="*/ 470 w 488"/>
                <a:gd name="T19" fmla="*/ 56 h 91"/>
                <a:gd name="T20" fmla="*/ 488 w 488"/>
                <a:gd name="T21" fmla="*/ 17 h 91"/>
                <a:gd name="T22" fmla="*/ 244 w 488"/>
                <a:gd name="T23" fmla="*/ 0 h 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8" h="91">
                  <a:moveTo>
                    <a:pt x="244" y="0"/>
                  </a:moveTo>
                  <a:cubicBezTo>
                    <a:pt x="172" y="0"/>
                    <a:pt x="88" y="4"/>
                    <a:pt x="0" y="17"/>
                  </a:cubicBezTo>
                  <a:cubicBezTo>
                    <a:pt x="13" y="23"/>
                    <a:pt x="23" y="29"/>
                    <a:pt x="28" y="34"/>
                  </a:cubicBezTo>
                  <a:cubicBezTo>
                    <a:pt x="35" y="41"/>
                    <a:pt x="37" y="47"/>
                    <a:pt x="37" y="53"/>
                  </a:cubicBezTo>
                  <a:cubicBezTo>
                    <a:pt x="37" y="59"/>
                    <a:pt x="35" y="65"/>
                    <a:pt x="31" y="70"/>
                  </a:cubicBezTo>
                  <a:cubicBezTo>
                    <a:pt x="27" y="75"/>
                    <a:pt x="22" y="79"/>
                    <a:pt x="17" y="82"/>
                  </a:cubicBezTo>
                  <a:cubicBezTo>
                    <a:pt x="12" y="86"/>
                    <a:pt x="7" y="89"/>
                    <a:pt x="3" y="91"/>
                  </a:cubicBezTo>
                  <a:cubicBezTo>
                    <a:pt x="90" y="79"/>
                    <a:pt x="173" y="75"/>
                    <a:pt x="244" y="75"/>
                  </a:cubicBezTo>
                  <a:cubicBezTo>
                    <a:pt x="375" y="75"/>
                    <a:pt x="469" y="89"/>
                    <a:pt x="487" y="91"/>
                  </a:cubicBezTo>
                  <a:cubicBezTo>
                    <a:pt x="474" y="79"/>
                    <a:pt x="470" y="67"/>
                    <a:pt x="470" y="56"/>
                  </a:cubicBezTo>
                  <a:cubicBezTo>
                    <a:pt x="470" y="37"/>
                    <a:pt x="484" y="21"/>
                    <a:pt x="488" y="17"/>
                  </a:cubicBezTo>
                  <a:cubicBezTo>
                    <a:pt x="400" y="4"/>
                    <a:pt x="316" y="0"/>
                    <a:pt x="244"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6" name="Freeform 16"/>
            <p:cNvSpPr/>
            <p:nvPr/>
          </p:nvSpPr>
          <p:spPr bwMode="auto">
            <a:xfrm>
              <a:off x="1464065" y="2432863"/>
              <a:ext cx="259895" cy="17955"/>
            </a:xfrm>
            <a:custGeom>
              <a:gdLst>
                <a:gd name="T0" fmla="*/ 243 w 244"/>
                <a:gd name="T1" fmla="*/ 0 h 17"/>
                <a:gd name="T2" fmla="*/ 1 w 244"/>
                <a:gd name="T3" fmla="*/ 16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6"/>
                  </a:cubicBezTo>
                  <a:cubicBezTo>
                    <a:pt x="1" y="16"/>
                    <a:pt x="0" y="17"/>
                    <a:pt x="0" y="17"/>
                  </a:cubicBezTo>
                  <a:cubicBezTo>
                    <a:pt x="0" y="17"/>
                    <a:pt x="0" y="17"/>
                    <a:pt x="0" y="17"/>
                  </a:cubicBezTo>
                  <a:cubicBezTo>
                    <a:pt x="88" y="4"/>
                    <a:pt x="172" y="0"/>
                    <a:pt x="244" y="0"/>
                  </a:cubicBezTo>
                  <a:cubicBezTo>
                    <a:pt x="243" y="0"/>
                    <a:pt x="243" y="0"/>
                    <a:pt x="243"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7" name="Freeform 17"/>
            <p:cNvSpPr>
              <a:spLocks noEditPoints="1"/>
            </p:cNvSpPr>
            <p:nvPr/>
          </p:nvSpPr>
          <p:spPr bwMode="auto">
            <a:xfrm>
              <a:off x="1456882" y="2432863"/>
              <a:ext cx="533255" cy="100547"/>
            </a:xfrm>
            <a:custGeom>
              <a:gdLst>
                <a:gd name="T0" fmla="*/ 498 w 501"/>
                <a:gd name="T1" fmla="*/ 15 h 95"/>
                <a:gd name="T2" fmla="*/ 498 w 501"/>
                <a:gd name="T3" fmla="*/ 15 h 95"/>
                <a:gd name="T4" fmla="*/ 499 w 501"/>
                <a:gd name="T5" fmla="*/ 16 h 95"/>
                <a:gd name="T6" fmla="*/ 500 w 501"/>
                <a:gd name="T7" fmla="*/ 15 h 95"/>
                <a:gd name="T8" fmla="*/ 498 w 501"/>
                <a:gd name="T9" fmla="*/ 15 h 95"/>
                <a:gd name="T10" fmla="*/ 3 w 501"/>
                <a:gd name="T11" fmla="*/ 15 h 95"/>
                <a:gd name="T12" fmla="*/ 0 w 501"/>
                <a:gd name="T13" fmla="*/ 16 h 95"/>
                <a:gd name="T14" fmla="*/ 3 w 501"/>
                <a:gd name="T15" fmla="*/ 17 h 95"/>
                <a:gd name="T16" fmla="*/ 3 w 501"/>
                <a:gd name="T17" fmla="*/ 16 h 95"/>
                <a:gd name="T18" fmla="*/ 3 w 501"/>
                <a:gd name="T19" fmla="*/ 15 h 95"/>
                <a:gd name="T20" fmla="*/ 3 w 501"/>
                <a:gd name="T21" fmla="*/ 15 h 95"/>
                <a:gd name="T22" fmla="*/ 251 w 501"/>
                <a:gd name="T23" fmla="*/ 0 h 95"/>
                <a:gd name="T24" fmla="*/ 251 w 501"/>
                <a:gd name="T25" fmla="*/ 0 h 95"/>
                <a:gd name="T26" fmla="*/ 495 w 501"/>
                <a:gd name="T27" fmla="*/ 17 h 95"/>
                <a:gd name="T28" fmla="*/ 477 w 501"/>
                <a:gd name="T29" fmla="*/ 56 h 95"/>
                <a:gd name="T30" fmla="*/ 494 w 501"/>
                <a:gd name="T31" fmla="*/ 91 h 95"/>
                <a:gd name="T32" fmla="*/ 251 w 501"/>
                <a:gd name="T33" fmla="*/ 75 h 95"/>
                <a:gd name="T34" fmla="*/ 10 w 501"/>
                <a:gd name="T35" fmla="*/ 91 h 95"/>
                <a:gd name="T36" fmla="*/ 24 w 501"/>
                <a:gd name="T37" fmla="*/ 82 h 95"/>
                <a:gd name="T38" fmla="*/ 38 w 501"/>
                <a:gd name="T39" fmla="*/ 70 h 95"/>
                <a:gd name="T40" fmla="*/ 44 w 501"/>
                <a:gd name="T41" fmla="*/ 53 h 95"/>
                <a:gd name="T42" fmla="*/ 35 w 501"/>
                <a:gd name="T43" fmla="*/ 34 h 95"/>
                <a:gd name="T44" fmla="*/ 7 w 501"/>
                <a:gd name="T45" fmla="*/ 17 h 95"/>
                <a:gd name="T46" fmla="*/ 4 w 501"/>
                <a:gd name="T47" fmla="*/ 17 h 95"/>
                <a:gd name="T48" fmla="*/ 3 w 501"/>
                <a:gd name="T49" fmla="*/ 16 h 95"/>
                <a:gd name="T50" fmla="*/ 3 w 501"/>
                <a:gd name="T51" fmla="*/ 17 h 95"/>
                <a:gd name="T52" fmla="*/ 34 w 501"/>
                <a:gd name="T53" fmla="*/ 36 h 95"/>
                <a:gd name="T54" fmla="*/ 42 w 501"/>
                <a:gd name="T55" fmla="*/ 53 h 95"/>
                <a:gd name="T56" fmla="*/ 36 w 501"/>
                <a:gd name="T57" fmla="*/ 68 h 95"/>
                <a:gd name="T58" fmla="*/ 16 w 501"/>
                <a:gd name="T59" fmla="*/ 86 h 95"/>
                <a:gd name="T60" fmla="*/ 7 w 501"/>
                <a:gd name="T61" fmla="*/ 90 h 95"/>
                <a:gd name="T62" fmla="*/ 3 w 501"/>
                <a:gd name="T63" fmla="*/ 92 h 95"/>
                <a:gd name="T64" fmla="*/ 4 w 501"/>
                <a:gd name="T65" fmla="*/ 94 h 95"/>
                <a:gd name="T66" fmla="*/ 251 w 501"/>
                <a:gd name="T67" fmla="*/ 77 h 95"/>
                <a:gd name="T68" fmla="*/ 429 w 501"/>
                <a:gd name="T69" fmla="*/ 85 h 95"/>
                <a:gd name="T70" fmla="*/ 480 w 501"/>
                <a:gd name="T71" fmla="*/ 91 h 95"/>
                <a:gd name="T72" fmla="*/ 493 w 501"/>
                <a:gd name="T73" fmla="*/ 93 h 95"/>
                <a:gd name="T74" fmla="*/ 497 w 501"/>
                <a:gd name="T75" fmla="*/ 94 h 95"/>
                <a:gd name="T76" fmla="*/ 501 w 501"/>
                <a:gd name="T77" fmla="*/ 95 h 95"/>
                <a:gd name="T78" fmla="*/ 498 w 501"/>
                <a:gd name="T79" fmla="*/ 92 h 95"/>
                <a:gd name="T80" fmla="*/ 479 w 501"/>
                <a:gd name="T81" fmla="*/ 56 h 95"/>
                <a:gd name="T82" fmla="*/ 488 w 501"/>
                <a:gd name="T83" fmla="*/ 28 h 95"/>
                <a:gd name="T84" fmla="*/ 495 w 501"/>
                <a:gd name="T85" fmla="*/ 20 h 95"/>
                <a:gd name="T86" fmla="*/ 497 w 501"/>
                <a:gd name="T87" fmla="*/ 18 h 95"/>
                <a:gd name="T88" fmla="*/ 498 w 501"/>
                <a:gd name="T89" fmla="*/ 17 h 95"/>
                <a:gd name="T90" fmla="*/ 497 w 501"/>
                <a:gd name="T91" fmla="*/ 17 h 95"/>
                <a:gd name="T92" fmla="*/ 493 w 501"/>
                <a:gd name="T93" fmla="*/ 16 h 95"/>
                <a:gd name="T94" fmla="*/ 480 w 501"/>
                <a:gd name="T95" fmla="*/ 14 h 95"/>
                <a:gd name="T96" fmla="*/ 429 w 501"/>
                <a:gd name="T97" fmla="*/ 9 h 95"/>
                <a:gd name="T98" fmla="*/ 251 w 501"/>
                <a:gd name="T9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5">
                  <a:moveTo>
                    <a:pt x="498" y="15"/>
                  </a:moveTo>
                  <a:cubicBezTo>
                    <a:pt x="498" y="15"/>
                    <a:pt x="498" y="15"/>
                    <a:pt x="498" y="15"/>
                  </a:cubicBezTo>
                  <a:cubicBezTo>
                    <a:pt x="499" y="16"/>
                    <a:pt x="499" y="16"/>
                    <a:pt x="499" y="16"/>
                  </a:cubicBezTo>
                  <a:cubicBezTo>
                    <a:pt x="500" y="15"/>
                    <a:pt x="500" y="15"/>
                    <a:pt x="500" y="15"/>
                  </a:cubicBezTo>
                  <a:cubicBezTo>
                    <a:pt x="498" y="15"/>
                    <a:pt x="498" y="15"/>
                    <a:pt x="498" y="15"/>
                  </a:cubicBezTo>
                  <a:moveTo>
                    <a:pt x="3" y="15"/>
                  </a:moveTo>
                  <a:cubicBezTo>
                    <a:pt x="0" y="16"/>
                    <a:pt x="0" y="16"/>
                    <a:pt x="0" y="16"/>
                  </a:cubicBezTo>
                  <a:cubicBezTo>
                    <a:pt x="3" y="17"/>
                    <a:pt x="3" y="17"/>
                    <a:pt x="3" y="17"/>
                  </a:cubicBezTo>
                  <a:cubicBezTo>
                    <a:pt x="3" y="16"/>
                    <a:pt x="3" y="16"/>
                    <a:pt x="3" y="16"/>
                  </a:cubicBezTo>
                  <a:cubicBezTo>
                    <a:pt x="3" y="15"/>
                    <a:pt x="3" y="15"/>
                    <a:pt x="3" y="15"/>
                  </a:cubicBezTo>
                  <a:cubicBezTo>
                    <a:pt x="3" y="15"/>
                    <a:pt x="3" y="15"/>
                    <a:pt x="3" y="15"/>
                  </a:cubicBezTo>
                  <a:moveTo>
                    <a:pt x="251" y="0"/>
                  </a:moveTo>
                  <a:cubicBezTo>
                    <a:pt x="251" y="0"/>
                    <a:pt x="251" y="0"/>
                    <a:pt x="251" y="0"/>
                  </a:cubicBezTo>
                  <a:cubicBezTo>
                    <a:pt x="323" y="0"/>
                    <a:pt x="407" y="4"/>
                    <a:pt x="495" y="17"/>
                  </a:cubicBezTo>
                  <a:cubicBezTo>
                    <a:pt x="491" y="21"/>
                    <a:pt x="477" y="37"/>
                    <a:pt x="477" y="56"/>
                  </a:cubicBezTo>
                  <a:cubicBezTo>
                    <a:pt x="477" y="67"/>
                    <a:pt x="481" y="79"/>
                    <a:pt x="494" y="91"/>
                  </a:cubicBezTo>
                  <a:cubicBezTo>
                    <a:pt x="476" y="89"/>
                    <a:pt x="382" y="75"/>
                    <a:pt x="251" y="75"/>
                  </a:cubicBezTo>
                  <a:cubicBezTo>
                    <a:pt x="180" y="75"/>
                    <a:pt x="97" y="79"/>
                    <a:pt x="10" y="91"/>
                  </a:cubicBezTo>
                  <a:cubicBezTo>
                    <a:pt x="14" y="89"/>
                    <a:pt x="19" y="86"/>
                    <a:pt x="24" y="82"/>
                  </a:cubicBezTo>
                  <a:cubicBezTo>
                    <a:pt x="29" y="79"/>
                    <a:pt x="34" y="75"/>
                    <a:pt x="38" y="70"/>
                  </a:cubicBezTo>
                  <a:cubicBezTo>
                    <a:pt x="42" y="65"/>
                    <a:pt x="44" y="59"/>
                    <a:pt x="44" y="53"/>
                  </a:cubicBezTo>
                  <a:cubicBezTo>
                    <a:pt x="44" y="47"/>
                    <a:pt x="42" y="41"/>
                    <a:pt x="35" y="34"/>
                  </a:cubicBezTo>
                  <a:cubicBezTo>
                    <a:pt x="30" y="29"/>
                    <a:pt x="20" y="23"/>
                    <a:pt x="7" y="17"/>
                  </a:cubicBezTo>
                  <a:cubicBezTo>
                    <a:pt x="6" y="17"/>
                    <a:pt x="5" y="17"/>
                    <a:pt x="4" y="17"/>
                  </a:cubicBezTo>
                  <a:cubicBezTo>
                    <a:pt x="3" y="16"/>
                    <a:pt x="3" y="16"/>
                    <a:pt x="3" y="16"/>
                  </a:cubicBezTo>
                  <a:cubicBezTo>
                    <a:pt x="3" y="17"/>
                    <a:pt x="3" y="17"/>
                    <a:pt x="3" y="17"/>
                  </a:cubicBezTo>
                  <a:cubicBezTo>
                    <a:pt x="18" y="23"/>
                    <a:pt x="28" y="30"/>
                    <a:pt x="34" y="36"/>
                  </a:cubicBezTo>
                  <a:cubicBezTo>
                    <a:pt x="40" y="42"/>
                    <a:pt x="42" y="48"/>
                    <a:pt x="42" y="53"/>
                  </a:cubicBezTo>
                  <a:cubicBezTo>
                    <a:pt x="42" y="59"/>
                    <a:pt x="40" y="64"/>
                    <a:pt x="36" y="68"/>
                  </a:cubicBezTo>
                  <a:cubicBezTo>
                    <a:pt x="31" y="75"/>
                    <a:pt x="23" y="81"/>
                    <a:pt x="16" y="86"/>
                  </a:cubicBezTo>
                  <a:cubicBezTo>
                    <a:pt x="12" y="88"/>
                    <a:pt x="9" y="89"/>
                    <a:pt x="7" y="90"/>
                  </a:cubicBezTo>
                  <a:cubicBezTo>
                    <a:pt x="4" y="91"/>
                    <a:pt x="3" y="92"/>
                    <a:pt x="3" y="92"/>
                  </a:cubicBezTo>
                  <a:cubicBezTo>
                    <a:pt x="4" y="94"/>
                    <a:pt x="4" y="94"/>
                    <a:pt x="4" y="94"/>
                  </a:cubicBezTo>
                  <a:cubicBezTo>
                    <a:pt x="93" y="81"/>
                    <a:pt x="178" y="77"/>
                    <a:pt x="251" y="77"/>
                  </a:cubicBezTo>
                  <a:cubicBezTo>
                    <a:pt x="325" y="77"/>
                    <a:pt x="386" y="81"/>
                    <a:pt x="429" y="85"/>
                  </a:cubicBezTo>
                  <a:cubicBezTo>
                    <a:pt x="451" y="88"/>
                    <a:pt x="468" y="90"/>
                    <a:pt x="480" y="91"/>
                  </a:cubicBezTo>
                  <a:cubicBezTo>
                    <a:pt x="485" y="92"/>
                    <a:pt x="490" y="93"/>
                    <a:pt x="493" y="93"/>
                  </a:cubicBezTo>
                  <a:cubicBezTo>
                    <a:pt x="496" y="94"/>
                    <a:pt x="497" y="94"/>
                    <a:pt x="497" y="94"/>
                  </a:cubicBezTo>
                  <a:cubicBezTo>
                    <a:pt x="501" y="95"/>
                    <a:pt x="501" y="95"/>
                    <a:pt x="501" y="95"/>
                  </a:cubicBezTo>
                  <a:cubicBezTo>
                    <a:pt x="498" y="92"/>
                    <a:pt x="498" y="92"/>
                    <a:pt x="498" y="92"/>
                  </a:cubicBezTo>
                  <a:cubicBezTo>
                    <a:pt x="483" y="80"/>
                    <a:pt x="479" y="67"/>
                    <a:pt x="479" y="56"/>
                  </a:cubicBezTo>
                  <a:cubicBezTo>
                    <a:pt x="479" y="45"/>
                    <a:pt x="484" y="35"/>
                    <a:pt x="488" y="28"/>
                  </a:cubicBezTo>
                  <a:cubicBezTo>
                    <a:pt x="491" y="25"/>
                    <a:pt x="493" y="22"/>
                    <a:pt x="495" y="20"/>
                  </a:cubicBezTo>
                  <a:cubicBezTo>
                    <a:pt x="496" y="19"/>
                    <a:pt x="497" y="18"/>
                    <a:pt x="497" y="18"/>
                  </a:cubicBezTo>
                  <a:cubicBezTo>
                    <a:pt x="498" y="17"/>
                    <a:pt x="498" y="17"/>
                    <a:pt x="498" y="17"/>
                  </a:cubicBezTo>
                  <a:cubicBezTo>
                    <a:pt x="497" y="17"/>
                    <a:pt x="497" y="17"/>
                    <a:pt x="497" y="17"/>
                  </a:cubicBezTo>
                  <a:cubicBezTo>
                    <a:pt x="497" y="17"/>
                    <a:pt x="496" y="17"/>
                    <a:pt x="493" y="16"/>
                  </a:cubicBezTo>
                  <a:cubicBezTo>
                    <a:pt x="490" y="16"/>
                    <a:pt x="485" y="15"/>
                    <a:pt x="480" y="14"/>
                  </a:cubicBezTo>
                  <a:cubicBezTo>
                    <a:pt x="468" y="13"/>
                    <a:pt x="451" y="11"/>
                    <a:pt x="429" y="9"/>
                  </a:cubicBezTo>
                  <a:cubicBezTo>
                    <a:pt x="386" y="4"/>
                    <a:pt x="325" y="0"/>
                    <a:pt x="251"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8" name="Freeform 18"/>
            <p:cNvSpPr/>
            <p:nvPr/>
          </p:nvSpPr>
          <p:spPr bwMode="auto">
            <a:xfrm>
              <a:off x="1467655" y="2430619"/>
              <a:ext cx="256303" cy="17057"/>
            </a:xfrm>
            <a:custGeom>
              <a:gdLst>
                <a:gd name="T0" fmla="*/ 240 w 241"/>
                <a:gd name="T1" fmla="*/ 0 h 16"/>
                <a:gd name="T2" fmla="*/ 0 w 241"/>
                <a:gd name="T3" fmla="*/ 16 h 16"/>
                <a:gd name="T4" fmla="*/ 0 w 241"/>
                <a:gd name="T5" fmla="*/ 16 h 16"/>
                <a:gd name="T6" fmla="*/ 241 w 241"/>
                <a:gd name="T7" fmla="*/ 0 h 16"/>
                <a:gd name="T8" fmla="*/ 240 w 241"/>
                <a:gd name="T9" fmla="*/ 0 h 16"/>
              </a:gdLst>
              <a:cxnLst>
                <a:cxn ang="0">
                  <a:pos x="T0" y="T1"/>
                </a:cxn>
                <a:cxn ang="0">
                  <a:pos x="T2" y="T3"/>
                </a:cxn>
                <a:cxn ang="0">
                  <a:pos x="T4" y="T5"/>
                </a:cxn>
                <a:cxn ang="0">
                  <a:pos x="T6" y="T7"/>
                </a:cxn>
                <a:cxn ang="0">
                  <a:pos x="T8" y="T9"/>
                </a:cxn>
              </a:cxnLst>
              <a:rect l="0" t="0" r="r" b="b"/>
              <a:pathLst>
                <a:path w="241" h="16">
                  <a:moveTo>
                    <a:pt x="240" y="0"/>
                  </a:moveTo>
                  <a:cubicBezTo>
                    <a:pt x="115" y="0"/>
                    <a:pt x="25" y="12"/>
                    <a:pt x="0" y="16"/>
                  </a:cubicBezTo>
                  <a:cubicBezTo>
                    <a:pt x="0" y="16"/>
                    <a:pt x="0" y="16"/>
                    <a:pt x="0" y="16"/>
                  </a:cubicBezTo>
                  <a:cubicBezTo>
                    <a:pt x="87" y="4"/>
                    <a:pt x="169" y="0"/>
                    <a:pt x="241" y="0"/>
                  </a:cubicBezTo>
                  <a:cubicBezTo>
                    <a:pt x="240" y="0"/>
                    <a:pt x="240" y="0"/>
                    <a:pt x="240"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9" name="Freeform 19"/>
            <p:cNvSpPr/>
            <p:nvPr/>
          </p:nvSpPr>
          <p:spPr bwMode="auto">
            <a:xfrm>
              <a:off x="1460025" y="2430619"/>
              <a:ext cx="527869" cy="20199"/>
            </a:xfrm>
            <a:custGeom>
              <a:gdLst>
                <a:gd name="T0" fmla="*/ 248 w 496"/>
                <a:gd name="T1" fmla="*/ 0 h 19"/>
                <a:gd name="T2" fmla="*/ 7 w 496"/>
                <a:gd name="T3" fmla="*/ 16 h 19"/>
                <a:gd name="T4" fmla="*/ 7 w 496"/>
                <a:gd name="T5" fmla="*/ 16 h 19"/>
                <a:gd name="T6" fmla="*/ 0 w 496"/>
                <a:gd name="T7" fmla="*/ 17 h 19"/>
                <a:gd name="T8" fmla="*/ 0 w 496"/>
                <a:gd name="T9" fmla="*/ 17 h 19"/>
                <a:gd name="T10" fmla="*/ 0 w 496"/>
                <a:gd name="T11" fmla="*/ 17 h 19"/>
                <a:gd name="T12" fmla="*/ 0 w 496"/>
                <a:gd name="T13" fmla="*/ 18 h 19"/>
                <a:gd name="T14" fmla="*/ 1 w 496"/>
                <a:gd name="T15" fmla="*/ 18 h 19"/>
                <a:gd name="T16" fmla="*/ 0 w 496"/>
                <a:gd name="T17" fmla="*/ 18 h 19"/>
                <a:gd name="T18" fmla="*/ 1 w 496"/>
                <a:gd name="T19" fmla="*/ 19 h 19"/>
                <a:gd name="T20" fmla="*/ 4 w 496"/>
                <a:gd name="T21" fmla="*/ 19 h 19"/>
                <a:gd name="T22" fmla="*/ 4 w 496"/>
                <a:gd name="T23" fmla="*/ 19 h 19"/>
                <a:gd name="T24" fmla="*/ 5 w 496"/>
                <a:gd name="T25" fmla="*/ 18 h 19"/>
                <a:gd name="T26" fmla="*/ 247 w 496"/>
                <a:gd name="T27" fmla="*/ 2 h 19"/>
                <a:gd name="T28" fmla="*/ 248 w 496"/>
                <a:gd name="T29" fmla="*/ 2 h 19"/>
                <a:gd name="T30" fmla="*/ 248 w 496"/>
                <a:gd name="T31" fmla="*/ 2 h 19"/>
                <a:gd name="T32" fmla="*/ 426 w 496"/>
                <a:gd name="T33" fmla="*/ 11 h 19"/>
                <a:gd name="T34" fmla="*/ 477 w 496"/>
                <a:gd name="T35" fmla="*/ 16 h 19"/>
                <a:gd name="T36" fmla="*/ 490 w 496"/>
                <a:gd name="T37" fmla="*/ 18 h 19"/>
                <a:gd name="T38" fmla="*/ 494 w 496"/>
                <a:gd name="T39" fmla="*/ 19 h 19"/>
                <a:gd name="T40" fmla="*/ 495 w 496"/>
                <a:gd name="T41" fmla="*/ 19 h 19"/>
                <a:gd name="T42" fmla="*/ 495 w 496"/>
                <a:gd name="T43" fmla="*/ 19 h 19"/>
                <a:gd name="T44" fmla="*/ 496 w 496"/>
                <a:gd name="T45" fmla="*/ 18 h 19"/>
                <a:gd name="T46" fmla="*/ 495 w 496"/>
                <a:gd name="T47" fmla="*/ 17 h 19"/>
                <a:gd name="T48" fmla="*/ 495 w 496"/>
                <a:gd name="T49" fmla="*/ 17 h 19"/>
                <a:gd name="T50" fmla="*/ 495 w 496"/>
                <a:gd name="T51" fmla="*/ 17 h 19"/>
                <a:gd name="T52" fmla="*/ 248 w 496"/>
                <a:gd name="T53"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6" h="19">
                  <a:moveTo>
                    <a:pt x="248" y="0"/>
                  </a:moveTo>
                  <a:cubicBezTo>
                    <a:pt x="176" y="0"/>
                    <a:pt x="94" y="4"/>
                    <a:pt x="7" y="16"/>
                  </a:cubicBezTo>
                  <a:cubicBezTo>
                    <a:pt x="7" y="16"/>
                    <a:pt x="7" y="16"/>
                    <a:pt x="7" y="16"/>
                  </a:cubicBezTo>
                  <a:cubicBezTo>
                    <a:pt x="3" y="17"/>
                    <a:pt x="0" y="17"/>
                    <a:pt x="0" y="17"/>
                  </a:cubicBezTo>
                  <a:cubicBezTo>
                    <a:pt x="0" y="17"/>
                    <a:pt x="0" y="17"/>
                    <a:pt x="0" y="17"/>
                  </a:cubicBezTo>
                  <a:cubicBezTo>
                    <a:pt x="0" y="17"/>
                    <a:pt x="0" y="17"/>
                    <a:pt x="0" y="17"/>
                  </a:cubicBezTo>
                  <a:cubicBezTo>
                    <a:pt x="0" y="18"/>
                    <a:pt x="0" y="18"/>
                    <a:pt x="0" y="18"/>
                  </a:cubicBezTo>
                  <a:cubicBezTo>
                    <a:pt x="1" y="18"/>
                    <a:pt x="1" y="18"/>
                    <a:pt x="1" y="18"/>
                  </a:cubicBezTo>
                  <a:cubicBezTo>
                    <a:pt x="0" y="18"/>
                    <a:pt x="0" y="18"/>
                    <a:pt x="0" y="18"/>
                  </a:cubicBezTo>
                  <a:cubicBezTo>
                    <a:pt x="1" y="19"/>
                    <a:pt x="1" y="19"/>
                    <a:pt x="1" y="19"/>
                  </a:cubicBezTo>
                  <a:cubicBezTo>
                    <a:pt x="2" y="19"/>
                    <a:pt x="3" y="19"/>
                    <a:pt x="4" y="19"/>
                  </a:cubicBezTo>
                  <a:cubicBezTo>
                    <a:pt x="4" y="19"/>
                    <a:pt x="4" y="19"/>
                    <a:pt x="4" y="19"/>
                  </a:cubicBezTo>
                  <a:cubicBezTo>
                    <a:pt x="4" y="19"/>
                    <a:pt x="5" y="18"/>
                    <a:pt x="5" y="18"/>
                  </a:cubicBezTo>
                  <a:cubicBezTo>
                    <a:pt x="26" y="15"/>
                    <a:pt x="119" y="2"/>
                    <a:pt x="247" y="2"/>
                  </a:cubicBezTo>
                  <a:cubicBezTo>
                    <a:pt x="247" y="2"/>
                    <a:pt x="247" y="2"/>
                    <a:pt x="248" y="2"/>
                  </a:cubicBezTo>
                  <a:cubicBezTo>
                    <a:pt x="248" y="2"/>
                    <a:pt x="248" y="2"/>
                    <a:pt x="248" y="2"/>
                  </a:cubicBezTo>
                  <a:cubicBezTo>
                    <a:pt x="322" y="2"/>
                    <a:pt x="383" y="6"/>
                    <a:pt x="426" y="11"/>
                  </a:cubicBezTo>
                  <a:cubicBezTo>
                    <a:pt x="448" y="13"/>
                    <a:pt x="465" y="15"/>
                    <a:pt x="477" y="16"/>
                  </a:cubicBezTo>
                  <a:cubicBezTo>
                    <a:pt x="482" y="17"/>
                    <a:pt x="487" y="18"/>
                    <a:pt x="490" y="18"/>
                  </a:cubicBezTo>
                  <a:cubicBezTo>
                    <a:pt x="493" y="19"/>
                    <a:pt x="494" y="19"/>
                    <a:pt x="494" y="19"/>
                  </a:cubicBezTo>
                  <a:cubicBezTo>
                    <a:pt x="495" y="19"/>
                    <a:pt x="495" y="19"/>
                    <a:pt x="495" y="19"/>
                  </a:cubicBezTo>
                  <a:cubicBezTo>
                    <a:pt x="495" y="19"/>
                    <a:pt x="495" y="19"/>
                    <a:pt x="495" y="19"/>
                  </a:cubicBezTo>
                  <a:cubicBezTo>
                    <a:pt x="496" y="18"/>
                    <a:pt x="496" y="18"/>
                    <a:pt x="496" y="18"/>
                  </a:cubicBezTo>
                  <a:cubicBezTo>
                    <a:pt x="495" y="17"/>
                    <a:pt x="495" y="17"/>
                    <a:pt x="495" y="17"/>
                  </a:cubicBezTo>
                  <a:cubicBezTo>
                    <a:pt x="495" y="17"/>
                    <a:pt x="495" y="17"/>
                    <a:pt x="495" y="17"/>
                  </a:cubicBezTo>
                  <a:cubicBezTo>
                    <a:pt x="495" y="17"/>
                    <a:pt x="495" y="17"/>
                    <a:pt x="495" y="17"/>
                  </a:cubicBezTo>
                  <a:cubicBezTo>
                    <a:pt x="405" y="4"/>
                    <a:pt x="321" y="0"/>
                    <a:pt x="248"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0" name="Freeform 20"/>
            <p:cNvSpPr/>
            <p:nvPr/>
          </p:nvSpPr>
          <p:spPr bwMode="auto">
            <a:xfrm>
              <a:off x="1460922" y="2491216"/>
              <a:ext cx="526073" cy="122092"/>
            </a:xfrm>
            <a:custGeom>
              <a:gdLst>
                <a:gd name="T0" fmla="*/ 0 w 494"/>
                <a:gd name="T1" fmla="*/ 38 h 115"/>
                <a:gd name="T2" fmla="*/ 494 w 494"/>
                <a:gd name="T3" fmla="*/ 38 h 115"/>
                <a:gd name="T4" fmla="*/ 494 w 494"/>
                <a:gd name="T5" fmla="*/ 115 h 115"/>
                <a:gd name="T6" fmla="*/ 0 w 494"/>
                <a:gd name="T7" fmla="*/ 115 h 115"/>
                <a:gd name="T8" fmla="*/ 0 w 494"/>
                <a:gd name="T9" fmla="*/ 38 h 115"/>
              </a:gdLst>
              <a:cxnLst>
                <a:cxn ang="0">
                  <a:pos x="T0" y="T1"/>
                </a:cxn>
                <a:cxn ang="0">
                  <a:pos x="T2" y="T3"/>
                </a:cxn>
                <a:cxn ang="0">
                  <a:pos x="T4" y="T5"/>
                </a:cxn>
                <a:cxn ang="0">
                  <a:pos x="T6" y="T7"/>
                </a:cxn>
                <a:cxn ang="0">
                  <a:pos x="T8" y="T9"/>
                </a:cxn>
              </a:cxnLst>
              <a:rect l="0" t="0" r="r" b="b"/>
              <a:pathLst>
                <a:path w="493" h="115">
                  <a:moveTo>
                    <a:pt x="0" y="38"/>
                  </a:moveTo>
                  <a:cubicBezTo>
                    <a:pt x="0" y="38"/>
                    <a:pt x="224" y="0"/>
                    <a:pt x="494" y="38"/>
                  </a:cubicBezTo>
                  <a:cubicBezTo>
                    <a:pt x="494" y="38"/>
                    <a:pt x="449" y="76"/>
                    <a:pt x="494" y="115"/>
                  </a:cubicBezTo>
                  <a:cubicBezTo>
                    <a:pt x="494" y="115"/>
                    <a:pt x="269" y="76"/>
                    <a:pt x="0" y="115"/>
                  </a:cubicBezTo>
                  <a:cubicBezTo>
                    <a:pt x="0" y="115"/>
                    <a:pt x="89" y="76"/>
                    <a:pt x="0" y="38"/>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1" name="Freeform 21"/>
            <p:cNvSpPr/>
            <p:nvPr/>
          </p:nvSpPr>
          <p:spPr bwMode="auto">
            <a:xfrm>
              <a:off x="1456882" y="2512313"/>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20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8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70"/>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2"/>
                    <a:pt x="24" y="84"/>
                  </a:cubicBezTo>
                  <a:cubicBezTo>
                    <a:pt x="29" y="81"/>
                    <a:pt x="34" y="76"/>
                    <a:pt x="38" y="71"/>
                  </a:cubicBezTo>
                  <a:cubicBezTo>
                    <a:pt x="42" y="67"/>
                    <a:pt x="44" y="61"/>
                    <a:pt x="44" y="55"/>
                  </a:cubicBezTo>
                  <a:cubicBezTo>
                    <a:pt x="44" y="49"/>
                    <a:pt x="42" y="43"/>
                    <a:pt x="35" y="36"/>
                  </a:cubicBezTo>
                  <a:cubicBezTo>
                    <a:pt x="29" y="30"/>
                    <a:pt x="19" y="24"/>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6"/>
                    <a:pt x="36" y="70"/>
                  </a:cubicBezTo>
                  <a:cubicBezTo>
                    <a:pt x="31" y="77"/>
                    <a:pt x="23" y="83"/>
                    <a:pt x="16" y="87"/>
                  </a:cubicBezTo>
                  <a:cubicBezTo>
                    <a:pt x="12" y="90"/>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2"/>
                    <a:pt x="480" y="93"/>
                  </a:cubicBezTo>
                  <a:cubicBezTo>
                    <a:pt x="485" y="94"/>
                    <a:pt x="490" y="95"/>
                    <a:pt x="493" y="95"/>
                  </a:cubicBezTo>
                  <a:cubicBezTo>
                    <a:pt x="496" y="96"/>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20"/>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8"/>
                    <a:pt x="0" y="18"/>
                    <a:pt x="0" y="18"/>
                  </a:cubicBezTo>
                  <a:cubicBezTo>
                    <a:pt x="3" y="19"/>
                    <a:pt x="3" y="19"/>
                    <a:pt x="3" y="19"/>
                  </a:cubicBezTo>
                  <a:lnTo>
                    <a:pt x="4" y="18"/>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2" name="Freeform 22"/>
            <p:cNvSpPr/>
            <p:nvPr/>
          </p:nvSpPr>
          <p:spPr bwMode="auto">
            <a:xfrm>
              <a:off x="1460922" y="2572013"/>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3" name="Freeform 23"/>
            <p:cNvSpPr/>
            <p:nvPr/>
          </p:nvSpPr>
          <p:spPr bwMode="auto">
            <a:xfrm>
              <a:off x="1456882" y="2594007"/>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1"/>
                    <a:pt x="34" y="76"/>
                    <a:pt x="38" y="71"/>
                  </a:cubicBezTo>
                  <a:cubicBezTo>
                    <a:pt x="42" y="66"/>
                    <a:pt x="44" y="61"/>
                    <a:pt x="44" y="55"/>
                  </a:cubicBezTo>
                  <a:cubicBezTo>
                    <a:pt x="44" y="49"/>
                    <a:pt x="42" y="43"/>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5"/>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4" name="Freeform 24"/>
            <p:cNvSpPr/>
            <p:nvPr/>
          </p:nvSpPr>
          <p:spPr bwMode="auto">
            <a:xfrm>
              <a:off x="1460922" y="2653707"/>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5" name="Freeform 25"/>
            <p:cNvSpPr/>
            <p:nvPr/>
          </p:nvSpPr>
          <p:spPr bwMode="auto">
            <a:xfrm>
              <a:off x="1456882" y="2675701"/>
              <a:ext cx="533255" cy="102342"/>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5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1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2"/>
                    <a:pt x="497" y="95"/>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8"/>
                  </a:cubicBezTo>
                  <a:cubicBezTo>
                    <a:pt x="40" y="44"/>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4"/>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3"/>
                    <a:pt x="495" y="21"/>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6" name="Freeform 26"/>
            <p:cNvSpPr/>
            <p:nvPr/>
          </p:nvSpPr>
          <p:spPr bwMode="auto">
            <a:xfrm>
              <a:off x="1460922" y="2735401"/>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7" name="Freeform 27"/>
            <p:cNvSpPr/>
            <p:nvPr/>
          </p:nvSpPr>
          <p:spPr bwMode="auto">
            <a:xfrm>
              <a:off x="1456882" y="2757844"/>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7 h 96"/>
                <a:gd name="T16" fmla="*/ 497 w 501"/>
                <a:gd name="T17" fmla="*/ 95 h 96"/>
                <a:gd name="T18" fmla="*/ 498 w 501"/>
                <a:gd name="T19" fmla="*/ 95 h 96"/>
                <a:gd name="T20" fmla="*/ 498 w 501"/>
                <a:gd name="T21" fmla="*/ 94 h 96"/>
                <a:gd name="T22" fmla="*/ 251 w 501"/>
                <a:gd name="T23" fmla="*/ 76 h 96"/>
                <a:gd name="T24" fmla="*/ 3 w 501"/>
                <a:gd name="T25" fmla="*/ 94 h 96"/>
                <a:gd name="T26" fmla="*/ 4 w 501"/>
                <a:gd name="T27" fmla="*/ 95 h 96"/>
                <a:gd name="T28" fmla="*/ 4 w 501"/>
                <a:gd name="T29" fmla="*/ 95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7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8 h 96"/>
                <a:gd name="T64" fmla="*/ 429 w 501"/>
                <a:gd name="T65" fmla="*/ 87 h 96"/>
                <a:gd name="T66" fmla="*/ 480 w 501"/>
                <a:gd name="T67" fmla="*/ 93 h 96"/>
                <a:gd name="T68" fmla="*/ 493 w 501"/>
                <a:gd name="T69" fmla="*/ 95 h 96"/>
                <a:gd name="T70" fmla="*/ 497 w 501"/>
                <a:gd name="T71" fmla="*/ 95 h 96"/>
                <a:gd name="T72" fmla="*/ 501 w 501"/>
                <a:gd name="T73" fmla="*/ 96 h 96"/>
                <a:gd name="T74" fmla="*/ 498 w 501"/>
                <a:gd name="T75" fmla="*/ 94 h 96"/>
                <a:gd name="T76" fmla="*/ 479 w 501"/>
                <a:gd name="T77" fmla="*/ 57 h 96"/>
                <a:gd name="T78" fmla="*/ 488 w 501"/>
                <a:gd name="T79" fmla="*/ 30 h 96"/>
                <a:gd name="T80" fmla="*/ 495 w 501"/>
                <a:gd name="T81" fmla="*/ 21 h 96"/>
                <a:gd name="T82" fmla="*/ 497 w 501"/>
                <a:gd name="T83" fmla="*/ 19 h 96"/>
                <a:gd name="T84" fmla="*/ 498 w 501"/>
                <a:gd name="T85" fmla="*/ 18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7"/>
                  </a:cubicBezTo>
                  <a:cubicBezTo>
                    <a:pt x="477" y="69"/>
                    <a:pt x="482" y="82"/>
                    <a:pt x="497" y="95"/>
                  </a:cubicBezTo>
                  <a:cubicBezTo>
                    <a:pt x="498" y="95"/>
                    <a:pt x="498" y="95"/>
                    <a:pt x="498" y="95"/>
                  </a:cubicBezTo>
                  <a:cubicBezTo>
                    <a:pt x="498" y="94"/>
                    <a:pt x="498" y="94"/>
                    <a:pt x="498" y="94"/>
                  </a:cubicBezTo>
                  <a:cubicBezTo>
                    <a:pt x="498" y="94"/>
                    <a:pt x="398" y="76"/>
                    <a:pt x="251" y="76"/>
                  </a:cubicBezTo>
                  <a:cubicBezTo>
                    <a:pt x="178" y="76"/>
                    <a:pt x="93" y="81"/>
                    <a:pt x="3" y="94"/>
                  </a:cubicBezTo>
                  <a:cubicBezTo>
                    <a:pt x="4" y="95"/>
                    <a:pt x="4" y="95"/>
                    <a:pt x="4" y="95"/>
                  </a:cubicBezTo>
                  <a:cubicBezTo>
                    <a:pt x="4" y="95"/>
                    <a:pt x="4" y="95"/>
                    <a:pt x="4" y="95"/>
                  </a:cubicBezTo>
                  <a:cubicBezTo>
                    <a:pt x="4" y="95"/>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7"/>
                  </a:cubicBezTo>
                  <a:cubicBezTo>
                    <a:pt x="40" y="43"/>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8"/>
                    <a:pt x="251" y="78"/>
                  </a:cubicBezTo>
                  <a:cubicBezTo>
                    <a:pt x="325" y="78"/>
                    <a:pt x="386" y="83"/>
                    <a:pt x="429" y="87"/>
                  </a:cubicBezTo>
                  <a:cubicBezTo>
                    <a:pt x="451" y="89"/>
                    <a:pt x="468" y="91"/>
                    <a:pt x="480" y="93"/>
                  </a:cubicBezTo>
                  <a:cubicBezTo>
                    <a:pt x="485" y="94"/>
                    <a:pt x="490" y="94"/>
                    <a:pt x="493" y="95"/>
                  </a:cubicBezTo>
                  <a:cubicBezTo>
                    <a:pt x="496" y="95"/>
                    <a:pt x="497" y="95"/>
                    <a:pt x="497" y="95"/>
                  </a:cubicBezTo>
                  <a:cubicBezTo>
                    <a:pt x="501" y="96"/>
                    <a:pt x="501" y="96"/>
                    <a:pt x="501" y="96"/>
                  </a:cubicBezTo>
                  <a:cubicBezTo>
                    <a:pt x="498" y="94"/>
                    <a:pt x="498" y="94"/>
                    <a:pt x="498" y="94"/>
                  </a:cubicBezTo>
                  <a:cubicBezTo>
                    <a:pt x="483" y="81"/>
                    <a:pt x="479" y="69"/>
                    <a:pt x="479" y="57"/>
                  </a:cubicBezTo>
                  <a:cubicBezTo>
                    <a:pt x="479" y="46"/>
                    <a:pt x="484" y="37"/>
                    <a:pt x="488" y="30"/>
                  </a:cubicBezTo>
                  <a:cubicBezTo>
                    <a:pt x="491" y="26"/>
                    <a:pt x="493" y="23"/>
                    <a:pt x="495" y="21"/>
                  </a:cubicBezTo>
                  <a:cubicBezTo>
                    <a:pt x="496" y="20"/>
                    <a:pt x="497" y="20"/>
                    <a:pt x="497" y="19"/>
                  </a:cubicBezTo>
                  <a:cubicBezTo>
                    <a:pt x="498" y="19"/>
                    <a:pt x="498" y="18"/>
                    <a:pt x="498" y="18"/>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8" name="Freeform 28"/>
            <p:cNvSpPr/>
            <p:nvPr/>
          </p:nvSpPr>
          <p:spPr bwMode="auto">
            <a:xfrm>
              <a:off x="1460922" y="2817094"/>
              <a:ext cx="574102" cy="163837"/>
            </a:xfrm>
            <a:custGeom>
              <a:gdLst>
                <a:gd name="T0" fmla="*/ 0 w 539"/>
                <a:gd name="T1" fmla="*/ 39 h 154"/>
                <a:gd name="T2" fmla="*/ 494 w 539"/>
                <a:gd name="T3" fmla="*/ 39 h 154"/>
                <a:gd name="T4" fmla="*/ 539 w 539"/>
                <a:gd name="T5" fmla="*/ 115 h 154"/>
                <a:gd name="T6" fmla="*/ 0 w 539"/>
                <a:gd name="T7" fmla="*/ 115 h 154"/>
                <a:gd name="T8" fmla="*/ 0 w 539"/>
                <a:gd name="T9" fmla="*/ 39 h 154"/>
              </a:gdLst>
              <a:cxnLst>
                <a:cxn ang="0">
                  <a:pos x="T0" y="T1"/>
                </a:cxn>
                <a:cxn ang="0">
                  <a:pos x="T2" y="T3"/>
                </a:cxn>
                <a:cxn ang="0">
                  <a:pos x="T4" y="T5"/>
                </a:cxn>
                <a:cxn ang="0">
                  <a:pos x="T6" y="T7"/>
                </a:cxn>
                <a:cxn ang="0">
                  <a:pos x="T8" y="T9"/>
                </a:cxn>
              </a:cxnLst>
              <a:rect l="0" t="0" r="r" b="b"/>
              <a:pathLst>
                <a:path w="539" h="154">
                  <a:moveTo>
                    <a:pt x="0" y="39"/>
                  </a:moveTo>
                  <a:cubicBezTo>
                    <a:pt x="0" y="39"/>
                    <a:pt x="179" y="0"/>
                    <a:pt x="494" y="39"/>
                  </a:cubicBezTo>
                  <a:cubicBezTo>
                    <a:pt x="494" y="39"/>
                    <a:pt x="449" y="115"/>
                    <a:pt x="539" y="115"/>
                  </a:cubicBezTo>
                  <a:cubicBezTo>
                    <a:pt x="539" y="115"/>
                    <a:pt x="359" y="154"/>
                    <a:pt x="0" y="115"/>
                  </a:cubicBezTo>
                  <a:cubicBezTo>
                    <a:pt x="0" y="115"/>
                    <a:pt x="44" y="77"/>
                    <a:pt x="0" y="39"/>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9" name="Freeform 29"/>
            <p:cNvSpPr/>
            <p:nvPr/>
          </p:nvSpPr>
          <p:spPr bwMode="auto">
            <a:xfrm>
              <a:off x="1457781" y="2838191"/>
              <a:ext cx="577244" cy="120297"/>
            </a:xfrm>
            <a:custGeom>
              <a:gdLst>
                <a:gd name="T0" fmla="*/ 3 w 542"/>
                <a:gd name="T1" fmla="*/ 19 h 113"/>
                <a:gd name="T2" fmla="*/ 3 w 542"/>
                <a:gd name="T3" fmla="*/ 19 h 113"/>
                <a:gd name="T4" fmla="*/ 6 w 542"/>
                <a:gd name="T5" fmla="*/ 19 h 113"/>
                <a:gd name="T6" fmla="*/ 229 w 542"/>
                <a:gd name="T7" fmla="*/ 2 h 113"/>
                <a:gd name="T8" fmla="*/ 497 w 542"/>
                <a:gd name="T9" fmla="*/ 20 h 113"/>
                <a:gd name="T10" fmla="*/ 497 w 542"/>
                <a:gd name="T11" fmla="*/ 19 h 113"/>
                <a:gd name="T12" fmla="*/ 496 w 542"/>
                <a:gd name="T13" fmla="*/ 18 h 113"/>
                <a:gd name="T14" fmla="*/ 484 w 542"/>
                <a:gd name="T15" fmla="*/ 57 h 113"/>
                <a:gd name="T16" fmla="*/ 496 w 542"/>
                <a:gd name="T17" fmla="*/ 84 h 113"/>
                <a:gd name="T18" fmla="*/ 542 w 542"/>
                <a:gd name="T19" fmla="*/ 96 h 113"/>
                <a:gd name="T20" fmla="*/ 542 w 542"/>
                <a:gd name="T21" fmla="*/ 95 h 113"/>
                <a:gd name="T22" fmla="*/ 541 w 542"/>
                <a:gd name="T23" fmla="*/ 94 h 113"/>
                <a:gd name="T24" fmla="*/ 538 w 542"/>
                <a:gd name="T25" fmla="*/ 95 h 113"/>
                <a:gd name="T26" fmla="*/ 302 w 542"/>
                <a:gd name="T27" fmla="*/ 111 h 113"/>
                <a:gd name="T28" fmla="*/ 3 w 542"/>
                <a:gd name="T29" fmla="*/ 94 h 113"/>
                <a:gd name="T30" fmla="*/ 3 w 542"/>
                <a:gd name="T31" fmla="*/ 95 h 113"/>
                <a:gd name="T32" fmla="*/ 3 w 542"/>
                <a:gd name="T33" fmla="*/ 96 h 113"/>
                <a:gd name="T34" fmla="*/ 23 w 542"/>
                <a:gd name="T35" fmla="*/ 56 h 113"/>
                <a:gd name="T36" fmla="*/ 3 w 542"/>
                <a:gd name="T37" fmla="*/ 18 h 113"/>
                <a:gd name="T38" fmla="*/ 3 w 542"/>
                <a:gd name="T39" fmla="*/ 19 h 113"/>
                <a:gd name="T40" fmla="*/ 3 w 542"/>
                <a:gd name="T41" fmla="*/ 19 h 113"/>
                <a:gd name="T42" fmla="*/ 3 w 542"/>
                <a:gd name="T43" fmla="*/ 19 h 113"/>
                <a:gd name="T44" fmla="*/ 2 w 542"/>
                <a:gd name="T45" fmla="*/ 19 h 113"/>
                <a:gd name="T46" fmla="*/ 21 w 542"/>
                <a:gd name="T47" fmla="*/ 56 h 113"/>
                <a:gd name="T48" fmla="*/ 12 w 542"/>
                <a:gd name="T49" fmla="*/ 83 h 113"/>
                <a:gd name="T50" fmla="*/ 5 w 542"/>
                <a:gd name="T51" fmla="*/ 92 h 113"/>
                <a:gd name="T52" fmla="*/ 3 w 542"/>
                <a:gd name="T53" fmla="*/ 94 h 113"/>
                <a:gd name="T54" fmla="*/ 2 w 542"/>
                <a:gd name="T55" fmla="*/ 95 h 113"/>
                <a:gd name="T56" fmla="*/ 0 w 542"/>
                <a:gd name="T57" fmla="*/ 96 h 113"/>
                <a:gd name="T58" fmla="*/ 2 w 542"/>
                <a:gd name="T59" fmla="*/ 96 h 113"/>
                <a:gd name="T60" fmla="*/ 302 w 542"/>
                <a:gd name="T61" fmla="*/ 113 h 113"/>
                <a:gd name="T62" fmla="*/ 542 w 542"/>
                <a:gd name="T63" fmla="*/ 96 h 113"/>
                <a:gd name="T64" fmla="*/ 542 w 542"/>
                <a:gd name="T65" fmla="*/ 94 h 113"/>
                <a:gd name="T66" fmla="*/ 497 w 542"/>
                <a:gd name="T67" fmla="*/ 83 h 113"/>
                <a:gd name="T68" fmla="*/ 486 w 542"/>
                <a:gd name="T69" fmla="*/ 57 h 113"/>
                <a:gd name="T70" fmla="*/ 492 w 542"/>
                <a:gd name="T71" fmla="*/ 31 h 113"/>
                <a:gd name="T72" fmla="*/ 496 w 542"/>
                <a:gd name="T73" fmla="*/ 22 h 113"/>
                <a:gd name="T74" fmla="*/ 497 w 542"/>
                <a:gd name="T75" fmla="*/ 20 h 113"/>
                <a:gd name="T76" fmla="*/ 497 w 542"/>
                <a:gd name="T77" fmla="*/ 19 h 113"/>
                <a:gd name="T78" fmla="*/ 498 w 542"/>
                <a:gd name="T79" fmla="*/ 18 h 113"/>
                <a:gd name="T80" fmla="*/ 497 w 542"/>
                <a:gd name="T81" fmla="*/ 18 h 113"/>
                <a:gd name="T82" fmla="*/ 229 w 542"/>
                <a:gd name="T83" fmla="*/ 0 h 113"/>
                <a:gd name="T84" fmla="*/ 2 w 542"/>
                <a:gd name="T85" fmla="*/ 18 h 113"/>
                <a:gd name="T86" fmla="*/ 0 w 542"/>
                <a:gd name="T87" fmla="*/ 18 h 113"/>
                <a:gd name="T88" fmla="*/ 2 w 542"/>
                <a:gd name="T89" fmla="*/ 19 h 113"/>
                <a:gd name="T90" fmla="*/ 3 w 542"/>
                <a:gd name="T91" fmla="*/ 19 h 1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2" h="113">
                  <a:moveTo>
                    <a:pt x="3" y="19"/>
                  </a:moveTo>
                  <a:cubicBezTo>
                    <a:pt x="3" y="19"/>
                    <a:pt x="3" y="19"/>
                    <a:pt x="3" y="19"/>
                  </a:cubicBezTo>
                  <a:cubicBezTo>
                    <a:pt x="3" y="19"/>
                    <a:pt x="4" y="19"/>
                    <a:pt x="6" y="19"/>
                  </a:cubicBezTo>
                  <a:cubicBezTo>
                    <a:pt x="24" y="16"/>
                    <a:pt x="101" y="2"/>
                    <a:pt x="229" y="2"/>
                  </a:cubicBezTo>
                  <a:cubicBezTo>
                    <a:pt x="302" y="2"/>
                    <a:pt x="392" y="7"/>
                    <a:pt x="497" y="20"/>
                  </a:cubicBezTo>
                  <a:cubicBezTo>
                    <a:pt x="497" y="19"/>
                    <a:pt x="497" y="19"/>
                    <a:pt x="497" y="19"/>
                  </a:cubicBezTo>
                  <a:cubicBezTo>
                    <a:pt x="496" y="18"/>
                    <a:pt x="496" y="18"/>
                    <a:pt x="496" y="18"/>
                  </a:cubicBezTo>
                  <a:cubicBezTo>
                    <a:pt x="496" y="18"/>
                    <a:pt x="484" y="37"/>
                    <a:pt x="484" y="57"/>
                  </a:cubicBezTo>
                  <a:cubicBezTo>
                    <a:pt x="484" y="67"/>
                    <a:pt x="487" y="77"/>
                    <a:pt x="496" y="84"/>
                  </a:cubicBezTo>
                  <a:cubicBezTo>
                    <a:pt x="505" y="92"/>
                    <a:pt x="519" y="96"/>
                    <a:pt x="542" y="96"/>
                  </a:cubicBezTo>
                  <a:cubicBezTo>
                    <a:pt x="542" y="95"/>
                    <a:pt x="542" y="95"/>
                    <a:pt x="542" y="95"/>
                  </a:cubicBezTo>
                  <a:cubicBezTo>
                    <a:pt x="541" y="94"/>
                    <a:pt x="541" y="94"/>
                    <a:pt x="541" y="94"/>
                  </a:cubicBezTo>
                  <a:cubicBezTo>
                    <a:pt x="541" y="94"/>
                    <a:pt x="540" y="95"/>
                    <a:pt x="538" y="95"/>
                  </a:cubicBezTo>
                  <a:cubicBezTo>
                    <a:pt x="520" y="98"/>
                    <a:pt x="442" y="111"/>
                    <a:pt x="302" y="111"/>
                  </a:cubicBezTo>
                  <a:cubicBezTo>
                    <a:pt x="222" y="111"/>
                    <a:pt x="122" y="107"/>
                    <a:pt x="3" y="94"/>
                  </a:cubicBezTo>
                  <a:cubicBezTo>
                    <a:pt x="3" y="95"/>
                    <a:pt x="3" y="95"/>
                    <a:pt x="3" y="95"/>
                  </a:cubicBezTo>
                  <a:cubicBezTo>
                    <a:pt x="3" y="96"/>
                    <a:pt x="3" y="96"/>
                    <a:pt x="3" y="96"/>
                  </a:cubicBezTo>
                  <a:cubicBezTo>
                    <a:pt x="3" y="96"/>
                    <a:pt x="23" y="79"/>
                    <a:pt x="23" y="56"/>
                  </a:cubicBezTo>
                  <a:cubicBezTo>
                    <a:pt x="23" y="44"/>
                    <a:pt x="18" y="31"/>
                    <a:pt x="3" y="18"/>
                  </a:cubicBezTo>
                  <a:cubicBezTo>
                    <a:pt x="3" y="19"/>
                    <a:pt x="3" y="19"/>
                    <a:pt x="3" y="19"/>
                  </a:cubicBezTo>
                  <a:cubicBezTo>
                    <a:pt x="3" y="19"/>
                    <a:pt x="3" y="19"/>
                    <a:pt x="3" y="19"/>
                  </a:cubicBezTo>
                  <a:cubicBezTo>
                    <a:pt x="3" y="19"/>
                    <a:pt x="3" y="19"/>
                    <a:pt x="3" y="19"/>
                  </a:cubicBezTo>
                  <a:cubicBezTo>
                    <a:pt x="2" y="19"/>
                    <a:pt x="2" y="19"/>
                    <a:pt x="2" y="19"/>
                  </a:cubicBezTo>
                  <a:cubicBezTo>
                    <a:pt x="17" y="32"/>
                    <a:pt x="21" y="44"/>
                    <a:pt x="21" y="56"/>
                  </a:cubicBezTo>
                  <a:cubicBezTo>
                    <a:pt x="21" y="67"/>
                    <a:pt x="17" y="76"/>
                    <a:pt x="12" y="83"/>
                  </a:cubicBezTo>
                  <a:cubicBezTo>
                    <a:pt x="9" y="87"/>
                    <a:pt x="7" y="90"/>
                    <a:pt x="5" y="92"/>
                  </a:cubicBezTo>
                  <a:cubicBezTo>
                    <a:pt x="4" y="93"/>
                    <a:pt x="3" y="93"/>
                    <a:pt x="3" y="94"/>
                  </a:cubicBezTo>
                  <a:cubicBezTo>
                    <a:pt x="2" y="94"/>
                    <a:pt x="2" y="95"/>
                    <a:pt x="2" y="95"/>
                  </a:cubicBezTo>
                  <a:cubicBezTo>
                    <a:pt x="0" y="96"/>
                    <a:pt x="0" y="96"/>
                    <a:pt x="0" y="96"/>
                  </a:cubicBezTo>
                  <a:cubicBezTo>
                    <a:pt x="2" y="96"/>
                    <a:pt x="2" y="96"/>
                    <a:pt x="2" y="96"/>
                  </a:cubicBezTo>
                  <a:cubicBezTo>
                    <a:pt x="122" y="109"/>
                    <a:pt x="222" y="113"/>
                    <a:pt x="302" y="113"/>
                  </a:cubicBezTo>
                  <a:cubicBezTo>
                    <a:pt x="462" y="113"/>
                    <a:pt x="542" y="96"/>
                    <a:pt x="542" y="96"/>
                  </a:cubicBezTo>
                  <a:cubicBezTo>
                    <a:pt x="542" y="94"/>
                    <a:pt x="542" y="94"/>
                    <a:pt x="542" y="94"/>
                  </a:cubicBezTo>
                  <a:cubicBezTo>
                    <a:pt x="519" y="94"/>
                    <a:pt x="505" y="90"/>
                    <a:pt x="497" y="83"/>
                  </a:cubicBezTo>
                  <a:cubicBezTo>
                    <a:pt x="489" y="76"/>
                    <a:pt x="486" y="66"/>
                    <a:pt x="486" y="57"/>
                  </a:cubicBezTo>
                  <a:cubicBezTo>
                    <a:pt x="486" y="48"/>
                    <a:pt x="489" y="38"/>
                    <a:pt x="492" y="31"/>
                  </a:cubicBezTo>
                  <a:cubicBezTo>
                    <a:pt x="493" y="27"/>
                    <a:pt x="495" y="24"/>
                    <a:pt x="496" y="22"/>
                  </a:cubicBezTo>
                  <a:cubicBezTo>
                    <a:pt x="496" y="21"/>
                    <a:pt x="497" y="20"/>
                    <a:pt x="497" y="20"/>
                  </a:cubicBezTo>
                  <a:cubicBezTo>
                    <a:pt x="497" y="19"/>
                    <a:pt x="497" y="19"/>
                    <a:pt x="497" y="19"/>
                  </a:cubicBezTo>
                  <a:cubicBezTo>
                    <a:pt x="498" y="18"/>
                    <a:pt x="498" y="18"/>
                    <a:pt x="498" y="18"/>
                  </a:cubicBezTo>
                  <a:cubicBezTo>
                    <a:pt x="497" y="18"/>
                    <a:pt x="497" y="18"/>
                    <a:pt x="497" y="18"/>
                  </a:cubicBezTo>
                  <a:cubicBezTo>
                    <a:pt x="392" y="5"/>
                    <a:pt x="302" y="0"/>
                    <a:pt x="229" y="0"/>
                  </a:cubicBezTo>
                  <a:cubicBezTo>
                    <a:pt x="82" y="0"/>
                    <a:pt x="2" y="18"/>
                    <a:pt x="2" y="18"/>
                  </a:cubicBezTo>
                  <a:cubicBezTo>
                    <a:pt x="0" y="18"/>
                    <a:pt x="0" y="18"/>
                    <a:pt x="0" y="18"/>
                  </a:cubicBezTo>
                  <a:cubicBezTo>
                    <a:pt x="2" y="19"/>
                    <a:pt x="2" y="19"/>
                    <a:pt x="2" y="19"/>
                  </a:cubicBezTo>
                  <a:lnTo>
                    <a:pt x="3" y="19"/>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0" name="Freeform 30"/>
            <p:cNvSpPr/>
            <p:nvPr/>
          </p:nvSpPr>
          <p:spPr bwMode="auto">
            <a:xfrm>
              <a:off x="1413342" y="2933801"/>
              <a:ext cx="621682" cy="53415"/>
            </a:xfrm>
            <a:custGeom>
              <a:gdLst>
                <a:gd name="T0" fmla="*/ 45 w 584"/>
                <a:gd name="T1" fmla="*/ 0 h 50"/>
                <a:gd name="T2" fmla="*/ 0 w 584"/>
                <a:gd name="T3" fmla="*/ 12 h 50"/>
                <a:gd name="T4" fmla="*/ 584 w 584"/>
                <a:gd name="T5" fmla="*/ 7 h 50"/>
                <a:gd name="T6" fmla="*/ 550 w 584"/>
                <a:gd name="T7" fmla="*/ 0 h 50"/>
                <a:gd name="T8" fmla="*/ 45 w 584"/>
                <a:gd name="T9" fmla="*/ 0 h 50"/>
              </a:gdLst>
              <a:cxnLst>
                <a:cxn ang="0">
                  <a:pos x="T0" y="T1"/>
                </a:cxn>
                <a:cxn ang="0">
                  <a:pos x="T2" y="T3"/>
                </a:cxn>
                <a:cxn ang="0">
                  <a:pos x="T4" y="T5"/>
                </a:cxn>
                <a:cxn ang="0">
                  <a:pos x="T6" y="T7"/>
                </a:cxn>
                <a:cxn ang="0">
                  <a:pos x="T8" y="T9"/>
                </a:cxn>
              </a:cxnLst>
              <a:rect l="0" t="0" r="r" b="b"/>
              <a:pathLst>
                <a:path w="584" h="50">
                  <a:moveTo>
                    <a:pt x="45" y="0"/>
                  </a:moveTo>
                  <a:cubicBezTo>
                    <a:pt x="36" y="8"/>
                    <a:pt x="0" y="12"/>
                    <a:pt x="0" y="12"/>
                  </a:cubicBezTo>
                  <a:cubicBezTo>
                    <a:pt x="449" y="50"/>
                    <a:pt x="584" y="7"/>
                    <a:pt x="584" y="7"/>
                  </a:cubicBezTo>
                  <a:cubicBezTo>
                    <a:pt x="569" y="7"/>
                    <a:pt x="558" y="4"/>
                    <a:pt x="550" y="0"/>
                  </a:cubicBezTo>
                  <a:cubicBezTo>
                    <a:pt x="481" y="14"/>
                    <a:pt x="290" y="27"/>
                    <a:pt x="45" y="0"/>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1" name="Freeform 31"/>
            <p:cNvSpPr/>
            <p:nvPr/>
          </p:nvSpPr>
          <p:spPr bwMode="auto">
            <a:xfrm>
              <a:off x="1411996" y="2932902"/>
              <a:ext cx="623029" cy="31870"/>
            </a:xfrm>
            <a:custGeom>
              <a:gdLst>
                <a:gd name="T0" fmla="*/ 46 w 585"/>
                <a:gd name="T1" fmla="*/ 1 h 30"/>
                <a:gd name="T2" fmla="*/ 45 w 585"/>
                <a:gd name="T3" fmla="*/ 0 h 30"/>
                <a:gd name="T4" fmla="*/ 35 w 585"/>
                <a:gd name="T5" fmla="*/ 5 h 30"/>
                <a:gd name="T6" fmla="*/ 12 w 585"/>
                <a:gd name="T7" fmla="*/ 10 h 30"/>
                <a:gd name="T8" fmla="*/ 4 w 585"/>
                <a:gd name="T9" fmla="*/ 12 h 30"/>
                <a:gd name="T10" fmla="*/ 0 w 585"/>
                <a:gd name="T11" fmla="*/ 12 h 30"/>
                <a:gd name="T12" fmla="*/ 0 w 585"/>
                <a:gd name="T13" fmla="*/ 14 h 30"/>
                <a:gd name="T14" fmla="*/ 328 w 585"/>
                <a:gd name="T15" fmla="*/ 30 h 30"/>
                <a:gd name="T16" fmla="*/ 585 w 585"/>
                <a:gd name="T17" fmla="*/ 9 h 30"/>
                <a:gd name="T18" fmla="*/ 585 w 585"/>
                <a:gd name="T19" fmla="*/ 7 h 30"/>
                <a:gd name="T20" fmla="*/ 552 w 585"/>
                <a:gd name="T21" fmla="*/ 0 h 30"/>
                <a:gd name="T22" fmla="*/ 552 w 585"/>
                <a:gd name="T23" fmla="*/ 0 h 30"/>
                <a:gd name="T24" fmla="*/ 551 w 585"/>
                <a:gd name="T25" fmla="*/ 0 h 30"/>
                <a:gd name="T26" fmla="*/ 323 w 585"/>
                <a:gd name="T27" fmla="*/ 16 h 30"/>
                <a:gd name="T28" fmla="*/ 46 w 585"/>
                <a:gd name="T29" fmla="*/ 0 h 30"/>
                <a:gd name="T30" fmla="*/ 45 w 585"/>
                <a:gd name="T31" fmla="*/ 0 h 30"/>
                <a:gd name="T32" fmla="*/ 45 w 585"/>
                <a:gd name="T33" fmla="*/ 0 h 30"/>
                <a:gd name="T34" fmla="*/ 46 w 585"/>
                <a:gd name="T35" fmla="*/ 1 h 30"/>
                <a:gd name="T36" fmla="*/ 45 w 585"/>
                <a:gd name="T37" fmla="*/ 2 h 30"/>
                <a:gd name="T38" fmla="*/ 323 w 585"/>
                <a:gd name="T39" fmla="*/ 18 h 30"/>
                <a:gd name="T40" fmla="*/ 552 w 585"/>
                <a:gd name="T41" fmla="*/ 2 h 30"/>
                <a:gd name="T42" fmla="*/ 551 w 585"/>
                <a:gd name="T43" fmla="*/ 1 h 30"/>
                <a:gd name="T44" fmla="*/ 551 w 585"/>
                <a:gd name="T45" fmla="*/ 2 h 30"/>
                <a:gd name="T46" fmla="*/ 585 w 585"/>
                <a:gd name="T47" fmla="*/ 9 h 30"/>
                <a:gd name="T48" fmla="*/ 585 w 585"/>
                <a:gd name="T49" fmla="*/ 8 h 30"/>
                <a:gd name="T50" fmla="*/ 584 w 585"/>
                <a:gd name="T51" fmla="*/ 7 h 30"/>
                <a:gd name="T52" fmla="*/ 581 w 585"/>
                <a:gd name="T53" fmla="*/ 8 h 30"/>
                <a:gd name="T54" fmla="*/ 328 w 585"/>
                <a:gd name="T55" fmla="*/ 28 h 30"/>
                <a:gd name="T56" fmla="*/ 1 w 585"/>
                <a:gd name="T57" fmla="*/ 12 h 30"/>
                <a:gd name="T58" fmla="*/ 1 w 585"/>
                <a:gd name="T59" fmla="*/ 13 h 30"/>
                <a:gd name="T60" fmla="*/ 1 w 585"/>
                <a:gd name="T61" fmla="*/ 14 h 30"/>
                <a:gd name="T62" fmla="*/ 20 w 585"/>
                <a:gd name="T63" fmla="*/ 11 h 30"/>
                <a:gd name="T64" fmla="*/ 35 w 585"/>
                <a:gd name="T65" fmla="*/ 7 h 30"/>
                <a:gd name="T66" fmla="*/ 46 w 585"/>
                <a:gd name="T67" fmla="*/ 2 h 30"/>
                <a:gd name="T68" fmla="*/ 46 w 585"/>
                <a:gd name="T69" fmla="*/ 1 h 30"/>
                <a:gd name="T70" fmla="*/ 45 w 585"/>
                <a:gd name="T71" fmla="*/ 2 h 30"/>
                <a:gd name="T72" fmla="*/ 46 w 585"/>
                <a:gd name="T73" fmla="*/ 1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5" h="30">
                  <a:moveTo>
                    <a:pt x="46" y="1"/>
                  </a:moveTo>
                  <a:cubicBezTo>
                    <a:pt x="45" y="0"/>
                    <a:pt x="45" y="0"/>
                    <a:pt x="45" y="0"/>
                  </a:cubicBezTo>
                  <a:cubicBezTo>
                    <a:pt x="43" y="2"/>
                    <a:pt x="39" y="4"/>
                    <a:pt x="35" y="5"/>
                  </a:cubicBezTo>
                  <a:cubicBezTo>
                    <a:pt x="28" y="7"/>
                    <a:pt x="19" y="9"/>
                    <a:pt x="12" y="10"/>
                  </a:cubicBezTo>
                  <a:cubicBezTo>
                    <a:pt x="9" y="11"/>
                    <a:pt x="6" y="11"/>
                    <a:pt x="4" y="12"/>
                  </a:cubicBezTo>
                  <a:cubicBezTo>
                    <a:pt x="2" y="12"/>
                    <a:pt x="0" y="12"/>
                    <a:pt x="0" y="12"/>
                  </a:cubicBezTo>
                  <a:cubicBezTo>
                    <a:pt x="0" y="14"/>
                    <a:pt x="0" y="14"/>
                    <a:pt x="0" y="14"/>
                  </a:cubicBezTo>
                  <a:cubicBezTo>
                    <a:pt x="137" y="26"/>
                    <a:pt x="245" y="30"/>
                    <a:pt x="328" y="30"/>
                  </a:cubicBezTo>
                  <a:cubicBezTo>
                    <a:pt x="519" y="30"/>
                    <a:pt x="585" y="9"/>
                    <a:pt x="585" y="9"/>
                  </a:cubicBezTo>
                  <a:cubicBezTo>
                    <a:pt x="585" y="7"/>
                    <a:pt x="585" y="7"/>
                    <a:pt x="585" y="7"/>
                  </a:cubicBezTo>
                  <a:cubicBezTo>
                    <a:pt x="570" y="7"/>
                    <a:pt x="560" y="4"/>
                    <a:pt x="552" y="0"/>
                  </a:cubicBezTo>
                  <a:cubicBezTo>
                    <a:pt x="552" y="0"/>
                    <a:pt x="552" y="0"/>
                    <a:pt x="552" y="0"/>
                  </a:cubicBezTo>
                  <a:cubicBezTo>
                    <a:pt x="551" y="0"/>
                    <a:pt x="551" y="0"/>
                    <a:pt x="551" y="0"/>
                  </a:cubicBezTo>
                  <a:cubicBezTo>
                    <a:pt x="511" y="8"/>
                    <a:pt x="431" y="16"/>
                    <a:pt x="323" y="16"/>
                  </a:cubicBezTo>
                  <a:cubicBezTo>
                    <a:pt x="244" y="16"/>
                    <a:pt x="150" y="12"/>
                    <a:pt x="46" y="0"/>
                  </a:cubicBezTo>
                  <a:cubicBezTo>
                    <a:pt x="45" y="0"/>
                    <a:pt x="45" y="0"/>
                    <a:pt x="45" y="0"/>
                  </a:cubicBezTo>
                  <a:cubicBezTo>
                    <a:pt x="45" y="0"/>
                    <a:pt x="45" y="0"/>
                    <a:pt x="45" y="0"/>
                  </a:cubicBezTo>
                  <a:cubicBezTo>
                    <a:pt x="46" y="1"/>
                    <a:pt x="46" y="1"/>
                    <a:pt x="46" y="1"/>
                  </a:cubicBezTo>
                  <a:cubicBezTo>
                    <a:pt x="45" y="2"/>
                    <a:pt x="45" y="2"/>
                    <a:pt x="45" y="2"/>
                  </a:cubicBezTo>
                  <a:cubicBezTo>
                    <a:pt x="149" y="14"/>
                    <a:pt x="244" y="18"/>
                    <a:pt x="323" y="18"/>
                  </a:cubicBezTo>
                  <a:cubicBezTo>
                    <a:pt x="431" y="18"/>
                    <a:pt x="511" y="10"/>
                    <a:pt x="552" y="2"/>
                  </a:cubicBezTo>
                  <a:cubicBezTo>
                    <a:pt x="551" y="1"/>
                    <a:pt x="551" y="1"/>
                    <a:pt x="551" y="1"/>
                  </a:cubicBezTo>
                  <a:cubicBezTo>
                    <a:pt x="551" y="2"/>
                    <a:pt x="551" y="2"/>
                    <a:pt x="551" y="2"/>
                  </a:cubicBezTo>
                  <a:cubicBezTo>
                    <a:pt x="559" y="6"/>
                    <a:pt x="570" y="9"/>
                    <a:pt x="585" y="9"/>
                  </a:cubicBezTo>
                  <a:cubicBezTo>
                    <a:pt x="585" y="8"/>
                    <a:pt x="585" y="8"/>
                    <a:pt x="585" y="8"/>
                  </a:cubicBezTo>
                  <a:cubicBezTo>
                    <a:pt x="584" y="7"/>
                    <a:pt x="584" y="7"/>
                    <a:pt x="584" y="7"/>
                  </a:cubicBezTo>
                  <a:cubicBezTo>
                    <a:pt x="584" y="7"/>
                    <a:pt x="583" y="7"/>
                    <a:pt x="581" y="8"/>
                  </a:cubicBezTo>
                  <a:cubicBezTo>
                    <a:pt x="566" y="12"/>
                    <a:pt x="495" y="28"/>
                    <a:pt x="328" y="28"/>
                  </a:cubicBezTo>
                  <a:cubicBezTo>
                    <a:pt x="245" y="28"/>
                    <a:pt x="137" y="24"/>
                    <a:pt x="1" y="12"/>
                  </a:cubicBezTo>
                  <a:cubicBezTo>
                    <a:pt x="1" y="13"/>
                    <a:pt x="1" y="13"/>
                    <a:pt x="1" y="13"/>
                  </a:cubicBezTo>
                  <a:cubicBezTo>
                    <a:pt x="1" y="14"/>
                    <a:pt x="1" y="14"/>
                    <a:pt x="1" y="14"/>
                  </a:cubicBezTo>
                  <a:cubicBezTo>
                    <a:pt x="1" y="14"/>
                    <a:pt x="10" y="13"/>
                    <a:pt x="20" y="11"/>
                  </a:cubicBezTo>
                  <a:cubicBezTo>
                    <a:pt x="25" y="10"/>
                    <a:pt x="30" y="9"/>
                    <a:pt x="35" y="7"/>
                  </a:cubicBezTo>
                  <a:cubicBezTo>
                    <a:pt x="40" y="6"/>
                    <a:pt x="44" y="4"/>
                    <a:pt x="46" y="2"/>
                  </a:cubicBezTo>
                  <a:cubicBezTo>
                    <a:pt x="46" y="1"/>
                    <a:pt x="46" y="1"/>
                    <a:pt x="46" y="1"/>
                  </a:cubicBezTo>
                  <a:cubicBezTo>
                    <a:pt x="45" y="2"/>
                    <a:pt x="45" y="2"/>
                    <a:pt x="45" y="2"/>
                  </a:cubicBezTo>
                  <a:lnTo>
                    <a:pt x="46" y="1"/>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2" name="任意多边形 311"/>
            <p:cNvSpPr>
              <a:spLocks noChangeArrowheads="1"/>
            </p:cNvSpPr>
            <p:nvPr/>
          </p:nvSpPr>
          <p:spPr bwMode="auto">
            <a:xfrm>
              <a:off x="1697475" y="2967017"/>
              <a:ext cx="65086" cy="430913"/>
            </a:xfrm>
            <a:custGeom>
              <a:gdLst>
                <a:gd name="connsiteX0" fmla="*/ 70545 w 112406"/>
                <a:gd name="connsiteY0" fmla="*/ 722495 h 744201"/>
                <a:gd name="connsiteX1" fmla="*/ 80623 w 112406"/>
                <a:gd name="connsiteY1" fmla="*/ 733348 h 744201"/>
                <a:gd name="connsiteX2" fmla="*/ 70545 w 112406"/>
                <a:gd name="connsiteY2" fmla="*/ 744201 h 744201"/>
                <a:gd name="connsiteX3" fmla="*/ 60467 w 112406"/>
                <a:gd name="connsiteY3" fmla="*/ 733348 h 744201"/>
                <a:gd name="connsiteX4" fmla="*/ 70545 w 112406"/>
                <a:gd name="connsiteY4" fmla="*/ 722495 h 744201"/>
                <a:gd name="connsiteX5" fmla="*/ 39536 w 112406"/>
                <a:gd name="connsiteY5" fmla="*/ 722495 h 744201"/>
                <a:gd name="connsiteX6" fmla="*/ 49614 w 112406"/>
                <a:gd name="connsiteY6" fmla="*/ 733348 h 744201"/>
                <a:gd name="connsiteX7" fmla="*/ 39536 w 112406"/>
                <a:gd name="connsiteY7" fmla="*/ 744201 h 744201"/>
                <a:gd name="connsiteX8" fmla="*/ 29458 w 112406"/>
                <a:gd name="connsiteY8" fmla="*/ 733348 h 744201"/>
                <a:gd name="connsiteX9" fmla="*/ 39536 w 112406"/>
                <a:gd name="connsiteY9" fmla="*/ 722495 h 744201"/>
                <a:gd name="connsiteX10" fmla="*/ 70545 w 112406"/>
                <a:gd name="connsiteY10" fmla="*/ 689161 h 744201"/>
                <a:gd name="connsiteX11" fmla="*/ 80623 w 112406"/>
                <a:gd name="connsiteY11" fmla="*/ 700402 h 744201"/>
                <a:gd name="connsiteX12" fmla="*/ 70545 w 112406"/>
                <a:gd name="connsiteY12" fmla="*/ 711643 h 744201"/>
                <a:gd name="connsiteX13" fmla="*/ 60467 w 112406"/>
                <a:gd name="connsiteY13" fmla="*/ 700402 h 744201"/>
                <a:gd name="connsiteX14" fmla="*/ 70545 w 112406"/>
                <a:gd name="connsiteY14" fmla="*/ 689161 h 744201"/>
                <a:gd name="connsiteX15" fmla="*/ 39536 w 112406"/>
                <a:gd name="connsiteY15" fmla="*/ 689161 h 744201"/>
                <a:gd name="connsiteX16" fmla="*/ 49614 w 112406"/>
                <a:gd name="connsiteY16" fmla="*/ 700402 h 744201"/>
                <a:gd name="connsiteX17" fmla="*/ 39536 w 112406"/>
                <a:gd name="connsiteY17" fmla="*/ 711643 h 744201"/>
                <a:gd name="connsiteX18" fmla="*/ 29458 w 112406"/>
                <a:gd name="connsiteY18" fmla="*/ 700402 h 744201"/>
                <a:gd name="connsiteX19" fmla="*/ 39536 w 112406"/>
                <a:gd name="connsiteY19" fmla="*/ 689161 h 744201"/>
                <a:gd name="connsiteX20" fmla="*/ 70545 w 112406"/>
                <a:gd name="connsiteY20" fmla="*/ 654277 h 744201"/>
                <a:gd name="connsiteX21" fmla="*/ 80623 w 112406"/>
                <a:gd name="connsiteY21" fmla="*/ 665518 h 744201"/>
                <a:gd name="connsiteX22" fmla="*/ 70545 w 112406"/>
                <a:gd name="connsiteY22" fmla="*/ 676759 h 744201"/>
                <a:gd name="connsiteX23" fmla="*/ 60467 w 112406"/>
                <a:gd name="connsiteY23" fmla="*/ 665518 h 744201"/>
                <a:gd name="connsiteX24" fmla="*/ 70545 w 112406"/>
                <a:gd name="connsiteY24" fmla="*/ 654277 h 744201"/>
                <a:gd name="connsiteX25" fmla="*/ 39536 w 112406"/>
                <a:gd name="connsiteY25" fmla="*/ 654277 h 744201"/>
                <a:gd name="connsiteX26" fmla="*/ 49614 w 112406"/>
                <a:gd name="connsiteY26" fmla="*/ 665518 h 744201"/>
                <a:gd name="connsiteX27" fmla="*/ 39536 w 112406"/>
                <a:gd name="connsiteY27" fmla="*/ 676759 h 744201"/>
                <a:gd name="connsiteX28" fmla="*/ 29458 w 112406"/>
                <a:gd name="connsiteY28" fmla="*/ 665518 h 744201"/>
                <a:gd name="connsiteX29" fmla="*/ 39536 w 112406"/>
                <a:gd name="connsiteY29" fmla="*/ 654277 h 744201"/>
                <a:gd name="connsiteX30" fmla="*/ 70545 w 112406"/>
                <a:gd name="connsiteY30" fmla="*/ 621718 h 744201"/>
                <a:gd name="connsiteX31" fmla="*/ 80623 w 112406"/>
                <a:gd name="connsiteY31" fmla="*/ 632571 h 744201"/>
                <a:gd name="connsiteX32" fmla="*/ 70545 w 112406"/>
                <a:gd name="connsiteY32" fmla="*/ 643424 h 744201"/>
                <a:gd name="connsiteX33" fmla="*/ 60467 w 112406"/>
                <a:gd name="connsiteY33" fmla="*/ 632571 h 744201"/>
                <a:gd name="connsiteX34" fmla="*/ 70545 w 112406"/>
                <a:gd name="connsiteY34" fmla="*/ 621718 h 744201"/>
                <a:gd name="connsiteX35" fmla="*/ 39536 w 112406"/>
                <a:gd name="connsiteY35" fmla="*/ 621718 h 744201"/>
                <a:gd name="connsiteX36" fmla="*/ 49614 w 112406"/>
                <a:gd name="connsiteY36" fmla="*/ 632571 h 744201"/>
                <a:gd name="connsiteX37" fmla="*/ 39536 w 112406"/>
                <a:gd name="connsiteY37" fmla="*/ 643424 h 744201"/>
                <a:gd name="connsiteX38" fmla="*/ 29458 w 112406"/>
                <a:gd name="connsiteY38" fmla="*/ 632571 h 744201"/>
                <a:gd name="connsiteX39" fmla="*/ 39536 w 112406"/>
                <a:gd name="connsiteY39" fmla="*/ 621718 h 744201"/>
                <a:gd name="connsiteX40" fmla="*/ 70545 w 112406"/>
                <a:gd name="connsiteY40" fmla="*/ 588384 h 744201"/>
                <a:gd name="connsiteX41" fmla="*/ 80623 w 112406"/>
                <a:gd name="connsiteY41" fmla="*/ 599625 h 744201"/>
                <a:gd name="connsiteX42" fmla="*/ 70545 w 112406"/>
                <a:gd name="connsiteY42" fmla="*/ 610866 h 744201"/>
                <a:gd name="connsiteX43" fmla="*/ 60467 w 112406"/>
                <a:gd name="connsiteY43" fmla="*/ 599625 h 744201"/>
                <a:gd name="connsiteX44" fmla="*/ 70545 w 112406"/>
                <a:gd name="connsiteY44" fmla="*/ 588384 h 744201"/>
                <a:gd name="connsiteX45" fmla="*/ 39536 w 112406"/>
                <a:gd name="connsiteY45" fmla="*/ 588384 h 744201"/>
                <a:gd name="connsiteX46" fmla="*/ 49614 w 112406"/>
                <a:gd name="connsiteY46" fmla="*/ 599625 h 744201"/>
                <a:gd name="connsiteX47" fmla="*/ 39536 w 112406"/>
                <a:gd name="connsiteY47" fmla="*/ 610866 h 744201"/>
                <a:gd name="connsiteX48" fmla="*/ 29458 w 112406"/>
                <a:gd name="connsiteY48" fmla="*/ 599625 h 744201"/>
                <a:gd name="connsiteX49" fmla="*/ 39536 w 112406"/>
                <a:gd name="connsiteY49" fmla="*/ 588384 h 744201"/>
                <a:gd name="connsiteX50" fmla="*/ 102328 w 112406"/>
                <a:gd name="connsiteY50" fmla="*/ 558926 h 744201"/>
                <a:gd name="connsiteX51" fmla="*/ 112406 w 112406"/>
                <a:gd name="connsiteY51" fmla="*/ 570167 h 744201"/>
                <a:gd name="connsiteX52" fmla="*/ 102328 w 112406"/>
                <a:gd name="connsiteY52" fmla="*/ 581408 h 744201"/>
                <a:gd name="connsiteX53" fmla="*/ 92250 w 112406"/>
                <a:gd name="connsiteY53" fmla="*/ 570167 h 744201"/>
                <a:gd name="connsiteX54" fmla="*/ 102328 w 112406"/>
                <a:gd name="connsiteY54" fmla="*/ 558926 h 744201"/>
                <a:gd name="connsiteX55" fmla="*/ 70545 w 112406"/>
                <a:gd name="connsiteY55" fmla="*/ 558926 h 744201"/>
                <a:gd name="connsiteX56" fmla="*/ 80623 w 112406"/>
                <a:gd name="connsiteY56" fmla="*/ 570167 h 744201"/>
                <a:gd name="connsiteX57" fmla="*/ 70545 w 112406"/>
                <a:gd name="connsiteY57" fmla="*/ 581408 h 744201"/>
                <a:gd name="connsiteX58" fmla="*/ 60467 w 112406"/>
                <a:gd name="connsiteY58" fmla="*/ 570167 h 744201"/>
                <a:gd name="connsiteX59" fmla="*/ 70545 w 112406"/>
                <a:gd name="connsiteY59" fmla="*/ 558926 h 744201"/>
                <a:gd name="connsiteX60" fmla="*/ 39536 w 112406"/>
                <a:gd name="connsiteY60" fmla="*/ 558926 h 744201"/>
                <a:gd name="connsiteX61" fmla="*/ 49614 w 112406"/>
                <a:gd name="connsiteY61" fmla="*/ 570167 h 744201"/>
                <a:gd name="connsiteX62" fmla="*/ 39536 w 112406"/>
                <a:gd name="connsiteY62" fmla="*/ 581408 h 744201"/>
                <a:gd name="connsiteX63" fmla="*/ 29458 w 112406"/>
                <a:gd name="connsiteY63" fmla="*/ 570167 h 744201"/>
                <a:gd name="connsiteX64" fmla="*/ 39536 w 112406"/>
                <a:gd name="connsiteY64" fmla="*/ 558926 h 744201"/>
                <a:gd name="connsiteX65" fmla="*/ 10078 w 112406"/>
                <a:gd name="connsiteY65" fmla="*/ 558926 h 744201"/>
                <a:gd name="connsiteX66" fmla="*/ 20156 w 112406"/>
                <a:gd name="connsiteY66" fmla="*/ 570167 h 744201"/>
                <a:gd name="connsiteX67" fmla="*/ 10078 w 112406"/>
                <a:gd name="connsiteY67" fmla="*/ 581408 h 744201"/>
                <a:gd name="connsiteX68" fmla="*/ 0 w 112406"/>
                <a:gd name="connsiteY68" fmla="*/ 570167 h 744201"/>
                <a:gd name="connsiteX69" fmla="*/ 10078 w 112406"/>
                <a:gd name="connsiteY69" fmla="*/ 558926 h 744201"/>
                <a:gd name="connsiteX70" fmla="*/ 102328 w 112406"/>
                <a:gd name="connsiteY70" fmla="*/ 526367 h 744201"/>
                <a:gd name="connsiteX71" fmla="*/ 112406 w 112406"/>
                <a:gd name="connsiteY71" fmla="*/ 537220 h 744201"/>
                <a:gd name="connsiteX72" fmla="*/ 102328 w 112406"/>
                <a:gd name="connsiteY72" fmla="*/ 548073 h 744201"/>
                <a:gd name="connsiteX73" fmla="*/ 92250 w 112406"/>
                <a:gd name="connsiteY73" fmla="*/ 537220 h 744201"/>
                <a:gd name="connsiteX74" fmla="*/ 102328 w 112406"/>
                <a:gd name="connsiteY74" fmla="*/ 526367 h 744201"/>
                <a:gd name="connsiteX75" fmla="*/ 70545 w 112406"/>
                <a:gd name="connsiteY75" fmla="*/ 526367 h 744201"/>
                <a:gd name="connsiteX76" fmla="*/ 80623 w 112406"/>
                <a:gd name="connsiteY76" fmla="*/ 537220 h 744201"/>
                <a:gd name="connsiteX77" fmla="*/ 70545 w 112406"/>
                <a:gd name="connsiteY77" fmla="*/ 548073 h 744201"/>
                <a:gd name="connsiteX78" fmla="*/ 60467 w 112406"/>
                <a:gd name="connsiteY78" fmla="*/ 537220 h 744201"/>
                <a:gd name="connsiteX79" fmla="*/ 70545 w 112406"/>
                <a:gd name="connsiteY79" fmla="*/ 526367 h 744201"/>
                <a:gd name="connsiteX80" fmla="*/ 39536 w 112406"/>
                <a:gd name="connsiteY80" fmla="*/ 526367 h 744201"/>
                <a:gd name="connsiteX81" fmla="*/ 49614 w 112406"/>
                <a:gd name="connsiteY81" fmla="*/ 537220 h 744201"/>
                <a:gd name="connsiteX82" fmla="*/ 39536 w 112406"/>
                <a:gd name="connsiteY82" fmla="*/ 548073 h 744201"/>
                <a:gd name="connsiteX83" fmla="*/ 29458 w 112406"/>
                <a:gd name="connsiteY83" fmla="*/ 537220 h 744201"/>
                <a:gd name="connsiteX84" fmla="*/ 39536 w 112406"/>
                <a:gd name="connsiteY84" fmla="*/ 526367 h 744201"/>
                <a:gd name="connsiteX85" fmla="*/ 10078 w 112406"/>
                <a:gd name="connsiteY85" fmla="*/ 526367 h 744201"/>
                <a:gd name="connsiteX86" fmla="*/ 20156 w 112406"/>
                <a:gd name="connsiteY86" fmla="*/ 537220 h 744201"/>
                <a:gd name="connsiteX87" fmla="*/ 10078 w 112406"/>
                <a:gd name="connsiteY87" fmla="*/ 548073 h 744201"/>
                <a:gd name="connsiteX88" fmla="*/ 0 w 112406"/>
                <a:gd name="connsiteY88" fmla="*/ 537220 h 744201"/>
                <a:gd name="connsiteX89" fmla="*/ 10078 w 112406"/>
                <a:gd name="connsiteY89" fmla="*/ 526367 h 744201"/>
                <a:gd name="connsiteX90" fmla="*/ 102328 w 112406"/>
                <a:gd name="connsiteY90" fmla="*/ 491483 h 744201"/>
                <a:gd name="connsiteX91" fmla="*/ 112406 w 112406"/>
                <a:gd name="connsiteY91" fmla="*/ 503499 h 744201"/>
                <a:gd name="connsiteX92" fmla="*/ 102328 w 112406"/>
                <a:gd name="connsiteY92" fmla="*/ 515515 h 744201"/>
                <a:gd name="connsiteX93" fmla="*/ 92250 w 112406"/>
                <a:gd name="connsiteY93" fmla="*/ 503499 h 744201"/>
                <a:gd name="connsiteX94" fmla="*/ 102328 w 112406"/>
                <a:gd name="connsiteY94" fmla="*/ 491483 h 744201"/>
                <a:gd name="connsiteX95" fmla="*/ 70545 w 112406"/>
                <a:gd name="connsiteY95" fmla="*/ 491483 h 744201"/>
                <a:gd name="connsiteX96" fmla="*/ 80623 w 112406"/>
                <a:gd name="connsiteY96" fmla="*/ 503499 h 744201"/>
                <a:gd name="connsiteX97" fmla="*/ 70545 w 112406"/>
                <a:gd name="connsiteY97" fmla="*/ 515515 h 744201"/>
                <a:gd name="connsiteX98" fmla="*/ 60467 w 112406"/>
                <a:gd name="connsiteY98" fmla="*/ 503499 h 744201"/>
                <a:gd name="connsiteX99" fmla="*/ 70545 w 112406"/>
                <a:gd name="connsiteY99" fmla="*/ 491483 h 744201"/>
                <a:gd name="connsiteX100" fmla="*/ 39536 w 112406"/>
                <a:gd name="connsiteY100" fmla="*/ 491483 h 744201"/>
                <a:gd name="connsiteX101" fmla="*/ 49614 w 112406"/>
                <a:gd name="connsiteY101" fmla="*/ 503499 h 744201"/>
                <a:gd name="connsiteX102" fmla="*/ 39536 w 112406"/>
                <a:gd name="connsiteY102" fmla="*/ 515515 h 744201"/>
                <a:gd name="connsiteX103" fmla="*/ 29458 w 112406"/>
                <a:gd name="connsiteY103" fmla="*/ 503499 h 744201"/>
                <a:gd name="connsiteX104" fmla="*/ 39536 w 112406"/>
                <a:gd name="connsiteY104" fmla="*/ 491483 h 744201"/>
                <a:gd name="connsiteX105" fmla="*/ 10078 w 112406"/>
                <a:gd name="connsiteY105" fmla="*/ 491483 h 744201"/>
                <a:gd name="connsiteX106" fmla="*/ 20156 w 112406"/>
                <a:gd name="connsiteY106" fmla="*/ 503499 h 744201"/>
                <a:gd name="connsiteX107" fmla="*/ 10078 w 112406"/>
                <a:gd name="connsiteY107" fmla="*/ 515515 h 744201"/>
                <a:gd name="connsiteX108" fmla="*/ 0 w 112406"/>
                <a:gd name="connsiteY108" fmla="*/ 503499 h 744201"/>
                <a:gd name="connsiteX109" fmla="*/ 10078 w 112406"/>
                <a:gd name="connsiteY109" fmla="*/ 491483 h 744201"/>
                <a:gd name="connsiteX110" fmla="*/ 102328 w 112406"/>
                <a:gd name="connsiteY110" fmla="*/ 458149 h 744201"/>
                <a:gd name="connsiteX111" fmla="*/ 112406 w 112406"/>
                <a:gd name="connsiteY111" fmla="*/ 469390 h 744201"/>
                <a:gd name="connsiteX112" fmla="*/ 102328 w 112406"/>
                <a:gd name="connsiteY112" fmla="*/ 480631 h 744201"/>
                <a:gd name="connsiteX113" fmla="*/ 92250 w 112406"/>
                <a:gd name="connsiteY113" fmla="*/ 469390 h 744201"/>
                <a:gd name="connsiteX114" fmla="*/ 102328 w 112406"/>
                <a:gd name="connsiteY114" fmla="*/ 458149 h 744201"/>
                <a:gd name="connsiteX115" fmla="*/ 70545 w 112406"/>
                <a:gd name="connsiteY115" fmla="*/ 458149 h 744201"/>
                <a:gd name="connsiteX116" fmla="*/ 80623 w 112406"/>
                <a:gd name="connsiteY116" fmla="*/ 469390 h 744201"/>
                <a:gd name="connsiteX117" fmla="*/ 70545 w 112406"/>
                <a:gd name="connsiteY117" fmla="*/ 480631 h 744201"/>
                <a:gd name="connsiteX118" fmla="*/ 60467 w 112406"/>
                <a:gd name="connsiteY118" fmla="*/ 469390 h 744201"/>
                <a:gd name="connsiteX119" fmla="*/ 70545 w 112406"/>
                <a:gd name="connsiteY119" fmla="*/ 458149 h 744201"/>
                <a:gd name="connsiteX120" fmla="*/ 39536 w 112406"/>
                <a:gd name="connsiteY120" fmla="*/ 458149 h 744201"/>
                <a:gd name="connsiteX121" fmla="*/ 49614 w 112406"/>
                <a:gd name="connsiteY121" fmla="*/ 469390 h 744201"/>
                <a:gd name="connsiteX122" fmla="*/ 39536 w 112406"/>
                <a:gd name="connsiteY122" fmla="*/ 480631 h 744201"/>
                <a:gd name="connsiteX123" fmla="*/ 29458 w 112406"/>
                <a:gd name="connsiteY123" fmla="*/ 469390 h 744201"/>
                <a:gd name="connsiteX124" fmla="*/ 39536 w 112406"/>
                <a:gd name="connsiteY124" fmla="*/ 458149 h 744201"/>
                <a:gd name="connsiteX125" fmla="*/ 10078 w 112406"/>
                <a:gd name="connsiteY125" fmla="*/ 458149 h 744201"/>
                <a:gd name="connsiteX126" fmla="*/ 20156 w 112406"/>
                <a:gd name="connsiteY126" fmla="*/ 469390 h 744201"/>
                <a:gd name="connsiteX127" fmla="*/ 10078 w 112406"/>
                <a:gd name="connsiteY127" fmla="*/ 480631 h 744201"/>
                <a:gd name="connsiteX128" fmla="*/ 0 w 112406"/>
                <a:gd name="connsiteY128" fmla="*/ 469390 h 744201"/>
                <a:gd name="connsiteX129" fmla="*/ 10078 w 112406"/>
                <a:gd name="connsiteY129" fmla="*/ 458149 h 744201"/>
                <a:gd name="connsiteX130" fmla="*/ 102328 w 112406"/>
                <a:gd name="connsiteY130" fmla="*/ 425590 h 744201"/>
                <a:gd name="connsiteX131" fmla="*/ 112406 w 112406"/>
                <a:gd name="connsiteY131" fmla="*/ 436443 h 744201"/>
                <a:gd name="connsiteX132" fmla="*/ 102328 w 112406"/>
                <a:gd name="connsiteY132" fmla="*/ 447296 h 744201"/>
                <a:gd name="connsiteX133" fmla="*/ 92250 w 112406"/>
                <a:gd name="connsiteY133" fmla="*/ 436443 h 744201"/>
                <a:gd name="connsiteX134" fmla="*/ 102328 w 112406"/>
                <a:gd name="connsiteY134" fmla="*/ 425590 h 744201"/>
                <a:gd name="connsiteX135" fmla="*/ 70545 w 112406"/>
                <a:gd name="connsiteY135" fmla="*/ 425590 h 744201"/>
                <a:gd name="connsiteX136" fmla="*/ 80623 w 112406"/>
                <a:gd name="connsiteY136" fmla="*/ 436443 h 744201"/>
                <a:gd name="connsiteX137" fmla="*/ 70545 w 112406"/>
                <a:gd name="connsiteY137" fmla="*/ 447296 h 744201"/>
                <a:gd name="connsiteX138" fmla="*/ 60467 w 112406"/>
                <a:gd name="connsiteY138" fmla="*/ 436443 h 744201"/>
                <a:gd name="connsiteX139" fmla="*/ 70545 w 112406"/>
                <a:gd name="connsiteY139" fmla="*/ 425590 h 744201"/>
                <a:gd name="connsiteX140" fmla="*/ 39536 w 112406"/>
                <a:gd name="connsiteY140" fmla="*/ 425590 h 744201"/>
                <a:gd name="connsiteX141" fmla="*/ 49614 w 112406"/>
                <a:gd name="connsiteY141" fmla="*/ 436443 h 744201"/>
                <a:gd name="connsiteX142" fmla="*/ 39536 w 112406"/>
                <a:gd name="connsiteY142" fmla="*/ 447296 h 744201"/>
                <a:gd name="connsiteX143" fmla="*/ 29458 w 112406"/>
                <a:gd name="connsiteY143" fmla="*/ 436443 h 744201"/>
                <a:gd name="connsiteX144" fmla="*/ 39536 w 112406"/>
                <a:gd name="connsiteY144" fmla="*/ 425590 h 744201"/>
                <a:gd name="connsiteX145" fmla="*/ 10078 w 112406"/>
                <a:gd name="connsiteY145" fmla="*/ 425590 h 744201"/>
                <a:gd name="connsiteX146" fmla="*/ 20156 w 112406"/>
                <a:gd name="connsiteY146" fmla="*/ 436443 h 744201"/>
                <a:gd name="connsiteX147" fmla="*/ 10078 w 112406"/>
                <a:gd name="connsiteY147" fmla="*/ 447296 h 744201"/>
                <a:gd name="connsiteX148" fmla="*/ 0 w 112406"/>
                <a:gd name="connsiteY148" fmla="*/ 436443 h 744201"/>
                <a:gd name="connsiteX149" fmla="*/ 10078 w 112406"/>
                <a:gd name="connsiteY149" fmla="*/ 425590 h 744201"/>
                <a:gd name="connsiteX150" fmla="*/ 102328 w 112406"/>
                <a:gd name="connsiteY150" fmla="*/ 392256 h 744201"/>
                <a:gd name="connsiteX151" fmla="*/ 112406 w 112406"/>
                <a:gd name="connsiteY151" fmla="*/ 403109 h 744201"/>
                <a:gd name="connsiteX152" fmla="*/ 102328 w 112406"/>
                <a:gd name="connsiteY152" fmla="*/ 413962 h 744201"/>
                <a:gd name="connsiteX153" fmla="*/ 92250 w 112406"/>
                <a:gd name="connsiteY153" fmla="*/ 403109 h 744201"/>
                <a:gd name="connsiteX154" fmla="*/ 102328 w 112406"/>
                <a:gd name="connsiteY154" fmla="*/ 392256 h 744201"/>
                <a:gd name="connsiteX155" fmla="*/ 70545 w 112406"/>
                <a:gd name="connsiteY155" fmla="*/ 392256 h 744201"/>
                <a:gd name="connsiteX156" fmla="*/ 80623 w 112406"/>
                <a:gd name="connsiteY156" fmla="*/ 403109 h 744201"/>
                <a:gd name="connsiteX157" fmla="*/ 70545 w 112406"/>
                <a:gd name="connsiteY157" fmla="*/ 413962 h 744201"/>
                <a:gd name="connsiteX158" fmla="*/ 60467 w 112406"/>
                <a:gd name="connsiteY158" fmla="*/ 403109 h 744201"/>
                <a:gd name="connsiteX159" fmla="*/ 70545 w 112406"/>
                <a:gd name="connsiteY159" fmla="*/ 392256 h 744201"/>
                <a:gd name="connsiteX160" fmla="*/ 39536 w 112406"/>
                <a:gd name="connsiteY160" fmla="*/ 392256 h 744201"/>
                <a:gd name="connsiteX161" fmla="*/ 49614 w 112406"/>
                <a:gd name="connsiteY161" fmla="*/ 403109 h 744201"/>
                <a:gd name="connsiteX162" fmla="*/ 39536 w 112406"/>
                <a:gd name="connsiteY162" fmla="*/ 413962 h 744201"/>
                <a:gd name="connsiteX163" fmla="*/ 29458 w 112406"/>
                <a:gd name="connsiteY163" fmla="*/ 403109 h 744201"/>
                <a:gd name="connsiteX164" fmla="*/ 39536 w 112406"/>
                <a:gd name="connsiteY164" fmla="*/ 392256 h 744201"/>
                <a:gd name="connsiteX165" fmla="*/ 10078 w 112406"/>
                <a:gd name="connsiteY165" fmla="*/ 392256 h 744201"/>
                <a:gd name="connsiteX166" fmla="*/ 20156 w 112406"/>
                <a:gd name="connsiteY166" fmla="*/ 403109 h 744201"/>
                <a:gd name="connsiteX167" fmla="*/ 10078 w 112406"/>
                <a:gd name="connsiteY167" fmla="*/ 413962 h 744201"/>
                <a:gd name="connsiteX168" fmla="*/ 0 w 112406"/>
                <a:gd name="connsiteY168" fmla="*/ 403109 h 744201"/>
                <a:gd name="connsiteX169" fmla="*/ 10078 w 112406"/>
                <a:gd name="connsiteY169" fmla="*/ 392256 h 744201"/>
                <a:gd name="connsiteX170" fmla="*/ 102328 w 112406"/>
                <a:gd name="connsiteY170" fmla="*/ 358922 h 744201"/>
                <a:gd name="connsiteX171" fmla="*/ 112406 w 112406"/>
                <a:gd name="connsiteY171" fmla="*/ 370163 h 744201"/>
                <a:gd name="connsiteX172" fmla="*/ 102328 w 112406"/>
                <a:gd name="connsiteY172" fmla="*/ 381404 h 744201"/>
                <a:gd name="connsiteX173" fmla="*/ 92250 w 112406"/>
                <a:gd name="connsiteY173" fmla="*/ 370163 h 744201"/>
                <a:gd name="connsiteX174" fmla="*/ 102328 w 112406"/>
                <a:gd name="connsiteY174" fmla="*/ 358922 h 744201"/>
                <a:gd name="connsiteX175" fmla="*/ 70545 w 112406"/>
                <a:gd name="connsiteY175" fmla="*/ 358922 h 744201"/>
                <a:gd name="connsiteX176" fmla="*/ 80623 w 112406"/>
                <a:gd name="connsiteY176" fmla="*/ 370163 h 744201"/>
                <a:gd name="connsiteX177" fmla="*/ 70545 w 112406"/>
                <a:gd name="connsiteY177" fmla="*/ 381404 h 744201"/>
                <a:gd name="connsiteX178" fmla="*/ 60467 w 112406"/>
                <a:gd name="connsiteY178" fmla="*/ 370163 h 744201"/>
                <a:gd name="connsiteX179" fmla="*/ 70545 w 112406"/>
                <a:gd name="connsiteY179" fmla="*/ 358922 h 744201"/>
                <a:gd name="connsiteX180" fmla="*/ 39536 w 112406"/>
                <a:gd name="connsiteY180" fmla="*/ 358922 h 744201"/>
                <a:gd name="connsiteX181" fmla="*/ 49614 w 112406"/>
                <a:gd name="connsiteY181" fmla="*/ 370163 h 744201"/>
                <a:gd name="connsiteX182" fmla="*/ 39536 w 112406"/>
                <a:gd name="connsiteY182" fmla="*/ 381404 h 744201"/>
                <a:gd name="connsiteX183" fmla="*/ 29458 w 112406"/>
                <a:gd name="connsiteY183" fmla="*/ 370163 h 744201"/>
                <a:gd name="connsiteX184" fmla="*/ 39536 w 112406"/>
                <a:gd name="connsiteY184" fmla="*/ 358922 h 744201"/>
                <a:gd name="connsiteX185" fmla="*/ 10078 w 112406"/>
                <a:gd name="connsiteY185" fmla="*/ 358922 h 744201"/>
                <a:gd name="connsiteX186" fmla="*/ 20156 w 112406"/>
                <a:gd name="connsiteY186" fmla="*/ 370163 h 744201"/>
                <a:gd name="connsiteX187" fmla="*/ 10078 w 112406"/>
                <a:gd name="connsiteY187" fmla="*/ 381404 h 744201"/>
                <a:gd name="connsiteX188" fmla="*/ 0 w 112406"/>
                <a:gd name="connsiteY188" fmla="*/ 370163 h 744201"/>
                <a:gd name="connsiteX189" fmla="*/ 10078 w 112406"/>
                <a:gd name="connsiteY189" fmla="*/ 358922 h 744201"/>
                <a:gd name="connsiteX190" fmla="*/ 102328 w 112406"/>
                <a:gd name="connsiteY190" fmla="*/ 324813 h 744201"/>
                <a:gd name="connsiteX191" fmla="*/ 112406 w 112406"/>
                <a:gd name="connsiteY191" fmla="*/ 335666 h 744201"/>
                <a:gd name="connsiteX192" fmla="*/ 102328 w 112406"/>
                <a:gd name="connsiteY192" fmla="*/ 346519 h 744201"/>
                <a:gd name="connsiteX193" fmla="*/ 92250 w 112406"/>
                <a:gd name="connsiteY193" fmla="*/ 335666 h 744201"/>
                <a:gd name="connsiteX194" fmla="*/ 102328 w 112406"/>
                <a:gd name="connsiteY194" fmla="*/ 324813 h 744201"/>
                <a:gd name="connsiteX195" fmla="*/ 70545 w 112406"/>
                <a:gd name="connsiteY195" fmla="*/ 324813 h 744201"/>
                <a:gd name="connsiteX196" fmla="*/ 80623 w 112406"/>
                <a:gd name="connsiteY196" fmla="*/ 335666 h 744201"/>
                <a:gd name="connsiteX197" fmla="*/ 70545 w 112406"/>
                <a:gd name="connsiteY197" fmla="*/ 346519 h 744201"/>
                <a:gd name="connsiteX198" fmla="*/ 60467 w 112406"/>
                <a:gd name="connsiteY198" fmla="*/ 335666 h 744201"/>
                <a:gd name="connsiteX199" fmla="*/ 70545 w 112406"/>
                <a:gd name="connsiteY199" fmla="*/ 324813 h 744201"/>
                <a:gd name="connsiteX200" fmla="*/ 39536 w 112406"/>
                <a:gd name="connsiteY200" fmla="*/ 324813 h 744201"/>
                <a:gd name="connsiteX201" fmla="*/ 49614 w 112406"/>
                <a:gd name="connsiteY201" fmla="*/ 335666 h 744201"/>
                <a:gd name="connsiteX202" fmla="*/ 39536 w 112406"/>
                <a:gd name="connsiteY202" fmla="*/ 346519 h 744201"/>
                <a:gd name="connsiteX203" fmla="*/ 29458 w 112406"/>
                <a:gd name="connsiteY203" fmla="*/ 335666 h 744201"/>
                <a:gd name="connsiteX204" fmla="*/ 39536 w 112406"/>
                <a:gd name="connsiteY204" fmla="*/ 324813 h 744201"/>
                <a:gd name="connsiteX205" fmla="*/ 10078 w 112406"/>
                <a:gd name="connsiteY205" fmla="*/ 324813 h 744201"/>
                <a:gd name="connsiteX206" fmla="*/ 20156 w 112406"/>
                <a:gd name="connsiteY206" fmla="*/ 335666 h 744201"/>
                <a:gd name="connsiteX207" fmla="*/ 10078 w 112406"/>
                <a:gd name="connsiteY207" fmla="*/ 346519 h 744201"/>
                <a:gd name="connsiteX208" fmla="*/ 0 w 112406"/>
                <a:gd name="connsiteY208" fmla="*/ 335666 h 744201"/>
                <a:gd name="connsiteX209" fmla="*/ 10078 w 112406"/>
                <a:gd name="connsiteY209" fmla="*/ 324813 h 744201"/>
                <a:gd name="connsiteX210" fmla="*/ 102328 w 112406"/>
                <a:gd name="connsiteY210" fmla="*/ 291479 h 744201"/>
                <a:gd name="connsiteX211" fmla="*/ 112406 w 112406"/>
                <a:gd name="connsiteY211" fmla="*/ 302332 h 744201"/>
                <a:gd name="connsiteX212" fmla="*/ 102328 w 112406"/>
                <a:gd name="connsiteY212" fmla="*/ 313185 h 744201"/>
                <a:gd name="connsiteX213" fmla="*/ 92250 w 112406"/>
                <a:gd name="connsiteY213" fmla="*/ 302332 h 744201"/>
                <a:gd name="connsiteX214" fmla="*/ 102328 w 112406"/>
                <a:gd name="connsiteY214" fmla="*/ 291479 h 744201"/>
                <a:gd name="connsiteX215" fmla="*/ 70545 w 112406"/>
                <a:gd name="connsiteY215" fmla="*/ 291479 h 744201"/>
                <a:gd name="connsiteX216" fmla="*/ 80623 w 112406"/>
                <a:gd name="connsiteY216" fmla="*/ 302332 h 744201"/>
                <a:gd name="connsiteX217" fmla="*/ 70545 w 112406"/>
                <a:gd name="connsiteY217" fmla="*/ 313185 h 744201"/>
                <a:gd name="connsiteX218" fmla="*/ 60467 w 112406"/>
                <a:gd name="connsiteY218" fmla="*/ 302332 h 744201"/>
                <a:gd name="connsiteX219" fmla="*/ 70545 w 112406"/>
                <a:gd name="connsiteY219" fmla="*/ 291479 h 744201"/>
                <a:gd name="connsiteX220" fmla="*/ 39536 w 112406"/>
                <a:gd name="connsiteY220" fmla="*/ 291479 h 744201"/>
                <a:gd name="connsiteX221" fmla="*/ 49614 w 112406"/>
                <a:gd name="connsiteY221" fmla="*/ 302332 h 744201"/>
                <a:gd name="connsiteX222" fmla="*/ 39536 w 112406"/>
                <a:gd name="connsiteY222" fmla="*/ 313185 h 744201"/>
                <a:gd name="connsiteX223" fmla="*/ 29458 w 112406"/>
                <a:gd name="connsiteY223" fmla="*/ 302332 h 744201"/>
                <a:gd name="connsiteX224" fmla="*/ 39536 w 112406"/>
                <a:gd name="connsiteY224" fmla="*/ 291479 h 744201"/>
                <a:gd name="connsiteX225" fmla="*/ 10078 w 112406"/>
                <a:gd name="connsiteY225" fmla="*/ 291479 h 744201"/>
                <a:gd name="connsiteX226" fmla="*/ 20156 w 112406"/>
                <a:gd name="connsiteY226" fmla="*/ 302332 h 744201"/>
                <a:gd name="connsiteX227" fmla="*/ 10078 w 112406"/>
                <a:gd name="connsiteY227" fmla="*/ 313185 h 744201"/>
                <a:gd name="connsiteX228" fmla="*/ 0 w 112406"/>
                <a:gd name="connsiteY228" fmla="*/ 302332 h 744201"/>
                <a:gd name="connsiteX229" fmla="*/ 10078 w 112406"/>
                <a:gd name="connsiteY229" fmla="*/ 291479 h 744201"/>
                <a:gd name="connsiteX230" fmla="*/ 102328 w 112406"/>
                <a:gd name="connsiteY230" fmla="*/ 258145 h 744201"/>
                <a:gd name="connsiteX231" fmla="*/ 112406 w 112406"/>
                <a:gd name="connsiteY231" fmla="*/ 269386 h 744201"/>
                <a:gd name="connsiteX232" fmla="*/ 102328 w 112406"/>
                <a:gd name="connsiteY232" fmla="*/ 280627 h 744201"/>
                <a:gd name="connsiteX233" fmla="*/ 92250 w 112406"/>
                <a:gd name="connsiteY233" fmla="*/ 269386 h 744201"/>
                <a:gd name="connsiteX234" fmla="*/ 102328 w 112406"/>
                <a:gd name="connsiteY234" fmla="*/ 258145 h 744201"/>
                <a:gd name="connsiteX235" fmla="*/ 70545 w 112406"/>
                <a:gd name="connsiteY235" fmla="*/ 258145 h 744201"/>
                <a:gd name="connsiteX236" fmla="*/ 80623 w 112406"/>
                <a:gd name="connsiteY236" fmla="*/ 269386 h 744201"/>
                <a:gd name="connsiteX237" fmla="*/ 70545 w 112406"/>
                <a:gd name="connsiteY237" fmla="*/ 280627 h 744201"/>
                <a:gd name="connsiteX238" fmla="*/ 60467 w 112406"/>
                <a:gd name="connsiteY238" fmla="*/ 269386 h 744201"/>
                <a:gd name="connsiteX239" fmla="*/ 70545 w 112406"/>
                <a:gd name="connsiteY239" fmla="*/ 258145 h 744201"/>
                <a:gd name="connsiteX240" fmla="*/ 39536 w 112406"/>
                <a:gd name="connsiteY240" fmla="*/ 258145 h 744201"/>
                <a:gd name="connsiteX241" fmla="*/ 49614 w 112406"/>
                <a:gd name="connsiteY241" fmla="*/ 269386 h 744201"/>
                <a:gd name="connsiteX242" fmla="*/ 39536 w 112406"/>
                <a:gd name="connsiteY242" fmla="*/ 280627 h 744201"/>
                <a:gd name="connsiteX243" fmla="*/ 29458 w 112406"/>
                <a:gd name="connsiteY243" fmla="*/ 269386 h 744201"/>
                <a:gd name="connsiteX244" fmla="*/ 39536 w 112406"/>
                <a:gd name="connsiteY244" fmla="*/ 258145 h 744201"/>
                <a:gd name="connsiteX245" fmla="*/ 10078 w 112406"/>
                <a:gd name="connsiteY245" fmla="*/ 258145 h 744201"/>
                <a:gd name="connsiteX246" fmla="*/ 20156 w 112406"/>
                <a:gd name="connsiteY246" fmla="*/ 269386 h 744201"/>
                <a:gd name="connsiteX247" fmla="*/ 10078 w 112406"/>
                <a:gd name="connsiteY247" fmla="*/ 280627 h 744201"/>
                <a:gd name="connsiteX248" fmla="*/ 0 w 112406"/>
                <a:gd name="connsiteY248" fmla="*/ 269386 h 744201"/>
                <a:gd name="connsiteX249" fmla="*/ 10078 w 112406"/>
                <a:gd name="connsiteY249" fmla="*/ 258145 h 744201"/>
                <a:gd name="connsiteX250" fmla="*/ 102328 w 112406"/>
                <a:gd name="connsiteY250" fmla="*/ 225586 h 744201"/>
                <a:gd name="connsiteX251" fmla="*/ 112406 w 112406"/>
                <a:gd name="connsiteY251" fmla="*/ 236439 h 744201"/>
                <a:gd name="connsiteX252" fmla="*/ 102328 w 112406"/>
                <a:gd name="connsiteY252" fmla="*/ 247292 h 744201"/>
                <a:gd name="connsiteX253" fmla="*/ 92250 w 112406"/>
                <a:gd name="connsiteY253" fmla="*/ 236439 h 744201"/>
                <a:gd name="connsiteX254" fmla="*/ 102328 w 112406"/>
                <a:gd name="connsiteY254" fmla="*/ 225586 h 744201"/>
                <a:gd name="connsiteX255" fmla="*/ 70545 w 112406"/>
                <a:gd name="connsiteY255" fmla="*/ 225586 h 744201"/>
                <a:gd name="connsiteX256" fmla="*/ 80623 w 112406"/>
                <a:gd name="connsiteY256" fmla="*/ 236439 h 744201"/>
                <a:gd name="connsiteX257" fmla="*/ 70545 w 112406"/>
                <a:gd name="connsiteY257" fmla="*/ 247292 h 744201"/>
                <a:gd name="connsiteX258" fmla="*/ 60467 w 112406"/>
                <a:gd name="connsiteY258" fmla="*/ 236439 h 744201"/>
                <a:gd name="connsiteX259" fmla="*/ 70545 w 112406"/>
                <a:gd name="connsiteY259" fmla="*/ 225586 h 744201"/>
                <a:gd name="connsiteX260" fmla="*/ 39536 w 112406"/>
                <a:gd name="connsiteY260" fmla="*/ 225586 h 744201"/>
                <a:gd name="connsiteX261" fmla="*/ 49614 w 112406"/>
                <a:gd name="connsiteY261" fmla="*/ 236439 h 744201"/>
                <a:gd name="connsiteX262" fmla="*/ 39536 w 112406"/>
                <a:gd name="connsiteY262" fmla="*/ 247292 h 744201"/>
                <a:gd name="connsiteX263" fmla="*/ 29458 w 112406"/>
                <a:gd name="connsiteY263" fmla="*/ 236439 h 744201"/>
                <a:gd name="connsiteX264" fmla="*/ 39536 w 112406"/>
                <a:gd name="connsiteY264" fmla="*/ 225586 h 744201"/>
                <a:gd name="connsiteX265" fmla="*/ 10078 w 112406"/>
                <a:gd name="connsiteY265" fmla="*/ 225586 h 744201"/>
                <a:gd name="connsiteX266" fmla="*/ 20156 w 112406"/>
                <a:gd name="connsiteY266" fmla="*/ 236439 h 744201"/>
                <a:gd name="connsiteX267" fmla="*/ 10078 w 112406"/>
                <a:gd name="connsiteY267" fmla="*/ 247292 h 744201"/>
                <a:gd name="connsiteX268" fmla="*/ 0 w 112406"/>
                <a:gd name="connsiteY268" fmla="*/ 236439 h 744201"/>
                <a:gd name="connsiteX269" fmla="*/ 10078 w 112406"/>
                <a:gd name="connsiteY269" fmla="*/ 225586 h 744201"/>
                <a:gd name="connsiteX270" fmla="*/ 102328 w 112406"/>
                <a:gd name="connsiteY270" fmla="*/ 190702 h 744201"/>
                <a:gd name="connsiteX271" fmla="*/ 112406 w 112406"/>
                <a:gd name="connsiteY271" fmla="*/ 202718 h 744201"/>
                <a:gd name="connsiteX272" fmla="*/ 102328 w 112406"/>
                <a:gd name="connsiteY272" fmla="*/ 214734 h 744201"/>
                <a:gd name="connsiteX273" fmla="*/ 92250 w 112406"/>
                <a:gd name="connsiteY273" fmla="*/ 202718 h 744201"/>
                <a:gd name="connsiteX274" fmla="*/ 102328 w 112406"/>
                <a:gd name="connsiteY274" fmla="*/ 190702 h 744201"/>
                <a:gd name="connsiteX275" fmla="*/ 70545 w 112406"/>
                <a:gd name="connsiteY275" fmla="*/ 190702 h 744201"/>
                <a:gd name="connsiteX276" fmla="*/ 80623 w 112406"/>
                <a:gd name="connsiteY276" fmla="*/ 202718 h 744201"/>
                <a:gd name="connsiteX277" fmla="*/ 70545 w 112406"/>
                <a:gd name="connsiteY277" fmla="*/ 214734 h 744201"/>
                <a:gd name="connsiteX278" fmla="*/ 60467 w 112406"/>
                <a:gd name="connsiteY278" fmla="*/ 202718 h 744201"/>
                <a:gd name="connsiteX279" fmla="*/ 70545 w 112406"/>
                <a:gd name="connsiteY279" fmla="*/ 190702 h 744201"/>
                <a:gd name="connsiteX280" fmla="*/ 39536 w 112406"/>
                <a:gd name="connsiteY280" fmla="*/ 190702 h 744201"/>
                <a:gd name="connsiteX281" fmla="*/ 49614 w 112406"/>
                <a:gd name="connsiteY281" fmla="*/ 202718 h 744201"/>
                <a:gd name="connsiteX282" fmla="*/ 39536 w 112406"/>
                <a:gd name="connsiteY282" fmla="*/ 214734 h 744201"/>
                <a:gd name="connsiteX283" fmla="*/ 29458 w 112406"/>
                <a:gd name="connsiteY283" fmla="*/ 202718 h 744201"/>
                <a:gd name="connsiteX284" fmla="*/ 39536 w 112406"/>
                <a:gd name="connsiteY284" fmla="*/ 190702 h 744201"/>
                <a:gd name="connsiteX285" fmla="*/ 10078 w 112406"/>
                <a:gd name="connsiteY285" fmla="*/ 190702 h 744201"/>
                <a:gd name="connsiteX286" fmla="*/ 20156 w 112406"/>
                <a:gd name="connsiteY286" fmla="*/ 202718 h 744201"/>
                <a:gd name="connsiteX287" fmla="*/ 10078 w 112406"/>
                <a:gd name="connsiteY287" fmla="*/ 214734 h 744201"/>
                <a:gd name="connsiteX288" fmla="*/ 0 w 112406"/>
                <a:gd name="connsiteY288" fmla="*/ 202718 h 744201"/>
                <a:gd name="connsiteX289" fmla="*/ 10078 w 112406"/>
                <a:gd name="connsiteY289" fmla="*/ 190702 h 744201"/>
                <a:gd name="connsiteX290" fmla="*/ 102328 w 112406"/>
                <a:gd name="connsiteY290" fmla="*/ 157368 h 744201"/>
                <a:gd name="connsiteX291" fmla="*/ 112406 w 112406"/>
                <a:gd name="connsiteY291" fmla="*/ 168609 h 744201"/>
                <a:gd name="connsiteX292" fmla="*/ 102328 w 112406"/>
                <a:gd name="connsiteY292" fmla="*/ 179850 h 744201"/>
                <a:gd name="connsiteX293" fmla="*/ 92250 w 112406"/>
                <a:gd name="connsiteY293" fmla="*/ 168609 h 744201"/>
                <a:gd name="connsiteX294" fmla="*/ 102328 w 112406"/>
                <a:gd name="connsiteY294" fmla="*/ 157368 h 744201"/>
                <a:gd name="connsiteX295" fmla="*/ 70545 w 112406"/>
                <a:gd name="connsiteY295" fmla="*/ 157368 h 744201"/>
                <a:gd name="connsiteX296" fmla="*/ 80623 w 112406"/>
                <a:gd name="connsiteY296" fmla="*/ 168609 h 744201"/>
                <a:gd name="connsiteX297" fmla="*/ 70545 w 112406"/>
                <a:gd name="connsiteY297" fmla="*/ 179850 h 744201"/>
                <a:gd name="connsiteX298" fmla="*/ 60467 w 112406"/>
                <a:gd name="connsiteY298" fmla="*/ 168609 h 744201"/>
                <a:gd name="connsiteX299" fmla="*/ 70545 w 112406"/>
                <a:gd name="connsiteY299" fmla="*/ 157368 h 744201"/>
                <a:gd name="connsiteX300" fmla="*/ 39536 w 112406"/>
                <a:gd name="connsiteY300" fmla="*/ 157368 h 744201"/>
                <a:gd name="connsiteX301" fmla="*/ 49614 w 112406"/>
                <a:gd name="connsiteY301" fmla="*/ 168609 h 744201"/>
                <a:gd name="connsiteX302" fmla="*/ 39536 w 112406"/>
                <a:gd name="connsiteY302" fmla="*/ 179850 h 744201"/>
                <a:gd name="connsiteX303" fmla="*/ 29458 w 112406"/>
                <a:gd name="connsiteY303" fmla="*/ 168609 h 744201"/>
                <a:gd name="connsiteX304" fmla="*/ 39536 w 112406"/>
                <a:gd name="connsiteY304" fmla="*/ 157368 h 744201"/>
                <a:gd name="connsiteX305" fmla="*/ 10078 w 112406"/>
                <a:gd name="connsiteY305" fmla="*/ 157368 h 744201"/>
                <a:gd name="connsiteX306" fmla="*/ 20156 w 112406"/>
                <a:gd name="connsiteY306" fmla="*/ 168609 h 744201"/>
                <a:gd name="connsiteX307" fmla="*/ 10078 w 112406"/>
                <a:gd name="connsiteY307" fmla="*/ 179850 h 744201"/>
                <a:gd name="connsiteX308" fmla="*/ 0 w 112406"/>
                <a:gd name="connsiteY308" fmla="*/ 168609 h 744201"/>
                <a:gd name="connsiteX309" fmla="*/ 10078 w 112406"/>
                <a:gd name="connsiteY309" fmla="*/ 157368 h 744201"/>
                <a:gd name="connsiteX310" fmla="*/ 102328 w 112406"/>
                <a:gd name="connsiteY310" fmla="*/ 124809 h 744201"/>
                <a:gd name="connsiteX311" fmla="*/ 112406 w 112406"/>
                <a:gd name="connsiteY311" fmla="*/ 135662 h 744201"/>
                <a:gd name="connsiteX312" fmla="*/ 102328 w 112406"/>
                <a:gd name="connsiteY312" fmla="*/ 146515 h 744201"/>
                <a:gd name="connsiteX313" fmla="*/ 92250 w 112406"/>
                <a:gd name="connsiteY313" fmla="*/ 135662 h 744201"/>
                <a:gd name="connsiteX314" fmla="*/ 102328 w 112406"/>
                <a:gd name="connsiteY314" fmla="*/ 124809 h 744201"/>
                <a:gd name="connsiteX315" fmla="*/ 70545 w 112406"/>
                <a:gd name="connsiteY315" fmla="*/ 124809 h 744201"/>
                <a:gd name="connsiteX316" fmla="*/ 80623 w 112406"/>
                <a:gd name="connsiteY316" fmla="*/ 135662 h 744201"/>
                <a:gd name="connsiteX317" fmla="*/ 70545 w 112406"/>
                <a:gd name="connsiteY317" fmla="*/ 146515 h 744201"/>
                <a:gd name="connsiteX318" fmla="*/ 60467 w 112406"/>
                <a:gd name="connsiteY318" fmla="*/ 135662 h 744201"/>
                <a:gd name="connsiteX319" fmla="*/ 70545 w 112406"/>
                <a:gd name="connsiteY319" fmla="*/ 124809 h 744201"/>
                <a:gd name="connsiteX320" fmla="*/ 39536 w 112406"/>
                <a:gd name="connsiteY320" fmla="*/ 124809 h 744201"/>
                <a:gd name="connsiteX321" fmla="*/ 49614 w 112406"/>
                <a:gd name="connsiteY321" fmla="*/ 135662 h 744201"/>
                <a:gd name="connsiteX322" fmla="*/ 39536 w 112406"/>
                <a:gd name="connsiteY322" fmla="*/ 146515 h 744201"/>
                <a:gd name="connsiteX323" fmla="*/ 29458 w 112406"/>
                <a:gd name="connsiteY323" fmla="*/ 135662 h 744201"/>
                <a:gd name="connsiteX324" fmla="*/ 39536 w 112406"/>
                <a:gd name="connsiteY324" fmla="*/ 124809 h 744201"/>
                <a:gd name="connsiteX325" fmla="*/ 10078 w 112406"/>
                <a:gd name="connsiteY325" fmla="*/ 124809 h 744201"/>
                <a:gd name="connsiteX326" fmla="*/ 20156 w 112406"/>
                <a:gd name="connsiteY326" fmla="*/ 135662 h 744201"/>
                <a:gd name="connsiteX327" fmla="*/ 10078 w 112406"/>
                <a:gd name="connsiteY327" fmla="*/ 146515 h 744201"/>
                <a:gd name="connsiteX328" fmla="*/ 0 w 112406"/>
                <a:gd name="connsiteY328" fmla="*/ 135662 h 744201"/>
                <a:gd name="connsiteX329" fmla="*/ 10078 w 112406"/>
                <a:gd name="connsiteY329" fmla="*/ 124809 h 744201"/>
                <a:gd name="connsiteX330" fmla="*/ 0 w 112406"/>
                <a:gd name="connsiteY330" fmla="*/ 0 h 744201"/>
                <a:gd name="connsiteX331" fmla="*/ 112405 w 112406"/>
                <a:gd name="connsiteY331" fmla="*/ 0 h 744201"/>
                <a:gd name="connsiteX332" fmla="*/ 112405 w 112406"/>
                <a:gd name="connsiteY332" fmla="*/ 122483 h 744201"/>
                <a:gd name="connsiteX333" fmla="*/ 0 w 112406"/>
                <a:gd name="connsiteY333" fmla="*/ 122483 h 7442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112405" h="744201">
                  <a:moveTo>
                    <a:pt x="70545" y="722495"/>
                  </a:moveTo>
                  <a:cubicBezTo>
                    <a:pt x="76111" y="722495"/>
                    <a:pt x="80623" y="727354"/>
                    <a:pt x="80623" y="733348"/>
                  </a:cubicBezTo>
                  <a:cubicBezTo>
                    <a:pt x="80623" y="739342"/>
                    <a:pt x="76111" y="744201"/>
                    <a:pt x="70545" y="744201"/>
                  </a:cubicBezTo>
                  <a:cubicBezTo>
                    <a:pt x="64979" y="744201"/>
                    <a:pt x="60467" y="739342"/>
                    <a:pt x="60467" y="733348"/>
                  </a:cubicBezTo>
                  <a:cubicBezTo>
                    <a:pt x="60467" y="727354"/>
                    <a:pt x="64979" y="722495"/>
                    <a:pt x="70545" y="722495"/>
                  </a:cubicBezTo>
                  <a:close/>
                  <a:moveTo>
                    <a:pt x="39536" y="722495"/>
                  </a:moveTo>
                  <a:cubicBezTo>
                    <a:pt x="45102" y="722495"/>
                    <a:pt x="49614" y="727354"/>
                    <a:pt x="49614" y="733348"/>
                  </a:cubicBezTo>
                  <a:cubicBezTo>
                    <a:pt x="49614" y="739342"/>
                    <a:pt x="45102" y="744201"/>
                    <a:pt x="39536" y="744201"/>
                  </a:cubicBezTo>
                  <a:cubicBezTo>
                    <a:pt x="33970" y="744201"/>
                    <a:pt x="29458" y="739342"/>
                    <a:pt x="29458" y="733348"/>
                  </a:cubicBezTo>
                  <a:cubicBezTo>
                    <a:pt x="29458" y="727354"/>
                    <a:pt x="33970" y="722495"/>
                    <a:pt x="39536" y="722495"/>
                  </a:cubicBezTo>
                  <a:close/>
                  <a:moveTo>
                    <a:pt x="70545" y="689161"/>
                  </a:moveTo>
                  <a:cubicBezTo>
                    <a:pt x="76111" y="689161"/>
                    <a:pt x="80623" y="694194"/>
                    <a:pt x="80623" y="700402"/>
                  </a:cubicBezTo>
                  <a:cubicBezTo>
                    <a:pt x="80623" y="706610"/>
                    <a:pt x="76111" y="711643"/>
                    <a:pt x="70545" y="711643"/>
                  </a:cubicBezTo>
                  <a:cubicBezTo>
                    <a:pt x="64979" y="711643"/>
                    <a:pt x="60467" y="706610"/>
                    <a:pt x="60467" y="700402"/>
                  </a:cubicBezTo>
                  <a:cubicBezTo>
                    <a:pt x="60467" y="694194"/>
                    <a:pt x="64979" y="689161"/>
                    <a:pt x="70545" y="689161"/>
                  </a:cubicBezTo>
                  <a:close/>
                  <a:moveTo>
                    <a:pt x="39536" y="689161"/>
                  </a:moveTo>
                  <a:cubicBezTo>
                    <a:pt x="45102" y="689161"/>
                    <a:pt x="49614" y="694194"/>
                    <a:pt x="49614" y="700402"/>
                  </a:cubicBezTo>
                  <a:cubicBezTo>
                    <a:pt x="49614" y="706610"/>
                    <a:pt x="45102" y="711643"/>
                    <a:pt x="39536" y="711643"/>
                  </a:cubicBezTo>
                  <a:cubicBezTo>
                    <a:pt x="33970" y="711643"/>
                    <a:pt x="29458" y="706610"/>
                    <a:pt x="29458" y="700402"/>
                  </a:cubicBezTo>
                  <a:cubicBezTo>
                    <a:pt x="29458" y="694194"/>
                    <a:pt x="33970" y="689161"/>
                    <a:pt x="39536" y="689161"/>
                  </a:cubicBezTo>
                  <a:close/>
                  <a:moveTo>
                    <a:pt x="70545" y="654277"/>
                  </a:moveTo>
                  <a:cubicBezTo>
                    <a:pt x="76111" y="654277"/>
                    <a:pt x="80623" y="659310"/>
                    <a:pt x="80623" y="665518"/>
                  </a:cubicBezTo>
                  <a:cubicBezTo>
                    <a:pt x="80623" y="671726"/>
                    <a:pt x="76111" y="676759"/>
                    <a:pt x="70545" y="676759"/>
                  </a:cubicBezTo>
                  <a:cubicBezTo>
                    <a:pt x="64979" y="676759"/>
                    <a:pt x="60467" y="671726"/>
                    <a:pt x="60467" y="665518"/>
                  </a:cubicBezTo>
                  <a:cubicBezTo>
                    <a:pt x="60467" y="659310"/>
                    <a:pt x="64979" y="654277"/>
                    <a:pt x="70545" y="654277"/>
                  </a:cubicBezTo>
                  <a:close/>
                  <a:moveTo>
                    <a:pt x="39536" y="654277"/>
                  </a:moveTo>
                  <a:cubicBezTo>
                    <a:pt x="45102" y="654277"/>
                    <a:pt x="49614" y="659310"/>
                    <a:pt x="49614" y="665518"/>
                  </a:cubicBezTo>
                  <a:cubicBezTo>
                    <a:pt x="49614" y="671726"/>
                    <a:pt x="45102" y="676759"/>
                    <a:pt x="39536" y="676759"/>
                  </a:cubicBezTo>
                  <a:cubicBezTo>
                    <a:pt x="33970" y="676759"/>
                    <a:pt x="29458" y="671726"/>
                    <a:pt x="29458" y="665518"/>
                  </a:cubicBezTo>
                  <a:cubicBezTo>
                    <a:pt x="29458" y="659310"/>
                    <a:pt x="33970" y="654277"/>
                    <a:pt x="39536" y="654277"/>
                  </a:cubicBezTo>
                  <a:close/>
                  <a:moveTo>
                    <a:pt x="70545" y="621718"/>
                  </a:moveTo>
                  <a:cubicBezTo>
                    <a:pt x="76111" y="621718"/>
                    <a:pt x="80623" y="626577"/>
                    <a:pt x="80623" y="632571"/>
                  </a:cubicBezTo>
                  <a:cubicBezTo>
                    <a:pt x="80623" y="638565"/>
                    <a:pt x="76111" y="643424"/>
                    <a:pt x="70545" y="643424"/>
                  </a:cubicBezTo>
                  <a:cubicBezTo>
                    <a:pt x="64979" y="643424"/>
                    <a:pt x="60467" y="638565"/>
                    <a:pt x="60467" y="632571"/>
                  </a:cubicBezTo>
                  <a:cubicBezTo>
                    <a:pt x="60467" y="626577"/>
                    <a:pt x="64979" y="621718"/>
                    <a:pt x="70545" y="621718"/>
                  </a:cubicBezTo>
                  <a:close/>
                  <a:moveTo>
                    <a:pt x="39536" y="621718"/>
                  </a:moveTo>
                  <a:cubicBezTo>
                    <a:pt x="45102" y="621718"/>
                    <a:pt x="49614" y="626577"/>
                    <a:pt x="49614" y="632571"/>
                  </a:cubicBezTo>
                  <a:cubicBezTo>
                    <a:pt x="49614" y="638565"/>
                    <a:pt x="45102" y="643424"/>
                    <a:pt x="39536" y="643424"/>
                  </a:cubicBezTo>
                  <a:cubicBezTo>
                    <a:pt x="33970" y="643424"/>
                    <a:pt x="29458" y="638565"/>
                    <a:pt x="29458" y="632571"/>
                  </a:cubicBezTo>
                  <a:cubicBezTo>
                    <a:pt x="29458" y="626577"/>
                    <a:pt x="33970" y="621718"/>
                    <a:pt x="39536" y="621718"/>
                  </a:cubicBezTo>
                  <a:close/>
                  <a:moveTo>
                    <a:pt x="70545" y="588384"/>
                  </a:moveTo>
                  <a:cubicBezTo>
                    <a:pt x="76111" y="588384"/>
                    <a:pt x="80623" y="593417"/>
                    <a:pt x="80623" y="599625"/>
                  </a:cubicBezTo>
                  <a:cubicBezTo>
                    <a:pt x="80623" y="605833"/>
                    <a:pt x="76111" y="610866"/>
                    <a:pt x="70545" y="610866"/>
                  </a:cubicBezTo>
                  <a:cubicBezTo>
                    <a:pt x="64979" y="610866"/>
                    <a:pt x="60467" y="605833"/>
                    <a:pt x="60467" y="599625"/>
                  </a:cubicBezTo>
                  <a:cubicBezTo>
                    <a:pt x="60467" y="593417"/>
                    <a:pt x="64979" y="588384"/>
                    <a:pt x="70545" y="588384"/>
                  </a:cubicBezTo>
                  <a:close/>
                  <a:moveTo>
                    <a:pt x="39536" y="588384"/>
                  </a:moveTo>
                  <a:cubicBezTo>
                    <a:pt x="45102" y="588384"/>
                    <a:pt x="49614" y="593417"/>
                    <a:pt x="49614" y="599625"/>
                  </a:cubicBezTo>
                  <a:cubicBezTo>
                    <a:pt x="49614" y="605833"/>
                    <a:pt x="45102" y="610866"/>
                    <a:pt x="39536" y="610866"/>
                  </a:cubicBezTo>
                  <a:cubicBezTo>
                    <a:pt x="33970" y="610866"/>
                    <a:pt x="29458" y="605833"/>
                    <a:pt x="29458" y="599625"/>
                  </a:cubicBezTo>
                  <a:cubicBezTo>
                    <a:pt x="29458" y="593417"/>
                    <a:pt x="33970" y="588384"/>
                    <a:pt x="39536" y="588384"/>
                  </a:cubicBezTo>
                  <a:close/>
                  <a:moveTo>
                    <a:pt x="102328" y="558926"/>
                  </a:moveTo>
                  <a:cubicBezTo>
                    <a:pt x="107894" y="558926"/>
                    <a:pt x="112406" y="563959"/>
                    <a:pt x="112406" y="570167"/>
                  </a:cubicBezTo>
                  <a:cubicBezTo>
                    <a:pt x="112406" y="576375"/>
                    <a:pt x="107894" y="581408"/>
                    <a:pt x="102328" y="581408"/>
                  </a:cubicBezTo>
                  <a:cubicBezTo>
                    <a:pt x="96762" y="581408"/>
                    <a:pt x="92250" y="576375"/>
                    <a:pt x="92250" y="570167"/>
                  </a:cubicBezTo>
                  <a:cubicBezTo>
                    <a:pt x="92250" y="563959"/>
                    <a:pt x="96762" y="558926"/>
                    <a:pt x="102328" y="558926"/>
                  </a:cubicBezTo>
                  <a:close/>
                  <a:moveTo>
                    <a:pt x="70545" y="558926"/>
                  </a:moveTo>
                  <a:cubicBezTo>
                    <a:pt x="76111" y="558926"/>
                    <a:pt x="80623" y="563959"/>
                    <a:pt x="80623" y="570167"/>
                  </a:cubicBezTo>
                  <a:cubicBezTo>
                    <a:pt x="80623" y="576375"/>
                    <a:pt x="76111" y="581408"/>
                    <a:pt x="70545" y="581408"/>
                  </a:cubicBezTo>
                  <a:cubicBezTo>
                    <a:pt x="64979" y="581408"/>
                    <a:pt x="60467" y="576375"/>
                    <a:pt x="60467" y="570167"/>
                  </a:cubicBezTo>
                  <a:cubicBezTo>
                    <a:pt x="60467" y="563959"/>
                    <a:pt x="64979" y="558926"/>
                    <a:pt x="70545" y="558926"/>
                  </a:cubicBezTo>
                  <a:close/>
                  <a:moveTo>
                    <a:pt x="39536" y="558926"/>
                  </a:moveTo>
                  <a:cubicBezTo>
                    <a:pt x="45102" y="558926"/>
                    <a:pt x="49614" y="563959"/>
                    <a:pt x="49614" y="570167"/>
                  </a:cubicBezTo>
                  <a:cubicBezTo>
                    <a:pt x="49614" y="576375"/>
                    <a:pt x="45102" y="581408"/>
                    <a:pt x="39536" y="581408"/>
                  </a:cubicBezTo>
                  <a:cubicBezTo>
                    <a:pt x="33970" y="581408"/>
                    <a:pt x="29458" y="576375"/>
                    <a:pt x="29458" y="570167"/>
                  </a:cubicBezTo>
                  <a:cubicBezTo>
                    <a:pt x="29458" y="563959"/>
                    <a:pt x="33970" y="558926"/>
                    <a:pt x="39536" y="558926"/>
                  </a:cubicBezTo>
                  <a:close/>
                  <a:moveTo>
                    <a:pt x="10078" y="558926"/>
                  </a:moveTo>
                  <a:cubicBezTo>
                    <a:pt x="15644" y="558926"/>
                    <a:pt x="20156" y="563959"/>
                    <a:pt x="20156" y="570167"/>
                  </a:cubicBezTo>
                  <a:cubicBezTo>
                    <a:pt x="20156" y="576375"/>
                    <a:pt x="15644" y="581408"/>
                    <a:pt x="10078" y="581408"/>
                  </a:cubicBezTo>
                  <a:cubicBezTo>
                    <a:pt x="4512" y="581408"/>
                    <a:pt x="0" y="576375"/>
                    <a:pt x="0" y="570167"/>
                  </a:cubicBezTo>
                  <a:cubicBezTo>
                    <a:pt x="0" y="563959"/>
                    <a:pt x="4512" y="558926"/>
                    <a:pt x="10078" y="558926"/>
                  </a:cubicBezTo>
                  <a:close/>
                  <a:moveTo>
                    <a:pt x="102328" y="526367"/>
                  </a:moveTo>
                  <a:cubicBezTo>
                    <a:pt x="107894" y="526367"/>
                    <a:pt x="112406" y="531226"/>
                    <a:pt x="112406" y="537220"/>
                  </a:cubicBezTo>
                  <a:cubicBezTo>
                    <a:pt x="112406" y="543214"/>
                    <a:pt x="107894" y="548073"/>
                    <a:pt x="102328" y="548073"/>
                  </a:cubicBezTo>
                  <a:cubicBezTo>
                    <a:pt x="96762" y="548073"/>
                    <a:pt x="92250" y="543214"/>
                    <a:pt x="92250" y="537220"/>
                  </a:cubicBezTo>
                  <a:cubicBezTo>
                    <a:pt x="92250" y="531226"/>
                    <a:pt x="96762" y="526367"/>
                    <a:pt x="102328" y="526367"/>
                  </a:cubicBezTo>
                  <a:close/>
                  <a:moveTo>
                    <a:pt x="70545" y="526367"/>
                  </a:moveTo>
                  <a:cubicBezTo>
                    <a:pt x="76111" y="526367"/>
                    <a:pt x="80623" y="531226"/>
                    <a:pt x="80623" y="537220"/>
                  </a:cubicBezTo>
                  <a:cubicBezTo>
                    <a:pt x="80623" y="543214"/>
                    <a:pt x="76111" y="548073"/>
                    <a:pt x="70545" y="548073"/>
                  </a:cubicBezTo>
                  <a:cubicBezTo>
                    <a:pt x="64979" y="548073"/>
                    <a:pt x="60467" y="543214"/>
                    <a:pt x="60467" y="537220"/>
                  </a:cubicBezTo>
                  <a:cubicBezTo>
                    <a:pt x="60467" y="531226"/>
                    <a:pt x="64979" y="526367"/>
                    <a:pt x="70545" y="526367"/>
                  </a:cubicBezTo>
                  <a:close/>
                  <a:moveTo>
                    <a:pt x="39536" y="526367"/>
                  </a:moveTo>
                  <a:cubicBezTo>
                    <a:pt x="45102" y="526367"/>
                    <a:pt x="49614" y="531226"/>
                    <a:pt x="49614" y="537220"/>
                  </a:cubicBezTo>
                  <a:cubicBezTo>
                    <a:pt x="49614" y="543214"/>
                    <a:pt x="45102" y="548073"/>
                    <a:pt x="39536" y="548073"/>
                  </a:cubicBezTo>
                  <a:cubicBezTo>
                    <a:pt x="33970" y="548073"/>
                    <a:pt x="29458" y="543214"/>
                    <a:pt x="29458" y="537220"/>
                  </a:cubicBezTo>
                  <a:cubicBezTo>
                    <a:pt x="29458" y="531226"/>
                    <a:pt x="33970" y="526367"/>
                    <a:pt x="39536" y="526367"/>
                  </a:cubicBezTo>
                  <a:close/>
                  <a:moveTo>
                    <a:pt x="10078" y="526367"/>
                  </a:moveTo>
                  <a:cubicBezTo>
                    <a:pt x="15644" y="526367"/>
                    <a:pt x="20156" y="531226"/>
                    <a:pt x="20156" y="537220"/>
                  </a:cubicBezTo>
                  <a:cubicBezTo>
                    <a:pt x="20156" y="543214"/>
                    <a:pt x="15644" y="548073"/>
                    <a:pt x="10078" y="548073"/>
                  </a:cubicBezTo>
                  <a:cubicBezTo>
                    <a:pt x="4512" y="548073"/>
                    <a:pt x="0" y="543214"/>
                    <a:pt x="0" y="537220"/>
                  </a:cubicBezTo>
                  <a:cubicBezTo>
                    <a:pt x="0" y="531226"/>
                    <a:pt x="4512" y="526367"/>
                    <a:pt x="10078" y="526367"/>
                  </a:cubicBezTo>
                  <a:close/>
                  <a:moveTo>
                    <a:pt x="102328" y="491483"/>
                  </a:moveTo>
                  <a:cubicBezTo>
                    <a:pt x="107894" y="491483"/>
                    <a:pt x="112406" y="496863"/>
                    <a:pt x="112406" y="503499"/>
                  </a:cubicBezTo>
                  <a:cubicBezTo>
                    <a:pt x="112406" y="510135"/>
                    <a:pt x="107894" y="515515"/>
                    <a:pt x="102328" y="515515"/>
                  </a:cubicBezTo>
                  <a:cubicBezTo>
                    <a:pt x="96762" y="515515"/>
                    <a:pt x="92250" y="510135"/>
                    <a:pt x="92250" y="503499"/>
                  </a:cubicBezTo>
                  <a:cubicBezTo>
                    <a:pt x="92250" y="496863"/>
                    <a:pt x="96762" y="491483"/>
                    <a:pt x="102328" y="491483"/>
                  </a:cubicBezTo>
                  <a:close/>
                  <a:moveTo>
                    <a:pt x="70545" y="491483"/>
                  </a:moveTo>
                  <a:cubicBezTo>
                    <a:pt x="76111" y="491483"/>
                    <a:pt x="80623" y="496863"/>
                    <a:pt x="80623" y="503499"/>
                  </a:cubicBezTo>
                  <a:cubicBezTo>
                    <a:pt x="80623" y="510135"/>
                    <a:pt x="76111" y="515515"/>
                    <a:pt x="70545" y="515515"/>
                  </a:cubicBezTo>
                  <a:cubicBezTo>
                    <a:pt x="64979" y="515515"/>
                    <a:pt x="60467" y="510135"/>
                    <a:pt x="60467" y="503499"/>
                  </a:cubicBezTo>
                  <a:cubicBezTo>
                    <a:pt x="60467" y="496863"/>
                    <a:pt x="64979" y="491483"/>
                    <a:pt x="70545" y="491483"/>
                  </a:cubicBezTo>
                  <a:close/>
                  <a:moveTo>
                    <a:pt x="39536" y="491483"/>
                  </a:moveTo>
                  <a:cubicBezTo>
                    <a:pt x="45102" y="491483"/>
                    <a:pt x="49614" y="496863"/>
                    <a:pt x="49614" y="503499"/>
                  </a:cubicBezTo>
                  <a:cubicBezTo>
                    <a:pt x="49614" y="510135"/>
                    <a:pt x="45102" y="515515"/>
                    <a:pt x="39536" y="515515"/>
                  </a:cubicBezTo>
                  <a:cubicBezTo>
                    <a:pt x="33970" y="515515"/>
                    <a:pt x="29458" y="510135"/>
                    <a:pt x="29458" y="503499"/>
                  </a:cubicBezTo>
                  <a:cubicBezTo>
                    <a:pt x="29458" y="496863"/>
                    <a:pt x="33970" y="491483"/>
                    <a:pt x="39536" y="491483"/>
                  </a:cubicBezTo>
                  <a:close/>
                  <a:moveTo>
                    <a:pt x="10078" y="491483"/>
                  </a:moveTo>
                  <a:cubicBezTo>
                    <a:pt x="15644" y="491483"/>
                    <a:pt x="20156" y="496863"/>
                    <a:pt x="20156" y="503499"/>
                  </a:cubicBezTo>
                  <a:cubicBezTo>
                    <a:pt x="20156" y="510135"/>
                    <a:pt x="15644" y="515515"/>
                    <a:pt x="10078" y="515515"/>
                  </a:cubicBezTo>
                  <a:cubicBezTo>
                    <a:pt x="4512" y="515515"/>
                    <a:pt x="0" y="510135"/>
                    <a:pt x="0" y="503499"/>
                  </a:cubicBezTo>
                  <a:cubicBezTo>
                    <a:pt x="0" y="496863"/>
                    <a:pt x="4512" y="491483"/>
                    <a:pt x="10078" y="491483"/>
                  </a:cubicBezTo>
                  <a:close/>
                  <a:moveTo>
                    <a:pt x="102328" y="458149"/>
                  </a:moveTo>
                  <a:cubicBezTo>
                    <a:pt x="107894" y="458149"/>
                    <a:pt x="112406" y="463182"/>
                    <a:pt x="112406" y="469390"/>
                  </a:cubicBezTo>
                  <a:cubicBezTo>
                    <a:pt x="112406" y="475598"/>
                    <a:pt x="107894" y="480631"/>
                    <a:pt x="102328" y="480631"/>
                  </a:cubicBezTo>
                  <a:cubicBezTo>
                    <a:pt x="96762" y="480631"/>
                    <a:pt x="92250" y="475598"/>
                    <a:pt x="92250" y="469390"/>
                  </a:cubicBezTo>
                  <a:cubicBezTo>
                    <a:pt x="92250" y="463182"/>
                    <a:pt x="96762" y="458149"/>
                    <a:pt x="102328" y="458149"/>
                  </a:cubicBezTo>
                  <a:close/>
                  <a:moveTo>
                    <a:pt x="70545" y="458149"/>
                  </a:moveTo>
                  <a:cubicBezTo>
                    <a:pt x="76111" y="458149"/>
                    <a:pt x="80623" y="463182"/>
                    <a:pt x="80623" y="469390"/>
                  </a:cubicBezTo>
                  <a:cubicBezTo>
                    <a:pt x="80623" y="475598"/>
                    <a:pt x="76111" y="480631"/>
                    <a:pt x="70545" y="480631"/>
                  </a:cubicBezTo>
                  <a:cubicBezTo>
                    <a:pt x="64979" y="480631"/>
                    <a:pt x="60467" y="475598"/>
                    <a:pt x="60467" y="469390"/>
                  </a:cubicBezTo>
                  <a:cubicBezTo>
                    <a:pt x="60467" y="463182"/>
                    <a:pt x="64979" y="458149"/>
                    <a:pt x="70545" y="458149"/>
                  </a:cubicBezTo>
                  <a:close/>
                  <a:moveTo>
                    <a:pt x="39536" y="458149"/>
                  </a:moveTo>
                  <a:cubicBezTo>
                    <a:pt x="45102" y="458149"/>
                    <a:pt x="49614" y="463182"/>
                    <a:pt x="49614" y="469390"/>
                  </a:cubicBezTo>
                  <a:cubicBezTo>
                    <a:pt x="49614" y="475598"/>
                    <a:pt x="45102" y="480631"/>
                    <a:pt x="39536" y="480631"/>
                  </a:cubicBezTo>
                  <a:cubicBezTo>
                    <a:pt x="33970" y="480631"/>
                    <a:pt x="29458" y="475598"/>
                    <a:pt x="29458" y="469390"/>
                  </a:cubicBezTo>
                  <a:cubicBezTo>
                    <a:pt x="29458" y="463182"/>
                    <a:pt x="33970" y="458149"/>
                    <a:pt x="39536" y="458149"/>
                  </a:cubicBezTo>
                  <a:close/>
                  <a:moveTo>
                    <a:pt x="10078" y="458149"/>
                  </a:moveTo>
                  <a:cubicBezTo>
                    <a:pt x="15644" y="458149"/>
                    <a:pt x="20156" y="463182"/>
                    <a:pt x="20156" y="469390"/>
                  </a:cubicBezTo>
                  <a:cubicBezTo>
                    <a:pt x="20156" y="475598"/>
                    <a:pt x="15644" y="480631"/>
                    <a:pt x="10078" y="480631"/>
                  </a:cubicBezTo>
                  <a:cubicBezTo>
                    <a:pt x="4512" y="480631"/>
                    <a:pt x="0" y="475598"/>
                    <a:pt x="0" y="469390"/>
                  </a:cubicBezTo>
                  <a:cubicBezTo>
                    <a:pt x="0" y="463182"/>
                    <a:pt x="4512" y="458149"/>
                    <a:pt x="10078" y="458149"/>
                  </a:cubicBezTo>
                  <a:close/>
                  <a:moveTo>
                    <a:pt x="102328" y="425590"/>
                  </a:moveTo>
                  <a:cubicBezTo>
                    <a:pt x="107894" y="425590"/>
                    <a:pt x="112406" y="430449"/>
                    <a:pt x="112406" y="436443"/>
                  </a:cubicBezTo>
                  <a:cubicBezTo>
                    <a:pt x="112406" y="442437"/>
                    <a:pt x="107894" y="447296"/>
                    <a:pt x="102328" y="447296"/>
                  </a:cubicBezTo>
                  <a:cubicBezTo>
                    <a:pt x="96762" y="447296"/>
                    <a:pt x="92250" y="442437"/>
                    <a:pt x="92250" y="436443"/>
                  </a:cubicBezTo>
                  <a:cubicBezTo>
                    <a:pt x="92250" y="430449"/>
                    <a:pt x="96762" y="425590"/>
                    <a:pt x="102328" y="425590"/>
                  </a:cubicBezTo>
                  <a:close/>
                  <a:moveTo>
                    <a:pt x="70545" y="425590"/>
                  </a:moveTo>
                  <a:cubicBezTo>
                    <a:pt x="76111" y="425590"/>
                    <a:pt x="80623" y="430449"/>
                    <a:pt x="80623" y="436443"/>
                  </a:cubicBezTo>
                  <a:cubicBezTo>
                    <a:pt x="80623" y="442437"/>
                    <a:pt x="76111" y="447296"/>
                    <a:pt x="70545" y="447296"/>
                  </a:cubicBezTo>
                  <a:cubicBezTo>
                    <a:pt x="64979" y="447296"/>
                    <a:pt x="60467" y="442437"/>
                    <a:pt x="60467" y="436443"/>
                  </a:cubicBezTo>
                  <a:cubicBezTo>
                    <a:pt x="60467" y="430449"/>
                    <a:pt x="64979" y="425590"/>
                    <a:pt x="70545" y="425590"/>
                  </a:cubicBezTo>
                  <a:close/>
                  <a:moveTo>
                    <a:pt x="39536" y="425590"/>
                  </a:moveTo>
                  <a:cubicBezTo>
                    <a:pt x="45102" y="425590"/>
                    <a:pt x="49614" y="430449"/>
                    <a:pt x="49614" y="436443"/>
                  </a:cubicBezTo>
                  <a:cubicBezTo>
                    <a:pt x="49614" y="442437"/>
                    <a:pt x="45102" y="447296"/>
                    <a:pt x="39536" y="447296"/>
                  </a:cubicBezTo>
                  <a:cubicBezTo>
                    <a:pt x="33970" y="447296"/>
                    <a:pt x="29458" y="442437"/>
                    <a:pt x="29458" y="436443"/>
                  </a:cubicBezTo>
                  <a:cubicBezTo>
                    <a:pt x="29458" y="430449"/>
                    <a:pt x="33970" y="425590"/>
                    <a:pt x="39536" y="425590"/>
                  </a:cubicBezTo>
                  <a:close/>
                  <a:moveTo>
                    <a:pt x="10078" y="425590"/>
                  </a:moveTo>
                  <a:cubicBezTo>
                    <a:pt x="15644" y="425590"/>
                    <a:pt x="20156" y="430449"/>
                    <a:pt x="20156" y="436443"/>
                  </a:cubicBezTo>
                  <a:cubicBezTo>
                    <a:pt x="20156" y="442437"/>
                    <a:pt x="15644" y="447296"/>
                    <a:pt x="10078" y="447296"/>
                  </a:cubicBezTo>
                  <a:cubicBezTo>
                    <a:pt x="4512" y="447296"/>
                    <a:pt x="0" y="442437"/>
                    <a:pt x="0" y="436443"/>
                  </a:cubicBezTo>
                  <a:cubicBezTo>
                    <a:pt x="0" y="430449"/>
                    <a:pt x="4512" y="425590"/>
                    <a:pt x="10078" y="425590"/>
                  </a:cubicBezTo>
                  <a:close/>
                  <a:moveTo>
                    <a:pt x="102328" y="392256"/>
                  </a:moveTo>
                  <a:cubicBezTo>
                    <a:pt x="107894" y="392256"/>
                    <a:pt x="112406" y="397115"/>
                    <a:pt x="112406" y="403109"/>
                  </a:cubicBezTo>
                  <a:cubicBezTo>
                    <a:pt x="112406" y="409103"/>
                    <a:pt x="107894" y="413962"/>
                    <a:pt x="102328" y="413962"/>
                  </a:cubicBezTo>
                  <a:cubicBezTo>
                    <a:pt x="96762" y="413962"/>
                    <a:pt x="92250" y="409103"/>
                    <a:pt x="92250" y="403109"/>
                  </a:cubicBezTo>
                  <a:cubicBezTo>
                    <a:pt x="92250" y="397115"/>
                    <a:pt x="96762" y="392256"/>
                    <a:pt x="102328" y="392256"/>
                  </a:cubicBezTo>
                  <a:close/>
                  <a:moveTo>
                    <a:pt x="70545" y="392256"/>
                  </a:moveTo>
                  <a:cubicBezTo>
                    <a:pt x="76111" y="392256"/>
                    <a:pt x="80623" y="397115"/>
                    <a:pt x="80623" y="403109"/>
                  </a:cubicBezTo>
                  <a:cubicBezTo>
                    <a:pt x="80623" y="409103"/>
                    <a:pt x="76111" y="413962"/>
                    <a:pt x="70545" y="413962"/>
                  </a:cubicBezTo>
                  <a:cubicBezTo>
                    <a:pt x="64979" y="413962"/>
                    <a:pt x="60467" y="409103"/>
                    <a:pt x="60467" y="403109"/>
                  </a:cubicBezTo>
                  <a:cubicBezTo>
                    <a:pt x="60467" y="397115"/>
                    <a:pt x="64979" y="392256"/>
                    <a:pt x="70545" y="392256"/>
                  </a:cubicBezTo>
                  <a:close/>
                  <a:moveTo>
                    <a:pt x="39536" y="392256"/>
                  </a:moveTo>
                  <a:cubicBezTo>
                    <a:pt x="45102" y="392256"/>
                    <a:pt x="49614" y="397115"/>
                    <a:pt x="49614" y="403109"/>
                  </a:cubicBezTo>
                  <a:cubicBezTo>
                    <a:pt x="49614" y="409103"/>
                    <a:pt x="45102" y="413962"/>
                    <a:pt x="39536" y="413962"/>
                  </a:cubicBezTo>
                  <a:cubicBezTo>
                    <a:pt x="33970" y="413962"/>
                    <a:pt x="29458" y="409103"/>
                    <a:pt x="29458" y="403109"/>
                  </a:cubicBezTo>
                  <a:cubicBezTo>
                    <a:pt x="29458" y="397115"/>
                    <a:pt x="33970" y="392256"/>
                    <a:pt x="39536" y="392256"/>
                  </a:cubicBezTo>
                  <a:close/>
                  <a:moveTo>
                    <a:pt x="10078" y="392256"/>
                  </a:moveTo>
                  <a:cubicBezTo>
                    <a:pt x="15644" y="392256"/>
                    <a:pt x="20156" y="397115"/>
                    <a:pt x="20156" y="403109"/>
                  </a:cubicBezTo>
                  <a:cubicBezTo>
                    <a:pt x="20156" y="409103"/>
                    <a:pt x="15644" y="413962"/>
                    <a:pt x="10078" y="413962"/>
                  </a:cubicBezTo>
                  <a:cubicBezTo>
                    <a:pt x="4512" y="413962"/>
                    <a:pt x="0" y="409103"/>
                    <a:pt x="0" y="403109"/>
                  </a:cubicBezTo>
                  <a:cubicBezTo>
                    <a:pt x="0" y="397115"/>
                    <a:pt x="4512" y="392256"/>
                    <a:pt x="10078" y="392256"/>
                  </a:cubicBezTo>
                  <a:close/>
                  <a:moveTo>
                    <a:pt x="102328" y="358922"/>
                  </a:moveTo>
                  <a:cubicBezTo>
                    <a:pt x="107894" y="358922"/>
                    <a:pt x="112406" y="363955"/>
                    <a:pt x="112406" y="370163"/>
                  </a:cubicBezTo>
                  <a:cubicBezTo>
                    <a:pt x="112406" y="376371"/>
                    <a:pt x="107894" y="381404"/>
                    <a:pt x="102328" y="381404"/>
                  </a:cubicBezTo>
                  <a:cubicBezTo>
                    <a:pt x="96762" y="381404"/>
                    <a:pt x="92250" y="376371"/>
                    <a:pt x="92250" y="370163"/>
                  </a:cubicBezTo>
                  <a:cubicBezTo>
                    <a:pt x="92250" y="363955"/>
                    <a:pt x="96762" y="358922"/>
                    <a:pt x="102328" y="358922"/>
                  </a:cubicBezTo>
                  <a:close/>
                  <a:moveTo>
                    <a:pt x="70545" y="358922"/>
                  </a:moveTo>
                  <a:cubicBezTo>
                    <a:pt x="76111" y="358922"/>
                    <a:pt x="80623" y="363955"/>
                    <a:pt x="80623" y="370163"/>
                  </a:cubicBezTo>
                  <a:cubicBezTo>
                    <a:pt x="80623" y="376371"/>
                    <a:pt x="76111" y="381404"/>
                    <a:pt x="70545" y="381404"/>
                  </a:cubicBezTo>
                  <a:cubicBezTo>
                    <a:pt x="64979" y="381404"/>
                    <a:pt x="60467" y="376371"/>
                    <a:pt x="60467" y="370163"/>
                  </a:cubicBezTo>
                  <a:cubicBezTo>
                    <a:pt x="60467" y="363955"/>
                    <a:pt x="64979" y="358922"/>
                    <a:pt x="70545" y="358922"/>
                  </a:cubicBezTo>
                  <a:close/>
                  <a:moveTo>
                    <a:pt x="39536" y="358922"/>
                  </a:moveTo>
                  <a:cubicBezTo>
                    <a:pt x="45102" y="358922"/>
                    <a:pt x="49614" y="363955"/>
                    <a:pt x="49614" y="370163"/>
                  </a:cubicBezTo>
                  <a:cubicBezTo>
                    <a:pt x="49614" y="376371"/>
                    <a:pt x="45102" y="381404"/>
                    <a:pt x="39536" y="381404"/>
                  </a:cubicBezTo>
                  <a:cubicBezTo>
                    <a:pt x="33970" y="381404"/>
                    <a:pt x="29458" y="376371"/>
                    <a:pt x="29458" y="370163"/>
                  </a:cubicBezTo>
                  <a:cubicBezTo>
                    <a:pt x="29458" y="363955"/>
                    <a:pt x="33970" y="358922"/>
                    <a:pt x="39536" y="358922"/>
                  </a:cubicBezTo>
                  <a:close/>
                  <a:moveTo>
                    <a:pt x="10078" y="358922"/>
                  </a:moveTo>
                  <a:cubicBezTo>
                    <a:pt x="15644" y="358922"/>
                    <a:pt x="20156" y="363955"/>
                    <a:pt x="20156" y="370163"/>
                  </a:cubicBezTo>
                  <a:cubicBezTo>
                    <a:pt x="20156" y="376371"/>
                    <a:pt x="15644" y="381404"/>
                    <a:pt x="10078" y="381404"/>
                  </a:cubicBezTo>
                  <a:cubicBezTo>
                    <a:pt x="4512" y="381404"/>
                    <a:pt x="0" y="376371"/>
                    <a:pt x="0" y="370163"/>
                  </a:cubicBezTo>
                  <a:cubicBezTo>
                    <a:pt x="0" y="363955"/>
                    <a:pt x="4512" y="358922"/>
                    <a:pt x="10078" y="358922"/>
                  </a:cubicBezTo>
                  <a:close/>
                  <a:moveTo>
                    <a:pt x="102328" y="324813"/>
                  </a:moveTo>
                  <a:cubicBezTo>
                    <a:pt x="107894" y="324813"/>
                    <a:pt x="112406" y="329672"/>
                    <a:pt x="112406" y="335666"/>
                  </a:cubicBezTo>
                  <a:cubicBezTo>
                    <a:pt x="112406" y="341660"/>
                    <a:pt x="107894" y="346519"/>
                    <a:pt x="102328" y="346519"/>
                  </a:cubicBezTo>
                  <a:cubicBezTo>
                    <a:pt x="96762" y="346519"/>
                    <a:pt x="92250" y="341660"/>
                    <a:pt x="92250" y="335666"/>
                  </a:cubicBezTo>
                  <a:cubicBezTo>
                    <a:pt x="92250" y="329672"/>
                    <a:pt x="96762" y="324813"/>
                    <a:pt x="102328" y="324813"/>
                  </a:cubicBezTo>
                  <a:close/>
                  <a:moveTo>
                    <a:pt x="70545" y="324813"/>
                  </a:moveTo>
                  <a:cubicBezTo>
                    <a:pt x="76111" y="324813"/>
                    <a:pt x="80623" y="329672"/>
                    <a:pt x="80623" y="335666"/>
                  </a:cubicBezTo>
                  <a:cubicBezTo>
                    <a:pt x="80623" y="341660"/>
                    <a:pt x="76111" y="346519"/>
                    <a:pt x="70545" y="346519"/>
                  </a:cubicBezTo>
                  <a:cubicBezTo>
                    <a:pt x="64979" y="346519"/>
                    <a:pt x="60467" y="341660"/>
                    <a:pt x="60467" y="335666"/>
                  </a:cubicBezTo>
                  <a:cubicBezTo>
                    <a:pt x="60467" y="329672"/>
                    <a:pt x="64979" y="324813"/>
                    <a:pt x="70545" y="324813"/>
                  </a:cubicBezTo>
                  <a:close/>
                  <a:moveTo>
                    <a:pt x="39536" y="324813"/>
                  </a:moveTo>
                  <a:cubicBezTo>
                    <a:pt x="45102" y="324813"/>
                    <a:pt x="49614" y="329672"/>
                    <a:pt x="49614" y="335666"/>
                  </a:cubicBezTo>
                  <a:cubicBezTo>
                    <a:pt x="49614" y="341660"/>
                    <a:pt x="45102" y="346519"/>
                    <a:pt x="39536" y="346519"/>
                  </a:cubicBezTo>
                  <a:cubicBezTo>
                    <a:pt x="33970" y="346519"/>
                    <a:pt x="29458" y="341660"/>
                    <a:pt x="29458" y="335666"/>
                  </a:cubicBezTo>
                  <a:cubicBezTo>
                    <a:pt x="29458" y="329672"/>
                    <a:pt x="33970" y="324813"/>
                    <a:pt x="39536" y="324813"/>
                  </a:cubicBezTo>
                  <a:close/>
                  <a:moveTo>
                    <a:pt x="10078" y="324813"/>
                  </a:moveTo>
                  <a:cubicBezTo>
                    <a:pt x="15644" y="324813"/>
                    <a:pt x="20156" y="329672"/>
                    <a:pt x="20156" y="335666"/>
                  </a:cubicBezTo>
                  <a:cubicBezTo>
                    <a:pt x="20156" y="341660"/>
                    <a:pt x="15644" y="346519"/>
                    <a:pt x="10078" y="346519"/>
                  </a:cubicBezTo>
                  <a:cubicBezTo>
                    <a:pt x="4512" y="346519"/>
                    <a:pt x="0" y="341660"/>
                    <a:pt x="0" y="335666"/>
                  </a:cubicBezTo>
                  <a:cubicBezTo>
                    <a:pt x="0" y="329672"/>
                    <a:pt x="4512" y="324813"/>
                    <a:pt x="10078" y="324813"/>
                  </a:cubicBezTo>
                  <a:close/>
                  <a:moveTo>
                    <a:pt x="102328" y="291479"/>
                  </a:moveTo>
                  <a:cubicBezTo>
                    <a:pt x="107894" y="291479"/>
                    <a:pt x="112406" y="296338"/>
                    <a:pt x="112406" y="302332"/>
                  </a:cubicBezTo>
                  <a:cubicBezTo>
                    <a:pt x="112406" y="308326"/>
                    <a:pt x="107894" y="313185"/>
                    <a:pt x="102328" y="313185"/>
                  </a:cubicBezTo>
                  <a:cubicBezTo>
                    <a:pt x="96762" y="313185"/>
                    <a:pt x="92250" y="308326"/>
                    <a:pt x="92250" y="302332"/>
                  </a:cubicBezTo>
                  <a:cubicBezTo>
                    <a:pt x="92250" y="296338"/>
                    <a:pt x="96762" y="291479"/>
                    <a:pt x="102328" y="291479"/>
                  </a:cubicBezTo>
                  <a:close/>
                  <a:moveTo>
                    <a:pt x="70545" y="291479"/>
                  </a:moveTo>
                  <a:cubicBezTo>
                    <a:pt x="76111" y="291479"/>
                    <a:pt x="80623" y="296338"/>
                    <a:pt x="80623" y="302332"/>
                  </a:cubicBezTo>
                  <a:cubicBezTo>
                    <a:pt x="80623" y="308326"/>
                    <a:pt x="76111" y="313185"/>
                    <a:pt x="70545" y="313185"/>
                  </a:cubicBezTo>
                  <a:cubicBezTo>
                    <a:pt x="64979" y="313185"/>
                    <a:pt x="60467" y="308326"/>
                    <a:pt x="60467" y="302332"/>
                  </a:cubicBezTo>
                  <a:cubicBezTo>
                    <a:pt x="60467" y="296338"/>
                    <a:pt x="64979" y="291479"/>
                    <a:pt x="70545" y="291479"/>
                  </a:cubicBezTo>
                  <a:close/>
                  <a:moveTo>
                    <a:pt x="39536" y="291479"/>
                  </a:moveTo>
                  <a:cubicBezTo>
                    <a:pt x="45102" y="291479"/>
                    <a:pt x="49614" y="296338"/>
                    <a:pt x="49614" y="302332"/>
                  </a:cubicBezTo>
                  <a:cubicBezTo>
                    <a:pt x="49614" y="308326"/>
                    <a:pt x="45102" y="313185"/>
                    <a:pt x="39536" y="313185"/>
                  </a:cubicBezTo>
                  <a:cubicBezTo>
                    <a:pt x="33970" y="313185"/>
                    <a:pt x="29458" y="308326"/>
                    <a:pt x="29458" y="302332"/>
                  </a:cubicBezTo>
                  <a:cubicBezTo>
                    <a:pt x="29458" y="296338"/>
                    <a:pt x="33970" y="291479"/>
                    <a:pt x="39536" y="291479"/>
                  </a:cubicBezTo>
                  <a:close/>
                  <a:moveTo>
                    <a:pt x="10078" y="291479"/>
                  </a:moveTo>
                  <a:cubicBezTo>
                    <a:pt x="15644" y="291479"/>
                    <a:pt x="20156" y="296338"/>
                    <a:pt x="20156" y="302332"/>
                  </a:cubicBezTo>
                  <a:cubicBezTo>
                    <a:pt x="20156" y="308326"/>
                    <a:pt x="15644" y="313185"/>
                    <a:pt x="10078" y="313185"/>
                  </a:cubicBezTo>
                  <a:cubicBezTo>
                    <a:pt x="4512" y="313185"/>
                    <a:pt x="0" y="308326"/>
                    <a:pt x="0" y="302332"/>
                  </a:cubicBezTo>
                  <a:cubicBezTo>
                    <a:pt x="0" y="296338"/>
                    <a:pt x="4512" y="291479"/>
                    <a:pt x="10078" y="291479"/>
                  </a:cubicBezTo>
                  <a:close/>
                  <a:moveTo>
                    <a:pt x="102328" y="258145"/>
                  </a:moveTo>
                  <a:cubicBezTo>
                    <a:pt x="107894" y="258145"/>
                    <a:pt x="112406" y="263178"/>
                    <a:pt x="112406" y="269386"/>
                  </a:cubicBezTo>
                  <a:cubicBezTo>
                    <a:pt x="112406" y="275594"/>
                    <a:pt x="107894" y="280627"/>
                    <a:pt x="102328" y="280627"/>
                  </a:cubicBezTo>
                  <a:cubicBezTo>
                    <a:pt x="96762" y="280627"/>
                    <a:pt x="92250" y="275594"/>
                    <a:pt x="92250" y="269386"/>
                  </a:cubicBezTo>
                  <a:cubicBezTo>
                    <a:pt x="92250" y="263178"/>
                    <a:pt x="96762" y="258145"/>
                    <a:pt x="102328" y="258145"/>
                  </a:cubicBezTo>
                  <a:close/>
                  <a:moveTo>
                    <a:pt x="70545" y="258145"/>
                  </a:moveTo>
                  <a:cubicBezTo>
                    <a:pt x="76111" y="258145"/>
                    <a:pt x="80623" y="263178"/>
                    <a:pt x="80623" y="269386"/>
                  </a:cubicBezTo>
                  <a:cubicBezTo>
                    <a:pt x="80623" y="275594"/>
                    <a:pt x="76111" y="280627"/>
                    <a:pt x="70545" y="280627"/>
                  </a:cubicBezTo>
                  <a:cubicBezTo>
                    <a:pt x="64979" y="280627"/>
                    <a:pt x="60467" y="275594"/>
                    <a:pt x="60467" y="269386"/>
                  </a:cubicBezTo>
                  <a:cubicBezTo>
                    <a:pt x="60467" y="263178"/>
                    <a:pt x="64979" y="258145"/>
                    <a:pt x="70545" y="258145"/>
                  </a:cubicBezTo>
                  <a:close/>
                  <a:moveTo>
                    <a:pt x="39536" y="258145"/>
                  </a:moveTo>
                  <a:cubicBezTo>
                    <a:pt x="45102" y="258145"/>
                    <a:pt x="49614" y="263178"/>
                    <a:pt x="49614" y="269386"/>
                  </a:cubicBezTo>
                  <a:cubicBezTo>
                    <a:pt x="49614" y="275594"/>
                    <a:pt x="45102" y="280627"/>
                    <a:pt x="39536" y="280627"/>
                  </a:cubicBezTo>
                  <a:cubicBezTo>
                    <a:pt x="33970" y="280627"/>
                    <a:pt x="29458" y="275594"/>
                    <a:pt x="29458" y="269386"/>
                  </a:cubicBezTo>
                  <a:cubicBezTo>
                    <a:pt x="29458" y="263178"/>
                    <a:pt x="33970" y="258145"/>
                    <a:pt x="39536" y="258145"/>
                  </a:cubicBezTo>
                  <a:close/>
                  <a:moveTo>
                    <a:pt x="10078" y="258145"/>
                  </a:moveTo>
                  <a:cubicBezTo>
                    <a:pt x="15644" y="258145"/>
                    <a:pt x="20156" y="263178"/>
                    <a:pt x="20156" y="269386"/>
                  </a:cubicBezTo>
                  <a:cubicBezTo>
                    <a:pt x="20156" y="275594"/>
                    <a:pt x="15644" y="280627"/>
                    <a:pt x="10078" y="280627"/>
                  </a:cubicBezTo>
                  <a:cubicBezTo>
                    <a:pt x="4512" y="280627"/>
                    <a:pt x="0" y="275594"/>
                    <a:pt x="0" y="269386"/>
                  </a:cubicBezTo>
                  <a:cubicBezTo>
                    <a:pt x="0" y="263178"/>
                    <a:pt x="4512" y="258145"/>
                    <a:pt x="10078" y="258145"/>
                  </a:cubicBezTo>
                  <a:close/>
                  <a:moveTo>
                    <a:pt x="102328" y="225586"/>
                  </a:moveTo>
                  <a:cubicBezTo>
                    <a:pt x="107894" y="225586"/>
                    <a:pt x="112406" y="230445"/>
                    <a:pt x="112406" y="236439"/>
                  </a:cubicBezTo>
                  <a:cubicBezTo>
                    <a:pt x="112406" y="242433"/>
                    <a:pt x="107894" y="247292"/>
                    <a:pt x="102328" y="247292"/>
                  </a:cubicBezTo>
                  <a:cubicBezTo>
                    <a:pt x="96762" y="247292"/>
                    <a:pt x="92250" y="242433"/>
                    <a:pt x="92250" y="236439"/>
                  </a:cubicBezTo>
                  <a:cubicBezTo>
                    <a:pt x="92250" y="230445"/>
                    <a:pt x="96762" y="225586"/>
                    <a:pt x="102328" y="225586"/>
                  </a:cubicBezTo>
                  <a:close/>
                  <a:moveTo>
                    <a:pt x="70545" y="225586"/>
                  </a:moveTo>
                  <a:cubicBezTo>
                    <a:pt x="76111" y="225586"/>
                    <a:pt x="80623" y="230445"/>
                    <a:pt x="80623" y="236439"/>
                  </a:cubicBezTo>
                  <a:cubicBezTo>
                    <a:pt x="80623" y="242433"/>
                    <a:pt x="76111" y="247292"/>
                    <a:pt x="70545" y="247292"/>
                  </a:cubicBezTo>
                  <a:cubicBezTo>
                    <a:pt x="64979" y="247292"/>
                    <a:pt x="60467" y="242433"/>
                    <a:pt x="60467" y="236439"/>
                  </a:cubicBezTo>
                  <a:cubicBezTo>
                    <a:pt x="60467" y="230445"/>
                    <a:pt x="64979" y="225586"/>
                    <a:pt x="70545" y="225586"/>
                  </a:cubicBezTo>
                  <a:close/>
                  <a:moveTo>
                    <a:pt x="39536" y="225586"/>
                  </a:moveTo>
                  <a:cubicBezTo>
                    <a:pt x="45102" y="225586"/>
                    <a:pt x="49614" y="230445"/>
                    <a:pt x="49614" y="236439"/>
                  </a:cubicBezTo>
                  <a:cubicBezTo>
                    <a:pt x="49614" y="242433"/>
                    <a:pt x="45102" y="247292"/>
                    <a:pt x="39536" y="247292"/>
                  </a:cubicBezTo>
                  <a:cubicBezTo>
                    <a:pt x="33970" y="247292"/>
                    <a:pt x="29458" y="242433"/>
                    <a:pt x="29458" y="236439"/>
                  </a:cubicBezTo>
                  <a:cubicBezTo>
                    <a:pt x="29458" y="230445"/>
                    <a:pt x="33970" y="225586"/>
                    <a:pt x="39536" y="225586"/>
                  </a:cubicBezTo>
                  <a:close/>
                  <a:moveTo>
                    <a:pt x="10078" y="225586"/>
                  </a:moveTo>
                  <a:cubicBezTo>
                    <a:pt x="15644" y="225586"/>
                    <a:pt x="20156" y="230445"/>
                    <a:pt x="20156" y="236439"/>
                  </a:cubicBezTo>
                  <a:cubicBezTo>
                    <a:pt x="20156" y="242433"/>
                    <a:pt x="15644" y="247292"/>
                    <a:pt x="10078" y="247292"/>
                  </a:cubicBezTo>
                  <a:cubicBezTo>
                    <a:pt x="4512" y="247292"/>
                    <a:pt x="0" y="242433"/>
                    <a:pt x="0" y="236439"/>
                  </a:cubicBezTo>
                  <a:cubicBezTo>
                    <a:pt x="0" y="230445"/>
                    <a:pt x="4512" y="225586"/>
                    <a:pt x="10078" y="225586"/>
                  </a:cubicBezTo>
                  <a:close/>
                  <a:moveTo>
                    <a:pt x="102328" y="190702"/>
                  </a:moveTo>
                  <a:cubicBezTo>
                    <a:pt x="107894" y="190702"/>
                    <a:pt x="112406" y="196082"/>
                    <a:pt x="112406" y="202718"/>
                  </a:cubicBezTo>
                  <a:cubicBezTo>
                    <a:pt x="112406" y="209354"/>
                    <a:pt x="107894" y="214734"/>
                    <a:pt x="102328" y="214734"/>
                  </a:cubicBezTo>
                  <a:cubicBezTo>
                    <a:pt x="96762" y="214734"/>
                    <a:pt x="92250" y="209354"/>
                    <a:pt x="92250" y="202718"/>
                  </a:cubicBezTo>
                  <a:cubicBezTo>
                    <a:pt x="92250" y="196082"/>
                    <a:pt x="96762" y="190702"/>
                    <a:pt x="102328" y="190702"/>
                  </a:cubicBezTo>
                  <a:close/>
                  <a:moveTo>
                    <a:pt x="70545" y="190702"/>
                  </a:moveTo>
                  <a:cubicBezTo>
                    <a:pt x="76111" y="190702"/>
                    <a:pt x="80623" y="196082"/>
                    <a:pt x="80623" y="202718"/>
                  </a:cubicBezTo>
                  <a:cubicBezTo>
                    <a:pt x="80623" y="209354"/>
                    <a:pt x="76111" y="214734"/>
                    <a:pt x="70545" y="214734"/>
                  </a:cubicBezTo>
                  <a:cubicBezTo>
                    <a:pt x="64979" y="214734"/>
                    <a:pt x="60467" y="209354"/>
                    <a:pt x="60467" y="202718"/>
                  </a:cubicBezTo>
                  <a:cubicBezTo>
                    <a:pt x="60467" y="196082"/>
                    <a:pt x="64979" y="190702"/>
                    <a:pt x="70545" y="190702"/>
                  </a:cubicBezTo>
                  <a:close/>
                  <a:moveTo>
                    <a:pt x="39536" y="190702"/>
                  </a:moveTo>
                  <a:cubicBezTo>
                    <a:pt x="45102" y="190702"/>
                    <a:pt x="49614" y="196082"/>
                    <a:pt x="49614" y="202718"/>
                  </a:cubicBezTo>
                  <a:cubicBezTo>
                    <a:pt x="49614" y="209354"/>
                    <a:pt x="45102" y="214734"/>
                    <a:pt x="39536" y="214734"/>
                  </a:cubicBezTo>
                  <a:cubicBezTo>
                    <a:pt x="33970" y="214734"/>
                    <a:pt x="29458" y="209354"/>
                    <a:pt x="29458" y="202718"/>
                  </a:cubicBezTo>
                  <a:cubicBezTo>
                    <a:pt x="29458" y="196082"/>
                    <a:pt x="33970" y="190702"/>
                    <a:pt x="39536" y="190702"/>
                  </a:cubicBezTo>
                  <a:close/>
                  <a:moveTo>
                    <a:pt x="10078" y="190702"/>
                  </a:moveTo>
                  <a:cubicBezTo>
                    <a:pt x="15644" y="190702"/>
                    <a:pt x="20156" y="196082"/>
                    <a:pt x="20156" y="202718"/>
                  </a:cubicBezTo>
                  <a:cubicBezTo>
                    <a:pt x="20156" y="209354"/>
                    <a:pt x="15644" y="214734"/>
                    <a:pt x="10078" y="214734"/>
                  </a:cubicBezTo>
                  <a:cubicBezTo>
                    <a:pt x="4512" y="214734"/>
                    <a:pt x="0" y="209354"/>
                    <a:pt x="0" y="202718"/>
                  </a:cubicBezTo>
                  <a:cubicBezTo>
                    <a:pt x="0" y="196082"/>
                    <a:pt x="4512" y="190702"/>
                    <a:pt x="10078" y="190702"/>
                  </a:cubicBezTo>
                  <a:close/>
                  <a:moveTo>
                    <a:pt x="102328" y="157368"/>
                  </a:moveTo>
                  <a:cubicBezTo>
                    <a:pt x="107894" y="157368"/>
                    <a:pt x="112406" y="162401"/>
                    <a:pt x="112406" y="168609"/>
                  </a:cubicBezTo>
                  <a:cubicBezTo>
                    <a:pt x="112406" y="174817"/>
                    <a:pt x="107894" y="179850"/>
                    <a:pt x="102328" y="179850"/>
                  </a:cubicBezTo>
                  <a:cubicBezTo>
                    <a:pt x="96762" y="179850"/>
                    <a:pt x="92250" y="174817"/>
                    <a:pt x="92250" y="168609"/>
                  </a:cubicBezTo>
                  <a:cubicBezTo>
                    <a:pt x="92250" y="162401"/>
                    <a:pt x="96762" y="157368"/>
                    <a:pt x="102328" y="157368"/>
                  </a:cubicBezTo>
                  <a:close/>
                  <a:moveTo>
                    <a:pt x="70545" y="157368"/>
                  </a:moveTo>
                  <a:cubicBezTo>
                    <a:pt x="76111" y="157368"/>
                    <a:pt x="80623" y="162401"/>
                    <a:pt x="80623" y="168609"/>
                  </a:cubicBezTo>
                  <a:cubicBezTo>
                    <a:pt x="80623" y="174817"/>
                    <a:pt x="76111" y="179850"/>
                    <a:pt x="70545" y="179850"/>
                  </a:cubicBezTo>
                  <a:cubicBezTo>
                    <a:pt x="64979" y="179850"/>
                    <a:pt x="60467" y="174817"/>
                    <a:pt x="60467" y="168609"/>
                  </a:cubicBezTo>
                  <a:cubicBezTo>
                    <a:pt x="60467" y="162401"/>
                    <a:pt x="64979" y="157368"/>
                    <a:pt x="70545" y="157368"/>
                  </a:cubicBezTo>
                  <a:close/>
                  <a:moveTo>
                    <a:pt x="39536" y="157368"/>
                  </a:moveTo>
                  <a:cubicBezTo>
                    <a:pt x="45102" y="157368"/>
                    <a:pt x="49614" y="162401"/>
                    <a:pt x="49614" y="168609"/>
                  </a:cubicBezTo>
                  <a:cubicBezTo>
                    <a:pt x="49614" y="174817"/>
                    <a:pt x="45102" y="179850"/>
                    <a:pt x="39536" y="179850"/>
                  </a:cubicBezTo>
                  <a:cubicBezTo>
                    <a:pt x="33970" y="179850"/>
                    <a:pt x="29458" y="174817"/>
                    <a:pt x="29458" y="168609"/>
                  </a:cubicBezTo>
                  <a:cubicBezTo>
                    <a:pt x="29458" y="162401"/>
                    <a:pt x="33970" y="157368"/>
                    <a:pt x="39536" y="157368"/>
                  </a:cubicBezTo>
                  <a:close/>
                  <a:moveTo>
                    <a:pt x="10078" y="157368"/>
                  </a:moveTo>
                  <a:cubicBezTo>
                    <a:pt x="15644" y="157368"/>
                    <a:pt x="20156" y="162401"/>
                    <a:pt x="20156" y="168609"/>
                  </a:cubicBezTo>
                  <a:cubicBezTo>
                    <a:pt x="20156" y="174817"/>
                    <a:pt x="15644" y="179850"/>
                    <a:pt x="10078" y="179850"/>
                  </a:cubicBezTo>
                  <a:cubicBezTo>
                    <a:pt x="4512" y="179850"/>
                    <a:pt x="0" y="174817"/>
                    <a:pt x="0" y="168609"/>
                  </a:cubicBezTo>
                  <a:cubicBezTo>
                    <a:pt x="0" y="162401"/>
                    <a:pt x="4512" y="157368"/>
                    <a:pt x="10078" y="157368"/>
                  </a:cubicBezTo>
                  <a:close/>
                  <a:moveTo>
                    <a:pt x="102328" y="124809"/>
                  </a:moveTo>
                  <a:cubicBezTo>
                    <a:pt x="107894" y="124809"/>
                    <a:pt x="112406" y="129668"/>
                    <a:pt x="112406" y="135662"/>
                  </a:cubicBezTo>
                  <a:cubicBezTo>
                    <a:pt x="112406" y="141656"/>
                    <a:pt x="107894" y="146515"/>
                    <a:pt x="102328" y="146515"/>
                  </a:cubicBezTo>
                  <a:cubicBezTo>
                    <a:pt x="96762" y="146515"/>
                    <a:pt x="92250" y="141656"/>
                    <a:pt x="92250" y="135662"/>
                  </a:cubicBezTo>
                  <a:cubicBezTo>
                    <a:pt x="92250" y="129668"/>
                    <a:pt x="96762" y="124809"/>
                    <a:pt x="102328" y="124809"/>
                  </a:cubicBezTo>
                  <a:close/>
                  <a:moveTo>
                    <a:pt x="70545" y="124809"/>
                  </a:moveTo>
                  <a:cubicBezTo>
                    <a:pt x="76111" y="124809"/>
                    <a:pt x="80623" y="129668"/>
                    <a:pt x="80623" y="135662"/>
                  </a:cubicBezTo>
                  <a:cubicBezTo>
                    <a:pt x="80623" y="141656"/>
                    <a:pt x="76111" y="146515"/>
                    <a:pt x="70545" y="146515"/>
                  </a:cubicBezTo>
                  <a:cubicBezTo>
                    <a:pt x="64979" y="146515"/>
                    <a:pt x="60467" y="141656"/>
                    <a:pt x="60467" y="135662"/>
                  </a:cubicBezTo>
                  <a:cubicBezTo>
                    <a:pt x="60467" y="129668"/>
                    <a:pt x="64979" y="124809"/>
                    <a:pt x="70545" y="124809"/>
                  </a:cubicBezTo>
                  <a:close/>
                  <a:moveTo>
                    <a:pt x="39536" y="124809"/>
                  </a:moveTo>
                  <a:cubicBezTo>
                    <a:pt x="45102" y="124809"/>
                    <a:pt x="49614" y="129668"/>
                    <a:pt x="49614" y="135662"/>
                  </a:cubicBezTo>
                  <a:cubicBezTo>
                    <a:pt x="49614" y="141656"/>
                    <a:pt x="45102" y="146515"/>
                    <a:pt x="39536" y="146515"/>
                  </a:cubicBezTo>
                  <a:cubicBezTo>
                    <a:pt x="33970" y="146515"/>
                    <a:pt x="29458" y="141656"/>
                    <a:pt x="29458" y="135662"/>
                  </a:cubicBezTo>
                  <a:cubicBezTo>
                    <a:pt x="29458" y="129668"/>
                    <a:pt x="33970" y="124809"/>
                    <a:pt x="39536" y="124809"/>
                  </a:cubicBezTo>
                  <a:close/>
                  <a:moveTo>
                    <a:pt x="10078" y="124809"/>
                  </a:moveTo>
                  <a:cubicBezTo>
                    <a:pt x="15644" y="124809"/>
                    <a:pt x="20156" y="129668"/>
                    <a:pt x="20156" y="135662"/>
                  </a:cubicBezTo>
                  <a:cubicBezTo>
                    <a:pt x="20156" y="141656"/>
                    <a:pt x="15644" y="146515"/>
                    <a:pt x="10078" y="146515"/>
                  </a:cubicBezTo>
                  <a:cubicBezTo>
                    <a:pt x="4512" y="146515"/>
                    <a:pt x="0" y="141656"/>
                    <a:pt x="0" y="135662"/>
                  </a:cubicBezTo>
                  <a:cubicBezTo>
                    <a:pt x="0" y="129668"/>
                    <a:pt x="4512" y="124809"/>
                    <a:pt x="10078" y="124809"/>
                  </a:cubicBezTo>
                  <a:close/>
                  <a:moveTo>
                    <a:pt x="0" y="0"/>
                  </a:moveTo>
                  <a:lnTo>
                    <a:pt x="112405" y="0"/>
                  </a:lnTo>
                  <a:lnTo>
                    <a:pt x="112405" y="122483"/>
                  </a:lnTo>
                  <a:lnTo>
                    <a:pt x="0" y="122483"/>
                  </a:lnTo>
                  <a:close/>
                </a:path>
              </a:pathLst>
            </a:custGeom>
            <a:solidFill>
              <a:schemeClr val="tx1"/>
            </a:solidFill>
            <a:ln w="9525">
              <a:noFill/>
              <a:miter lim="800000"/>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3" name="任意多边形 312"/>
            <p:cNvSpPr/>
            <p:nvPr/>
          </p:nvSpPr>
          <p:spPr bwMode="auto">
            <a:xfrm>
              <a:off x="1689845" y="1803580"/>
              <a:ext cx="65984" cy="468000"/>
            </a:xfrm>
            <a:custGeom>
              <a:gdLst>
                <a:gd name="connsiteX0" fmla="*/ 24688 w 65984"/>
                <a:gd name="connsiteY0" fmla="*/ 0 h 812900"/>
                <a:gd name="connsiteX1" fmla="*/ 28952 w 65984"/>
                <a:gd name="connsiteY1" fmla="*/ 673 h 812900"/>
                <a:gd name="connsiteX2" fmla="*/ 33217 w 65984"/>
                <a:gd name="connsiteY2" fmla="*/ 0 h 812900"/>
                <a:gd name="connsiteX3" fmla="*/ 65984 w 65984"/>
                <a:gd name="connsiteY3" fmla="*/ 810655 h 812900"/>
                <a:gd name="connsiteX4" fmla="*/ 57456 w 65984"/>
                <a:gd name="connsiteY4" fmla="*/ 811553 h 812900"/>
                <a:gd name="connsiteX5" fmla="*/ 29555 w 65984"/>
                <a:gd name="connsiteY5" fmla="*/ 121691 h 812900"/>
                <a:gd name="connsiteX6" fmla="*/ 8528 w 65984"/>
                <a:gd name="connsiteY6" fmla="*/ 812900 h 812900"/>
                <a:gd name="connsiteX7" fmla="*/ 0 w 65984"/>
                <a:gd name="connsiteY7" fmla="*/ 811554 h 8129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84" h="812900">
                  <a:moveTo>
                    <a:pt x="24688" y="0"/>
                  </a:moveTo>
                  <a:lnTo>
                    <a:pt x="28952" y="673"/>
                  </a:lnTo>
                  <a:lnTo>
                    <a:pt x="33217" y="0"/>
                  </a:lnTo>
                  <a:lnTo>
                    <a:pt x="65984" y="810655"/>
                  </a:lnTo>
                  <a:lnTo>
                    <a:pt x="57456" y="811553"/>
                  </a:lnTo>
                  <a:lnTo>
                    <a:pt x="29555" y="121691"/>
                  </a:lnTo>
                  <a:lnTo>
                    <a:pt x="8528" y="812900"/>
                  </a:lnTo>
                  <a:lnTo>
                    <a:pt x="0" y="811554"/>
                  </a:lnTo>
                  <a:close/>
                </a:path>
              </a:pathLst>
            </a:custGeom>
            <a:solidFill>
              <a:srgbClr val="004DA1"/>
            </a:solidFill>
            <a:ln w="9525">
              <a:solidFill>
                <a:srgbClr val="000000"/>
              </a:solidFill>
              <a:round/>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grpSp>
      <p:sp>
        <p:nvSpPr>
          <p:cNvPr id="384" name="矩形 383" descr="e7d195523061f1c0c7fdb8e83abb5dcf03375f2c8b662a4106267E0752567F7A4243849C9E2D773FC6511ADD776D3461389E8BB5BAFBB3C937DB9AB1E09A294486DA4CCF35679A92315A5BDF0C7F02D8DB0983A561B9AD4F1298178A082F10F5880543885CA1055BE928E316A0B8B4EE7048C9055C03057A83CC1DFC78952A7CC061B9569E849022"/>
          <p:cNvSpPr/>
          <p:nvPr/>
        </p:nvSpPr>
        <p:spPr>
          <a:xfrm>
            <a:off x="586666" y="753172"/>
            <a:ext cx="1554480" cy="506730"/>
          </a:xfrm>
          <a:prstGeom prst="rect">
            <a:avLst/>
          </a:prstGeom>
        </p:spPr>
        <p:txBody>
          <a:bodyPr wrap="none">
            <a:spAutoFit/>
          </a:bodyPr>
          <a:lstStyle/>
          <a:p>
            <a:pPr algn="ctr">
              <a:spcAft>
                <a:spcPts val="800"/>
              </a:spcAft>
            </a:pPr>
            <a:r>
              <a:rPr lang="zh-CN" altLang="en-US" sz="2700" smtClean="0">
                <a:solidFill>
                  <a:schemeClr val="bg1"/>
                </a:solidFill>
                <a:latin typeface="华文行楷" panose="02010800040101010101" charset="-122"/>
                <a:ea typeface="华文行楷" panose="02010800040101010101" charset="-122"/>
                <a:cs typeface="Times New Roman" panose="02020603050405020304" charset="0"/>
              </a:rPr>
              <a:t>兵器特征</a:t>
            </a:r>
            <a:endParaRPr lang="zh-CN" altLang="en-US" sz="2700" smtClean="0">
              <a:solidFill>
                <a:schemeClr val="bg1"/>
              </a:solidFill>
              <a:latin typeface="华文行楷" panose="02010800040101010101" charset="-122"/>
              <a:ea typeface="华文行楷" panose="02010800040101010101" charset="-122"/>
              <a:cs typeface="Times New Roman" panose="02020603050405020304" charset="0"/>
            </a:endParaRPr>
          </a:p>
        </p:txBody>
      </p:sp>
      <p:sp>
        <p:nvSpPr>
          <p:cNvPr id="12" name="文本框 11"/>
          <p:cNvSpPr txBox="1"/>
          <p:nvPr/>
        </p:nvSpPr>
        <p:spPr>
          <a:xfrm>
            <a:off x="1072991" y="1930215"/>
            <a:ext cx="2852738" cy="460375"/>
          </a:xfrm>
          <a:prstGeom prst="rect">
            <a:avLst/>
          </a:prstGeom>
          <a:noFill/>
          <a:ln w="12700" cmpd="sng">
            <a:solidFill>
              <a:srgbClr val="FFC000"/>
            </a:solidFill>
            <a:prstDash val="sysDot"/>
          </a:ln>
        </p:spPr>
        <p:txBody>
          <a:bodyPr wrap="square" rtlCol="0">
            <a:spAutoFit/>
          </a:bodyPr>
          <a:lstStyle/>
          <a:p>
            <a:r>
              <a:rPr lang="zh-CN" altLang="en-US" sz="2400">
                <a:solidFill>
                  <a:srgbClr val="FFC000"/>
                </a:solidFill>
                <a:latin typeface="华文行楷" panose="02010800040101010101" charset="-122"/>
                <a:ea typeface="华文行楷" panose="02010800040101010101" charset="-122"/>
              </a:rPr>
              <a:t>“双鞭”呼延灼</a:t>
            </a:r>
          </a:p>
        </p:txBody>
      </p:sp>
      <p:sp>
        <p:nvSpPr>
          <p:cNvPr id="13" name="右箭头 12"/>
          <p:cNvSpPr/>
          <p:nvPr/>
        </p:nvSpPr>
        <p:spPr>
          <a:xfrm>
            <a:off x="4040981" y="2075947"/>
            <a:ext cx="590550" cy="1376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文本框 13"/>
          <p:cNvSpPr txBox="1"/>
          <p:nvPr/>
        </p:nvSpPr>
        <p:spPr>
          <a:xfrm>
            <a:off x="4761071" y="1930215"/>
            <a:ext cx="2822734" cy="460375"/>
          </a:xfrm>
          <a:prstGeom prst="rect">
            <a:avLst/>
          </a:prstGeom>
          <a:noFill/>
          <a:ln w="12700" cmpd="sng">
            <a:solidFill>
              <a:schemeClr val="bg1"/>
            </a:solidFill>
            <a:prstDash val="sysDot"/>
          </a:ln>
        </p:spPr>
        <p:txBody>
          <a:bodyPr wrap="square" rtlCol="0">
            <a:spAutoFit/>
          </a:bodyPr>
          <a:lstStyle/>
          <a:p>
            <a:pPr algn="ctr"/>
            <a:r>
              <a:rPr lang="zh-CN" altLang="en-US" sz="2400">
                <a:solidFill>
                  <a:schemeClr val="bg1"/>
                </a:solidFill>
                <a:latin typeface="华文行楷" panose="02010800040101010101" charset="-122"/>
                <a:ea typeface="华文行楷" panose="02010800040101010101" charset="-122"/>
              </a:rPr>
              <a:t>使双鞭，以此扬名</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par>
                          <p:cTn id="13" fill="hold" nodeType="afterGroup">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6" name="图片 45" descr="0873723a9c31410123a98361d8175de7"/>
          <p:cNvPicPr>
            <a:picLocks noChangeAspect="1"/>
          </p:cNvPicPr>
          <p:nvPr/>
        </p:nvPicPr>
        <p:blipFill>
          <a:blip r:embed="rId2"/>
          <a:stretch>
            <a:fillRect/>
          </a:stretch>
        </p:blipFill>
        <p:spPr>
          <a:xfrm>
            <a:off x="7583785" y="450"/>
            <a:ext cx="1560215" cy="1161996"/>
          </a:xfrm>
          <a:prstGeom prst="rect">
            <a:avLst/>
          </a:prstGeom>
        </p:spPr>
      </p:pic>
      <p:grpSp>
        <p:nvGrpSpPr>
          <p:cNvPr id="284" name="组合 283"/>
          <p:cNvGrpSpPr/>
          <p:nvPr/>
        </p:nvGrpSpPr>
        <p:grpSpPr>
          <a:xfrm>
            <a:off x="101697" y="330408"/>
            <a:ext cx="530661" cy="1231943"/>
            <a:chOff x="1381024" y="1803580"/>
            <a:chExt cx="686768" cy="1594350"/>
          </a:xfrm>
        </p:grpSpPr>
        <p:sp>
          <p:nvSpPr>
            <p:cNvPr id="285" name="Freeform 5"/>
            <p:cNvSpPr/>
            <p:nvPr/>
          </p:nvSpPr>
          <p:spPr bwMode="auto">
            <a:xfrm>
              <a:off x="1416485" y="2269027"/>
              <a:ext cx="614051" cy="97853"/>
            </a:xfrm>
            <a:custGeom>
              <a:gdLst>
                <a:gd name="T0" fmla="*/ 309 w 577"/>
                <a:gd name="T1" fmla="*/ 0 h 92"/>
                <a:gd name="T2" fmla="*/ 3 w 577"/>
                <a:gd name="T3" fmla="*/ 17 h 92"/>
                <a:gd name="T4" fmla="*/ 0 w 577"/>
                <a:gd name="T5" fmla="*/ 17 h 92"/>
                <a:gd name="T6" fmla="*/ 42 w 577"/>
                <a:gd name="T7" fmla="*/ 44 h 92"/>
                <a:gd name="T8" fmla="*/ 54 w 577"/>
                <a:gd name="T9" fmla="*/ 69 h 92"/>
                <a:gd name="T10" fmla="*/ 44 w 577"/>
                <a:gd name="T11" fmla="*/ 92 h 92"/>
                <a:gd name="T12" fmla="*/ 288 w 577"/>
                <a:gd name="T13" fmla="*/ 75 h 92"/>
                <a:gd name="T14" fmla="*/ 289 w 577"/>
                <a:gd name="T15" fmla="*/ 75 h 92"/>
                <a:gd name="T16" fmla="*/ 289 w 577"/>
                <a:gd name="T17" fmla="*/ 75 h 92"/>
                <a:gd name="T18" fmla="*/ 532 w 577"/>
                <a:gd name="T19" fmla="*/ 92 h 92"/>
                <a:gd name="T20" fmla="*/ 522 w 577"/>
                <a:gd name="T21" fmla="*/ 70 h 92"/>
                <a:gd name="T22" fmla="*/ 531 w 577"/>
                <a:gd name="T23" fmla="*/ 49 h 92"/>
                <a:gd name="T24" fmla="*/ 551 w 577"/>
                <a:gd name="T25" fmla="*/ 32 h 92"/>
                <a:gd name="T26" fmla="*/ 577 w 577"/>
                <a:gd name="T27" fmla="*/ 17 h 92"/>
                <a:gd name="T28" fmla="*/ 309 w 577"/>
                <a:gd name="T29"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7" h="92">
                  <a:moveTo>
                    <a:pt x="309" y="0"/>
                  </a:moveTo>
                  <a:cubicBezTo>
                    <a:pt x="158" y="0"/>
                    <a:pt x="32" y="13"/>
                    <a:pt x="3" y="17"/>
                  </a:cubicBezTo>
                  <a:cubicBezTo>
                    <a:pt x="2" y="17"/>
                    <a:pt x="1" y="17"/>
                    <a:pt x="0" y="17"/>
                  </a:cubicBezTo>
                  <a:cubicBezTo>
                    <a:pt x="21" y="26"/>
                    <a:pt x="34" y="35"/>
                    <a:pt x="42" y="44"/>
                  </a:cubicBezTo>
                  <a:cubicBezTo>
                    <a:pt x="51" y="53"/>
                    <a:pt x="54" y="62"/>
                    <a:pt x="54" y="69"/>
                  </a:cubicBezTo>
                  <a:cubicBezTo>
                    <a:pt x="54" y="80"/>
                    <a:pt x="48" y="88"/>
                    <a:pt x="44" y="92"/>
                  </a:cubicBezTo>
                  <a:cubicBezTo>
                    <a:pt x="62" y="89"/>
                    <a:pt x="156" y="75"/>
                    <a:pt x="288" y="75"/>
                  </a:cubicBezTo>
                  <a:cubicBezTo>
                    <a:pt x="288" y="75"/>
                    <a:pt x="288" y="75"/>
                    <a:pt x="289" y="75"/>
                  </a:cubicBezTo>
                  <a:cubicBezTo>
                    <a:pt x="289" y="75"/>
                    <a:pt x="289" y="75"/>
                    <a:pt x="289" y="75"/>
                  </a:cubicBezTo>
                  <a:cubicBezTo>
                    <a:pt x="420" y="75"/>
                    <a:pt x="514" y="89"/>
                    <a:pt x="532" y="92"/>
                  </a:cubicBezTo>
                  <a:cubicBezTo>
                    <a:pt x="525" y="85"/>
                    <a:pt x="522" y="77"/>
                    <a:pt x="522" y="70"/>
                  </a:cubicBezTo>
                  <a:cubicBezTo>
                    <a:pt x="522" y="63"/>
                    <a:pt x="526" y="56"/>
                    <a:pt x="531" y="49"/>
                  </a:cubicBezTo>
                  <a:cubicBezTo>
                    <a:pt x="537" y="42"/>
                    <a:pt x="544" y="36"/>
                    <a:pt x="551" y="32"/>
                  </a:cubicBezTo>
                  <a:cubicBezTo>
                    <a:pt x="562" y="24"/>
                    <a:pt x="572" y="19"/>
                    <a:pt x="577" y="17"/>
                  </a:cubicBezTo>
                  <a:cubicBezTo>
                    <a:pt x="488" y="4"/>
                    <a:pt x="395" y="0"/>
                    <a:pt x="309"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6" name="Freeform 6"/>
            <p:cNvSpPr>
              <a:spLocks noEditPoints="1"/>
            </p:cNvSpPr>
            <p:nvPr/>
          </p:nvSpPr>
          <p:spPr bwMode="auto">
            <a:xfrm>
              <a:off x="1408854" y="2267231"/>
              <a:ext cx="629313" cy="102791"/>
            </a:xfrm>
            <a:custGeom>
              <a:gdLst>
                <a:gd name="T0" fmla="*/ 49 w 591"/>
                <a:gd name="T1" fmla="*/ 95 h 97"/>
                <a:gd name="T2" fmla="*/ 48 w 591"/>
                <a:gd name="T3" fmla="*/ 96 h 97"/>
                <a:gd name="T4" fmla="*/ 47 w 591"/>
                <a:gd name="T5" fmla="*/ 96 h 97"/>
                <a:gd name="T6" fmla="*/ 45 w 591"/>
                <a:gd name="T7" fmla="*/ 97 h 97"/>
                <a:gd name="T8" fmla="*/ 48 w 591"/>
                <a:gd name="T9" fmla="*/ 96 h 97"/>
                <a:gd name="T10" fmla="*/ 48 w 591"/>
                <a:gd name="T11" fmla="*/ 96 h 97"/>
                <a:gd name="T12" fmla="*/ 49 w 591"/>
                <a:gd name="T13" fmla="*/ 95 h 97"/>
                <a:gd name="T14" fmla="*/ 544 w 591"/>
                <a:gd name="T15" fmla="*/ 95 h 97"/>
                <a:gd name="T16" fmla="*/ 543 w 591"/>
                <a:gd name="T17" fmla="*/ 96 h 97"/>
                <a:gd name="T18" fmla="*/ 543 w 591"/>
                <a:gd name="T19" fmla="*/ 96 h 97"/>
                <a:gd name="T20" fmla="*/ 546 w 591"/>
                <a:gd name="T21" fmla="*/ 97 h 97"/>
                <a:gd name="T22" fmla="*/ 544 w 591"/>
                <a:gd name="T23" fmla="*/ 95 h 97"/>
                <a:gd name="T24" fmla="*/ 316 w 591"/>
                <a:gd name="T25" fmla="*/ 0 h 97"/>
                <a:gd name="T26" fmla="*/ 3 w 591"/>
                <a:gd name="T27" fmla="*/ 17 h 97"/>
                <a:gd name="T28" fmla="*/ 0 w 591"/>
                <a:gd name="T29" fmla="*/ 18 h 97"/>
                <a:gd name="T30" fmla="*/ 3 w 591"/>
                <a:gd name="T31" fmla="*/ 19 h 97"/>
                <a:gd name="T32" fmla="*/ 4 w 591"/>
                <a:gd name="T33" fmla="*/ 18 h 97"/>
                <a:gd name="T34" fmla="*/ 3 w 591"/>
                <a:gd name="T35" fmla="*/ 19 h 97"/>
                <a:gd name="T36" fmla="*/ 48 w 591"/>
                <a:gd name="T37" fmla="*/ 47 h 97"/>
                <a:gd name="T38" fmla="*/ 59 w 591"/>
                <a:gd name="T39" fmla="*/ 71 h 97"/>
                <a:gd name="T40" fmla="*/ 53 w 591"/>
                <a:gd name="T41" fmla="*/ 88 h 97"/>
                <a:gd name="T42" fmla="*/ 50 w 591"/>
                <a:gd name="T43" fmla="*/ 93 h 97"/>
                <a:gd name="T44" fmla="*/ 48 w 591"/>
                <a:gd name="T45" fmla="*/ 94 h 97"/>
                <a:gd name="T46" fmla="*/ 48 w 591"/>
                <a:gd name="T47" fmla="*/ 94 h 97"/>
                <a:gd name="T48" fmla="*/ 48 w 591"/>
                <a:gd name="T49" fmla="*/ 94 h 97"/>
                <a:gd name="T50" fmla="*/ 51 w 591"/>
                <a:gd name="T51" fmla="*/ 94 h 97"/>
                <a:gd name="T52" fmla="*/ 61 w 591"/>
                <a:gd name="T53" fmla="*/ 71 h 97"/>
                <a:gd name="T54" fmla="*/ 49 w 591"/>
                <a:gd name="T55" fmla="*/ 46 h 97"/>
                <a:gd name="T56" fmla="*/ 7 w 591"/>
                <a:gd name="T57" fmla="*/ 19 h 97"/>
                <a:gd name="T58" fmla="*/ 10 w 591"/>
                <a:gd name="T59" fmla="*/ 19 h 97"/>
                <a:gd name="T60" fmla="*/ 316 w 591"/>
                <a:gd name="T61" fmla="*/ 2 h 97"/>
                <a:gd name="T62" fmla="*/ 584 w 591"/>
                <a:gd name="T63" fmla="*/ 19 h 97"/>
                <a:gd name="T64" fmla="*/ 558 w 591"/>
                <a:gd name="T65" fmla="*/ 34 h 97"/>
                <a:gd name="T66" fmla="*/ 538 w 591"/>
                <a:gd name="T67" fmla="*/ 51 h 97"/>
                <a:gd name="T68" fmla="*/ 529 w 591"/>
                <a:gd name="T69" fmla="*/ 72 h 97"/>
                <a:gd name="T70" fmla="*/ 539 w 591"/>
                <a:gd name="T71" fmla="*/ 94 h 97"/>
                <a:gd name="T72" fmla="*/ 296 w 591"/>
                <a:gd name="T73" fmla="*/ 77 h 97"/>
                <a:gd name="T74" fmla="*/ 296 w 591"/>
                <a:gd name="T75" fmla="*/ 77 h 97"/>
                <a:gd name="T76" fmla="*/ 543 w 591"/>
                <a:gd name="T77" fmla="*/ 94 h 97"/>
                <a:gd name="T78" fmla="*/ 543 w 591"/>
                <a:gd name="T79" fmla="*/ 94 h 97"/>
                <a:gd name="T80" fmla="*/ 531 w 591"/>
                <a:gd name="T81" fmla="*/ 72 h 97"/>
                <a:gd name="T82" fmla="*/ 540 w 591"/>
                <a:gd name="T83" fmla="*/ 52 h 97"/>
                <a:gd name="T84" fmla="*/ 570 w 591"/>
                <a:gd name="T85" fmla="*/ 29 h 97"/>
                <a:gd name="T86" fmla="*/ 583 w 591"/>
                <a:gd name="T87" fmla="*/ 22 h 97"/>
                <a:gd name="T88" fmla="*/ 588 w 591"/>
                <a:gd name="T89" fmla="*/ 19 h 97"/>
                <a:gd name="T90" fmla="*/ 591 w 591"/>
                <a:gd name="T91" fmla="*/ 18 h 97"/>
                <a:gd name="T92" fmla="*/ 588 w 591"/>
                <a:gd name="T93" fmla="*/ 17 h 97"/>
                <a:gd name="T94" fmla="*/ 316 w 591"/>
                <a:gd name="T95" fmla="*/ 0 h 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1" h="97">
                  <a:moveTo>
                    <a:pt x="49" y="95"/>
                  </a:moveTo>
                  <a:cubicBezTo>
                    <a:pt x="48" y="96"/>
                    <a:pt x="48" y="96"/>
                    <a:pt x="48" y="96"/>
                  </a:cubicBezTo>
                  <a:cubicBezTo>
                    <a:pt x="47" y="96"/>
                    <a:pt x="47" y="96"/>
                    <a:pt x="47" y="96"/>
                  </a:cubicBezTo>
                  <a:cubicBezTo>
                    <a:pt x="45" y="97"/>
                    <a:pt x="45" y="97"/>
                    <a:pt x="45" y="97"/>
                  </a:cubicBezTo>
                  <a:cubicBezTo>
                    <a:pt x="48" y="96"/>
                    <a:pt x="48" y="96"/>
                    <a:pt x="48" y="96"/>
                  </a:cubicBezTo>
                  <a:cubicBezTo>
                    <a:pt x="48" y="96"/>
                    <a:pt x="48" y="96"/>
                    <a:pt x="48" y="96"/>
                  </a:cubicBezTo>
                  <a:cubicBezTo>
                    <a:pt x="49" y="95"/>
                    <a:pt x="49" y="95"/>
                    <a:pt x="49" y="95"/>
                  </a:cubicBezTo>
                  <a:moveTo>
                    <a:pt x="544" y="95"/>
                  </a:moveTo>
                  <a:cubicBezTo>
                    <a:pt x="543" y="96"/>
                    <a:pt x="543" y="96"/>
                    <a:pt x="543" y="96"/>
                  </a:cubicBezTo>
                  <a:cubicBezTo>
                    <a:pt x="543" y="96"/>
                    <a:pt x="543" y="96"/>
                    <a:pt x="543" y="96"/>
                  </a:cubicBezTo>
                  <a:cubicBezTo>
                    <a:pt x="546" y="97"/>
                    <a:pt x="546" y="97"/>
                    <a:pt x="546" y="97"/>
                  </a:cubicBezTo>
                  <a:cubicBezTo>
                    <a:pt x="544" y="95"/>
                    <a:pt x="544" y="95"/>
                    <a:pt x="544" y="95"/>
                  </a:cubicBezTo>
                  <a:moveTo>
                    <a:pt x="316" y="0"/>
                  </a:moveTo>
                  <a:cubicBezTo>
                    <a:pt x="143" y="0"/>
                    <a:pt x="3" y="17"/>
                    <a:pt x="3" y="17"/>
                  </a:cubicBezTo>
                  <a:cubicBezTo>
                    <a:pt x="0" y="18"/>
                    <a:pt x="0" y="18"/>
                    <a:pt x="0" y="18"/>
                  </a:cubicBezTo>
                  <a:cubicBezTo>
                    <a:pt x="3" y="19"/>
                    <a:pt x="3" y="19"/>
                    <a:pt x="3" y="19"/>
                  </a:cubicBezTo>
                  <a:cubicBezTo>
                    <a:pt x="4" y="18"/>
                    <a:pt x="4" y="18"/>
                    <a:pt x="4" y="18"/>
                  </a:cubicBezTo>
                  <a:cubicBezTo>
                    <a:pt x="3" y="19"/>
                    <a:pt x="3" y="19"/>
                    <a:pt x="3" y="19"/>
                  </a:cubicBezTo>
                  <a:cubicBezTo>
                    <a:pt x="26" y="29"/>
                    <a:pt x="39" y="38"/>
                    <a:pt x="48" y="47"/>
                  </a:cubicBezTo>
                  <a:cubicBezTo>
                    <a:pt x="56" y="56"/>
                    <a:pt x="59" y="64"/>
                    <a:pt x="59" y="71"/>
                  </a:cubicBezTo>
                  <a:cubicBezTo>
                    <a:pt x="59" y="78"/>
                    <a:pt x="56" y="84"/>
                    <a:pt x="53" y="88"/>
                  </a:cubicBezTo>
                  <a:cubicBezTo>
                    <a:pt x="52" y="90"/>
                    <a:pt x="51" y="92"/>
                    <a:pt x="50" y="93"/>
                  </a:cubicBezTo>
                  <a:cubicBezTo>
                    <a:pt x="49" y="93"/>
                    <a:pt x="49" y="94"/>
                    <a:pt x="48" y="94"/>
                  </a:cubicBezTo>
                  <a:cubicBezTo>
                    <a:pt x="48" y="94"/>
                    <a:pt x="48" y="94"/>
                    <a:pt x="48" y="94"/>
                  </a:cubicBezTo>
                  <a:cubicBezTo>
                    <a:pt x="48" y="94"/>
                    <a:pt x="48" y="94"/>
                    <a:pt x="48" y="94"/>
                  </a:cubicBezTo>
                  <a:cubicBezTo>
                    <a:pt x="48" y="94"/>
                    <a:pt x="49" y="94"/>
                    <a:pt x="51" y="94"/>
                  </a:cubicBezTo>
                  <a:cubicBezTo>
                    <a:pt x="55" y="90"/>
                    <a:pt x="61" y="82"/>
                    <a:pt x="61" y="71"/>
                  </a:cubicBezTo>
                  <a:cubicBezTo>
                    <a:pt x="61" y="64"/>
                    <a:pt x="58" y="55"/>
                    <a:pt x="49" y="46"/>
                  </a:cubicBezTo>
                  <a:cubicBezTo>
                    <a:pt x="41" y="37"/>
                    <a:pt x="28" y="28"/>
                    <a:pt x="7" y="19"/>
                  </a:cubicBezTo>
                  <a:cubicBezTo>
                    <a:pt x="8" y="19"/>
                    <a:pt x="9" y="19"/>
                    <a:pt x="10" y="19"/>
                  </a:cubicBezTo>
                  <a:cubicBezTo>
                    <a:pt x="39" y="15"/>
                    <a:pt x="165" y="2"/>
                    <a:pt x="316" y="2"/>
                  </a:cubicBezTo>
                  <a:cubicBezTo>
                    <a:pt x="402" y="2"/>
                    <a:pt x="495" y="6"/>
                    <a:pt x="584" y="19"/>
                  </a:cubicBezTo>
                  <a:cubicBezTo>
                    <a:pt x="579" y="21"/>
                    <a:pt x="569" y="26"/>
                    <a:pt x="558" y="34"/>
                  </a:cubicBezTo>
                  <a:cubicBezTo>
                    <a:pt x="551" y="38"/>
                    <a:pt x="544" y="44"/>
                    <a:pt x="538" y="51"/>
                  </a:cubicBezTo>
                  <a:cubicBezTo>
                    <a:pt x="533" y="58"/>
                    <a:pt x="529" y="65"/>
                    <a:pt x="529" y="72"/>
                  </a:cubicBezTo>
                  <a:cubicBezTo>
                    <a:pt x="529" y="79"/>
                    <a:pt x="532" y="87"/>
                    <a:pt x="539" y="94"/>
                  </a:cubicBezTo>
                  <a:cubicBezTo>
                    <a:pt x="521" y="91"/>
                    <a:pt x="427" y="77"/>
                    <a:pt x="296" y="77"/>
                  </a:cubicBezTo>
                  <a:cubicBezTo>
                    <a:pt x="296" y="77"/>
                    <a:pt x="296" y="77"/>
                    <a:pt x="296" y="77"/>
                  </a:cubicBezTo>
                  <a:cubicBezTo>
                    <a:pt x="369" y="77"/>
                    <a:pt x="453" y="81"/>
                    <a:pt x="543" y="94"/>
                  </a:cubicBezTo>
                  <a:cubicBezTo>
                    <a:pt x="543" y="94"/>
                    <a:pt x="543" y="94"/>
                    <a:pt x="543" y="94"/>
                  </a:cubicBezTo>
                  <a:cubicBezTo>
                    <a:pt x="534" y="87"/>
                    <a:pt x="531" y="79"/>
                    <a:pt x="531" y="72"/>
                  </a:cubicBezTo>
                  <a:cubicBezTo>
                    <a:pt x="531" y="65"/>
                    <a:pt x="535" y="59"/>
                    <a:pt x="540" y="52"/>
                  </a:cubicBezTo>
                  <a:cubicBezTo>
                    <a:pt x="548" y="43"/>
                    <a:pt x="560" y="34"/>
                    <a:pt x="570" y="29"/>
                  </a:cubicBezTo>
                  <a:cubicBezTo>
                    <a:pt x="575" y="26"/>
                    <a:pt x="579" y="23"/>
                    <a:pt x="583" y="22"/>
                  </a:cubicBezTo>
                  <a:cubicBezTo>
                    <a:pt x="586" y="20"/>
                    <a:pt x="588" y="19"/>
                    <a:pt x="588" y="19"/>
                  </a:cubicBezTo>
                  <a:cubicBezTo>
                    <a:pt x="591" y="18"/>
                    <a:pt x="591" y="18"/>
                    <a:pt x="591" y="18"/>
                  </a:cubicBezTo>
                  <a:cubicBezTo>
                    <a:pt x="588" y="17"/>
                    <a:pt x="588" y="17"/>
                    <a:pt x="588" y="17"/>
                  </a:cubicBezTo>
                  <a:cubicBezTo>
                    <a:pt x="498" y="5"/>
                    <a:pt x="403" y="0"/>
                    <a:pt x="316"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7" name="Freeform 7"/>
            <p:cNvSpPr/>
            <p:nvPr/>
          </p:nvSpPr>
          <p:spPr bwMode="auto">
            <a:xfrm>
              <a:off x="1381024" y="2240299"/>
              <a:ext cx="682728" cy="56557"/>
            </a:xfrm>
            <a:custGeom>
              <a:gdLst>
                <a:gd name="T0" fmla="*/ 614 w 641"/>
                <a:gd name="T1" fmla="*/ 52 h 53"/>
                <a:gd name="T2" fmla="*/ 641 w 641"/>
                <a:gd name="T3" fmla="*/ 39 h 53"/>
                <a:gd name="T4" fmla="*/ 0 w 641"/>
                <a:gd name="T5" fmla="*/ 39 h 53"/>
                <a:gd name="T6" fmla="*/ 30 w 641"/>
                <a:gd name="T7" fmla="*/ 53 h 53"/>
                <a:gd name="T8" fmla="*/ 614 w 641"/>
                <a:gd name="T9" fmla="*/ 52 h 53"/>
              </a:gdLst>
              <a:cxnLst>
                <a:cxn ang="0">
                  <a:pos x="T0" y="T1"/>
                </a:cxn>
                <a:cxn ang="0">
                  <a:pos x="T2" y="T3"/>
                </a:cxn>
                <a:cxn ang="0">
                  <a:pos x="T4" y="T5"/>
                </a:cxn>
                <a:cxn ang="0">
                  <a:pos x="T6" y="T7"/>
                </a:cxn>
                <a:cxn ang="0">
                  <a:pos x="T8" y="T9"/>
                </a:cxn>
              </a:cxnLst>
              <a:rect l="0" t="0" r="r" b="b"/>
              <a:pathLst>
                <a:path w="641" h="52">
                  <a:moveTo>
                    <a:pt x="614" y="52"/>
                  </a:moveTo>
                  <a:cubicBezTo>
                    <a:pt x="628" y="44"/>
                    <a:pt x="641" y="39"/>
                    <a:pt x="641" y="39"/>
                  </a:cubicBezTo>
                  <a:cubicBezTo>
                    <a:pt x="351" y="0"/>
                    <a:pt x="0" y="39"/>
                    <a:pt x="0" y="39"/>
                  </a:cubicBezTo>
                  <a:cubicBezTo>
                    <a:pt x="12" y="43"/>
                    <a:pt x="22" y="48"/>
                    <a:pt x="30" y="53"/>
                  </a:cubicBezTo>
                  <a:cubicBezTo>
                    <a:pt x="115" y="45"/>
                    <a:pt x="381" y="26"/>
                    <a:pt x="614" y="52"/>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8" name="Freeform 8"/>
            <p:cNvSpPr/>
            <p:nvPr/>
          </p:nvSpPr>
          <p:spPr bwMode="auto">
            <a:xfrm>
              <a:off x="1381024" y="2262743"/>
              <a:ext cx="686768" cy="35012"/>
            </a:xfrm>
            <a:custGeom>
              <a:gdLst>
                <a:gd name="T0" fmla="*/ 614 w 645"/>
                <a:gd name="T1" fmla="*/ 31 h 33"/>
                <a:gd name="T2" fmla="*/ 614 w 645"/>
                <a:gd name="T3" fmla="*/ 32 h 33"/>
                <a:gd name="T4" fmla="*/ 633 w 645"/>
                <a:gd name="T5" fmla="*/ 22 h 33"/>
                <a:gd name="T6" fmla="*/ 639 w 645"/>
                <a:gd name="T7" fmla="*/ 20 h 33"/>
                <a:gd name="T8" fmla="*/ 641 w 645"/>
                <a:gd name="T9" fmla="*/ 19 h 33"/>
                <a:gd name="T10" fmla="*/ 645 w 645"/>
                <a:gd name="T11" fmla="*/ 17 h 33"/>
                <a:gd name="T12" fmla="*/ 641 w 645"/>
                <a:gd name="T13" fmla="*/ 17 h 33"/>
                <a:gd name="T14" fmla="*/ 346 w 645"/>
                <a:gd name="T15" fmla="*/ 0 h 33"/>
                <a:gd name="T16" fmla="*/ 0 w 645"/>
                <a:gd name="T17" fmla="*/ 17 h 33"/>
                <a:gd name="T18" fmla="*/ 0 w 645"/>
                <a:gd name="T19" fmla="*/ 19 h 33"/>
                <a:gd name="T20" fmla="*/ 29 w 645"/>
                <a:gd name="T21" fmla="*/ 33 h 33"/>
                <a:gd name="T22" fmla="*/ 29 w 645"/>
                <a:gd name="T23" fmla="*/ 33 h 33"/>
                <a:gd name="T24" fmla="*/ 30 w 645"/>
                <a:gd name="T25" fmla="*/ 33 h 33"/>
                <a:gd name="T26" fmla="*/ 345 w 645"/>
                <a:gd name="T27" fmla="*/ 19 h 33"/>
                <a:gd name="T28" fmla="*/ 613 w 645"/>
                <a:gd name="T29" fmla="*/ 32 h 33"/>
                <a:gd name="T30" fmla="*/ 614 w 645"/>
                <a:gd name="T31" fmla="*/ 32 h 33"/>
                <a:gd name="T32" fmla="*/ 614 w 645"/>
                <a:gd name="T33" fmla="*/ 32 h 33"/>
                <a:gd name="T34" fmla="*/ 614 w 645"/>
                <a:gd name="T35" fmla="*/ 31 h 33"/>
                <a:gd name="T36" fmla="*/ 614 w 645"/>
                <a:gd name="T37" fmla="*/ 30 h 33"/>
                <a:gd name="T38" fmla="*/ 345 w 645"/>
                <a:gd name="T39" fmla="*/ 17 h 33"/>
                <a:gd name="T40" fmla="*/ 29 w 645"/>
                <a:gd name="T41" fmla="*/ 31 h 33"/>
                <a:gd name="T42" fmla="*/ 30 w 645"/>
                <a:gd name="T43" fmla="*/ 32 h 33"/>
                <a:gd name="T44" fmla="*/ 30 w 645"/>
                <a:gd name="T45" fmla="*/ 31 h 33"/>
                <a:gd name="T46" fmla="*/ 0 w 645"/>
                <a:gd name="T47" fmla="*/ 17 h 33"/>
                <a:gd name="T48" fmla="*/ 0 w 645"/>
                <a:gd name="T49" fmla="*/ 18 h 33"/>
                <a:gd name="T50" fmla="*/ 0 w 645"/>
                <a:gd name="T51" fmla="*/ 19 h 33"/>
                <a:gd name="T52" fmla="*/ 7 w 645"/>
                <a:gd name="T53" fmla="*/ 18 h 33"/>
                <a:gd name="T54" fmla="*/ 346 w 645"/>
                <a:gd name="T55" fmla="*/ 2 h 33"/>
                <a:gd name="T56" fmla="*/ 641 w 645"/>
                <a:gd name="T57" fmla="*/ 19 h 33"/>
                <a:gd name="T58" fmla="*/ 641 w 645"/>
                <a:gd name="T59" fmla="*/ 18 h 33"/>
                <a:gd name="T60" fmla="*/ 640 w 645"/>
                <a:gd name="T61" fmla="*/ 17 h 33"/>
                <a:gd name="T62" fmla="*/ 613 w 645"/>
                <a:gd name="T63" fmla="*/ 31 h 33"/>
                <a:gd name="T64" fmla="*/ 614 w 645"/>
                <a:gd name="T65" fmla="*/ 31 h 33"/>
                <a:gd name="T66" fmla="*/ 614 w 645"/>
                <a:gd name="T67" fmla="*/ 30 h 33"/>
                <a:gd name="T68" fmla="*/ 614 w 645"/>
                <a:gd name="T69" fmla="*/ 31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5" h="33">
                  <a:moveTo>
                    <a:pt x="614" y="31"/>
                  </a:moveTo>
                  <a:cubicBezTo>
                    <a:pt x="614" y="32"/>
                    <a:pt x="614" y="32"/>
                    <a:pt x="614" y="32"/>
                  </a:cubicBezTo>
                  <a:cubicBezTo>
                    <a:pt x="621" y="28"/>
                    <a:pt x="628" y="25"/>
                    <a:pt x="633" y="22"/>
                  </a:cubicBezTo>
                  <a:cubicBezTo>
                    <a:pt x="635" y="21"/>
                    <a:pt x="637" y="20"/>
                    <a:pt x="639" y="20"/>
                  </a:cubicBezTo>
                  <a:cubicBezTo>
                    <a:pt x="640" y="19"/>
                    <a:pt x="641" y="19"/>
                    <a:pt x="641" y="19"/>
                  </a:cubicBezTo>
                  <a:cubicBezTo>
                    <a:pt x="645" y="17"/>
                    <a:pt x="645" y="17"/>
                    <a:pt x="645" y="17"/>
                  </a:cubicBezTo>
                  <a:cubicBezTo>
                    <a:pt x="641" y="17"/>
                    <a:pt x="641" y="17"/>
                    <a:pt x="641" y="17"/>
                  </a:cubicBezTo>
                  <a:cubicBezTo>
                    <a:pt x="544" y="4"/>
                    <a:pt x="441" y="0"/>
                    <a:pt x="346" y="0"/>
                  </a:cubicBezTo>
                  <a:cubicBezTo>
                    <a:pt x="156" y="0"/>
                    <a:pt x="0" y="17"/>
                    <a:pt x="0" y="17"/>
                  </a:cubicBezTo>
                  <a:cubicBezTo>
                    <a:pt x="0" y="19"/>
                    <a:pt x="0" y="19"/>
                    <a:pt x="0" y="19"/>
                  </a:cubicBezTo>
                  <a:cubicBezTo>
                    <a:pt x="12" y="23"/>
                    <a:pt x="21" y="28"/>
                    <a:pt x="29" y="33"/>
                  </a:cubicBezTo>
                  <a:cubicBezTo>
                    <a:pt x="29" y="33"/>
                    <a:pt x="29" y="33"/>
                    <a:pt x="29" y="33"/>
                  </a:cubicBezTo>
                  <a:cubicBezTo>
                    <a:pt x="30" y="33"/>
                    <a:pt x="30" y="33"/>
                    <a:pt x="30" y="33"/>
                  </a:cubicBezTo>
                  <a:cubicBezTo>
                    <a:pt x="82" y="28"/>
                    <a:pt x="204" y="19"/>
                    <a:pt x="345" y="19"/>
                  </a:cubicBezTo>
                  <a:cubicBezTo>
                    <a:pt x="431" y="19"/>
                    <a:pt x="525" y="22"/>
                    <a:pt x="613" y="32"/>
                  </a:cubicBezTo>
                  <a:cubicBezTo>
                    <a:pt x="614" y="32"/>
                    <a:pt x="614" y="32"/>
                    <a:pt x="614" y="32"/>
                  </a:cubicBezTo>
                  <a:cubicBezTo>
                    <a:pt x="614" y="32"/>
                    <a:pt x="614" y="32"/>
                    <a:pt x="614" y="32"/>
                  </a:cubicBezTo>
                  <a:cubicBezTo>
                    <a:pt x="614" y="31"/>
                    <a:pt x="614" y="31"/>
                    <a:pt x="614" y="31"/>
                  </a:cubicBezTo>
                  <a:cubicBezTo>
                    <a:pt x="614" y="30"/>
                    <a:pt x="614" y="30"/>
                    <a:pt x="614" y="30"/>
                  </a:cubicBezTo>
                  <a:cubicBezTo>
                    <a:pt x="525" y="20"/>
                    <a:pt x="432" y="17"/>
                    <a:pt x="345" y="17"/>
                  </a:cubicBezTo>
                  <a:cubicBezTo>
                    <a:pt x="204" y="17"/>
                    <a:pt x="82" y="26"/>
                    <a:pt x="29" y="31"/>
                  </a:cubicBezTo>
                  <a:cubicBezTo>
                    <a:pt x="30" y="32"/>
                    <a:pt x="30" y="32"/>
                    <a:pt x="30" y="32"/>
                  </a:cubicBezTo>
                  <a:cubicBezTo>
                    <a:pt x="30" y="31"/>
                    <a:pt x="30" y="31"/>
                    <a:pt x="30" y="31"/>
                  </a:cubicBezTo>
                  <a:cubicBezTo>
                    <a:pt x="22" y="26"/>
                    <a:pt x="12" y="21"/>
                    <a:pt x="0" y="17"/>
                  </a:cubicBezTo>
                  <a:cubicBezTo>
                    <a:pt x="0" y="18"/>
                    <a:pt x="0" y="18"/>
                    <a:pt x="0" y="18"/>
                  </a:cubicBezTo>
                  <a:cubicBezTo>
                    <a:pt x="0" y="19"/>
                    <a:pt x="0" y="19"/>
                    <a:pt x="0" y="19"/>
                  </a:cubicBezTo>
                  <a:cubicBezTo>
                    <a:pt x="0" y="19"/>
                    <a:pt x="3" y="18"/>
                    <a:pt x="7" y="18"/>
                  </a:cubicBezTo>
                  <a:cubicBezTo>
                    <a:pt x="40" y="15"/>
                    <a:pt x="180" y="2"/>
                    <a:pt x="346" y="2"/>
                  </a:cubicBezTo>
                  <a:cubicBezTo>
                    <a:pt x="441" y="2"/>
                    <a:pt x="544" y="6"/>
                    <a:pt x="641" y="19"/>
                  </a:cubicBezTo>
                  <a:cubicBezTo>
                    <a:pt x="641" y="18"/>
                    <a:pt x="641" y="18"/>
                    <a:pt x="641" y="18"/>
                  </a:cubicBezTo>
                  <a:cubicBezTo>
                    <a:pt x="640" y="17"/>
                    <a:pt x="640" y="17"/>
                    <a:pt x="640" y="17"/>
                  </a:cubicBezTo>
                  <a:cubicBezTo>
                    <a:pt x="640" y="17"/>
                    <a:pt x="627" y="22"/>
                    <a:pt x="613" y="31"/>
                  </a:cubicBezTo>
                  <a:cubicBezTo>
                    <a:pt x="614" y="31"/>
                    <a:pt x="614" y="31"/>
                    <a:pt x="614" y="31"/>
                  </a:cubicBezTo>
                  <a:cubicBezTo>
                    <a:pt x="614" y="30"/>
                    <a:pt x="614" y="30"/>
                    <a:pt x="614" y="30"/>
                  </a:cubicBezTo>
                  <a:lnTo>
                    <a:pt x="614" y="31"/>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89" name="Freeform 9"/>
            <p:cNvSpPr/>
            <p:nvPr/>
          </p:nvSpPr>
          <p:spPr bwMode="auto">
            <a:xfrm>
              <a:off x="1464065" y="2350721"/>
              <a:ext cx="519789" cy="97853"/>
            </a:xfrm>
            <a:custGeom>
              <a:gdLst>
                <a:gd name="T0" fmla="*/ 244 w 488"/>
                <a:gd name="T1" fmla="*/ 0 h 92"/>
                <a:gd name="T2" fmla="*/ 0 w 488"/>
                <a:gd name="T3" fmla="*/ 17 h 92"/>
                <a:gd name="T4" fmla="*/ 28 w 488"/>
                <a:gd name="T5" fmla="*/ 35 h 92"/>
                <a:gd name="T6" fmla="*/ 37 w 488"/>
                <a:gd name="T7" fmla="*/ 53 h 92"/>
                <a:gd name="T8" fmla="*/ 31 w 488"/>
                <a:gd name="T9" fmla="*/ 70 h 92"/>
                <a:gd name="T10" fmla="*/ 17 w 488"/>
                <a:gd name="T11" fmla="*/ 83 h 92"/>
                <a:gd name="T12" fmla="*/ 3 w 488"/>
                <a:gd name="T13" fmla="*/ 91 h 92"/>
                <a:gd name="T14" fmla="*/ 243 w 488"/>
                <a:gd name="T15" fmla="*/ 75 h 92"/>
                <a:gd name="T16" fmla="*/ 244 w 488"/>
                <a:gd name="T17" fmla="*/ 75 h 92"/>
                <a:gd name="T18" fmla="*/ 244 w 488"/>
                <a:gd name="T19" fmla="*/ 75 h 92"/>
                <a:gd name="T20" fmla="*/ 487 w 488"/>
                <a:gd name="T21" fmla="*/ 92 h 92"/>
                <a:gd name="T22" fmla="*/ 470 w 488"/>
                <a:gd name="T23" fmla="*/ 56 h 92"/>
                <a:gd name="T24" fmla="*/ 488 w 488"/>
                <a:gd name="T25" fmla="*/ 17 h 92"/>
                <a:gd name="T26" fmla="*/ 244 w 488"/>
                <a:gd name="T27" fmla="*/ 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92">
                  <a:moveTo>
                    <a:pt x="244" y="0"/>
                  </a:moveTo>
                  <a:cubicBezTo>
                    <a:pt x="172" y="0"/>
                    <a:pt x="88" y="4"/>
                    <a:pt x="0" y="17"/>
                  </a:cubicBezTo>
                  <a:cubicBezTo>
                    <a:pt x="13" y="23"/>
                    <a:pt x="23" y="29"/>
                    <a:pt x="28" y="35"/>
                  </a:cubicBezTo>
                  <a:cubicBezTo>
                    <a:pt x="35" y="41"/>
                    <a:pt x="37" y="47"/>
                    <a:pt x="37" y="53"/>
                  </a:cubicBezTo>
                  <a:cubicBezTo>
                    <a:pt x="37" y="59"/>
                    <a:pt x="35" y="65"/>
                    <a:pt x="31" y="70"/>
                  </a:cubicBezTo>
                  <a:cubicBezTo>
                    <a:pt x="27" y="75"/>
                    <a:pt x="22" y="79"/>
                    <a:pt x="17" y="83"/>
                  </a:cubicBezTo>
                  <a:cubicBezTo>
                    <a:pt x="12" y="86"/>
                    <a:pt x="7" y="89"/>
                    <a:pt x="3" y="91"/>
                  </a:cubicBezTo>
                  <a:cubicBezTo>
                    <a:pt x="28" y="87"/>
                    <a:pt x="118" y="75"/>
                    <a:pt x="243" y="75"/>
                  </a:cubicBezTo>
                  <a:cubicBezTo>
                    <a:pt x="243" y="75"/>
                    <a:pt x="243" y="75"/>
                    <a:pt x="244" y="75"/>
                  </a:cubicBezTo>
                  <a:cubicBezTo>
                    <a:pt x="244" y="75"/>
                    <a:pt x="244" y="75"/>
                    <a:pt x="244" y="75"/>
                  </a:cubicBezTo>
                  <a:cubicBezTo>
                    <a:pt x="375" y="75"/>
                    <a:pt x="469" y="89"/>
                    <a:pt x="487" y="92"/>
                  </a:cubicBezTo>
                  <a:cubicBezTo>
                    <a:pt x="474" y="79"/>
                    <a:pt x="470" y="67"/>
                    <a:pt x="470" y="56"/>
                  </a:cubicBezTo>
                  <a:cubicBezTo>
                    <a:pt x="470" y="37"/>
                    <a:pt x="484" y="22"/>
                    <a:pt x="488" y="17"/>
                  </a:cubicBezTo>
                  <a:cubicBezTo>
                    <a:pt x="400" y="4"/>
                    <a:pt x="316" y="0"/>
                    <a:pt x="244"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0" name="Freeform 10"/>
            <p:cNvSpPr/>
            <p:nvPr/>
          </p:nvSpPr>
          <p:spPr bwMode="auto">
            <a:xfrm>
              <a:off x="1464065" y="2350721"/>
              <a:ext cx="259895" cy="18404"/>
            </a:xfrm>
            <a:custGeom>
              <a:gdLst>
                <a:gd name="T0" fmla="*/ 243 w 244"/>
                <a:gd name="T1" fmla="*/ 0 h 17"/>
                <a:gd name="T2" fmla="*/ 1 w 244"/>
                <a:gd name="T3" fmla="*/ 17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7"/>
                  </a:cubicBezTo>
                  <a:cubicBezTo>
                    <a:pt x="1" y="17"/>
                    <a:pt x="0" y="17"/>
                    <a:pt x="0" y="17"/>
                  </a:cubicBezTo>
                  <a:cubicBezTo>
                    <a:pt x="0" y="17"/>
                    <a:pt x="0" y="17"/>
                    <a:pt x="0" y="17"/>
                  </a:cubicBezTo>
                  <a:cubicBezTo>
                    <a:pt x="88" y="4"/>
                    <a:pt x="172" y="0"/>
                    <a:pt x="244" y="0"/>
                  </a:cubicBezTo>
                  <a:cubicBezTo>
                    <a:pt x="243" y="0"/>
                    <a:pt x="243" y="0"/>
                    <a:pt x="243"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1" name="Freeform 11"/>
            <p:cNvSpPr>
              <a:spLocks noEditPoints="1"/>
            </p:cNvSpPr>
            <p:nvPr/>
          </p:nvSpPr>
          <p:spPr bwMode="auto">
            <a:xfrm>
              <a:off x="1456882" y="2366880"/>
              <a:ext cx="532357" cy="2244"/>
            </a:xfrm>
            <a:custGeom>
              <a:gdLst>
                <a:gd name="T0" fmla="*/ 3 w 500"/>
                <a:gd name="T1" fmla="*/ 0 h 2"/>
                <a:gd name="T2" fmla="*/ 0 w 500"/>
                <a:gd name="T3" fmla="*/ 1 h 2"/>
                <a:gd name="T4" fmla="*/ 2 w 500"/>
                <a:gd name="T5" fmla="*/ 2 h 2"/>
                <a:gd name="T6" fmla="*/ 3 w 500"/>
                <a:gd name="T7" fmla="*/ 0 h 2"/>
                <a:gd name="T8" fmla="*/ 3 w 500"/>
                <a:gd name="T9" fmla="*/ 0 h 2"/>
                <a:gd name="T10" fmla="*/ 498 w 500"/>
                <a:gd name="T11" fmla="*/ 0 h 2"/>
                <a:gd name="T12" fmla="*/ 498 w 500"/>
                <a:gd name="T13" fmla="*/ 0 h 2"/>
                <a:gd name="T14" fmla="*/ 499 w 500"/>
                <a:gd name="T15" fmla="*/ 1 h 2"/>
                <a:gd name="T16" fmla="*/ 500 w 500"/>
                <a:gd name="T17" fmla="*/ 1 h 2"/>
                <a:gd name="T18" fmla="*/ 498 w 500"/>
                <a:gd name="T19" fmla="*/ 0 h 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2">
                  <a:moveTo>
                    <a:pt x="3" y="0"/>
                  </a:moveTo>
                  <a:cubicBezTo>
                    <a:pt x="0" y="1"/>
                    <a:pt x="0" y="1"/>
                    <a:pt x="0" y="1"/>
                  </a:cubicBezTo>
                  <a:cubicBezTo>
                    <a:pt x="2" y="2"/>
                    <a:pt x="2" y="2"/>
                    <a:pt x="2" y="2"/>
                  </a:cubicBezTo>
                  <a:cubicBezTo>
                    <a:pt x="3" y="0"/>
                    <a:pt x="3" y="0"/>
                    <a:pt x="3" y="0"/>
                  </a:cubicBezTo>
                  <a:cubicBezTo>
                    <a:pt x="3" y="0"/>
                    <a:pt x="3" y="0"/>
                    <a:pt x="3" y="0"/>
                  </a:cubicBezTo>
                  <a:moveTo>
                    <a:pt x="498" y="0"/>
                  </a:moveTo>
                  <a:cubicBezTo>
                    <a:pt x="498" y="0"/>
                    <a:pt x="498" y="0"/>
                    <a:pt x="498" y="0"/>
                  </a:cubicBezTo>
                  <a:cubicBezTo>
                    <a:pt x="499" y="1"/>
                    <a:pt x="499" y="1"/>
                    <a:pt x="499" y="1"/>
                  </a:cubicBezTo>
                  <a:cubicBezTo>
                    <a:pt x="500" y="1"/>
                    <a:pt x="500" y="1"/>
                    <a:pt x="500" y="1"/>
                  </a:cubicBezTo>
                  <a:cubicBezTo>
                    <a:pt x="498" y="0"/>
                    <a:pt x="498" y="0"/>
                    <a:pt x="498"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2" name="Freeform 12"/>
            <p:cNvSpPr/>
            <p:nvPr/>
          </p:nvSpPr>
          <p:spPr bwMode="auto">
            <a:xfrm>
              <a:off x="1463167" y="2348925"/>
              <a:ext cx="260793" cy="17955"/>
            </a:xfrm>
            <a:custGeom>
              <a:gdLst>
                <a:gd name="T0" fmla="*/ 244 w 245"/>
                <a:gd name="T1" fmla="*/ 0 h 17"/>
                <a:gd name="T2" fmla="*/ 0 w 245"/>
                <a:gd name="T3" fmla="*/ 17 h 17"/>
                <a:gd name="T4" fmla="*/ 0 w 245"/>
                <a:gd name="T5" fmla="*/ 17 h 17"/>
                <a:gd name="T6" fmla="*/ 245 w 245"/>
                <a:gd name="T7" fmla="*/ 0 h 17"/>
                <a:gd name="T8" fmla="*/ 244 w 245"/>
                <a:gd name="T9" fmla="*/ 0 h 17"/>
              </a:gdLst>
              <a:cxnLst>
                <a:cxn ang="0">
                  <a:pos x="T0" y="T1"/>
                </a:cxn>
                <a:cxn ang="0">
                  <a:pos x="T2" y="T3"/>
                </a:cxn>
                <a:cxn ang="0">
                  <a:pos x="T4" y="T5"/>
                </a:cxn>
                <a:cxn ang="0">
                  <a:pos x="T6" y="T7"/>
                </a:cxn>
                <a:cxn ang="0">
                  <a:pos x="T8" y="T9"/>
                </a:cxn>
              </a:cxnLst>
              <a:rect l="0" t="0" r="r" b="b"/>
              <a:pathLst>
                <a:path w="245" h="17">
                  <a:moveTo>
                    <a:pt x="244" y="0"/>
                  </a:moveTo>
                  <a:cubicBezTo>
                    <a:pt x="112" y="0"/>
                    <a:pt x="18" y="14"/>
                    <a:pt x="0" y="17"/>
                  </a:cubicBezTo>
                  <a:cubicBezTo>
                    <a:pt x="0" y="17"/>
                    <a:pt x="0" y="17"/>
                    <a:pt x="0" y="17"/>
                  </a:cubicBezTo>
                  <a:cubicBezTo>
                    <a:pt x="89" y="4"/>
                    <a:pt x="172" y="0"/>
                    <a:pt x="245" y="0"/>
                  </a:cubicBezTo>
                  <a:cubicBezTo>
                    <a:pt x="244" y="0"/>
                    <a:pt x="244" y="0"/>
                    <a:pt x="244"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3" name="Freeform 13"/>
            <p:cNvSpPr/>
            <p:nvPr/>
          </p:nvSpPr>
          <p:spPr bwMode="auto">
            <a:xfrm>
              <a:off x="1459127" y="2348925"/>
              <a:ext cx="528766" cy="20199"/>
            </a:xfrm>
            <a:custGeom>
              <a:gdLst>
                <a:gd name="T0" fmla="*/ 249 w 497"/>
                <a:gd name="T1" fmla="*/ 0 h 19"/>
                <a:gd name="T2" fmla="*/ 4 w 497"/>
                <a:gd name="T3" fmla="*/ 17 h 19"/>
                <a:gd name="T4" fmla="*/ 4 w 497"/>
                <a:gd name="T5" fmla="*/ 17 h 19"/>
                <a:gd name="T6" fmla="*/ 1 w 497"/>
                <a:gd name="T7" fmla="*/ 17 h 19"/>
                <a:gd name="T8" fmla="*/ 1 w 497"/>
                <a:gd name="T9" fmla="*/ 17 h 19"/>
                <a:gd name="T10" fmla="*/ 1 w 497"/>
                <a:gd name="T11" fmla="*/ 17 h 19"/>
                <a:gd name="T12" fmla="*/ 0 w 497"/>
                <a:gd name="T13" fmla="*/ 19 h 19"/>
                <a:gd name="T14" fmla="*/ 1 w 497"/>
                <a:gd name="T15" fmla="*/ 19 h 19"/>
                <a:gd name="T16" fmla="*/ 2 w 497"/>
                <a:gd name="T17" fmla="*/ 18 h 19"/>
                <a:gd name="T18" fmla="*/ 1 w 497"/>
                <a:gd name="T19" fmla="*/ 19 h 19"/>
                <a:gd name="T20" fmla="*/ 1 w 497"/>
                <a:gd name="T21" fmla="*/ 19 h 19"/>
                <a:gd name="T22" fmla="*/ 2 w 497"/>
                <a:gd name="T23" fmla="*/ 19 h 19"/>
                <a:gd name="T24" fmla="*/ 5 w 497"/>
                <a:gd name="T25" fmla="*/ 19 h 19"/>
                <a:gd name="T26" fmla="*/ 5 w 497"/>
                <a:gd name="T27" fmla="*/ 19 h 19"/>
                <a:gd name="T28" fmla="*/ 6 w 497"/>
                <a:gd name="T29" fmla="*/ 19 h 19"/>
                <a:gd name="T30" fmla="*/ 248 w 497"/>
                <a:gd name="T31" fmla="*/ 2 h 19"/>
                <a:gd name="T32" fmla="*/ 249 w 497"/>
                <a:gd name="T33" fmla="*/ 2 h 19"/>
                <a:gd name="T34" fmla="*/ 249 w 497"/>
                <a:gd name="T35" fmla="*/ 2 h 19"/>
                <a:gd name="T36" fmla="*/ 427 w 497"/>
                <a:gd name="T37" fmla="*/ 11 h 19"/>
                <a:gd name="T38" fmla="*/ 478 w 497"/>
                <a:gd name="T39" fmla="*/ 17 h 19"/>
                <a:gd name="T40" fmla="*/ 491 w 497"/>
                <a:gd name="T41" fmla="*/ 19 h 19"/>
                <a:gd name="T42" fmla="*/ 495 w 497"/>
                <a:gd name="T43" fmla="*/ 19 h 19"/>
                <a:gd name="T44" fmla="*/ 496 w 497"/>
                <a:gd name="T45" fmla="*/ 19 h 19"/>
                <a:gd name="T46" fmla="*/ 496 w 497"/>
                <a:gd name="T47" fmla="*/ 19 h 19"/>
                <a:gd name="T48" fmla="*/ 497 w 497"/>
                <a:gd name="T49" fmla="*/ 18 h 19"/>
                <a:gd name="T50" fmla="*/ 496 w 497"/>
                <a:gd name="T51" fmla="*/ 17 h 19"/>
                <a:gd name="T52" fmla="*/ 496 w 497"/>
                <a:gd name="T53" fmla="*/ 17 h 19"/>
                <a:gd name="T54" fmla="*/ 496 w 497"/>
                <a:gd name="T55" fmla="*/ 17 h 19"/>
                <a:gd name="T56" fmla="*/ 249 w 497"/>
                <a:gd name="T57"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19">
                  <a:moveTo>
                    <a:pt x="249" y="0"/>
                  </a:moveTo>
                  <a:cubicBezTo>
                    <a:pt x="176" y="0"/>
                    <a:pt x="93" y="4"/>
                    <a:pt x="4" y="17"/>
                  </a:cubicBezTo>
                  <a:cubicBezTo>
                    <a:pt x="4" y="17"/>
                    <a:pt x="4" y="17"/>
                    <a:pt x="4" y="17"/>
                  </a:cubicBezTo>
                  <a:cubicBezTo>
                    <a:pt x="2" y="17"/>
                    <a:pt x="1" y="17"/>
                    <a:pt x="1" y="17"/>
                  </a:cubicBezTo>
                  <a:cubicBezTo>
                    <a:pt x="1" y="17"/>
                    <a:pt x="1" y="17"/>
                    <a:pt x="1" y="17"/>
                  </a:cubicBezTo>
                  <a:cubicBezTo>
                    <a:pt x="1" y="17"/>
                    <a:pt x="1" y="17"/>
                    <a:pt x="1" y="17"/>
                  </a:cubicBezTo>
                  <a:cubicBezTo>
                    <a:pt x="0" y="19"/>
                    <a:pt x="0" y="19"/>
                    <a:pt x="0" y="19"/>
                  </a:cubicBezTo>
                  <a:cubicBezTo>
                    <a:pt x="1" y="19"/>
                    <a:pt x="1" y="19"/>
                    <a:pt x="1" y="19"/>
                  </a:cubicBezTo>
                  <a:cubicBezTo>
                    <a:pt x="2" y="18"/>
                    <a:pt x="2" y="18"/>
                    <a:pt x="2" y="18"/>
                  </a:cubicBezTo>
                  <a:cubicBezTo>
                    <a:pt x="1" y="19"/>
                    <a:pt x="1" y="19"/>
                    <a:pt x="1" y="19"/>
                  </a:cubicBezTo>
                  <a:cubicBezTo>
                    <a:pt x="1" y="19"/>
                    <a:pt x="1" y="19"/>
                    <a:pt x="1" y="19"/>
                  </a:cubicBezTo>
                  <a:cubicBezTo>
                    <a:pt x="2" y="19"/>
                    <a:pt x="2" y="19"/>
                    <a:pt x="2" y="19"/>
                  </a:cubicBezTo>
                  <a:cubicBezTo>
                    <a:pt x="3" y="19"/>
                    <a:pt x="4" y="19"/>
                    <a:pt x="5" y="19"/>
                  </a:cubicBezTo>
                  <a:cubicBezTo>
                    <a:pt x="5" y="19"/>
                    <a:pt x="5" y="19"/>
                    <a:pt x="5" y="19"/>
                  </a:cubicBezTo>
                  <a:cubicBezTo>
                    <a:pt x="5" y="19"/>
                    <a:pt x="6" y="19"/>
                    <a:pt x="6" y="19"/>
                  </a:cubicBezTo>
                  <a:cubicBezTo>
                    <a:pt x="27" y="15"/>
                    <a:pt x="120" y="2"/>
                    <a:pt x="248" y="2"/>
                  </a:cubicBezTo>
                  <a:cubicBezTo>
                    <a:pt x="248" y="2"/>
                    <a:pt x="248" y="2"/>
                    <a:pt x="249" y="2"/>
                  </a:cubicBezTo>
                  <a:cubicBezTo>
                    <a:pt x="249" y="2"/>
                    <a:pt x="249" y="2"/>
                    <a:pt x="249" y="2"/>
                  </a:cubicBezTo>
                  <a:cubicBezTo>
                    <a:pt x="323" y="2"/>
                    <a:pt x="384" y="6"/>
                    <a:pt x="427" y="11"/>
                  </a:cubicBezTo>
                  <a:cubicBezTo>
                    <a:pt x="449" y="13"/>
                    <a:pt x="466" y="15"/>
                    <a:pt x="478" y="17"/>
                  </a:cubicBezTo>
                  <a:cubicBezTo>
                    <a:pt x="483" y="17"/>
                    <a:pt x="488" y="18"/>
                    <a:pt x="491" y="19"/>
                  </a:cubicBezTo>
                  <a:cubicBezTo>
                    <a:pt x="494" y="19"/>
                    <a:pt x="495" y="19"/>
                    <a:pt x="495" y="19"/>
                  </a:cubicBezTo>
                  <a:cubicBezTo>
                    <a:pt x="496" y="19"/>
                    <a:pt x="496" y="19"/>
                    <a:pt x="496" y="19"/>
                  </a:cubicBezTo>
                  <a:cubicBezTo>
                    <a:pt x="496" y="19"/>
                    <a:pt x="496" y="19"/>
                    <a:pt x="496" y="19"/>
                  </a:cubicBezTo>
                  <a:cubicBezTo>
                    <a:pt x="497" y="18"/>
                    <a:pt x="497" y="18"/>
                    <a:pt x="497" y="18"/>
                  </a:cubicBezTo>
                  <a:cubicBezTo>
                    <a:pt x="496" y="17"/>
                    <a:pt x="496" y="17"/>
                    <a:pt x="496" y="17"/>
                  </a:cubicBezTo>
                  <a:cubicBezTo>
                    <a:pt x="496" y="17"/>
                    <a:pt x="496" y="17"/>
                    <a:pt x="496" y="17"/>
                  </a:cubicBezTo>
                  <a:cubicBezTo>
                    <a:pt x="496" y="17"/>
                    <a:pt x="496" y="17"/>
                    <a:pt x="496" y="17"/>
                  </a:cubicBezTo>
                  <a:cubicBezTo>
                    <a:pt x="406" y="4"/>
                    <a:pt x="322" y="0"/>
                    <a:pt x="249"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4" name="Freeform 14"/>
            <p:cNvSpPr>
              <a:spLocks noEditPoints="1"/>
            </p:cNvSpPr>
            <p:nvPr/>
          </p:nvSpPr>
          <p:spPr bwMode="auto">
            <a:xfrm>
              <a:off x="1460025" y="2350721"/>
              <a:ext cx="530113" cy="100995"/>
            </a:xfrm>
            <a:custGeom>
              <a:gdLst>
                <a:gd name="T0" fmla="*/ 496 w 498"/>
                <a:gd name="T1" fmla="*/ 93 h 95"/>
                <a:gd name="T2" fmla="*/ 495 w 498"/>
                <a:gd name="T3" fmla="*/ 94 h 95"/>
                <a:gd name="T4" fmla="*/ 495 w 498"/>
                <a:gd name="T5" fmla="*/ 94 h 95"/>
                <a:gd name="T6" fmla="*/ 498 w 498"/>
                <a:gd name="T7" fmla="*/ 95 h 95"/>
                <a:gd name="T8" fmla="*/ 496 w 498"/>
                <a:gd name="T9" fmla="*/ 93 h 95"/>
                <a:gd name="T10" fmla="*/ 4 w 498"/>
                <a:gd name="T11" fmla="*/ 17 h 95"/>
                <a:gd name="T12" fmla="*/ 1 w 498"/>
                <a:gd name="T13" fmla="*/ 17 h 95"/>
                <a:gd name="T14" fmla="*/ 0 w 498"/>
                <a:gd name="T15" fmla="*/ 17 h 95"/>
                <a:gd name="T16" fmla="*/ 31 w 498"/>
                <a:gd name="T17" fmla="*/ 36 h 95"/>
                <a:gd name="T18" fmla="*/ 39 w 498"/>
                <a:gd name="T19" fmla="*/ 53 h 95"/>
                <a:gd name="T20" fmla="*/ 33 w 498"/>
                <a:gd name="T21" fmla="*/ 68 h 95"/>
                <a:gd name="T22" fmla="*/ 13 w 498"/>
                <a:gd name="T23" fmla="*/ 86 h 95"/>
                <a:gd name="T24" fmla="*/ 4 w 498"/>
                <a:gd name="T25" fmla="*/ 91 h 95"/>
                <a:gd name="T26" fmla="*/ 0 w 498"/>
                <a:gd name="T27" fmla="*/ 92 h 95"/>
                <a:gd name="T28" fmla="*/ 0 w 498"/>
                <a:gd name="T29" fmla="*/ 92 h 95"/>
                <a:gd name="T30" fmla="*/ 7 w 498"/>
                <a:gd name="T31" fmla="*/ 91 h 95"/>
                <a:gd name="T32" fmla="*/ 21 w 498"/>
                <a:gd name="T33" fmla="*/ 83 h 95"/>
                <a:gd name="T34" fmla="*/ 35 w 498"/>
                <a:gd name="T35" fmla="*/ 70 h 95"/>
                <a:gd name="T36" fmla="*/ 41 w 498"/>
                <a:gd name="T37" fmla="*/ 53 h 95"/>
                <a:gd name="T38" fmla="*/ 32 w 498"/>
                <a:gd name="T39" fmla="*/ 35 h 95"/>
                <a:gd name="T40" fmla="*/ 4 w 498"/>
                <a:gd name="T41" fmla="*/ 17 h 95"/>
                <a:gd name="T42" fmla="*/ 248 w 498"/>
                <a:gd name="T43" fmla="*/ 0 h 95"/>
                <a:gd name="T44" fmla="*/ 248 w 498"/>
                <a:gd name="T45" fmla="*/ 0 h 95"/>
                <a:gd name="T46" fmla="*/ 492 w 498"/>
                <a:gd name="T47" fmla="*/ 17 h 95"/>
                <a:gd name="T48" fmla="*/ 474 w 498"/>
                <a:gd name="T49" fmla="*/ 56 h 95"/>
                <a:gd name="T50" fmla="*/ 491 w 498"/>
                <a:gd name="T51" fmla="*/ 92 h 95"/>
                <a:gd name="T52" fmla="*/ 248 w 498"/>
                <a:gd name="T53" fmla="*/ 75 h 95"/>
                <a:gd name="T54" fmla="*/ 248 w 498"/>
                <a:gd name="T55" fmla="*/ 75 h 95"/>
                <a:gd name="T56" fmla="*/ 495 w 498"/>
                <a:gd name="T57" fmla="*/ 92 h 95"/>
                <a:gd name="T58" fmla="*/ 495 w 498"/>
                <a:gd name="T59" fmla="*/ 92 h 95"/>
                <a:gd name="T60" fmla="*/ 476 w 498"/>
                <a:gd name="T61" fmla="*/ 56 h 95"/>
                <a:gd name="T62" fmla="*/ 485 w 498"/>
                <a:gd name="T63" fmla="*/ 28 h 95"/>
                <a:gd name="T64" fmla="*/ 492 w 498"/>
                <a:gd name="T65" fmla="*/ 20 h 95"/>
                <a:gd name="T66" fmla="*/ 494 w 498"/>
                <a:gd name="T67" fmla="*/ 18 h 95"/>
                <a:gd name="T68" fmla="*/ 495 w 498"/>
                <a:gd name="T69" fmla="*/ 17 h 95"/>
                <a:gd name="T70" fmla="*/ 494 w 498"/>
                <a:gd name="T71" fmla="*/ 17 h 95"/>
                <a:gd name="T72" fmla="*/ 490 w 498"/>
                <a:gd name="T73" fmla="*/ 17 h 95"/>
                <a:gd name="T74" fmla="*/ 477 w 498"/>
                <a:gd name="T75" fmla="*/ 15 h 95"/>
                <a:gd name="T76" fmla="*/ 426 w 498"/>
                <a:gd name="T77" fmla="*/ 9 h 95"/>
                <a:gd name="T78" fmla="*/ 248 w 498"/>
                <a:gd name="T7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8" h="95">
                  <a:moveTo>
                    <a:pt x="496" y="93"/>
                  </a:moveTo>
                  <a:cubicBezTo>
                    <a:pt x="495" y="94"/>
                    <a:pt x="495" y="94"/>
                    <a:pt x="495" y="94"/>
                  </a:cubicBezTo>
                  <a:cubicBezTo>
                    <a:pt x="495" y="94"/>
                    <a:pt x="495" y="94"/>
                    <a:pt x="495" y="94"/>
                  </a:cubicBezTo>
                  <a:cubicBezTo>
                    <a:pt x="498" y="95"/>
                    <a:pt x="498" y="95"/>
                    <a:pt x="498" y="95"/>
                  </a:cubicBezTo>
                  <a:cubicBezTo>
                    <a:pt x="496" y="93"/>
                    <a:pt x="496" y="93"/>
                    <a:pt x="496" y="93"/>
                  </a:cubicBezTo>
                  <a:moveTo>
                    <a:pt x="4" y="17"/>
                  </a:moveTo>
                  <a:cubicBezTo>
                    <a:pt x="3" y="17"/>
                    <a:pt x="2" y="17"/>
                    <a:pt x="1" y="17"/>
                  </a:cubicBezTo>
                  <a:cubicBezTo>
                    <a:pt x="0" y="17"/>
                    <a:pt x="0" y="17"/>
                    <a:pt x="0" y="17"/>
                  </a:cubicBezTo>
                  <a:cubicBezTo>
                    <a:pt x="15" y="24"/>
                    <a:pt x="25" y="30"/>
                    <a:pt x="31" y="36"/>
                  </a:cubicBezTo>
                  <a:cubicBezTo>
                    <a:pt x="37" y="42"/>
                    <a:pt x="39" y="48"/>
                    <a:pt x="39" y="53"/>
                  </a:cubicBezTo>
                  <a:cubicBezTo>
                    <a:pt x="39" y="59"/>
                    <a:pt x="37" y="64"/>
                    <a:pt x="33" y="68"/>
                  </a:cubicBezTo>
                  <a:cubicBezTo>
                    <a:pt x="28" y="76"/>
                    <a:pt x="20" y="81"/>
                    <a:pt x="13" y="86"/>
                  </a:cubicBezTo>
                  <a:cubicBezTo>
                    <a:pt x="9" y="88"/>
                    <a:pt x="6" y="89"/>
                    <a:pt x="4" y="91"/>
                  </a:cubicBezTo>
                  <a:cubicBezTo>
                    <a:pt x="2" y="91"/>
                    <a:pt x="1" y="92"/>
                    <a:pt x="0" y="92"/>
                  </a:cubicBezTo>
                  <a:cubicBezTo>
                    <a:pt x="0" y="92"/>
                    <a:pt x="0" y="92"/>
                    <a:pt x="0" y="92"/>
                  </a:cubicBezTo>
                  <a:cubicBezTo>
                    <a:pt x="0" y="92"/>
                    <a:pt x="3" y="92"/>
                    <a:pt x="7" y="91"/>
                  </a:cubicBezTo>
                  <a:cubicBezTo>
                    <a:pt x="11" y="89"/>
                    <a:pt x="16" y="86"/>
                    <a:pt x="21" y="83"/>
                  </a:cubicBezTo>
                  <a:cubicBezTo>
                    <a:pt x="26" y="79"/>
                    <a:pt x="31" y="75"/>
                    <a:pt x="35" y="70"/>
                  </a:cubicBezTo>
                  <a:cubicBezTo>
                    <a:pt x="39" y="65"/>
                    <a:pt x="41" y="59"/>
                    <a:pt x="41" y="53"/>
                  </a:cubicBezTo>
                  <a:cubicBezTo>
                    <a:pt x="41" y="47"/>
                    <a:pt x="39" y="41"/>
                    <a:pt x="32" y="35"/>
                  </a:cubicBezTo>
                  <a:cubicBezTo>
                    <a:pt x="27" y="29"/>
                    <a:pt x="17" y="23"/>
                    <a:pt x="4" y="17"/>
                  </a:cubicBezTo>
                  <a:moveTo>
                    <a:pt x="248" y="0"/>
                  </a:moveTo>
                  <a:cubicBezTo>
                    <a:pt x="248" y="0"/>
                    <a:pt x="248" y="0"/>
                    <a:pt x="248" y="0"/>
                  </a:cubicBezTo>
                  <a:cubicBezTo>
                    <a:pt x="320" y="0"/>
                    <a:pt x="404" y="4"/>
                    <a:pt x="492" y="17"/>
                  </a:cubicBezTo>
                  <a:cubicBezTo>
                    <a:pt x="488" y="22"/>
                    <a:pt x="474" y="37"/>
                    <a:pt x="474" y="56"/>
                  </a:cubicBezTo>
                  <a:cubicBezTo>
                    <a:pt x="474" y="67"/>
                    <a:pt x="478" y="79"/>
                    <a:pt x="491" y="92"/>
                  </a:cubicBezTo>
                  <a:cubicBezTo>
                    <a:pt x="473" y="89"/>
                    <a:pt x="379" y="75"/>
                    <a:pt x="248" y="75"/>
                  </a:cubicBezTo>
                  <a:cubicBezTo>
                    <a:pt x="248" y="75"/>
                    <a:pt x="248" y="75"/>
                    <a:pt x="248" y="75"/>
                  </a:cubicBezTo>
                  <a:cubicBezTo>
                    <a:pt x="321" y="75"/>
                    <a:pt x="405" y="79"/>
                    <a:pt x="495" y="92"/>
                  </a:cubicBezTo>
                  <a:cubicBezTo>
                    <a:pt x="495" y="92"/>
                    <a:pt x="495" y="92"/>
                    <a:pt x="495" y="92"/>
                  </a:cubicBezTo>
                  <a:cubicBezTo>
                    <a:pt x="480" y="80"/>
                    <a:pt x="476" y="67"/>
                    <a:pt x="476" y="56"/>
                  </a:cubicBezTo>
                  <a:cubicBezTo>
                    <a:pt x="476" y="45"/>
                    <a:pt x="481" y="35"/>
                    <a:pt x="485" y="28"/>
                  </a:cubicBezTo>
                  <a:cubicBezTo>
                    <a:pt x="488" y="25"/>
                    <a:pt x="490" y="22"/>
                    <a:pt x="492" y="20"/>
                  </a:cubicBezTo>
                  <a:cubicBezTo>
                    <a:pt x="493" y="19"/>
                    <a:pt x="494" y="18"/>
                    <a:pt x="494" y="18"/>
                  </a:cubicBezTo>
                  <a:cubicBezTo>
                    <a:pt x="495" y="18"/>
                    <a:pt x="495" y="17"/>
                    <a:pt x="495" y="17"/>
                  </a:cubicBezTo>
                  <a:cubicBezTo>
                    <a:pt x="494" y="17"/>
                    <a:pt x="494" y="17"/>
                    <a:pt x="494" y="17"/>
                  </a:cubicBezTo>
                  <a:cubicBezTo>
                    <a:pt x="494" y="17"/>
                    <a:pt x="493" y="17"/>
                    <a:pt x="490" y="17"/>
                  </a:cubicBezTo>
                  <a:cubicBezTo>
                    <a:pt x="487" y="16"/>
                    <a:pt x="482" y="15"/>
                    <a:pt x="477" y="15"/>
                  </a:cubicBezTo>
                  <a:cubicBezTo>
                    <a:pt x="465" y="13"/>
                    <a:pt x="448" y="11"/>
                    <a:pt x="426" y="9"/>
                  </a:cubicBezTo>
                  <a:cubicBezTo>
                    <a:pt x="383" y="4"/>
                    <a:pt x="322" y="0"/>
                    <a:pt x="248"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5" name="Freeform 15"/>
            <p:cNvSpPr/>
            <p:nvPr/>
          </p:nvSpPr>
          <p:spPr bwMode="auto">
            <a:xfrm>
              <a:off x="1464065" y="2432863"/>
              <a:ext cx="519789" cy="96507"/>
            </a:xfrm>
            <a:custGeom>
              <a:gdLst>
                <a:gd name="T0" fmla="*/ 244 w 488"/>
                <a:gd name="T1" fmla="*/ 0 h 91"/>
                <a:gd name="T2" fmla="*/ 0 w 488"/>
                <a:gd name="T3" fmla="*/ 17 h 91"/>
                <a:gd name="T4" fmla="*/ 28 w 488"/>
                <a:gd name="T5" fmla="*/ 34 h 91"/>
                <a:gd name="T6" fmla="*/ 37 w 488"/>
                <a:gd name="T7" fmla="*/ 53 h 91"/>
                <a:gd name="T8" fmla="*/ 31 w 488"/>
                <a:gd name="T9" fmla="*/ 70 h 91"/>
                <a:gd name="T10" fmla="*/ 17 w 488"/>
                <a:gd name="T11" fmla="*/ 82 h 91"/>
                <a:gd name="T12" fmla="*/ 3 w 488"/>
                <a:gd name="T13" fmla="*/ 91 h 91"/>
                <a:gd name="T14" fmla="*/ 244 w 488"/>
                <a:gd name="T15" fmla="*/ 75 h 91"/>
                <a:gd name="T16" fmla="*/ 487 w 488"/>
                <a:gd name="T17" fmla="*/ 91 h 91"/>
                <a:gd name="T18" fmla="*/ 470 w 488"/>
                <a:gd name="T19" fmla="*/ 56 h 91"/>
                <a:gd name="T20" fmla="*/ 488 w 488"/>
                <a:gd name="T21" fmla="*/ 17 h 91"/>
                <a:gd name="T22" fmla="*/ 244 w 488"/>
                <a:gd name="T23" fmla="*/ 0 h 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8" h="91">
                  <a:moveTo>
                    <a:pt x="244" y="0"/>
                  </a:moveTo>
                  <a:cubicBezTo>
                    <a:pt x="172" y="0"/>
                    <a:pt x="88" y="4"/>
                    <a:pt x="0" y="17"/>
                  </a:cubicBezTo>
                  <a:cubicBezTo>
                    <a:pt x="13" y="23"/>
                    <a:pt x="23" y="29"/>
                    <a:pt x="28" y="34"/>
                  </a:cubicBezTo>
                  <a:cubicBezTo>
                    <a:pt x="35" y="41"/>
                    <a:pt x="37" y="47"/>
                    <a:pt x="37" y="53"/>
                  </a:cubicBezTo>
                  <a:cubicBezTo>
                    <a:pt x="37" y="59"/>
                    <a:pt x="35" y="65"/>
                    <a:pt x="31" y="70"/>
                  </a:cubicBezTo>
                  <a:cubicBezTo>
                    <a:pt x="27" y="75"/>
                    <a:pt x="22" y="79"/>
                    <a:pt x="17" y="82"/>
                  </a:cubicBezTo>
                  <a:cubicBezTo>
                    <a:pt x="12" y="86"/>
                    <a:pt x="7" y="89"/>
                    <a:pt x="3" y="91"/>
                  </a:cubicBezTo>
                  <a:cubicBezTo>
                    <a:pt x="90" y="79"/>
                    <a:pt x="173" y="75"/>
                    <a:pt x="244" y="75"/>
                  </a:cubicBezTo>
                  <a:cubicBezTo>
                    <a:pt x="375" y="75"/>
                    <a:pt x="469" y="89"/>
                    <a:pt x="487" y="91"/>
                  </a:cubicBezTo>
                  <a:cubicBezTo>
                    <a:pt x="474" y="79"/>
                    <a:pt x="470" y="67"/>
                    <a:pt x="470" y="56"/>
                  </a:cubicBezTo>
                  <a:cubicBezTo>
                    <a:pt x="470" y="37"/>
                    <a:pt x="484" y="21"/>
                    <a:pt x="488" y="17"/>
                  </a:cubicBezTo>
                  <a:cubicBezTo>
                    <a:pt x="400" y="4"/>
                    <a:pt x="316" y="0"/>
                    <a:pt x="244"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6" name="Freeform 16"/>
            <p:cNvSpPr/>
            <p:nvPr/>
          </p:nvSpPr>
          <p:spPr bwMode="auto">
            <a:xfrm>
              <a:off x="1464065" y="2432863"/>
              <a:ext cx="259895" cy="17955"/>
            </a:xfrm>
            <a:custGeom>
              <a:gdLst>
                <a:gd name="T0" fmla="*/ 243 w 244"/>
                <a:gd name="T1" fmla="*/ 0 h 17"/>
                <a:gd name="T2" fmla="*/ 1 w 244"/>
                <a:gd name="T3" fmla="*/ 16 h 17"/>
                <a:gd name="T4" fmla="*/ 0 w 244"/>
                <a:gd name="T5" fmla="*/ 17 h 17"/>
                <a:gd name="T6" fmla="*/ 0 w 244"/>
                <a:gd name="T7" fmla="*/ 17 h 17"/>
                <a:gd name="T8" fmla="*/ 244 w 244"/>
                <a:gd name="T9" fmla="*/ 0 h 17"/>
                <a:gd name="T10" fmla="*/ 243 w 244"/>
                <a:gd name="T11" fmla="*/ 0 h 17"/>
              </a:gdLst>
              <a:cxnLst>
                <a:cxn ang="0">
                  <a:pos x="T0" y="T1"/>
                </a:cxn>
                <a:cxn ang="0">
                  <a:pos x="T2" y="T3"/>
                </a:cxn>
                <a:cxn ang="0">
                  <a:pos x="T4" y="T5"/>
                </a:cxn>
                <a:cxn ang="0">
                  <a:pos x="T6" y="T7"/>
                </a:cxn>
                <a:cxn ang="0">
                  <a:pos x="T8" y="T9"/>
                </a:cxn>
                <a:cxn ang="0">
                  <a:pos x="T10" y="T11"/>
                </a:cxn>
              </a:cxnLst>
              <a:rect l="0" t="0" r="r" b="b"/>
              <a:pathLst>
                <a:path w="244" h="17">
                  <a:moveTo>
                    <a:pt x="243" y="0"/>
                  </a:moveTo>
                  <a:cubicBezTo>
                    <a:pt x="115" y="0"/>
                    <a:pt x="22" y="13"/>
                    <a:pt x="1" y="16"/>
                  </a:cubicBezTo>
                  <a:cubicBezTo>
                    <a:pt x="1" y="16"/>
                    <a:pt x="0" y="17"/>
                    <a:pt x="0" y="17"/>
                  </a:cubicBezTo>
                  <a:cubicBezTo>
                    <a:pt x="0" y="17"/>
                    <a:pt x="0" y="17"/>
                    <a:pt x="0" y="17"/>
                  </a:cubicBezTo>
                  <a:cubicBezTo>
                    <a:pt x="88" y="4"/>
                    <a:pt x="172" y="0"/>
                    <a:pt x="244" y="0"/>
                  </a:cubicBezTo>
                  <a:cubicBezTo>
                    <a:pt x="243" y="0"/>
                    <a:pt x="243" y="0"/>
                    <a:pt x="243"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7" name="Freeform 17"/>
            <p:cNvSpPr>
              <a:spLocks noEditPoints="1"/>
            </p:cNvSpPr>
            <p:nvPr/>
          </p:nvSpPr>
          <p:spPr bwMode="auto">
            <a:xfrm>
              <a:off x="1456882" y="2432863"/>
              <a:ext cx="533255" cy="100547"/>
            </a:xfrm>
            <a:custGeom>
              <a:gdLst>
                <a:gd name="T0" fmla="*/ 498 w 501"/>
                <a:gd name="T1" fmla="*/ 15 h 95"/>
                <a:gd name="T2" fmla="*/ 498 w 501"/>
                <a:gd name="T3" fmla="*/ 15 h 95"/>
                <a:gd name="T4" fmla="*/ 499 w 501"/>
                <a:gd name="T5" fmla="*/ 16 h 95"/>
                <a:gd name="T6" fmla="*/ 500 w 501"/>
                <a:gd name="T7" fmla="*/ 15 h 95"/>
                <a:gd name="T8" fmla="*/ 498 w 501"/>
                <a:gd name="T9" fmla="*/ 15 h 95"/>
                <a:gd name="T10" fmla="*/ 3 w 501"/>
                <a:gd name="T11" fmla="*/ 15 h 95"/>
                <a:gd name="T12" fmla="*/ 0 w 501"/>
                <a:gd name="T13" fmla="*/ 16 h 95"/>
                <a:gd name="T14" fmla="*/ 3 w 501"/>
                <a:gd name="T15" fmla="*/ 17 h 95"/>
                <a:gd name="T16" fmla="*/ 3 w 501"/>
                <a:gd name="T17" fmla="*/ 16 h 95"/>
                <a:gd name="T18" fmla="*/ 3 w 501"/>
                <a:gd name="T19" fmla="*/ 15 h 95"/>
                <a:gd name="T20" fmla="*/ 3 w 501"/>
                <a:gd name="T21" fmla="*/ 15 h 95"/>
                <a:gd name="T22" fmla="*/ 251 w 501"/>
                <a:gd name="T23" fmla="*/ 0 h 95"/>
                <a:gd name="T24" fmla="*/ 251 w 501"/>
                <a:gd name="T25" fmla="*/ 0 h 95"/>
                <a:gd name="T26" fmla="*/ 495 w 501"/>
                <a:gd name="T27" fmla="*/ 17 h 95"/>
                <a:gd name="T28" fmla="*/ 477 w 501"/>
                <a:gd name="T29" fmla="*/ 56 h 95"/>
                <a:gd name="T30" fmla="*/ 494 w 501"/>
                <a:gd name="T31" fmla="*/ 91 h 95"/>
                <a:gd name="T32" fmla="*/ 251 w 501"/>
                <a:gd name="T33" fmla="*/ 75 h 95"/>
                <a:gd name="T34" fmla="*/ 10 w 501"/>
                <a:gd name="T35" fmla="*/ 91 h 95"/>
                <a:gd name="T36" fmla="*/ 24 w 501"/>
                <a:gd name="T37" fmla="*/ 82 h 95"/>
                <a:gd name="T38" fmla="*/ 38 w 501"/>
                <a:gd name="T39" fmla="*/ 70 h 95"/>
                <a:gd name="T40" fmla="*/ 44 w 501"/>
                <a:gd name="T41" fmla="*/ 53 h 95"/>
                <a:gd name="T42" fmla="*/ 35 w 501"/>
                <a:gd name="T43" fmla="*/ 34 h 95"/>
                <a:gd name="T44" fmla="*/ 7 w 501"/>
                <a:gd name="T45" fmla="*/ 17 h 95"/>
                <a:gd name="T46" fmla="*/ 4 w 501"/>
                <a:gd name="T47" fmla="*/ 17 h 95"/>
                <a:gd name="T48" fmla="*/ 3 w 501"/>
                <a:gd name="T49" fmla="*/ 16 h 95"/>
                <a:gd name="T50" fmla="*/ 3 w 501"/>
                <a:gd name="T51" fmla="*/ 17 h 95"/>
                <a:gd name="T52" fmla="*/ 34 w 501"/>
                <a:gd name="T53" fmla="*/ 36 h 95"/>
                <a:gd name="T54" fmla="*/ 42 w 501"/>
                <a:gd name="T55" fmla="*/ 53 h 95"/>
                <a:gd name="T56" fmla="*/ 36 w 501"/>
                <a:gd name="T57" fmla="*/ 68 h 95"/>
                <a:gd name="T58" fmla="*/ 16 w 501"/>
                <a:gd name="T59" fmla="*/ 86 h 95"/>
                <a:gd name="T60" fmla="*/ 7 w 501"/>
                <a:gd name="T61" fmla="*/ 90 h 95"/>
                <a:gd name="T62" fmla="*/ 3 w 501"/>
                <a:gd name="T63" fmla="*/ 92 h 95"/>
                <a:gd name="T64" fmla="*/ 4 w 501"/>
                <a:gd name="T65" fmla="*/ 94 h 95"/>
                <a:gd name="T66" fmla="*/ 251 w 501"/>
                <a:gd name="T67" fmla="*/ 77 h 95"/>
                <a:gd name="T68" fmla="*/ 429 w 501"/>
                <a:gd name="T69" fmla="*/ 85 h 95"/>
                <a:gd name="T70" fmla="*/ 480 w 501"/>
                <a:gd name="T71" fmla="*/ 91 h 95"/>
                <a:gd name="T72" fmla="*/ 493 w 501"/>
                <a:gd name="T73" fmla="*/ 93 h 95"/>
                <a:gd name="T74" fmla="*/ 497 w 501"/>
                <a:gd name="T75" fmla="*/ 94 h 95"/>
                <a:gd name="T76" fmla="*/ 501 w 501"/>
                <a:gd name="T77" fmla="*/ 95 h 95"/>
                <a:gd name="T78" fmla="*/ 498 w 501"/>
                <a:gd name="T79" fmla="*/ 92 h 95"/>
                <a:gd name="T80" fmla="*/ 479 w 501"/>
                <a:gd name="T81" fmla="*/ 56 h 95"/>
                <a:gd name="T82" fmla="*/ 488 w 501"/>
                <a:gd name="T83" fmla="*/ 28 h 95"/>
                <a:gd name="T84" fmla="*/ 495 w 501"/>
                <a:gd name="T85" fmla="*/ 20 h 95"/>
                <a:gd name="T86" fmla="*/ 497 w 501"/>
                <a:gd name="T87" fmla="*/ 18 h 95"/>
                <a:gd name="T88" fmla="*/ 498 w 501"/>
                <a:gd name="T89" fmla="*/ 17 h 95"/>
                <a:gd name="T90" fmla="*/ 497 w 501"/>
                <a:gd name="T91" fmla="*/ 17 h 95"/>
                <a:gd name="T92" fmla="*/ 493 w 501"/>
                <a:gd name="T93" fmla="*/ 16 h 95"/>
                <a:gd name="T94" fmla="*/ 480 w 501"/>
                <a:gd name="T95" fmla="*/ 14 h 95"/>
                <a:gd name="T96" fmla="*/ 429 w 501"/>
                <a:gd name="T97" fmla="*/ 9 h 95"/>
                <a:gd name="T98" fmla="*/ 251 w 501"/>
                <a:gd name="T99" fmla="*/ 0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5">
                  <a:moveTo>
                    <a:pt x="498" y="15"/>
                  </a:moveTo>
                  <a:cubicBezTo>
                    <a:pt x="498" y="15"/>
                    <a:pt x="498" y="15"/>
                    <a:pt x="498" y="15"/>
                  </a:cubicBezTo>
                  <a:cubicBezTo>
                    <a:pt x="499" y="16"/>
                    <a:pt x="499" y="16"/>
                    <a:pt x="499" y="16"/>
                  </a:cubicBezTo>
                  <a:cubicBezTo>
                    <a:pt x="500" y="15"/>
                    <a:pt x="500" y="15"/>
                    <a:pt x="500" y="15"/>
                  </a:cubicBezTo>
                  <a:cubicBezTo>
                    <a:pt x="498" y="15"/>
                    <a:pt x="498" y="15"/>
                    <a:pt x="498" y="15"/>
                  </a:cubicBezTo>
                  <a:moveTo>
                    <a:pt x="3" y="15"/>
                  </a:moveTo>
                  <a:cubicBezTo>
                    <a:pt x="0" y="16"/>
                    <a:pt x="0" y="16"/>
                    <a:pt x="0" y="16"/>
                  </a:cubicBezTo>
                  <a:cubicBezTo>
                    <a:pt x="3" y="17"/>
                    <a:pt x="3" y="17"/>
                    <a:pt x="3" y="17"/>
                  </a:cubicBezTo>
                  <a:cubicBezTo>
                    <a:pt x="3" y="16"/>
                    <a:pt x="3" y="16"/>
                    <a:pt x="3" y="16"/>
                  </a:cubicBezTo>
                  <a:cubicBezTo>
                    <a:pt x="3" y="15"/>
                    <a:pt x="3" y="15"/>
                    <a:pt x="3" y="15"/>
                  </a:cubicBezTo>
                  <a:cubicBezTo>
                    <a:pt x="3" y="15"/>
                    <a:pt x="3" y="15"/>
                    <a:pt x="3" y="15"/>
                  </a:cubicBezTo>
                  <a:moveTo>
                    <a:pt x="251" y="0"/>
                  </a:moveTo>
                  <a:cubicBezTo>
                    <a:pt x="251" y="0"/>
                    <a:pt x="251" y="0"/>
                    <a:pt x="251" y="0"/>
                  </a:cubicBezTo>
                  <a:cubicBezTo>
                    <a:pt x="323" y="0"/>
                    <a:pt x="407" y="4"/>
                    <a:pt x="495" y="17"/>
                  </a:cubicBezTo>
                  <a:cubicBezTo>
                    <a:pt x="491" y="21"/>
                    <a:pt x="477" y="37"/>
                    <a:pt x="477" y="56"/>
                  </a:cubicBezTo>
                  <a:cubicBezTo>
                    <a:pt x="477" y="67"/>
                    <a:pt x="481" y="79"/>
                    <a:pt x="494" y="91"/>
                  </a:cubicBezTo>
                  <a:cubicBezTo>
                    <a:pt x="476" y="89"/>
                    <a:pt x="382" y="75"/>
                    <a:pt x="251" y="75"/>
                  </a:cubicBezTo>
                  <a:cubicBezTo>
                    <a:pt x="180" y="75"/>
                    <a:pt x="97" y="79"/>
                    <a:pt x="10" y="91"/>
                  </a:cubicBezTo>
                  <a:cubicBezTo>
                    <a:pt x="14" y="89"/>
                    <a:pt x="19" y="86"/>
                    <a:pt x="24" y="82"/>
                  </a:cubicBezTo>
                  <a:cubicBezTo>
                    <a:pt x="29" y="79"/>
                    <a:pt x="34" y="75"/>
                    <a:pt x="38" y="70"/>
                  </a:cubicBezTo>
                  <a:cubicBezTo>
                    <a:pt x="42" y="65"/>
                    <a:pt x="44" y="59"/>
                    <a:pt x="44" y="53"/>
                  </a:cubicBezTo>
                  <a:cubicBezTo>
                    <a:pt x="44" y="47"/>
                    <a:pt x="42" y="41"/>
                    <a:pt x="35" y="34"/>
                  </a:cubicBezTo>
                  <a:cubicBezTo>
                    <a:pt x="30" y="29"/>
                    <a:pt x="20" y="23"/>
                    <a:pt x="7" y="17"/>
                  </a:cubicBezTo>
                  <a:cubicBezTo>
                    <a:pt x="6" y="17"/>
                    <a:pt x="5" y="17"/>
                    <a:pt x="4" y="17"/>
                  </a:cubicBezTo>
                  <a:cubicBezTo>
                    <a:pt x="3" y="16"/>
                    <a:pt x="3" y="16"/>
                    <a:pt x="3" y="16"/>
                  </a:cubicBezTo>
                  <a:cubicBezTo>
                    <a:pt x="3" y="17"/>
                    <a:pt x="3" y="17"/>
                    <a:pt x="3" y="17"/>
                  </a:cubicBezTo>
                  <a:cubicBezTo>
                    <a:pt x="18" y="23"/>
                    <a:pt x="28" y="30"/>
                    <a:pt x="34" y="36"/>
                  </a:cubicBezTo>
                  <a:cubicBezTo>
                    <a:pt x="40" y="42"/>
                    <a:pt x="42" y="48"/>
                    <a:pt x="42" y="53"/>
                  </a:cubicBezTo>
                  <a:cubicBezTo>
                    <a:pt x="42" y="59"/>
                    <a:pt x="40" y="64"/>
                    <a:pt x="36" y="68"/>
                  </a:cubicBezTo>
                  <a:cubicBezTo>
                    <a:pt x="31" y="75"/>
                    <a:pt x="23" y="81"/>
                    <a:pt x="16" y="86"/>
                  </a:cubicBezTo>
                  <a:cubicBezTo>
                    <a:pt x="12" y="88"/>
                    <a:pt x="9" y="89"/>
                    <a:pt x="7" y="90"/>
                  </a:cubicBezTo>
                  <a:cubicBezTo>
                    <a:pt x="4" y="91"/>
                    <a:pt x="3" y="92"/>
                    <a:pt x="3" y="92"/>
                  </a:cubicBezTo>
                  <a:cubicBezTo>
                    <a:pt x="4" y="94"/>
                    <a:pt x="4" y="94"/>
                    <a:pt x="4" y="94"/>
                  </a:cubicBezTo>
                  <a:cubicBezTo>
                    <a:pt x="93" y="81"/>
                    <a:pt x="178" y="77"/>
                    <a:pt x="251" y="77"/>
                  </a:cubicBezTo>
                  <a:cubicBezTo>
                    <a:pt x="325" y="77"/>
                    <a:pt x="386" y="81"/>
                    <a:pt x="429" y="85"/>
                  </a:cubicBezTo>
                  <a:cubicBezTo>
                    <a:pt x="451" y="88"/>
                    <a:pt x="468" y="90"/>
                    <a:pt x="480" y="91"/>
                  </a:cubicBezTo>
                  <a:cubicBezTo>
                    <a:pt x="485" y="92"/>
                    <a:pt x="490" y="93"/>
                    <a:pt x="493" y="93"/>
                  </a:cubicBezTo>
                  <a:cubicBezTo>
                    <a:pt x="496" y="94"/>
                    <a:pt x="497" y="94"/>
                    <a:pt x="497" y="94"/>
                  </a:cubicBezTo>
                  <a:cubicBezTo>
                    <a:pt x="501" y="95"/>
                    <a:pt x="501" y="95"/>
                    <a:pt x="501" y="95"/>
                  </a:cubicBezTo>
                  <a:cubicBezTo>
                    <a:pt x="498" y="92"/>
                    <a:pt x="498" y="92"/>
                    <a:pt x="498" y="92"/>
                  </a:cubicBezTo>
                  <a:cubicBezTo>
                    <a:pt x="483" y="80"/>
                    <a:pt x="479" y="67"/>
                    <a:pt x="479" y="56"/>
                  </a:cubicBezTo>
                  <a:cubicBezTo>
                    <a:pt x="479" y="45"/>
                    <a:pt x="484" y="35"/>
                    <a:pt x="488" y="28"/>
                  </a:cubicBezTo>
                  <a:cubicBezTo>
                    <a:pt x="491" y="25"/>
                    <a:pt x="493" y="22"/>
                    <a:pt x="495" y="20"/>
                  </a:cubicBezTo>
                  <a:cubicBezTo>
                    <a:pt x="496" y="19"/>
                    <a:pt x="497" y="18"/>
                    <a:pt x="497" y="18"/>
                  </a:cubicBezTo>
                  <a:cubicBezTo>
                    <a:pt x="498" y="17"/>
                    <a:pt x="498" y="17"/>
                    <a:pt x="498" y="17"/>
                  </a:cubicBezTo>
                  <a:cubicBezTo>
                    <a:pt x="497" y="17"/>
                    <a:pt x="497" y="17"/>
                    <a:pt x="497" y="17"/>
                  </a:cubicBezTo>
                  <a:cubicBezTo>
                    <a:pt x="497" y="17"/>
                    <a:pt x="496" y="17"/>
                    <a:pt x="493" y="16"/>
                  </a:cubicBezTo>
                  <a:cubicBezTo>
                    <a:pt x="490" y="16"/>
                    <a:pt x="485" y="15"/>
                    <a:pt x="480" y="14"/>
                  </a:cubicBezTo>
                  <a:cubicBezTo>
                    <a:pt x="468" y="13"/>
                    <a:pt x="451" y="11"/>
                    <a:pt x="429" y="9"/>
                  </a:cubicBezTo>
                  <a:cubicBezTo>
                    <a:pt x="386" y="4"/>
                    <a:pt x="325" y="0"/>
                    <a:pt x="251"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8" name="Freeform 18"/>
            <p:cNvSpPr/>
            <p:nvPr/>
          </p:nvSpPr>
          <p:spPr bwMode="auto">
            <a:xfrm>
              <a:off x="1467655" y="2430619"/>
              <a:ext cx="256303" cy="17057"/>
            </a:xfrm>
            <a:custGeom>
              <a:gdLst>
                <a:gd name="T0" fmla="*/ 240 w 241"/>
                <a:gd name="T1" fmla="*/ 0 h 16"/>
                <a:gd name="T2" fmla="*/ 0 w 241"/>
                <a:gd name="T3" fmla="*/ 16 h 16"/>
                <a:gd name="T4" fmla="*/ 0 w 241"/>
                <a:gd name="T5" fmla="*/ 16 h 16"/>
                <a:gd name="T6" fmla="*/ 241 w 241"/>
                <a:gd name="T7" fmla="*/ 0 h 16"/>
                <a:gd name="T8" fmla="*/ 240 w 241"/>
                <a:gd name="T9" fmla="*/ 0 h 16"/>
              </a:gdLst>
              <a:cxnLst>
                <a:cxn ang="0">
                  <a:pos x="T0" y="T1"/>
                </a:cxn>
                <a:cxn ang="0">
                  <a:pos x="T2" y="T3"/>
                </a:cxn>
                <a:cxn ang="0">
                  <a:pos x="T4" y="T5"/>
                </a:cxn>
                <a:cxn ang="0">
                  <a:pos x="T6" y="T7"/>
                </a:cxn>
                <a:cxn ang="0">
                  <a:pos x="T8" y="T9"/>
                </a:cxn>
              </a:cxnLst>
              <a:rect l="0" t="0" r="r" b="b"/>
              <a:pathLst>
                <a:path w="241" h="16">
                  <a:moveTo>
                    <a:pt x="240" y="0"/>
                  </a:moveTo>
                  <a:cubicBezTo>
                    <a:pt x="115" y="0"/>
                    <a:pt x="25" y="12"/>
                    <a:pt x="0" y="16"/>
                  </a:cubicBezTo>
                  <a:cubicBezTo>
                    <a:pt x="0" y="16"/>
                    <a:pt x="0" y="16"/>
                    <a:pt x="0" y="16"/>
                  </a:cubicBezTo>
                  <a:cubicBezTo>
                    <a:pt x="87" y="4"/>
                    <a:pt x="169" y="0"/>
                    <a:pt x="241" y="0"/>
                  </a:cubicBezTo>
                  <a:cubicBezTo>
                    <a:pt x="240" y="0"/>
                    <a:pt x="240" y="0"/>
                    <a:pt x="240"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299" name="Freeform 19"/>
            <p:cNvSpPr/>
            <p:nvPr/>
          </p:nvSpPr>
          <p:spPr bwMode="auto">
            <a:xfrm>
              <a:off x="1460025" y="2430619"/>
              <a:ext cx="527869" cy="20199"/>
            </a:xfrm>
            <a:custGeom>
              <a:gdLst>
                <a:gd name="T0" fmla="*/ 248 w 496"/>
                <a:gd name="T1" fmla="*/ 0 h 19"/>
                <a:gd name="T2" fmla="*/ 7 w 496"/>
                <a:gd name="T3" fmla="*/ 16 h 19"/>
                <a:gd name="T4" fmla="*/ 7 w 496"/>
                <a:gd name="T5" fmla="*/ 16 h 19"/>
                <a:gd name="T6" fmla="*/ 0 w 496"/>
                <a:gd name="T7" fmla="*/ 17 h 19"/>
                <a:gd name="T8" fmla="*/ 0 w 496"/>
                <a:gd name="T9" fmla="*/ 17 h 19"/>
                <a:gd name="T10" fmla="*/ 0 w 496"/>
                <a:gd name="T11" fmla="*/ 17 h 19"/>
                <a:gd name="T12" fmla="*/ 0 w 496"/>
                <a:gd name="T13" fmla="*/ 18 h 19"/>
                <a:gd name="T14" fmla="*/ 1 w 496"/>
                <a:gd name="T15" fmla="*/ 18 h 19"/>
                <a:gd name="T16" fmla="*/ 0 w 496"/>
                <a:gd name="T17" fmla="*/ 18 h 19"/>
                <a:gd name="T18" fmla="*/ 1 w 496"/>
                <a:gd name="T19" fmla="*/ 19 h 19"/>
                <a:gd name="T20" fmla="*/ 4 w 496"/>
                <a:gd name="T21" fmla="*/ 19 h 19"/>
                <a:gd name="T22" fmla="*/ 4 w 496"/>
                <a:gd name="T23" fmla="*/ 19 h 19"/>
                <a:gd name="T24" fmla="*/ 5 w 496"/>
                <a:gd name="T25" fmla="*/ 18 h 19"/>
                <a:gd name="T26" fmla="*/ 247 w 496"/>
                <a:gd name="T27" fmla="*/ 2 h 19"/>
                <a:gd name="T28" fmla="*/ 248 w 496"/>
                <a:gd name="T29" fmla="*/ 2 h 19"/>
                <a:gd name="T30" fmla="*/ 248 w 496"/>
                <a:gd name="T31" fmla="*/ 2 h 19"/>
                <a:gd name="T32" fmla="*/ 426 w 496"/>
                <a:gd name="T33" fmla="*/ 11 h 19"/>
                <a:gd name="T34" fmla="*/ 477 w 496"/>
                <a:gd name="T35" fmla="*/ 16 h 19"/>
                <a:gd name="T36" fmla="*/ 490 w 496"/>
                <a:gd name="T37" fmla="*/ 18 h 19"/>
                <a:gd name="T38" fmla="*/ 494 w 496"/>
                <a:gd name="T39" fmla="*/ 19 h 19"/>
                <a:gd name="T40" fmla="*/ 495 w 496"/>
                <a:gd name="T41" fmla="*/ 19 h 19"/>
                <a:gd name="T42" fmla="*/ 495 w 496"/>
                <a:gd name="T43" fmla="*/ 19 h 19"/>
                <a:gd name="T44" fmla="*/ 496 w 496"/>
                <a:gd name="T45" fmla="*/ 18 h 19"/>
                <a:gd name="T46" fmla="*/ 495 w 496"/>
                <a:gd name="T47" fmla="*/ 17 h 19"/>
                <a:gd name="T48" fmla="*/ 495 w 496"/>
                <a:gd name="T49" fmla="*/ 17 h 19"/>
                <a:gd name="T50" fmla="*/ 495 w 496"/>
                <a:gd name="T51" fmla="*/ 17 h 19"/>
                <a:gd name="T52" fmla="*/ 248 w 496"/>
                <a:gd name="T53" fmla="*/ 0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6" h="19">
                  <a:moveTo>
                    <a:pt x="248" y="0"/>
                  </a:moveTo>
                  <a:cubicBezTo>
                    <a:pt x="176" y="0"/>
                    <a:pt x="94" y="4"/>
                    <a:pt x="7" y="16"/>
                  </a:cubicBezTo>
                  <a:cubicBezTo>
                    <a:pt x="7" y="16"/>
                    <a:pt x="7" y="16"/>
                    <a:pt x="7" y="16"/>
                  </a:cubicBezTo>
                  <a:cubicBezTo>
                    <a:pt x="3" y="17"/>
                    <a:pt x="0" y="17"/>
                    <a:pt x="0" y="17"/>
                  </a:cubicBezTo>
                  <a:cubicBezTo>
                    <a:pt x="0" y="17"/>
                    <a:pt x="0" y="17"/>
                    <a:pt x="0" y="17"/>
                  </a:cubicBezTo>
                  <a:cubicBezTo>
                    <a:pt x="0" y="17"/>
                    <a:pt x="0" y="17"/>
                    <a:pt x="0" y="17"/>
                  </a:cubicBezTo>
                  <a:cubicBezTo>
                    <a:pt x="0" y="18"/>
                    <a:pt x="0" y="18"/>
                    <a:pt x="0" y="18"/>
                  </a:cubicBezTo>
                  <a:cubicBezTo>
                    <a:pt x="1" y="18"/>
                    <a:pt x="1" y="18"/>
                    <a:pt x="1" y="18"/>
                  </a:cubicBezTo>
                  <a:cubicBezTo>
                    <a:pt x="0" y="18"/>
                    <a:pt x="0" y="18"/>
                    <a:pt x="0" y="18"/>
                  </a:cubicBezTo>
                  <a:cubicBezTo>
                    <a:pt x="1" y="19"/>
                    <a:pt x="1" y="19"/>
                    <a:pt x="1" y="19"/>
                  </a:cubicBezTo>
                  <a:cubicBezTo>
                    <a:pt x="2" y="19"/>
                    <a:pt x="3" y="19"/>
                    <a:pt x="4" y="19"/>
                  </a:cubicBezTo>
                  <a:cubicBezTo>
                    <a:pt x="4" y="19"/>
                    <a:pt x="4" y="19"/>
                    <a:pt x="4" y="19"/>
                  </a:cubicBezTo>
                  <a:cubicBezTo>
                    <a:pt x="4" y="19"/>
                    <a:pt x="5" y="18"/>
                    <a:pt x="5" y="18"/>
                  </a:cubicBezTo>
                  <a:cubicBezTo>
                    <a:pt x="26" y="15"/>
                    <a:pt x="119" y="2"/>
                    <a:pt x="247" y="2"/>
                  </a:cubicBezTo>
                  <a:cubicBezTo>
                    <a:pt x="247" y="2"/>
                    <a:pt x="247" y="2"/>
                    <a:pt x="248" y="2"/>
                  </a:cubicBezTo>
                  <a:cubicBezTo>
                    <a:pt x="248" y="2"/>
                    <a:pt x="248" y="2"/>
                    <a:pt x="248" y="2"/>
                  </a:cubicBezTo>
                  <a:cubicBezTo>
                    <a:pt x="322" y="2"/>
                    <a:pt x="383" y="6"/>
                    <a:pt x="426" y="11"/>
                  </a:cubicBezTo>
                  <a:cubicBezTo>
                    <a:pt x="448" y="13"/>
                    <a:pt x="465" y="15"/>
                    <a:pt x="477" y="16"/>
                  </a:cubicBezTo>
                  <a:cubicBezTo>
                    <a:pt x="482" y="17"/>
                    <a:pt x="487" y="18"/>
                    <a:pt x="490" y="18"/>
                  </a:cubicBezTo>
                  <a:cubicBezTo>
                    <a:pt x="493" y="19"/>
                    <a:pt x="494" y="19"/>
                    <a:pt x="494" y="19"/>
                  </a:cubicBezTo>
                  <a:cubicBezTo>
                    <a:pt x="495" y="19"/>
                    <a:pt x="495" y="19"/>
                    <a:pt x="495" y="19"/>
                  </a:cubicBezTo>
                  <a:cubicBezTo>
                    <a:pt x="495" y="19"/>
                    <a:pt x="495" y="19"/>
                    <a:pt x="495" y="19"/>
                  </a:cubicBezTo>
                  <a:cubicBezTo>
                    <a:pt x="496" y="18"/>
                    <a:pt x="496" y="18"/>
                    <a:pt x="496" y="18"/>
                  </a:cubicBezTo>
                  <a:cubicBezTo>
                    <a:pt x="495" y="17"/>
                    <a:pt x="495" y="17"/>
                    <a:pt x="495" y="17"/>
                  </a:cubicBezTo>
                  <a:cubicBezTo>
                    <a:pt x="495" y="17"/>
                    <a:pt x="495" y="17"/>
                    <a:pt x="495" y="17"/>
                  </a:cubicBezTo>
                  <a:cubicBezTo>
                    <a:pt x="495" y="17"/>
                    <a:pt x="495" y="17"/>
                    <a:pt x="495" y="17"/>
                  </a:cubicBezTo>
                  <a:cubicBezTo>
                    <a:pt x="405" y="4"/>
                    <a:pt x="321" y="0"/>
                    <a:pt x="248" y="0"/>
                  </a:cubicBezTo>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0" name="Freeform 20"/>
            <p:cNvSpPr/>
            <p:nvPr/>
          </p:nvSpPr>
          <p:spPr bwMode="auto">
            <a:xfrm>
              <a:off x="1460922" y="2491216"/>
              <a:ext cx="526073" cy="122092"/>
            </a:xfrm>
            <a:custGeom>
              <a:gdLst>
                <a:gd name="T0" fmla="*/ 0 w 494"/>
                <a:gd name="T1" fmla="*/ 38 h 115"/>
                <a:gd name="T2" fmla="*/ 494 w 494"/>
                <a:gd name="T3" fmla="*/ 38 h 115"/>
                <a:gd name="T4" fmla="*/ 494 w 494"/>
                <a:gd name="T5" fmla="*/ 115 h 115"/>
                <a:gd name="T6" fmla="*/ 0 w 494"/>
                <a:gd name="T7" fmla="*/ 115 h 115"/>
                <a:gd name="T8" fmla="*/ 0 w 494"/>
                <a:gd name="T9" fmla="*/ 38 h 115"/>
              </a:gdLst>
              <a:cxnLst>
                <a:cxn ang="0">
                  <a:pos x="T0" y="T1"/>
                </a:cxn>
                <a:cxn ang="0">
                  <a:pos x="T2" y="T3"/>
                </a:cxn>
                <a:cxn ang="0">
                  <a:pos x="T4" y="T5"/>
                </a:cxn>
                <a:cxn ang="0">
                  <a:pos x="T6" y="T7"/>
                </a:cxn>
                <a:cxn ang="0">
                  <a:pos x="T8" y="T9"/>
                </a:cxn>
              </a:cxnLst>
              <a:rect l="0" t="0" r="r" b="b"/>
              <a:pathLst>
                <a:path w="493" h="115">
                  <a:moveTo>
                    <a:pt x="0" y="38"/>
                  </a:moveTo>
                  <a:cubicBezTo>
                    <a:pt x="0" y="38"/>
                    <a:pt x="224" y="0"/>
                    <a:pt x="494" y="38"/>
                  </a:cubicBezTo>
                  <a:cubicBezTo>
                    <a:pt x="494" y="38"/>
                    <a:pt x="449" y="76"/>
                    <a:pt x="494" y="115"/>
                  </a:cubicBezTo>
                  <a:cubicBezTo>
                    <a:pt x="494" y="115"/>
                    <a:pt x="269" y="76"/>
                    <a:pt x="0" y="115"/>
                  </a:cubicBezTo>
                  <a:cubicBezTo>
                    <a:pt x="0" y="115"/>
                    <a:pt x="89" y="76"/>
                    <a:pt x="0" y="38"/>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1" name="Freeform 21"/>
            <p:cNvSpPr/>
            <p:nvPr/>
          </p:nvSpPr>
          <p:spPr bwMode="auto">
            <a:xfrm>
              <a:off x="1456882" y="2512313"/>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20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8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70"/>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2"/>
                    <a:pt x="24" y="84"/>
                  </a:cubicBezTo>
                  <a:cubicBezTo>
                    <a:pt x="29" y="81"/>
                    <a:pt x="34" y="76"/>
                    <a:pt x="38" y="71"/>
                  </a:cubicBezTo>
                  <a:cubicBezTo>
                    <a:pt x="42" y="67"/>
                    <a:pt x="44" y="61"/>
                    <a:pt x="44" y="55"/>
                  </a:cubicBezTo>
                  <a:cubicBezTo>
                    <a:pt x="44" y="49"/>
                    <a:pt x="42" y="43"/>
                    <a:pt x="35" y="36"/>
                  </a:cubicBezTo>
                  <a:cubicBezTo>
                    <a:pt x="29" y="30"/>
                    <a:pt x="19" y="24"/>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6"/>
                    <a:pt x="36" y="70"/>
                  </a:cubicBezTo>
                  <a:cubicBezTo>
                    <a:pt x="31" y="77"/>
                    <a:pt x="23" y="83"/>
                    <a:pt x="16" y="87"/>
                  </a:cubicBezTo>
                  <a:cubicBezTo>
                    <a:pt x="12" y="90"/>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2"/>
                    <a:pt x="480" y="93"/>
                  </a:cubicBezTo>
                  <a:cubicBezTo>
                    <a:pt x="485" y="94"/>
                    <a:pt x="490" y="95"/>
                    <a:pt x="493" y="95"/>
                  </a:cubicBezTo>
                  <a:cubicBezTo>
                    <a:pt x="496" y="96"/>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20"/>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8"/>
                    <a:pt x="0" y="18"/>
                    <a:pt x="0" y="18"/>
                  </a:cubicBezTo>
                  <a:cubicBezTo>
                    <a:pt x="3" y="19"/>
                    <a:pt x="3" y="19"/>
                    <a:pt x="3" y="19"/>
                  </a:cubicBezTo>
                  <a:lnTo>
                    <a:pt x="4" y="18"/>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2" name="Freeform 22"/>
            <p:cNvSpPr/>
            <p:nvPr/>
          </p:nvSpPr>
          <p:spPr bwMode="auto">
            <a:xfrm>
              <a:off x="1460922" y="2572013"/>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3" name="Freeform 23"/>
            <p:cNvSpPr/>
            <p:nvPr/>
          </p:nvSpPr>
          <p:spPr bwMode="auto">
            <a:xfrm>
              <a:off x="1456882" y="2594007"/>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6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2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9"/>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3"/>
                    <a:pt x="497" y="96"/>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1"/>
                    <a:pt x="34" y="76"/>
                    <a:pt x="38" y="71"/>
                  </a:cubicBezTo>
                  <a:cubicBezTo>
                    <a:pt x="42" y="66"/>
                    <a:pt x="44" y="61"/>
                    <a:pt x="44" y="55"/>
                  </a:cubicBezTo>
                  <a:cubicBezTo>
                    <a:pt x="44" y="49"/>
                    <a:pt x="42" y="43"/>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2"/>
                    <a:pt x="34" y="38"/>
                  </a:cubicBezTo>
                  <a:cubicBezTo>
                    <a:pt x="40" y="44"/>
                    <a:pt x="42" y="50"/>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5"/>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4"/>
                    <a:pt x="495" y="22"/>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4" name="Freeform 24"/>
            <p:cNvSpPr/>
            <p:nvPr/>
          </p:nvSpPr>
          <p:spPr bwMode="auto">
            <a:xfrm>
              <a:off x="1460922" y="2653707"/>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5" name="Freeform 25"/>
            <p:cNvSpPr/>
            <p:nvPr/>
          </p:nvSpPr>
          <p:spPr bwMode="auto">
            <a:xfrm>
              <a:off x="1456882" y="2675701"/>
              <a:ext cx="533255" cy="102342"/>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8 h 96"/>
                <a:gd name="T16" fmla="*/ 497 w 501"/>
                <a:gd name="T17" fmla="*/ 95 h 96"/>
                <a:gd name="T18" fmla="*/ 498 w 501"/>
                <a:gd name="T19" fmla="*/ 95 h 96"/>
                <a:gd name="T20" fmla="*/ 498 w 501"/>
                <a:gd name="T21" fmla="*/ 94 h 96"/>
                <a:gd name="T22" fmla="*/ 251 w 501"/>
                <a:gd name="T23" fmla="*/ 77 h 96"/>
                <a:gd name="T24" fmla="*/ 3 w 501"/>
                <a:gd name="T25" fmla="*/ 94 h 96"/>
                <a:gd name="T26" fmla="*/ 4 w 501"/>
                <a:gd name="T27" fmla="*/ 95 h 96"/>
                <a:gd name="T28" fmla="*/ 4 w 501"/>
                <a:gd name="T29" fmla="*/ 96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8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9 h 96"/>
                <a:gd name="T64" fmla="*/ 429 w 501"/>
                <a:gd name="T65" fmla="*/ 87 h 96"/>
                <a:gd name="T66" fmla="*/ 480 w 501"/>
                <a:gd name="T67" fmla="*/ 93 h 96"/>
                <a:gd name="T68" fmla="*/ 493 w 501"/>
                <a:gd name="T69" fmla="*/ 95 h 96"/>
                <a:gd name="T70" fmla="*/ 497 w 501"/>
                <a:gd name="T71" fmla="*/ 96 h 96"/>
                <a:gd name="T72" fmla="*/ 501 w 501"/>
                <a:gd name="T73" fmla="*/ 96 h 96"/>
                <a:gd name="T74" fmla="*/ 498 w 501"/>
                <a:gd name="T75" fmla="*/ 94 h 96"/>
                <a:gd name="T76" fmla="*/ 479 w 501"/>
                <a:gd name="T77" fmla="*/ 58 h 96"/>
                <a:gd name="T78" fmla="*/ 488 w 501"/>
                <a:gd name="T79" fmla="*/ 30 h 96"/>
                <a:gd name="T80" fmla="*/ 495 w 501"/>
                <a:gd name="T81" fmla="*/ 21 h 96"/>
                <a:gd name="T82" fmla="*/ 497 w 501"/>
                <a:gd name="T83" fmla="*/ 19 h 96"/>
                <a:gd name="T84" fmla="*/ 498 w 501"/>
                <a:gd name="T85" fmla="*/ 19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8"/>
                  </a:cubicBezTo>
                  <a:cubicBezTo>
                    <a:pt x="477" y="69"/>
                    <a:pt x="482" y="82"/>
                    <a:pt x="497" y="95"/>
                  </a:cubicBezTo>
                  <a:cubicBezTo>
                    <a:pt x="498" y="95"/>
                    <a:pt x="498" y="95"/>
                    <a:pt x="498" y="95"/>
                  </a:cubicBezTo>
                  <a:cubicBezTo>
                    <a:pt x="498" y="94"/>
                    <a:pt x="498" y="94"/>
                    <a:pt x="498" y="94"/>
                  </a:cubicBezTo>
                  <a:cubicBezTo>
                    <a:pt x="498" y="94"/>
                    <a:pt x="398" y="77"/>
                    <a:pt x="251" y="77"/>
                  </a:cubicBezTo>
                  <a:cubicBezTo>
                    <a:pt x="178" y="77"/>
                    <a:pt x="93" y="81"/>
                    <a:pt x="3" y="94"/>
                  </a:cubicBezTo>
                  <a:cubicBezTo>
                    <a:pt x="4" y="95"/>
                    <a:pt x="4" y="95"/>
                    <a:pt x="4" y="95"/>
                  </a:cubicBezTo>
                  <a:cubicBezTo>
                    <a:pt x="4" y="96"/>
                    <a:pt x="4" y="96"/>
                    <a:pt x="4" y="96"/>
                  </a:cubicBezTo>
                  <a:cubicBezTo>
                    <a:pt x="4" y="96"/>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8"/>
                  </a:cubicBezTo>
                  <a:cubicBezTo>
                    <a:pt x="40" y="44"/>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9"/>
                    <a:pt x="251" y="79"/>
                  </a:cubicBezTo>
                  <a:cubicBezTo>
                    <a:pt x="325" y="79"/>
                    <a:pt x="386" y="83"/>
                    <a:pt x="429" y="87"/>
                  </a:cubicBezTo>
                  <a:cubicBezTo>
                    <a:pt x="451" y="89"/>
                    <a:pt x="468" y="91"/>
                    <a:pt x="480" y="93"/>
                  </a:cubicBezTo>
                  <a:cubicBezTo>
                    <a:pt x="485" y="94"/>
                    <a:pt x="490" y="94"/>
                    <a:pt x="493" y="95"/>
                  </a:cubicBezTo>
                  <a:cubicBezTo>
                    <a:pt x="496" y="95"/>
                    <a:pt x="497" y="96"/>
                    <a:pt x="497" y="96"/>
                  </a:cubicBezTo>
                  <a:cubicBezTo>
                    <a:pt x="501" y="96"/>
                    <a:pt x="501" y="96"/>
                    <a:pt x="501" y="96"/>
                  </a:cubicBezTo>
                  <a:cubicBezTo>
                    <a:pt x="498" y="94"/>
                    <a:pt x="498" y="94"/>
                    <a:pt x="498" y="94"/>
                  </a:cubicBezTo>
                  <a:cubicBezTo>
                    <a:pt x="483" y="81"/>
                    <a:pt x="479" y="69"/>
                    <a:pt x="479" y="58"/>
                  </a:cubicBezTo>
                  <a:cubicBezTo>
                    <a:pt x="479" y="47"/>
                    <a:pt x="484" y="37"/>
                    <a:pt x="488" y="30"/>
                  </a:cubicBezTo>
                  <a:cubicBezTo>
                    <a:pt x="491" y="26"/>
                    <a:pt x="493" y="23"/>
                    <a:pt x="495" y="21"/>
                  </a:cubicBezTo>
                  <a:cubicBezTo>
                    <a:pt x="496" y="21"/>
                    <a:pt x="497" y="20"/>
                    <a:pt x="497" y="19"/>
                  </a:cubicBezTo>
                  <a:cubicBezTo>
                    <a:pt x="498" y="19"/>
                    <a:pt x="498" y="19"/>
                    <a:pt x="498" y="19"/>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6" name="Freeform 26"/>
            <p:cNvSpPr/>
            <p:nvPr/>
          </p:nvSpPr>
          <p:spPr bwMode="auto">
            <a:xfrm>
              <a:off x="1460922" y="2735401"/>
              <a:ext cx="526073" cy="122990"/>
            </a:xfrm>
            <a:custGeom>
              <a:gdLst>
                <a:gd name="T0" fmla="*/ 0 w 494"/>
                <a:gd name="T1" fmla="*/ 39 h 116"/>
                <a:gd name="T2" fmla="*/ 494 w 494"/>
                <a:gd name="T3" fmla="*/ 39 h 116"/>
                <a:gd name="T4" fmla="*/ 494 w 494"/>
                <a:gd name="T5" fmla="*/ 116 h 116"/>
                <a:gd name="T6" fmla="*/ 0 w 494"/>
                <a:gd name="T7" fmla="*/ 116 h 116"/>
                <a:gd name="T8" fmla="*/ 0 w 494"/>
                <a:gd name="T9" fmla="*/ 39 h 116"/>
              </a:gdLst>
              <a:cxnLst>
                <a:cxn ang="0">
                  <a:pos x="T0" y="T1"/>
                </a:cxn>
                <a:cxn ang="0">
                  <a:pos x="T2" y="T3"/>
                </a:cxn>
                <a:cxn ang="0">
                  <a:pos x="T4" y="T5"/>
                </a:cxn>
                <a:cxn ang="0">
                  <a:pos x="T6" y="T7"/>
                </a:cxn>
                <a:cxn ang="0">
                  <a:pos x="T8" y="T9"/>
                </a:cxn>
              </a:cxnLst>
              <a:rect l="0" t="0" r="r" b="b"/>
              <a:pathLst>
                <a:path w="493" h="115">
                  <a:moveTo>
                    <a:pt x="0" y="39"/>
                  </a:moveTo>
                  <a:cubicBezTo>
                    <a:pt x="0" y="39"/>
                    <a:pt x="224" y="0"/>
                    <a:pt x="494" y="39"/>
                  </a:cubicBezTo>
                  <a:cubicBezTo>
                    <a:pt x="494" y="39"/>
                    <a:pt x="449" y="77"/>
                    <a:pt x="494" y="116"/>
                  </a:cubicBezTo>
                  <a:cubicBezTo>
                    <a:pt x="494" y="116"/>
                    <a:pt x="269" y="77"/>
                    <a:pt x="0" y="116"/>
                  </a:cubicBezTo>
                  <a:cubicBezTo>
                    <a:pt x="0" y="116"/>
                    <a:pt x="89" y="77"/>
                    <a:pt x="0" y="39"/>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7" name="Freeform 27"/>
            <p:cNvSpPr/>
            <p:nvPr/>
          </p:nvSpPr>
          <p:spPr bwMode="auto">
            <a:xfrm>
              <a:off x="1456882" y="2757844"/>
              <a:ext cx="533255" cy="101893"/>
            </a:xfrm>
            <a:custGeom>
              <a:gdLst>
                <a:gd name="T0" fmla="*/ 4 w 501"/>
                <a:gd name="T1" fmla="*/ 18 h 96"/>
                <a:gd name="T2" fmla="*/ 4 w 501"/>
                <a:gd name="T3" fmla="*/ 19 h 96"/>
                <a:gd name="T4" fmla="*/ 8 w 501"/>
                <a:gd name="T5" fmla="*/ 18 h 96"/>
                <a:gd name="T6" fmla="*/ 250 w 501"/>
                <a:gd name="T7" fmla="*/ 2 h 96"/>
                <a:gd name="T8" fmla="*/ 497 w 501"/>
                <a:gd name="T9" fmla="*/ 19 h 96"/>
                <a:gd name="T10" fmla="*/ 498 w 501"/>
                <a:gd name="T11" fmla="*/ 18 h 96"/>
                <a:gd name="T12" fmla="*/ 497 w 501"/>
                <a:gd name="T13" fmla="*/ 17 h 96"/>
                <a:gd name="T14" fmla="*/ 477 w 501"/>
                <a:gd name="T15" fmla="*/ 57 h 96"/>
                <a:gd name="T16" fmla="*/ 497 w 501"/>
                <a:gd name="T17" fmla="*/ 95 h 96"/>
                <a:gd name="T18" fmla="*/ 498 w 501"/>
                <a:gd name="T19" fmla="*/ 95 h 96"/>
                <a:gd name="T20" fmla="*/ 498 w 501"/>
                <a:gd name="T21" fmla="*/ 94 h 96"/>
                <a:gd name="T22" fmla="*/ 251 w 501"/>
                <a:gd name="T23" fmla="*/ 76 h 96"/>
                <a:gd name="T24" fmla="*/ 3 w 501"/>
                <a:gd name="T25" fmla="*/ 94 h 96"/>
                <a:gd name="T26" fmla="*/ 4 w 501"/>
                <a:gd name="T27" fmla="*/ 95 h 96"/>
                <a:gd name="T28" fmla="*/ 4 w 501"/>
                <a:gd name="T29" fmla="*/ 95 h 96"/>
                <a:gd name="T30" fmla="*/ 24 w 501"/>
                <a:gd name="T31" fmla="*/ 84 h 96"/>
                <a:gd name="T32" fmla="*/ 38 w 501"/>
                <a:gd name="T33" fmla="*/ 71 h 96"/>
                <a:gd name="T34" fmla="*/ 44 w 501"/>
                <a:gd name="T35" fmla="*/ 55 h 96"/>
                <a:gd name="T36" fmla="*/ 35 w 501"/>
                <a:gd name="T37" fmla="*/ 36 h 96"/>
                <a:gd name="T38" fmla="*/ 4 w 501"/>
                <a:gd name="T39" fmla="*/ 17 h 96"/>
                <a:gd name="T40" fmla="*/ 4 w 501"/>
                <a:gd name="T41" fmla="*/ 18 h 96"/>
                <a:gd name="T42" fmla="*/ 4 w 501"/>
                <a:gd name="T43" fmla="*/ 19 h 96"/>
                <a:gd name="T44" fmla="*/ 4 w 501"/>
                <a:gd name="T45" fmla="*/ 18 h 96"/>
                <a:gd name="T46" fmla="*/ 3 w 501"/>
                <a:gd name="T47" fmla="*/ 19 h 96"/>
                <a:gd name="T48" fmla="*/ 34 w 501"/>
                <a:gd name="T49" fmla="*/ 37 h 96"/>
                <a:gd name="T50" fmla="*/ 42 w 501"/>
                <a:gd name="T51" fmla="*/ 55 h 96"/>
                <a:gd name="T52" fmla="*/ 36 w 501"/>
                <a:gd name="T53" fmla="*/ 70 h 96"/>
                <a:gd name="T54" fmla="*/ 16 w 501"/>
                <a:gd name="T55" fmla="*/ 87 h 96"/>
                <a:gd name="T56" fmla="*/ 7 w 501"/>
                <a:gd name="T57" fmla="*/ 92 h 96"/>
                <a:gd name="T58" fmla="*/ 3 w 501"/>
                <a:gd name="T59" fmla="*/ 94 h 96"/>
                <a:gd name="T60" fmla="*/ 4 w 501"/>
                <a:gd name="T61" fmla="*/ 96 h 96"/>
                <a:gd name="T62" fmla="*/ 251 w 501"/>
                <a:gd name="T63" fmla="*/ 78 h 96"/>
                <a:gd name="T64" fmla="*/ 429 w 501"/>
                <a:gd name="T65" fmla="*/ 87 h 96"/>
                <a:gd name="T66" fmla="*/ 480 w 501"/>
                <a:gd name="T67" fmla="*/ 93 h 96"/>
                <a:gd name="T68" fmla="*/ 493 w 501"/>
                <a:gd name="T69" fmla="*/ 95 h 96"/>
                <a:gd name="T70" fmla="*/ 497 w 501"/>
                <a:gd name="T71" fmla="*/ 95 h 96"/>
                <a:gd name="T72" fmla="*/ 501 w 501"/>
                <a:gd name="T73" fmla="*/ 96 h 96"/>
                <a:gd name="T74" fmla="*/ 498 w 501"/>
                <a:gd name="T75" fmla="*/ 94 h 96"/>
                <a:gd name="T76" fmla="*/ 479 w 501"/>
                <a:gd name="T77" fmla="*/ 57 h 96"/>
                <a:gd name="T78" fmla="*/ 488 w 501"/>
                <a:gd name="T79" fmla="*/ 30 h 96"/>
                <a:gd name="T80" fmla="*/ 495 w 501"/>
                <a:gd name="T81" fmla="*/ 21 h 96"/>
                <a:gd name="T82" fmla="*/ 497 w 501"/>
                <a:gd name="T83" fmla="*/ 19 h 96"/>
                <a:gd name="T84" fmla="*/ 498 w 501"/>
                <a:gd name="T85" fmla="*/ 18 h 96"/>
                <a:gd name="T86" fmla="*/ 500 w 501"/>
                <a:gd name="T87" fmla="*/ 17 h 96"/>
                <a:gd name="T88" fmla="*/ 498 w 501"/>
                <a:gd name="T89" fmla="*/ 17 h 96"/>
                <a:gd name="T90" fmla="*/ 250 w 501"/>
                <a:gd name="T91" fmla="*/ 0 h 96"/>
                <a:gd name="T92" fmla="*/ 3 w 501"/>
                <a:gd name="T93" fmla="*/ 17 h 96"/>
                <a:gd name="T94" fmla="*/ 0 w 501"/>
                <a:gd name="T95" fmla="*/ 17 h 96"/>
                <a:gd name="T96" fmla="*/ 3 w 501"/>
                <a:gd name="T97" fmla="*/ 19 h 96"/>
                <a:gd name="T98" fmla="*/ 4 w 501"/>
                <a:gd name="T99" fmla="*/ 18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1" h="96">
                  <a:moveTo>
                    <a:pt x="4" y="18"/>
                  </a:moveTo>
                  <a:cubicBezTo>
                    <a:pt x="4" y="19"/>
                    <a:pt x="4" y="19"/>
                    <a:pt x="4" y="19"/>
                  </a:cubicBezTo>
                  <a:cubicBezTo>
                    <a:pt x="4" y="19"/>
                    <a:pt x="5" y="18"/>
                    <a:pt x="8" y="18"/>
                  </a:cubicBezTo>
                  <a:cubicBezTo>
                    <a:pt x="29" y="15"/>
                    <a:pt x="122" y="2"/>
                    <a:pt x="250" y="2"/>
                  </a:cubicBezTo>
                  <a:cubicBezTo>
                    <a:pt x="323" y="2"/>
                    <a:pt x="408" y="6"/>
                    <a:pt x="497" y="19"/>
                  </a:cubicBezTo>
                  <a:cubicBezTo>
                    <a:pt x="498" y="18"/>
                    <a:pt x="498" y="18"/>
                    <a:pt x="498" y="18"/>
                  </a:cubicBezTo>
                  <a:cubicBezTo>
                    <a:pt x="497" y="17"/>
                    <a:pt x="497" y="17"/>
                    <a:pt x="497" y="17"/>
                  </a:cubicBezTo>
                  <a:cubicBezTo>
                    <a:pt x="497" y="17"/>
                    <a:pt x="477" y="34"/>
                    <a:pt x="477" y="57"/>
                  </a:cubicBezTo>
                  <a:cubicBezTo>
                    <a:pt x="477" y="69"/>
                    <a:pt x="482" y="82"/>
                    <a:pt x="497" y="95"/>
                  </a:cubicBezTo>
                  <a:cubicBezTo>
                    <a:pt x="498" y="95"/>
                    <a:pt x="498" y="95"/>
                    <a:pt x="498" y="95"/>
                  </a:cubicBezTo>
                  <a:cubicBezTo>
                    <a:pt x="498" y="94"/>
                    <a:pt x="498" y="94"/>
                    <a:pt x="498" y="94"/>
                  </a:cubicBezTo>
                  <a:cubicBezTo>
                    <a:pt x="498" y="94"/>
                    <a:pt x="398" y="76"/>
                    <a:pt x="251" y="76"/>
                  </a:cubicBezTo>
                  <a:cubicBezTo>
                    <a:pt x="178" y="76"/>
                    <a:pt x="93" y="81"/>
                    <a:pt x="3" y="94"/>
                  </a:cubicBezTo>
                  <a:cubicBezTo>
                    <a:pt x="4" y="95"/>
                    <a:pt x="4" y="95"/>
                    <a:pt x="4" y="95"/>
                  </a:cubicBezTo>
                  <a:cubicBezTo>
                    <a:pt x="4" y="95"/>
                    <a:pt x="4" y="95"/>
                    <a:pt x="4" y="95"/>
                  </a:cubicBezTo>
                  <a:cubicBezTo>
                    <a:pt x="4" y="95"/>
                    <a:pt x="14" y="91"/>
                    <a:pt x="24" y="84"/>
                  </a:cubicBezTo>
                  <a:cubicBezTo>
                    <a:pt x="29" y="80"/>
                    <a:pt x="34" y="76"/>
                    <a:pt x="38" y="71"/>
                  </a:cubicBezTo>
                  <a:cubicBezTo>
                    <a:pt x="42" y="66"/>
                    <a:pt x="44" y="61"/>
                    <a:pt x="44" y="55"/>
                  </a:cubicBezTo>
                  <a:cubicBezTo>
                    <a:pt x="44" y="49"/>
                    <a:pt x="42" y="42"/>
                    <a:pt x="35" y="36"/>
                  </a:cubicBezTo>
                  <a:cubicBezTo>
                    <a:pt x="29" y="30"/>
                    <a:pt x="19" y="23"/>
                    <a:pt x="4" y="17"/>
                  </a:cubicBezTo>
                  <a:cubicBezTo>
                    <a:pt x="4" y="18"/>
                    <a:pt x="4" y="18"/>
                    <a:pt x="4" y="18"/>
                  </a:cubicBezTo>
                  <a:cubicBezTo>
                    <a:pt x="4" y="19"/>
                    <a:pt x="4" y="19"/>
                    <a:pt x="4" y="19"/>
                  </a:cubicBezTo>
                  <a:cubicBezTo>
                    <a:pt x="4" y="18"/>
                    <a:pt x="4" y="18"/>
                    <a:pt x="4" y="18"/>
                  </a:cubicBezTo>
                  <a:cubicBezTo>
                    <a:pt x="3" y="19"/>
                    <a:pt x="3" y="19"/>
                    <a:pt x="3" y="19"/>
                  </a:cubicBezTo>
                  <a:cubicBezTo>
                    <a:pt x="18" y="25"/>
                    <a:pt x="28" y="31"/>
                    <a:pt x="34" y="37"/>
                  </a:cubicBezTo>
                  <a:cubicBezTo>
                    <a:pt x="40" y="43"/>
                    <a:pt x="42" y="49"/>
                    <a:pt x="42" y="55"/>
                  </a:cubicBezTo>
                  <a:cubicBezTo>
                    <a:pt x="42" y="60"/>
                    <a:pt x="40" y="65"/>
                    <a:pt x="36" y="70"/>
                  </a:cubicBezTo>
                  <a:cubicBezTo>
                    <a:pt x="31" y="77"/>
                    <a:pt x="23" y="83"/>
                    <a:pt x="16" y="87"/>
                  </a:cubicBezTo>
                  <a:cubicBezTo>
                    <a:pt x="12" y="89"/>
                    <a:pt x="9" y="91"/>
                    <a:pt x="7" y="92"/>
                  </a:cubicBezTo>
                  <a:cubicBezTo>
                    <a:pt x="4" y="93"/>
                    <a:pt x="3" y="94"/>
                    <a:pt x="3" y="94"/>
                  </a:cubicBezTo>
                  <a:cubicBezTo>
                    <a:pt x="4" y="96"/>
                    <a:pt x="4" y="96"/>
                    <a:pt x="4" y="96"/>
                  </a:cubicBezTo>
                  <a:cubicBezTo>
                    <a:pt x="93" y="83"/>
                    <a:pt x="178" y="78"/>
                    <a:pt x="251" y="78"/>
                  </a:cubicBezTo>
                  <a:cubicBezTo>
                    <a:pt x="325" y="78"/>
                    <a:pt x="386" y="83"/>
                    <a:pt x="429" y="87"/>
                  </a:cubicBezTo>
                  <a:cubicBezTo>
                    <a:pt x="451" y="89"/>
                    <a:pt x="468" y="91"/>
                    <a:pt x="480" y="93"/>
                  </a:cubicBezTo>
                  <a:cubicBezTo>
                    <a:pt x="485" y="94"/>
                    <a:pt x="490" y="94"/>
                    <a:pt x="493" y="95"/>
                  </a:cubicBezTo>
                  <a:cubicBezTo>
                    <a:pt x="496" y="95"/>
                    <a:pt x="497" y="95"/>
                    <a:pt x="497" y="95"/>
                  </a:cubicBezTo>
                  <a:cubicBezTo>
                    <a:pt x="501" y="96"/>
                    <a:pt x="501" y="96"/>
                    <a:pt x="501" y="96"/>
                  </a:cubicBezTo>
                  <a:cubicBezTo>
                    <a:pt x="498" y="94"/>
                    <a:pt x="498" y="94"/>
                    <a:pt x="498" y="94"/>
                  </a:cubicBezTo>
                  <a:cubicBezTo>
                    <a:pt x="483" y="81"/>
                    <a:pt x="479" y="69"/>
                    <a:pt x="479" y="57"/>
                  </a:cubicBezTo>
                  <a:cubicBezTo>
                    <a:pt x="479" y="46"/>
                    <a:pt x="484" y="37"/>
                    <a:pt x="488" y="30"/>
                  </a:cubicBezTo>
                  <a:cubicBezTo>
                    <a:pt x="491" y="26"/>
                    <a:pt x="493" y="23"/>
                    <a:pt x="495" y="21"/>
                  </a:cubicBezTo>
                  <a:cubicBezTo>
                    <a:pt x="496" y="20"/>
                    <a:pt x="497" y="20"/>
                    <a:pt x="497" y="19"/>
                  </a:cubicBezTo>
                  <a:cubicBezTo>
                    <a:pt x="498" y="19"/>
                    <a:pt x="498" y="18"/>
                    <a:pt x="498" y="18"/>
                  </a:cubicBezTo>
                  <a:cubicBezTo>
                    <a:pt x="500" y="17"/>
                    <a:pt x="500" y="17"/>
                    <a:pt x="500" y="17"/>
                  </a:cubicBezTo>
                  <a:cubicBezTo>
                    <a:pt x="498" y="17"/>
                    <a:pt x="498" y="17"/>
                    <a:pt x="498" y="17"/>
                  </a:cubicBezTo>
                  <a:cubicBezTo>
                    <a:pt x="408" y="4"/>
                    <a:pt x="323" y="0"/>
                    <a:pt x="250" y="0"/>
                  </a:cubicBezTo>
                  <a:cubicBezTo>
                    <a:pt x="103" y="0"/>
                    <a:pt x="3" y="17"/>
                    <a:pt x="3" y="17"/>
                  </a:cubicBezTo>
                  <a:cubicBezTo>
                    <a:pt x="0" y="17"/>
                    <a:pt x="0" y="17"/>
                    <a:pt x="0" y="17"/>
                  </a:cubicBezTo>
                  <a:cubicBezTo>
                    <a:pt x="3" y="19"/>
                    <a:pt x="3" y="19"/>
                    <a:pt x="3" y="19"/>
                  </a:cubicBezTo>
                  <a:lnTo>
                    <a:pt x="4" y="18"/>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8" name="Freeform 28"/>
            <p:cNvSpPr/>
            <p:nvPr/>
          </p:nvSpPr>
          <p:spPr bwMode="auto">
            <a:xfrm>
              <a:off x="1460922" y="2817094"/>
              <a:ext cx="574102" cy="163837"/>
            </a:xfrm>
            <a:custGeom>
              <a:gdLst>
                <a:gd name="T0" fmla="*/ 0 w 539"/>
                <a:gd name="T1" fmla="*/ 39 h 154"/>
                <a:gd name="T2" fmla="*/ 494 w 539"/>
                <a:gd name="T3" fmla="*/ 39 h 154"/>
                <a:gd name="T4" fmla="*/ 539 w 539"/>
                <a:gd name="T5" fmla="*/ 115 h 154"/>
                <a:gd name="T6" fmla="*/ 0 w 539"/>
                <a:gd name="T7" fmla="*/ 115 h 154"/>
                <a:gd name="T8" fmla="*/ 0 w 539"/>
                <a:gd name="T9" fmla="*/ 39 h 154"/>
              </a:gdLst>
              <a:cxnLst>
                <a:cxn ang="0">
                  <a:pos x="T0" y="T1"/>
                </a:cxn>
                <a:cxn ang="0">
                  <a:pos x="T2" y="T3"/>
                </a:cxn>
                <a:cxn ang="0">
                  <a:pos x="T4" y="T5"/>
                </a:cxn>
                <a:cxn ang="0">
                  <a:pos x="T6" y="T7"/>
                </a:cxn>
                <a:cxn ang="0">
                  <a:pos x="T8" y="T9"/>
                </a:cxn>
              </a:cxnLst>
              <a:rect l="0" t="0" r="r" b="b"/>
              <a:pathLst>
                <a:path w="539" h="154">
                  <a:moveTo>
                    <a:pt x="0" y="39"/>
                  </a:moveTo>
                  <a:cubicBezTo>
                    <a:pt x="0" y="39"/>
                    <a:pt x="179" y="0"/>
                    <a:pt x="494" y="39"/>
                  </a:cubicBezTo>
                  <a:cubicBezTo>
                    <a:pt x="494" y="39"/>
                    <a:pt x="449" y="115"/>
                    <a:pt x="539" y="115"/>
                  </a:cubicBezTo>
                  <a:cubicBezTo>
                    <a:pt x="539" y="115"/>
                    <a:pt x="359" y="154"/>
                    <a:pt x="0" y="115"/>
                  </a:cubicBezTo>
                  <a:cubicBezTo>
                    <a:pt x="0" y="115"/>
                    <a:pt x="44" y="77"/>
                    <a:pt x="0" y="39"/>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09" name="Freeform 29"/>
            <p:cNvSpPr/>
            <p:nvPr/>
          </p:nvSpPr>
          <p:spPr bwMode="auto">
            <a:xfrm>
              <a:off x="1457781" y="2838191"/>
              <a:ext cx="577244" cy="120297"/>
            </a:xfrm>
            <a:custGeom>
              <a:gdLst>
                <a:gd name="T0" fmla="*/ 3 w 542"/>
                <a:gd name="T1" fmla="*/ 19 h 113"/>
                <a:gd name="T2" fmla="*/ 3 w 542"/>
                <a:gd name="T3" fmla="*/ 19 h 113"/>
                <a:gd name="T4" fmla="*/ 6 w 542"/>
                <a:gd name="T5" fmla="*/ 19 h 113"/>
                <a:gd name="T6" fmla="*/ 229 w 542"/>
                <a:gd name="T7" fmla="*/ 2 h 113"/>
                <a:gd name="T8" fmla="*/ 497 w 542"/>
                <a:gd name="T9" fmla="*/ 20 h 113"/>
                <a:gd name="T10" fmla="*/ 497 w 542"/>
                <a:gd name="T11" fmla="*/ 19 h 113"/>
                <a:gd name="T12" fmla="*/ 496 w 542"/>
                <a:gd name="T13" fmla="*/ 18 h 113"/>
                <a:gd name="T14" fmla="*/ 484 w 542"/>
                <a:gd name="T15" fmla="*/ 57 h 113"/>
                <a:gd name="T16" fmla="*/ 496 w 542"/>
                <a:gd name="T17" fmla="*/ 84 h 113"/>
                <a:gd name="T18" fmla="*/ 542 w 542"/>
                <a:gd name="T19" fmla="*/ 96 h 113"/>
                <a:gd name="T20" fmla="*/ 542 w 542"/>
                <a:gd name="T21" fmla="*/ 95 h 113"/>
                <a:gd name="T22" fmla="*/ 541 w 542"/>
                <a:gd name="T23" fmla="*/ 94 h 113"/>
                <a:gd name="T24" fmla="*/ 538 w 542"/>
                <a:gd name="T25" fmla="*/ 95 h 113"/>
                <a:gd name="T26" fmla="*/ 302 w 542"/>
                <a:gd name="T27" fmla="*/ 111 h 113"/>
                <a:gd name="T28" fmla="*/ 3 w 542"/>
                <a:gd name="T29" fmla="*/ 94 h 113"/>
                <a:gd name="T30" fmla="*/ 3 w 542"/>
                <a:gd name="T31" fmla="*/ 95 h 113"/>
                <a:gd name="T32" fmla="*/ 3 w 542"/>
                <a:gd name="T33" fmla="*/ 96 h 113"/>
                <a:gd name="T34" fmla="*/ 23 w 542"/>
                <a:gd name="T35" fmla="*/ 56 h 113"/>
                <a:gd name="T36" fmla="*/ 3 w 542"/>
                <a:gd name="T37" fmla="*/ 18 h 113"/>
                <a:gd name="T38" fmla="*/ 3 w 542"/>
                <a:gd name="T39" fmla="*/ 19 h 113"/>
                <a:gd name="T40" fmla="*/ 3 w 542"/>
                <a:gd name="T41" fmla="*/ 19 h 113"/>
                <a:gd name="T42" fmla="*/ 3 w 542"/>
                <a:gd name="T43" fmla="*/ 19 h 113"/>
                <a:gd name="T44" fmla="*/ 2 w 542"/>
                <a:gd name="T45" fmla="*/ 19 h 113"/>
                <a:gd name="T46" fmla="*/ 21 w 542"/>
                <a:gd name="T47" fmla="*/ 56 h 113"/>
                <a:gd name="T48" fmla="*/ 12 w 542"/>
                <a:gd name="T49" fmla="*/ 83 h 113"/>
                <a:gd name="T50" fmla="*/ 5 w 542"/>
                <a:gd name="T51" fmla="*/ 92 h 113"/>
                <a:gd name="T52" fmla="*/ 3 w 542"/>
                <a:gd name="T53" fmla="*/ 94 h 113"/>
                <a:gd name="T54" fmla="*/ 2 w 542"/>
                <a:gd name="T55" fmla="*/ 95 h 113"/>
                <a:gd name="T56" fmla="*/ 0 w 542"/>
                <a:gd name="T57" fmla="*/ 96 h 113"/>
                <a:gd name="T58" fmla="*/ 2 w 542"/>
                <a:gd name="T59" fmla="*/ 96 h 113"/>
                <a:gd name="T60" fmla="*/ 302 w 542"/>
                <a:gd name="T61" fmla="*/ 113 h 113"/>
                <a:gd name="T62" fmla="*/ 542 w 542"/>
                <a:gd name="T63" fmla="*/ 96 h 113"/>
                <a:gd name="T64" fmla="*/ 542 w 542"/>
                <a:gd name="T65" fmla="*/ 94 h 113"/>
                <a:gd name="T66" fmla="*/ 497 w 542"/>
                <a:gd name="T67" fmla="*/ 83 h 113"/>
                <a:gd name="T68" fmla="*/ 486 w 542"/>
                <a:gd name="T69" fmla="*/ 57 h 113"/>
                <a:gd name="T70" fmla="*/ 492 w 542"/>
                <a:gd name="T71" fmla="*/ 31 h 113"/>
                <a:gd name="T72" fmla="*/ 496 w 542"/>
                <a:gd name="T73" fmla="*/ 22 h 113"/>
                <a:gd name="T74" fmla="*/ 497 w 542"/>
                <a:gd name="T75" fmla="*/ 20 h 113"/>
                <a:gd name="T76" fmla="*/ 497 w 542"/>
                <a:gd name="T77" fmla="*/ 19 h 113"/>
                <a:gd name="T78" fmla="*/ 498 w 542"/>
                <a:gd name="T79" fmla="*/ 18 h 113"/>
                <a:gd name="T80" fmla="*/ 497 w 542"/>
                <a:gd name="T81" fmla="*/ 18 h 113"/>
                <a:gd name="T82" fmla="*/ 229 w 542"/>
                <a:gd name="T83" fmla="*/ 0 h 113"/>
                <a:gd name="T84" fmla="*/ 2 w 542"/>
                <a:gd name="T85" fmla="*/ 18 h 113"/>
                <a:gd name="T86" fmla="*/ 0 w 542"/>
                <a:gd name="T87" fmla="*/ 18 h 113"/>
                <a:gd name="T88" fmla="*/ 2 w 542"/>
                <a:gd name="T89" fmla="*/ 19 h 113"/>
                <a:gd name="T90" fmla="*/ 3 w 542"/>
                <a:gd name="T91" fmla="*/ 19 h 1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2" h="113">
                  <a:moveTo>
                    <a:pt x="3" y="19"/>
                  </a:moveTo>
                  <a:cubicBezTo>
                    <a:pt x="3" y="19"/>
                    <a:pt x="3" y="19"/>
                    <a:pt x="3" y="19"/>
                  </a:cubicBezTo>
                  <a:cubicBezTo>
                    <a:pt x="3" y="19"/>
                    <a:pt x="4" y="19"/>
                    <a:pt x="6" y="19"/>
                  </a:cubicBezTo>
                  <a:cubicBezTo>
                    <a:pt x="24" y="16"/>
                    <a:pt x="101" y="2"/>
                    <a:pt x="229" y="2"/>
                  </a:cubicBezTo>
                  <a:cubicBezTo>
                    <a:pt x="302" y="2"/>
                    <a:pt x="392" y="7"/>
                    <a:pt x="497" y="20"/>
                  </a:cubicBezTo>
                  <a:cubicBezTo>
                    <a:pt x="497" y="19"/>
                    <a:pt x="497" y="19"/>
                    <a:pt x="497" y="19"/>
                  </a:cubicBezTo>
                  <a:cubicBezTo>
                    <a:pt x="496" y="18"/>
                    <a:pt x="496" y="18"/>
                    <a:pt x="496" y="18"/>
                  </a:cubicBezTo>
                  <a:cubicBezTo>
                    <a:pt x="496" y="18"/>
                    <a:pt x="484" y="37"/>
                    <a:pt x="484" y="57"/>
                  </a:cubicBezTo>
                  <a:cubicBezTo>
                    <a:pt x="484" y="67"/>
                    <a:pt x="487" y="77"/>
                    <a:pt x="496" y="84"/>
                  </a:cubicBezTo>
                  <a:cubicBezTo>
                    <a:pt x="505" y="92"/>
                    <a:pt x="519" y="96"/>
                    <a:pt x="542" y="96"/>
                  </a:cubicBezTo>
                  <a:cubicBezTo>
                    <a:pt x="542" y="95"/>
                    <a:pt x="542" y="95"/>
                    <a:pt x="542" y="95"/>
                  </a:cubicBezTo>
                  <a:cubicBezTo>
                    <a:pt x="541" y="94"/>
                    <a:pt x="541" y="94"/>
                    <a:pt x="541" y="94"/>
                  </a:cubicBezTo>
                  <a:cubicBezTo>
                    <a:pt x="541" y="94"/>
                    <a:pt x="540" y="95"/>
                    <a:pt x="538" y="95"/>
                  </a:cubicBezTo>
                  <a:cubicBezTo>
                    <a:pt x="520" y="98"/>
                    <a:pt x="442" y="111"/>
                    <a:pt x="302" y="111"/>
                  </a:cubicBezTo>
                  <a:cubicBezTo>
                    <a:pt x="222" y="111"/>
                    <a:pt x="122" y="107"/>
                    <a:pt x="3" y="94"/>
                  </a:cubicBezTo>
                  <a:cubicBezTo>
                    <a:pt x="3" y="95"/>
                    <a:pt x="3" y="95"/>
                    <a:pt x="3" y="95"/>
                  </a:cubicBezTo>
                  <a:cubicBezTo>
                    <a:pt x="3" y="96"/>
                    <a:pt x="3" y="96"/>
                    <a:pt x="3" y="96"/>
                  </a:cubicBezTo>
                  <a:cubicBezTo>
                    <a:pt x="3" y="96"/>
                    <a:pt x="23" y="79"/>
                    <a:pt x="23" y="56"/>
                  </a:cubicBezTo>
                  <a:cubicBezTo>
                    <a:pt x="23" y="44"/>
                    <a:pt x="18" y="31"/>
                    <a:pt x="3" y="18"/>
                  </a:cubicBezTo>
                  <a:cubicBezTo>
                    <a:pt x="3" y="19"/>
                    <a:pt x="3" y="19"/>
                    <a:pt x="3" y="19"/>
                  </a:cubicBezTo>
                  <a:cubicBezTo>
                    <a:pt x="3" y="19"/>
                    <a:pt x="3" y="19"/>
                    <a:pt x="3" y="19"/>
                  </a:cubicBezTo>
                  <a:cubicBezTo>
                    <a:pt x="3" y="19"/>
                    <a:pt x="3" y="19"/>
                    <a:pt x="3" y="19"/>
                  </a:cubicBezTo>
                  <a:cubicBezTo>
                    <a:pt x="2" y="19"/>
                    <a:pt x="2" y="19"/>
                    <a:pt x="2" y="19"/>
                  </a:cubicBezTo>
                  <a:cubicBezTo>
                    <a:pt x="17" y="32"/>
                    <a:pt x="21" y="44"/>
                    <a:pt x="21" y="56"/>
                  </a:cubicBezTo>
                  <a:cubicBezTo>
                    <a:pt x="21" y="67"/>
                    <a:pt x="17" y="76"/>
                    <a:pt x="12" y="83"/>
                  </a:cubicBezTo>
                  <a:cubicBezTo>
                    <a:pt x="9" y="87"/>
                    <a:pt x="7" y="90"/>
                    <a:pt x="5" y="92"/>
                  </a:cubicBezTo>
                  <a:cubicBezTo>
                    <a:pt x="4" y="93"/>
                    <a:pt x="3" y="93"/>
                    <a:pt x="3" y="94"/>
                  </a:cubicBezTo>
                  <a:cubicBezTo>
                    <a:pt x="2" y="94"/>
                    <a:pt x="2" y="95"/>
                    <a:pt x="2" y="95"/>
                  </a:cubicBezTo>
                  <a:cubicBezTo>
                    <a:pt x="0" y="96"/>
                    <a:pt x="0" y="96"/>
                    <a:pt x="0" y="96"/>
                  </a:cubicBezTo>
                  <a:cubicBezTo>
                    <a:pt x="2" y="96"/>
                    <a:pt x="2" y="96"/>
                    <a:pt x="2" y="96"/>
                  </a:cubicBezTo>
                  <a:cubicBezTo>
                    <a:pt x="122" y="109"/>
                    <a:pt x="222" y="113"/>
                    <a:pt x="302" y="113"/>
                  </a:cubicBezTo>
                  <a:cubicBezTo>
                    <a:pt x="462" y="113"/>
                    <a:pt x="542" y="96"/>
                    <a:pt x="542" y="96"/>
                  </a:cubicBezTo>
                  <a:cubicBezTo>
                    <a:pt x="542" y="94"/>
                    <a:pt x="542" y="94"/>
                    <a:pt x="542" y="94"/>
                  </a:cubicBezTo>
                  <a:cubicBezTo>
                    <a:pt x="519" y="94"/>
                    <a:pt x="505" y="90"/>
                    <a:pt x="497" y="83"/>
                  </a:cubicBezTo>
                  <a:cubicBezTo>
                    <a:pt x="489" y="76"/>
                    <a:pt x="486" y="66"/>
                    <a:pt x="486" y="57"/>
                  </a:cubicBezTo>
                  <a:cubicBezTo>
                    <a:pt x="486" y="48"/>
                    <a:pt x="489" y="38"/>
                    <a:pt x="492" y="31"/>
                  </a:cubicBezTo>
                  <a:cubicBezTo>
                    <a:pt x="493" y="27"/>
                    <a:pt x="495" y="24"/>
                    <a:pt x="496" y="22"/>
                  </a:cubicBezTo>
                  <a:cubicBezTo>
                    <a:pt x="496" y="21"/>
                    <a:pt x="497" y="20"/>
                    <a:pt x="497" y="20"/>
                  </a:cubicBezTo>
                  <a:cubicBezTo>
                    <a:pt x="497" y="19"/>
                    <a:pt x="497" y="19"/>
                    <a:pt x="497" y="19"/>
                  </a:cubicBezTo>
                  <a:cubicBezTo>
                    <a:pt x="498" y="18"/>
                    <a:pt x="498" y="18"/>
                    <a:pt x="498" y="18"/>
                  </a:cubicBezTo>
                  <a:cubicBezTo>
                    <a:pt x="497" y="18"/>
                    <a:pt x="497" y="18"/>
                    <a:pt x="497" y="18"/>
                  </a:cubicBezTo>
                  <a:cubicBezTo>
                    <a:pt x="392" y="5"/>
                    <a:pt x="302" y="0"/>
                    <a:pt x="229" y="0"/>
                  </a:cubicBezTo>
                  <a:cubicBezTo>
                    <a:pt x="82" y="0"/>
                    <a:pt x="2" y="18"/>
                    <a:pt x="2" y="18"/>
                  </a:cubicBezTo>
                  <a:cubicBezTo>
                    <a:pt x="0" y="18"/>
                    <a:pt x="0" y="18"/>
                    <a:pt x="0" y="18"/>
                  </a:cubicBezTo>
                  <a:cubicBezTo>
                    <a:pt x="2" y="19"/>
                    <a:pt x="2" y="19"/>
                    <a:pt x="2" y="19"/>
                  </a:cubicBezTo>
                  <a:lnTo>
                    <a:pt x="3" y="19"/>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0" name="Freeform 30"/>
            <p:cNvSpPr/>
            <p:nvPr/>
          </p:nvSpPr>
          <p:spPr bwMode="auto">
            <a:xfrm>
              <a:off x="1413342" y="2933801"/>
              <a:ext cx="621682" cy="53415"/>
            </a:xfrm>
            <a:custGeom>
              <a:gdLst>
                <a:gd name="T0" fmla="*/ 45 w 584"/>
                <a:gd name="T1" fmla="*/ 0 h 50"/>
                <a:gd name="T2" fmla="*/ 0 w 584"/>
                <a:gd name="T3" fmla="*/ 12 h 50"/>
                <a:gd name="T4" fmla="*/ 584 w 584"/>
                <a:gd name="T5" fmla="*/ 7 h 50"/>
                <a:gd name="T6" fmla="*/ 550 w 584"/>
                <a:gd name="T7" fmla="*/ 0 h 50"/>
                <a:gd name="T8" fmla="*/ 45 w 584"/>
                <a:gd name="T9" fmla="*/ 0 h 50"/>
              </a:gdLst>
              <a:cxnLst>
                <a:cxn ang="0">
                  <a:pos x="T0" y="T1"/>
                </a:cxn>
                <a:cxn ang="0">
                  <a:pos x="T2" y="T3"/>
                </a:cxn>
                <a:cxn ang="0">
                  <a:pos x="T4" y="T5"/>
                </a:cxn>
                <a:cxn ang="0">
                  <a:pos x="T6" y="T7"/>
                </a:cxn>
                <a:cxn ang="0">
                  <a:pos x="T8" y="T9"/>
                </a:cxn>
              </a:cxnLst>
              <a:rect l="0" t="0" r="r" b="b"/>
              <a:pathLst>
                <a:path w="584" h="50">
                  <a:moveTo>
                    <a:pt x="45" y="0"/>
                  </a:moveTo>
                  <a:cubicBezTo>
                    <a:pt x="36" y="8"/>
                    <a:pt x="0" y="12"/>
                    <a:pt x="0" y="12"/>
                  </a:cubicBezTo>
                  <a:cubicBezTo>
                    <a:pt x="449" y="50"/>
                    <a:pt x="584" y="7"/>
                    <a:pt x="584" y="7"/>
                  </a:cubicBezTo>
                  <a:cubicBezTo>
                    <a:pt x="569" y="7"/>
                    <a:pt x="558" y="4"/>
                    <a:pt x="550" y="0"/>
                  </a:cubicBezTo>
                  <a:cubicBezTo>
                    <a:pt x="481" y="14"/>
                    <a:pt x="290" y="27"/>
                    <a:pt x="45" y="0"/>
                  </a:cubicBez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1" name="Freeform 31"/>
            <p:cNvSpPr/>
            <p:nvPr/>
          </p:nvSpPr>
          <p:spPr bwMode="auto">
            <a:xfrm>
              <a:off x="1411996" y="2932902"/>
              <a:ext cx="623029" cy="31870"/>
            </a:xfrm>
            <a:custGeom>
              <a:gdLst>
                <a:gd name="T0" fmla="*/ 46 w 585"/>
                <a:gd name="T1" fmla="*/ 1 h 30"/>
                <a:gd name="T2" fmla="*/ 45 w 585"/>
                <a:gd name="T3" fmla="*/ 0 h 30"/>
                <a:gd name="T4" fmla="*/ 35 w 585"/>
                <a:gd name="T5" fmla="*/ 5 h 30"/>
                <a:gd name="T6" fmla="*/ 12 w 585"/>
                <a:gd name="T7" fmla="*/ 10 h 30"/>
                <a:gd name="T8" fmla="*/ 4 w 585"/>
                <a:gd name="T9" fmla="*/ 12 h 30"/>
                <a:gd name="T10" fmla="*/ 0 w 585"/>
                <a:gd name="T11" fmla="*/ 12 h 30"/>
                <a:gd name="T12" fmla="*/ 0 w 585"/>
                <a:gd name="T13" fmla="*/ 14 h 30"/>
                <a:gd name="T14" fmla="*/ 328 w 585"/>
                <a:gd name="T15" fmla="*/ 30 h 30"/>
                <a:gd name="T16" fmla="*/ 585 w 585"/>
                <a:gd name="T17" fmla="*/ 9 h 30"/>
                <a:gd name="T18" fmla="*/ 585 w 585"/>
                <a:gd name="T19" fmla="*/ 7 h 30"/>
                <a:gd name="T20" fmla="*/ 552 w 585"/>
                <a:gd name="T21" fmla="*/ 0 h 30"/>
                <a:gd name="T22" fmla="*/ 552 w 585"/>
                <a:gd name="T23" fmla="*/ 0 h 30"/>
                <a:gd name="T24" fmla="*/ 551 w 585"/>
                <a:gd name="T25" fmla="*/ 0 h 30"/>
                <a:gd name="T26" fmla="*/ 323 w 585"/>
                <a:gd name="T27" fmla="*/ 16 h 30"/>
                <a:gd name="T28" fmla="*/ 46 w 585"/>
                <a:gd name="T29" fmla="*/ 0 h 30"/>
                <a:gd name="T30" fmla="*/ 45 w 585"/>
                <a:gd name="T31" fmla="*/ 0 h 30"/>
                <a:gd name="T32" fmla="*/ 45 w 585"/>
                <a:gd name="T33" fmla="*/ 0 h 30"/>
                <a:gd name="T34" fmla="*/ 46 w 585"/>
                <a:gd name="T35" fmla="*/ 1 h 30"/>
                <a:gd name="T36" fmla="*/ 45 w 585"/>
                <a:gd name="T37" fmla="*/ 2 h 30"/>
                <a:gd name="T38" fmla="*/ 323 w 585"/>
                <a:gd name="T39" fmla="*/ 18 h 30"/>
                <a:gd name="T40" fmla="*/ 552 w 585"/>
                <a:gd name="T41" fmla="*/ 2 h 30"/>
                <a:gd name="T42" fmla="*/ 551 w 585"/>
                <a:gd name="T43" fmla="*/ 1 h 30"/>
                <a:gd name="T44" fmla="*/ 551 w 585"/>
                <a:gd name="T45" fmla="*/ 2 h 30"/>
                <a:gd name="T46" fmla="*/ 585 w 585"/>
                <a:gd name="T47" fmla="*/ 9 h 30"/>
                <a:gd name="T48" fmla="*/ 585 w 585"/>
                <a:gd name="T49" fmla="*/ 8 h 30"/>
                <a:gd name="T50" fmla="*/ 584 w 585"/>
                <a:gd name="T51" fmla="*/ 7 h 30"/>
                <a:gd name="T52" fmla="*/ 581 w 585"/>
                <a:gd name="T53" fmla="*/ 8 h 30"/>
                <a:gd name="T54" fmla="*/ 328 w 585"/>
                <a:gd name="T55" fmla="*/ 28 h 30"/>
                <a:gd name="T56" fmla="*/ 1 w 585"/>
                <a:gd name="T57" fmla="*/ 12 h 30"/>
                <a:gd name="T58" fmla="*/ 1 w 585"/>
                <a:gd name="T59" fmla="*/ 13 h 30"/>
                <a:gd name="T60" fmla="*/ 1 w 585"/>
                <a:gd name="T61" fmla="*/ 14 h 30"/>
                <a:gd name="T62" fmla="*/ 20 w 585"/>
                <a:gd name="T63" fmla="*/ 11 h 30"/>
                <a:gd name="T64" fmla="*/ 35 w 585"/>
                <a:gd name="T65" fmla="*/ 7 h 30"/>
                <a:gd name="T66" fmla="*/ 46 w 585"/>
                <a:gd name="T67" fmla="*/ 2 h 30"/>
                <a:gd name="T68" fmla="*/ 46 w 585"/>
                <a:gd name="T69" fmla="*/ 1 h 30"/>
                <a:gd name="T70" fmla="*/ 45 w 585"/>
                <a:gd name="T71" fmla="*/ 2 h 30"/>
                <a:gd name="T72" fmla="*/ 46 w 585"/>
                <a:gd name="T73" fmla="*/ 1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5" h="30">
                  <a:moveTo>
                    <a:pt x="46" y="1"/>
                  </a:moveTo>
                  <a:cubicBezTo>
                    <a:pt x="45" y="0"/>
                    <a:pt x="45" y="0"/>
                    <a:pt x="45" y="0"/>
                  </a:cubicBezTo>
                  <a:cubicBezTo>
                    <a:pt x="43" y="2"/>
                    <a:pt x="39" y="4"/>
                    <a:pt x="35" y="5"/>
                  </a:cubicBezTo>
                  <a:cubicBezTo>
                    <a:pt x="28" y="7"/>
                    <a:pt x="19" y="9"/>
                    <a:pt x="12" y="10"/>
                  </a:cubicBezTo>
                  <a:cubicBezTo>
                    <a:pt x="9" y="11"/>
                    <a:pt x="6" y="11"/>
                    <a:pt x="4" y="12"/>
                  </a:cubicBezTo>
                  <a:cubicBezTo>
                    <a:pt x="2" y="12"/>
                    <a:pt x="0" y="12"/>
                    <a:pt x="0" y="12"/>
                  </a:cubicBezTo>
                  <a:cubicBezTo>
                    <a:pt x="0" y="14"/>
                    <a:pt x="0" y="14"/>
                    <a:pt x="0" y="14"/>
                  </a:cubicBezTo>
                  <a:cubicBezTo>
                    <a:pt x="137" y="26"/>
                    <a:pt x="245" y="30"/>
                    <a:pt x="328" y="30"/>
                  </a:cubicBezTo>
                  <a:cubicBezTo>
                    <a:pt x="519" y="30"/>
                    <a:pt x="585" y="9"/>
                    <a:pt x="585" y="9"/>
                  </a:cubicBezTo>
                  <a:cubicBezTo>
                    <a:pt x="585" y="7"/>
                    <a:pt x="585" y="7"/>
                    <a:pt x="585" y="7"/>
                  </a:cubicBezTo>
                  <a:cubicBezTo>
                    <a:pt x="570" y="7"/>
                    <a:pt x="560" y="4"/>
                    <a:pt x="552" y="0"/>
                  </a:cubicBezTo>
                  <a:cubicBezTo>
                    <a:pt x="552" y="0"/>
                    <a:pt x="552" y="0"/>
                    <a:pt x="552" y="0"/>
                  </a:cubicBezTo>
                  <a:cubicBezTo>
                    <a:pt x="551" y="0"/>
                    <a:pt x="551" y="0"/>
                    <a:pt x="551" y="0"/>
                  </a:cubicBezTo>
                  <a:cubicBezTo>
                    <a:pt x="511" y="8"/>
                    <a:pt x="431" y="16"/>
                    <a:pt x="323" y="16"/>
                  </a:cubicBezTo>
                  <a:cubicBezTo>
                    <a:pt x="244" y="16"/>
                    <a:pt x="150" y="12"/>
                    <a:pt x="46" y="0"/>
                  </a:cubicBezTo>
                  <a:cubicBezTo>
                    <a:pt x="45" y="0"/>
                    <a:pt x="45" y="0"/>
                    <a:pt x="45" y="0"/>
                  </a:cubicBezTo>
                  <a:cubicBezTo>
                    <a:pt x="45" y="0"/>
                    <a:pt x="45" y="0"/>
                    <a:pt x="45" y="0"/>
                  </a:cubicBezTo>
                  <a:cubicBezTo>
                    <a:pt x="46" y="1"/>
                    <a:pt x="46" y="1"/>
                    <a:pt x="46" y="1"/>
                  </a:cubicBezTo>
                  <a:cubicBezTo>
                    <a:pt x="45" y="2"/>
                    <a:pt x="45" y="2"/>
                    <a:pt x="45" y="2"/>
                  </a:cubicBezTo>
                  <a:cubicBezTo>
                    <a:pt x="149" y="14"/>
                    <a:pt x="244" y="18"/>
                    <a:pt x="323" y="18"/>
                  </a:cubicBezTo>
                  <a:cubicBezTo>
                    <a:pt x="431" y="18"/>
                    <a:pt x="511" y="10"/>
                    <a:pt x="552" y="2"/>
                  </a:cubicBezTo>
                  <a:cubicBezTo>
                    <a:pt x="551" y="1"/>
                    <a:pt x="551" y="1"/>
                    <a:pt x="551" y="1"/>
                  </a:cubicBezTo>
                  <a:cubicBezTo>
                    <a:pt x="551" y="2"/>
                    <a:pt x="551" y="2"/>
                    <a:pt x="551" y="2"/>
                  </a:cubicBezTo>
                  <a:cubicBezTo>
                    <a:pt x="559" y="6"/>
                    <a:pt x="570" y="9"/>
                    <a:pt x="585" y="9"/>
                  </a:cubicBezTo>
                  <a:cubicBezTo>
                    <a:pt x="585" y="8"/>
                    <a:pt x="585" y="8"/>
                    <a:pt x="585" y="8"/>
                  </a:cubicBezTo>
                  <a:cubicBezTo>
                    <a:pt x="584" y="7"/>
                    <a:pt x="584" y="7"/>
                    <a:pt x="584" y="7"/>
                  </a:cubicBezTo>
                  <a:cubicBezTo>
                    <a:pt x="584" y="7"/>
                    <a:pt x="583" y="7"/>
                    <a:pt x="581" y="8"/>
                  </a:cubicBezTo>
                  <a:cubicBezTo>
                    <a:pt x="566" y="12"/>
                    <a:pt x="495" y="28"/>
                    <a:pt x="328" y="28"/>
                  </a:cubicBezTo>
                  <a:cubicBezTo>
                    <a:pt x="245" y="28"/>
                    <a:pt x="137" y="24"/>
                    <a:pt x="1" y="12"/>
                  </a:cubicBezTo>
                  <a:cubicBezTo>
                    <a:pt x="1" y="13"/>
                    <a:pt x="1" y="13"/>
                    <a:pt x="1" y="13"/>
                  </a:cubicBezTo>
                  <a:cubicBezTo>
                    <a:pt x="1" y="14"/>
                    <a:pt x="1" y="14"/>
                    <a:pt x="1" y="14"/>
                  </a:cubicBezTo>
                  <a:cubicBezTo>
                    <a:pt x="1" y="14"/>
                    <a:pt x="10" y="13"/>
                    <a:pt x="20" y="11"/>
                  </a:cubicBezTo>
                  <a:cubicBezTo>
                    <a:pt x="25" y="10"/>
                    <a:pt x="30" y="9"/>
                    <a:pt x="35" y="7"/>
                  </a:cubicBezTo>
                  <a:cubicBezTo>
                    <a:pt x="40" y="6"/>
                    <a:pt x="44" y="4"/>
                    <a:pt x="46" y="2"/>
                  </a:cubicBezTo>
                  <a:cubicBezTo>
                    <a:pt x="46" y="1"/>
                    <a:pt x="46" y="1"/>
                    <a:pt x="46" y="1"/>
                  </a:cubicBezTo>
                  <a:cubicBezTo>
                    <a:pt x="45" y="2"/>
                    <a:pt x="45" y="2"/>
                    <a:pt x="45" y="2"/>
                  </a:cubicBezTo>
                  <a:lnTo>
                    <a:pt x="46" y="1"/>
                  </a:lnTo>
                  <a:close/>
                </a:path>
              </a:pathLst>
            </a:custGeom>
            <a:noFill/>
            <a:ln w="9525">
              <a:solidFill>
                <a:schemeClr val="tx1">
                  <a:lumMod val="75000"/>
                  <a:lumOff val="25000"/>
                </a:schemeClr>
              </a:solidFill>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2" name="任意多边形 311"/>
            <p:cNvSpPr>
              <a:spLocks noChangeArrowheads="1"/>
            </p:cNvSpPr>
            <p:nvPr/>
          </p:nvSpPr>
          <p:spPr bwMode="auto">
            <a:xfrm>
              <a:off x="1697475" y="2967017"/>
              <a:ext cx="65086" cy="430913"/>
            </a:xfrm>
            <a:custGeom>
              <a:gdLst>
                <a:gd name="connsiteX0" fmla="*/ 70545 w 112406"/>
                <a:gd name="connsiteY0" fmla="*/ 722495 h 744201"/>
                <a:gd name="connsiteX1" fmla="*/ 80623 w 112406"/>
                <a:gd name="connsiteY1" fmla="*/ 733348 h 744201"/>
                <a:gd name="connsiteX2" fmla="*/ 70545 w 112406"/>
                <a:gd name="connsiteY2" fmla="*/ 744201 h 744201"/>
                <a:gd name="connsiteX3" fmla="*/ 60467 w 112406"/>
                <a:gd name="connsiteY3" fmla="*/ 733348 h 744201"/>
                <a:gd name="connsiteX4" fmla="*/ 70545 w 112406"/>
                <a:gd name="connsiteY4" fmla="*/ 722495 h 744201"/>
                <a:gd name="connsiteX5" fmla="*/ 39536 w 112406"/>
                <a:gd name="connsiteY5" fmla="*/ 722495 h 744201"/>
                <a:gd name="connsiteX6" fmla="*/ 49614 w 112406"/>
                <a:gd name="connsiteY6" fmla="*/ 733348 h 744201"/>
                <a:gd name="connsiteX7" fmla="*/ 39536 w 112406"/>
                <a:gd name="connsiteY7" fmla="*/ 744201 h 744201"/>
                <a:gd name="connsiteX8" fmla="*/ 29458 w 112406"/>
                <a:gd name="connsiteY8" fmla="*/ 733348 h 744201"/>
                <a:gd name="connsiteX9" fmla="*/ 39536 w 112406"/>
                <a:gd name="connsiteY9" fmla="*/ 722495 h 744201"/>
                <a:gd name="connsiteX10" fmla="*/ 70545 w 112406"/>
                <a:gd name="connsiteY10" fmla="*/ 689161 h 744201"/>
                <a:gd name="connsiteX11" fmla="*/ 80623 w 112406"/>
                <a:gd name="connsiteY11" fmla="*/ 700402 h 744201"/>
                <a:gd name="connsiteX12" fmla="*/ 70545 w 112406"/>
                <a:gd name="connsiteY12" fmla="*/ 711643 h 744201"/>
                <a:gd name="connsiteX13" fmla="*/ 60467 w 112406"/>
                <a:gd name="connsiteY13" fmla="*/ 700402 h 744201"/>
                <a:gd name="connsiteX14" fmla="*/ 70545 w 112406"/>
                <a:gd name="connsiteY14" fmla="*/ 689161 h 744201"/>
                <a:gd name="connsiteX15" fmla="*/ 39536 w 112406"/>
                <a:gd name="connsiteY15" fmla="*/ 689161 h 744201"/>
                <a:gd name="connsiteX16" fmla="*/ 49614 w 112406"/>
                <a:gd name="connsiteY16" fmla="*/ 700402 h 744201"/>
                <a:gd name="connsiteX17" fmla="*/ 39536 w 112406"/>
                <a:gd name="connsiteY17" fmla="*/ 711643 h 744201"/>
                <a:gd name="connsiteX18" fmla="*/ 29458 w 112406"/>
                <a:gd name="connsiteY18" fmla="*/ 700402 h 744201"/>
                <a:gd name="connsiteX19" fmla="*/ 39536 w 112406"/>
                <a:gd name="connsiteY19" fmla="*/ 689161 h 744201"/>
                <a:gd name="connsiteX20" fmla="*/ 70545 w 112406"/>
                <a:gd name="connsiteY20" fmla="*/ 654277 h 744201"/>
                <a:gd name="connsiteX21" fmla="*/ 80623 w 112406"/>
                <a:gd name="connsiteY21" fmla="*/ 665518 h 744201"/>
                <a:gd name="connsiteX22" fmla="*/ 70545 w 112406"/>
                <a:gd name="connsiteY22" fmla="*/ 676759 h 744201"/>
                <a:gd name="connsiteX23" fmla="*/ 60467 w 112406"/>
                <a:gd name="connsiteY23" fmla="*/ 665518 h 744201"/>
                <a:gd name="connsiteX24" fmla="*/ 70545 w 112406"/>
                <a:gd name="connsiteY24" fmla="*/ 654277 h 744201"/>
                <a:gd name="connsiteX25" fmla="*/ 39536 w 112406"/>
                <a:gd name="connsiteY25" fmla="*/ 654277 h 744201"/>
                <a:gd name="connsiteX26" fmla="*/ 49614 w 112406"/>
                <a:gd name="connsiteY26" fmla="*/ 665518 h 744201"/>
                <a:gd name="connsiteX27" fmla="*/ 39536 w 112406"/>
                <a:gd name="connsiteY27" fmla="*/ 676759 h 744201"/>
                <a:gd name="connsiteX28" fmla="*/ 29458 w 112406"/>
                <a:gd name="connsiteY28" fmla="*/ 665518 h 744201"/>
                <a:gd name="connsiteX29" fmla="*/ 39536 w 112406"/>
                <a:gd name="connsiteY29" fmla="*/ 654277 h 744201"/>
                <a:gd name="connsiteX30" fmla="*/ 70545 w 112406"/>
                <a:gd name="connsiteY30" fmla="*/ 621718 h 744201"/>
                <a:gd name="connsiteX31" fmla="*/ 80623 w 112406"/>
                <a:gd name="connsiteY31" fmla="*/ 632571 h 744201"/>
                <a:gd name="connsiteX32" fmla="*/ 70545 w 112406"/>
                <a:gd name="connsiteY32" fmla="*/ 643424 h 744201"/>
                <a:gd name="connsiteX33" fmla="*/ 60467 w 112406"/>
                <a:gd name="connsiteY33" fmla="*/ 632571 h 744201"/>
                <a:gd name="connsiteX34" fmla="*/ 70545 w 112406"/>
                <a:gd name="connsiteY34" fmla="*/ 621718 h 744201"/>
                <a:gd name="connsiteX35" fmla="*/ 39536 w 112406"/>
                <a:gd name="connsiteY35" fmla="*/ 621718 h 744201"/>
                <a:gd name="connsiteX36" fmla="*/ 49614 w 112406"/>
                <a:gd name="connsiteY36" fmla="*/ 632571 h 744201"/>
                <a:gd name="connsiteX37" fmla="*/ 39536 w 112406"/>
                <a:gd name="connsiteY37" fmla="*/ 643424 h 744201"/>
                <a:gd name="connsiteX38" fmla="*/ 29458 w 112406"/>
                <a:gd name="connsiteY38" fmla="*/ 632571 h 744201"/>
                <a:gd name="connsiteX39" fmla="*/ 39536 w 112406"/>
                <a:gd name="connsiteY39" fmla="*/ 621718 h 744201"/>
                <a:gd name="connsiteX40" fmla="*/ 70545 w 112406"/>
                <a:gd name="connsiteY40" fmla="*/ 588384 h 744201"/>
                <a:gd name="connsiteX41" fmla="*/ 80623 w 112406"/>
                <a:gd name="connsiteY41" fmla="*/ 599625 h 744201"/>
                <a:gd name="connsiteX42" fmla="*/ 70545 w 112406"/>
                <a:gd name="connsiteY42" fmla="*/ 610866 h 744201"/>
                <a:gd name="connsiteX43" fmla="*/ 60467 w 112406"/>
                <a:gd name="connsiteY43" fmla="*/ 599625 h 744201"/>
                <a:gd name="connsiteX44" fmla="*/ 70545 w 112406"/>
                <a:gd name="connsiteY44" fmla="*/ 588384 h 744201"/>
                <a:gd name="connsiteX45" fmla="*/ 39536 w 112406"/>
                <a:gd name="connsiteY45" fmla="*/ 588384 h 744201"/>
                <a:gd name="connsiteX46" fmla="*/ 49614 w 112406"/>
                <a:gd name="connsiteY46" fmla="*/ 599625 h 744201"/>
                <a:gd name="connsiteX47" fmla="*/ 39536 w 112406"/>
                <a:gd name="connsiteY47" fmla="*/ 610866 h 744201"/>
                <a:gd name="connsiteX48" fmla="*/ 29458 w 112406"/>
                <a:gd name="connsiteY48" fmla="*/ 599625 h 744201"/>
                <a:gd name="connsiteX49" fmla="*/ 39536 w 112406"/>
                <a:gd name="connsiteY49" fmla="*/ 588384 h 744201"/>
                <a:gd name="connsiteX50" fmla="*/ 102328 w 112406"/>
                <a:gd name="connsiteY50" fmla="*/ 558926 h 744201"/>
                <a:gd name="connsiteX51" fmla="*/ 112406 w 112406"/>
                <a:gd name="connsiteY51" fmla="*/ 570167 h 744201"/>
                <a:gd name="connsiteX52" fmla="*/ 102328 w 112406"/>
                <a:gd name="connsiteY52" fmla="*/ 581408 h 744201"/>
                <a:gd name="connsiteX53" fmla="*/ 92250 w 112406"/>
                <a:gd name="connsiteY53" fmla="*/ 570167 h 744201"/>
                <a:gd name="connsiteX54" fmla="*/ 102328 w 112406"/>
                <a:gd name="connsiteY54" fmla="*/ 558926 h 744201"/>
                <a:gd name="connsiteX55" fmla="*/ 70545 w 112406"/>
                <a:gd name="connsiteY55" fmla="*/ 558926 h 744201"/>
                <a:gd name="connsiteX56" fmla="*/ 80623 w 112406"/>
                <a:gd name="connsiteY56" fmla="*/ 570167 h 744201"/>
                <a:gd name="connsiteX57" fmla="*/ 70545 w 112406"/>
                <a:gd name="connsiteY57" fmla="*/ 581408 h 744201"/>
                <a:gd name="connsiteX58" fmla="*/ 60467 w 112406"/>
                <a:gd name="connsiteY58" fmla="*/ 570167 h 744201"/>
                <a:gd name="connsiteX59" fmla="*/ 70545 w 112406"/>
                <a:gd name="connsiteY59" fmla="*/ 558926 h 744201"/>
                <a:gd name="connsiteX60" fmla="*/ 39536 w 112406"/>
                <a:gd name="connsiteY60" fmla="*/ 558926 h 744201"/>
                <a:gd name="connsiteX61" fmla="*/ 49614 w 112406"/>
                <a:gd name="connsiteY61" fmla="*/ 570167 h 744201"/>
                <a:gd name="connsiteX62" fmla="*/ 39536 w 112406"/>
                <a:gd name="connsiteY62" fmla="*/ 581408 h 744201"/>
                <a:gd name="connsiteX63" fmla="*/ 29458 w 112406"/>
                <a:gd name="connsiteY63" fmla="*/ 570167 h 744201"/>
                <a:gd name="connsiteX64" fmla="*/ 39536 w 112406"/>
                <a:gd name="connsiteY64" fmla="*/ 558926 h 744201"/>
                <a:gd name="connsiteX65" fmla="*/ 10078 w 112406"/>
                <a:gd name="connsiteY65" fmla="*/ 558926 h 744201"/>
                <a:gd name="connsiteX66" fmla="*/ 20156 w 112406"/>
                <a:gd name="connsiteY66" fmla="*/ 570167 h 744201"/>
                <a:gd name="connsiteX67" fmla="*/ 10078 w 112406"/>
                <a:gd name="connsiteY67" fmla="*/ 581408 h 744201"/>
                <a:gd name="connsiteX68" fmla="*/ 0 w 112406"/>
                <a:gd name="connsiteY68" fmla="*/ 570167 h 744201"/>
                <a:gd name="connsiteX69" fmla="*/ 10078 w 112406"/>
                <a:gd name="connsiteY69" fmla="*/ 558926 h 744201"/>
                <a:gd name="connsiteX70" fmla="*/ 102328 w 112406"/>
                <a:gd name="connsiteY70" fmla="*/ 526367 h 744201"/>
                <a:gd name="connsiteX71" fmla="*/ 112406 w 112406"/>
                <a:gd name="connsiteY71" fmla="*/ 537220 h 744201"/>
                <a:gd name="connsiteX72" fmla="*/ 102328 w 112406"/>
                <a:gd name="connsiteY72" fmla="*/ 548073 h 744201"/>
                <a:gd name="connsiteX73" fmla="*/ 92250 w 112406"/>
                <a:gd name="connsiteY73" fmla="*/ 537220 h 744201"/>
                <a:gd name="connsiteX74" fmla="*/ 102328 w 112406"/>
                <a:gd name="connsiteY74" fmla="*/ 526367 h 744201"/>
                <a:gd name="connsiteX75" fmla="*/ 70545 w 112406"/>
                <a:gd name="connsiteY75" fmla="*/ 526367 h 744201"/>
                <a:gd name="connsiteX76" fmla="*/ 80623 w 112406"/>
                <a:gd name="connsiteY76" fmla="*/ 537220 h 744201"/>
                <a:gd name="connsiteX77" fmla="*/ 70545 w 112406"/>
                <a:gd name="connsiteY77" fmla="*/ 548073 h 744201"/>
                <a:gd name="connsiteX78" fmla="*/ 60467 w 112406"/>
                <a:gd name="connsiteY78" fmla="*/ 537220 h 744201"/>
                <a:gd name="connsiteX79" fmla="*/ 70545 w 112406"/>
                <a:gd name="connsiteY79" fmla="*/ 526367 h 744201"/>
                <a:gd name="connsiteX80" fmla="*/ 39536 w 112406"/>
                <a:gd name="connsiteY80" fmla="*/ 526367 h 744201"/>
                <a:gd name="connsiteX81" fmla="*/ 49614 w 112406"/>
                <a:gd name="connsiteY81" fmla="*/ 537220 h 744201"/>
                <a:gd name="connsiteX82" fmla="*/ 39536 w 112406"/>
                <a:gd name="connsiteY82" fmla="*/ 548073 h 744201"/>
                <a:gd name="connsiteX83" fmla="*/ 29458 w 112406"/>
                <a:gd name="connsiteY83" fmla="*/ 537220 h 744201"/>
                <a:gd name="connsiteX84" fmla="*/ 39536 w 112406"/>
                <a:gd name="connsiteY84" fmla="*/ 526367 h 744201"/>
                <a:gd name="connsiteX85" fmla="*/ 10078 w 112406"/>
                <a:gd name="connsiteY85" fmla="*/ 526367 h 744201"/>
                <a:gd name="connsiteX86" fmla="*/ 20156 w 112406"/>
                <a:gd name="connsiteY86" fmla="*/ 537220 h 744201"/>
                <a:gd name="connsiteX87" fmla="*/ 10078 w 112406"/>
                <a:gd name="connsiteY87" fmla="*/ 548073 h 744201"/>
                <a:gd name="connsiteX88" fmla="*/ 0 w 112406"/>
                <a:gd name="connsiteY88" fmla="*/ 537220 h 744201"/>
                <a:gd name="connsiteX89" fmla="*/ 10078 w 112406"/>
                <a:gd name="connsiteY89" fmla="*/ 526367 h 744201"/>
                <a:gd name="connsiteX90" fmla="*/ 102328 w 112406"/>
                <a:gd name="connsiteY90" fmla="*/ 491483 h 744201"/>
                <a:gd name="connsiteX91" fmla="*/ 112406 w 112406"/>
                <a:gd name="connsiteY91" fmla="*/ 503499 h 744201"/>
                <a:gd name="connsiteX92" fmla="*/ 102328 w 112406"/>
                <a:gd name="connsiteY92" fmla="*/ 515515 h 744201"/>
                <a:gd name="connsiteX93" fmla="*/ 92250 w 112406"/>
                <a:gd name="connsiteY93" fmla="*/ 503499 h 744201"/>
                <a:gd name="connsiteX94" fmla="*/ 102328 w 112406"/>
                <a:gd name="connsiteY94" fmla="*/ 491483 h 744201"/>
                <a:gd name="connsiteX95" fmla="*/ 70545 w 112406"/>
                <a:gd name="connsiteY95" fmla="*/ 491483 h 744201"/>
                <a:gd name="connsiteX96" fmla="*/ 80623 w 112406"/>
                <a:gd name="connsiteY96" fmla="*/ 503499 h 744201"/>
                <a:gd name="connsiteX97" fmla="*/ 70545 w 112406"/>
                <a:gd name="connsiteY97" fmla="*/ 515515 h 744201"/>
                <a:gd name="connsiteX98" fmla="*/ 60467 w 112406"/>
                <a:gd name="connsiteY98" fmla="*/ 503499 h 744201"/>
                <a:gd name="connsiteX99" fmla="*/ 70545 w 112406"/>
                <a:gd name="connsiteY99" fmla="*/ 491483 h 744201"/>
                <a:gd name="connsiteX100" fmla="*/ 39536 w 112406"/>
                <a:gd name="connsiteY100" fmla="*/ 491483 h 744201"/>
                <a:gd name="connsiteX101" fmla="*/ 49614 w 112406"/>
                <a:gd name="connsiteY101" fmla="*/ 503499 h 744201"/>
                <a:gd name="connsiteX102" fmla="*/ 39536 w 112406"/>
                <a:gd name="connsiteY102" fmla="*/ 515515 h 744201"/>
                <a:gd name="connsiteX103" fmla="*/ 29458 w 112406"/>
                <a:gd name="connsiteY103" fmla="*/ 503499 h 744201"/>
                <a:gd name="connsiteX104" fmla="*/ 39536 w 112406"/>
                <a:gd name="connsiteY104" fmla="*/ 491483 h 744201"/>
                <a:gd name="connsiteX105" fmla="*/ 10078 w 112406"/>
                <a:gd name="connsiteY105" fmla="*/ 491483 h 744201"/>
                <a:gd name="connsiteX106" fmla="*/ 20156 w 112406"/>
                <a:gd name="connsiteY106" fmla="*/ 503499 h 744201"/>
                <a:gd name="connsiteX107" fmla="*/ 10078 w 112406"/>
                <a:gd name="connsiteY107" fmla="*/ 515515 h 744201"/>
                <a:gd name="connsiteX108" fmla="*/ 0 w 112406"/>
                <a:gd name="connsiteY108" fmla="*/ 503499 h 744201"/>
                <a:gd name="connsiteX109" fmla="*/ 10078 w 112406"/>
                <a:gd name="connsiteY109" fmla="*/ 491483 h 744201"/>
                <a:gd name="connsiteX110" fmla="*/ 102328 w 112406"/>
                <a:gd name="connsiteY110" fmla="*/ 458149 h 744201"/>
                <a:gd name="connsiteX111" fmla="*/ 112406 w 112406"/>
                <a:gd name="connsiteY111" fmla="*/ 469390 h 744201"/>
                <a:gd name="connsiteX112" fmla="*/ 102328 w 112406"/>
                <a:gd name="connsiteY112" fmla="*/ 480631 h 744201"/>
                <a:gd name="connsiteX113" fmla="*/ 92250 w 112406"/>
                <a:gd name="connsiteY113" fmla="*/ 469390 h 744201"/>
                <a:gd name="connsiteX114" fmla="*/ 102328 w 112406"/>
                <a:gd name="connsiteY114" fmla="*/ 458149 h 744201"/>
                <a:gd name="connsiteX115" fmla="*/ 70545 w 112406"/>
                <a:gd name="connsiteY115" fmla="*/ 458149 h 744201"/>
                <a:gd name="connsiteX116" fmla="*/ 80623 w 112406"/>
                <a:gd name="connsiteY116" fmla="*/ 469390 h 744201"/>
                <a:gd name="connsiteX117" fmla="*/ 70545 w 112406"/>
                <a:gd name="connsiteY117" fmla="*/ 480631 h 744201"/>
                <a:gd name="connsiteX118" fmla="*/ 60467 w 112406"/>
                <a:gd name="connsiteY118" fmla="*/ 469390 h 744201"/>
                <a:gd name="connsiteX119" fmla="*/ 70545 w 112406"/>
                <a:gd name="connsiteY119" fmla="*/ 458149 h 744201"/>
                <a:gd name="connsiteX120" fmla="*/ 39536 w 112406"/>
                <a:gd name="connsiteY120" fmla="*/ 458149 h 744201"/>
                <a:gd name="connsiteX121" fmla="*/ 49614 w 112406"/>
                <a:gd name="connsiteY121" fmla="*/ 469390 h 744201"/>
                <a:gd name="connsiteX122" fmla="*/ 39536 w 112406"/>
                <a:gd name="connsiteY122" fmla="*/ 480631 h 744201"/>
                <a:gd name="connsiteX123" fmla="*/ 29458 w 112406"/>
                <a:gd name="connsiteY123" fmla="*/ 469390 h 744201"/>
                <a:gd name="connsiteX124" fmla="*/ 39536 w 112406"/>
                <a:gd name="connsiteY124" fmla="*/ 458149 h 744201"/>
                <a:gd name="connsiteX125" fmla="*/ 10078 w 112406"/>
                <a:gd name="connsiteY125" fmla="*/ 458149 h 744201"/>
                <a:gd name="connsiteX126" fmla="*/ 20156 w 112406"/>
                <a:gd name="connsiteY126" fmla="*/ 469390 h 744201"/>
                <a:gd name="connsiteX127" fmla="*/ 10078 w 112406"/>
                <a:gd name="connsiteY127" fmla="*/ 480631 h 744201"/>
                <a:gd name="connsiteX128" fmla="*/ 0 w 112406"/>
                <a:gd name="connsiteY128" fmla="*/ 469390 h 744201"/>
                <a:gd name="connsiteX129" fmla="*/ 10078 w 112406"/>
                <a:gd name="connsiteY129" fmla="*/ 458149 h 744201"/>
                <a:gd name="connsiteX130" fmla="*/ 102328 w 112406"/>
                <a:gd name="connsiteY130" fmla="*/ 425590 h 744201"/>
                <a:gd name="connsiteX131" fmla="*/ 112406 w 112406"/>
                <a:gd name="connsiteY131" fmla="*/ 436443 h 744201"/>
                <a:gd name="connsiteX132" fmla="*/ 102328 w 112406"/>
                <a:gd name="connsiteY132" fmla="*/ 447296 h 744201"/>
                <a:gd name="connsiteX133" fmla="*/ 92250 w 112406"/>
                <a:gd name="connsiteY133" fmla="*/ 436443 h 744201"/>
                <a:gd name="connsiteX134" fmla="*/ 102328 w 112406"/>
                <a:gd name="connsiteY134" fmla="*/ 425590 h 744201"/>
                <a:gd name="connsiteX135" fmla="*/ 70545 w 112406"/>
                <a:gd name="connsiteY135" fmla="*/ 425590 h 744201"/>
                <a:gd name="connsiteX136" fmla="*/ 80623 w 112406"/>
                <a:gd name="connsiteY136" fmla="*/ 436443 h 744201"/>
                <a:gd name="connsiteX137" fmla="*/ 70545 w 112406"/>
                <a:gd name="connsiteY137" fmla="*/ 447296 h 744201"/>
                <a:gd name="connsiteX138" fmla="*/ 60467 w 112406"/>
                <a:gd name="connsiteY138" fmla="*/ 436443 h 744201"/>
                <a:gd name="connsiteX139" fmla="*/ 70545 w 112406"/>
                <a:gd name="connsiteY139" fmla="*/ 425590 h 744201"/>
                <a:gd name="connsiteX140" fmla="*/ 39536 w 112406"/>
                <a:gd name="connsiteY140" fmla="*/ 425590 h 744201"/>
                <a:gd name="connsiteX141" fmla="*/ 49614 w 112406"/>
                <a:gd name="connsiteY141" fmla="*/ 436443 h 744201"/>
                <a:gd name="connsiteX142" fmla="*/ 39536 w 112406"/>
                <a:gd name="connsiteY142" fmla="*/ 447296 h 744201"/>
                <a:gd name="connsiteX143" fmla="*/ 29458 w 112406"/>
                <a:gd name="connsiteY143" fmla="*/ 436443 h 744201"/>
                <a:gd name="connsiteX144" fmla="*/ 39536 w 112406"/>
                <a:gd name="connsiteY144" fmla="*/ 425590 h 744201"/>
                <a:gd name="connsiteX145" fmla="*/ 10078 w 112406"/>
                <a:gd name="connsiteY145" fmla="*/ 425590 h 744201"/>
                <a:gd name="connsiteX146" fmla="*/ 20156 w 112406"/>
                <a:gd name="connsiteY146" fmla="*/ 436443 h 744201"/>
                <a:gd name="connsiteX147" fmla="*/ 10078 w 112406"/>
                <a:gd name="connsiteY147" fmla="*/ 447296 h 744201"/>
                <a:gd name="connsiteX148" fmla="*/ 0 w 112406"/>
                <a:gd name="connsiteY148" fmla="*/ 436443 h 744201"/>
                <a:gd name="connsiteX149" fmla="*/ 10078 w 112406"/>
                <a:gd name="connsiteY149" fmla="*/ 425590 h 744201"/>
                <a:gd name="connsiteX150" fmla="*/ 102328 w 112406"/>
                <a:gd name="connsiteY150" fmla="*/ 392256 h 744201"/>
                <a:gd name="connsiteX151" fmla="*/ 112406 w 112406"/>
                <a:gd name="connsiteY151" fmla="*/ 403109 h 744201"/>
                <a:gd name="connsiteX152" fmla="*/ 102328 w 112406"/>
                <a:gd name="connsiteY152" fmla="*/ 413962 h 744201"/>
                <a:gd name="connsiteX153" fmla="*/ 92250 w 112406"/>
                <a:gd name="connsiteY153" fmla="*/ 403109 h 744201"/>
                <a:gd name="connsiteX154" fmla="*/ 102328 w 112406"/>
                <a:gd name="connsiteY154" fmla="*/ 392256 h 744201"/>
                <a:gd name="connsiteX155" fmla="*/ 70545 w 112406"/>
                <a:gd name="connsiteY155" fmla="*/ 392256 h 744201"/>
                <a:gd name="connsiteX156" fmla="*/ 80623 w 112406"/>
                <a:gd name="connsiteY156" fmla="*/ 403109 h 744201"/>
                <a:gd name="connsiteX157" fmla="*/ 70545 w 112406"/>
                <a:gd name="connsiteY157" fmla="*/ 413962 h 744201"/>
                <a:gd name="connsiteX158" fmla="*/ 60467 w 112406"/>
                <a:gd name="connsiteY158" fmla="*/ 403109 h 744201"/>
                <a:gd name="connsiteX159" fmla="*/ 70545 w 112406"/>
                <a:gd name="connsiteY159" fmla="*/ 392256 h 744201"/>
                <a:gd name="connsiteX160" fmla="*/ 39536 w 112406"/>
                <a:gd name="connsiteY160" fmla="*/ 392256 h 744201"/>
                <a:gd name="connsiteX161" fmla="*/ 49614 w 112406"/>
                <a:gd name="connsiteY161" fmla="*/ 403109 h 744201"/>
                <a:gd name="connsiteX162" fmla="*/ 39536 w 112406"/>
                <a:gd name="connsiteY162" fmla="*/ 413962 h 744201"/>
                <a:gd name="connsiteX163" fmla="*/ 29458 w 112406"/>
                <a:gd name="connsiteY163" fmla="*/ 403109 h 744201"/>
                <a:gd name="connsiteX164" fmla="*/ 39536 w 112406"/>
                <a:gd name="connsiteY164" fmla="*/ 392256 h 744201"/>
                <a:gd name="connsiteX165" fmla="*/ 10078 w 112406"/>
                <a:gd name="connsiteY165" fmla="*/ 392256 h 744201"/>
                <a:gd name="connsiteX166" fmla="*/ 20156 w 112406"/>
                <a:gd name="connsiteY166" fmla="*/ 403109 h 744201"/>
                <a:gd name="connsiteX167" fmla="*/ 10078 w 112406"/>
                <a:gd name="connsiteY167" fmla="*/ 413962 h 744201"/>
                <a:gd name="connsiteX168" fmla="*/ 0 w 112406"/>
                <a:gd name="connsiteY168" fmla="*/ 403109 h 744201"/>
                <a:gd name="connsiteX169" fmla="*/ 10078 w 112406"/>
                <a:gd name="connsiteY169" fmla="*/ 392256 h 744201"/>
                <a:gd name="connsiteX170" fmla="*/ 102328 w 112406"/>
                <a:gd name="connsiteY170" fmla="*/ 358922 h 744201"/>
                <a:gd name="connsiteX171" fmla="*/ 112406 w 112406"/>
                <a:gd name="connsiteY171" fmla="*/ 370163 h 744201"/>
                <a:gd name="connsiteX172" fmla="*/ 102328 w 112406"/>
                <a:gd name="connsiteY172" fmla="*/ 381404 h 744201"/>
                <a:gd name="connsiteX173" fmla="*/ 92250 w 112406"/>
                <a:gd name="connsiteY173" fmla="*/ 370163 h 744201"/>
                <a:gd name="connsiteX174" fmla="*/ 102328 w 112406"/>
                <a:gd name="connsiteY174" fmla="*/ 358922 h 744201"/>
                <a:gd name="connsiteX175" fmla="*/ 70545 w 112406"/>
                <a:gd name="connsiteY175" fmla="*/ 358922 h 744201"/>
                <a:gd name="connsiteX176" fmla="*/ 80623 w 112406"/>
                <a:gd name="connsiteY176" fmla="*/ 370163 h 744201"/>
                <a:gd name="connsiteX177" fmla="*/ 70545 w 112406"/>
                <a:gd name="connsiteY177" fmla="*/ 381404 h 744201"/>
                <a:gd name="connsiteX178" fmla="*/ 60467 w 112406"/>
                <a:gd name="connsiteY178" fmla="*/ 370163 h 744201"/>
                <a:gd name="connsiteX179" fmla="*/ 70545 w 112406"/>
                <a:gd name="connsiteY179" fmla="*/ 358922 h 744201"/>
                <a:gd name="connsiteX180" fmla="*/ 39536 w 112406"/>
                <a:gd name="connsiteY180" fmla="*/ 358922 h 744201"/>
                <a:gd name="connsiteX181" fmla="*/ 49614 w 112406"/>
                <a:gd name="connsiteY181" fmla="*/ 370163 h 744201"/>
                <a:gd name="connsiteX182" fmla="*/ 39536 w 112406"/>
                <a:gd name="connsiteY182" fmla="*/ 381404 h 744201"/>
                <a:gd name="connsiteX183" fmla="*/ 29458 w 112406"/>
                <a:gd name="connsiteY183" fmla="*/ 370163 h 744201"/>
                <a:gd name="connsiteX184" fmla="*/ 39536 w 112406"/>
                <a:gd name="connsiteY184" fmla="*/ 358922 h 744201"/>
                <a:gd name="connsiteX185" fmla="*/ 10078 w 112406"/>
                <a:gd name="connsiteY185" fmla="*/ 358922 h 744201"/>
                <a:gd name="connsiteX186" fmla="*/ 20156 w 112406"/>
                <a:gd name="connsiteY186" fmla="*/ 370163 h 744201"/>
                <a:gd name="connsiteX187" fmla="*/ 10078 w 112406"/>
                <a:gd name="connsiteY187" fmla="*/ 381404 h 744201"/>
                <a:gd name="connsiteX188" fmla="*/ 0 w 112406"/>
                <a:gd name="connsiteY188" fmla="*/ 370163 h 744201"/>
                <a:gd name="connsiteX189" fmla="*/ 10078 w 112406"/>
                <a:gd name="connsiteY189" fmla="*/ 358922 h 744201"/>
                <a:gd name="connsiteX190" fmla="*/ 102328 w 112406"/>
                <a:gd name="connsiteY190" fmla="*/ 324813 h 744201"/>
                <a:gd name="connsiteX191" fmla="*/ 112406 w 112406"/>
                <a:gd name="connsiteY191" fmla="*/ 335666 h 744201"/>
                <a:gd name="connsiteX192" fmla="*/ 102328 w 112406"/>
                <a:gd name="connsiteY192" fmla="*/ 346519 h 744201"/>
                <a:gd name="connsiteX193" fmla="*/ 92250 w 112406"/>
                <a:gd name="connsiteY193" fmla="*/ 335666 h 744201"/>
                <a:gd name="connsiteX194" fmla="*/ 102328 w 112406"/>
                <a:gd name="connsiteY194" fmla="*/ 324813 h 744201"/>
                <a:gd name="connsiteX195" fmla="*/ 70545 w 112406"/>
                <a:gd name="connsiteY195" fmla="*/ 324813 h 744201"/>
                <a:gd name="connsiteX196" fmla="*/ 80623 w 112406"/>
                <a:gd name="connsiteY196" fmla="*/ 335666 h 744201"/>
                <a:gd name="connsiteX197" fmla="*/ 70545 w 112406"/>
                <a:gd name="connsiteY197" fmla="*/ 346519 h 744201"/>
                <a:gd name="connsiteX198" fmla="*/ 60467 w 112406"/>
                <a:gd name="connsiteY198" fmla="*/ 335666 h 744201"/>
                <a:gd name="connsiteX199" fmla="*/ 70545 w 112406"/>
                <a:gd name="connsiteY199" fmla="*/ 324813 h 744201"/>
                <a:gd name="connsiteX200" fmla="*/ 39536 w 112406"/>
                <a:gd name="connsiteY200" fmla="*/ 324813 h 744201"/>
                <a:gd name="connsiteX201" fmla="*/ 49614 w 112406"/>
                <a:gd name="connsiteY201" fmla="*/ 335666 h 744201"/>
                <a:gd name="connsiteX202" fmla="*/ 39536 w 112406"/>
                <a:gd name="connsiteY202" fmla="*/ 346519 h 744201"/>
                <a:gd name="connsiteX203" fmla="*/ 29458 w 112406"/>
                <a:gd name="connsiteY203" fmla="*/ 335666 h 744201"/>
                <a:gd name="connsiteX204" fmla="*/ 39536 w 112406"/>
                <a:gd name="connsiteY204" fmla="*/ 324813 h 744201"/>
                <a:gd name="connsiteX205" fmla="*/ 10078 w 112406"/>
                <a:gd name="connsiteY205" fmla="*/ 324813 h 744201"/>
                <a:gd name="connsiteX206" fmla="*/ 20156 w 112406"/>
                <a:gd name="connsiteY206" fmla="*/ 335666 h 744201"/>
                <a:gd name="connsiteX207" fmla="*/ 10078 w 112406"/>
                <a:gd name="connsiteY207" fmla="*/ 346519 h 744201"/>
                <a:gd name="connsiteX208" fmla="*/ 0 w 112406"/>
                <a:gd name="connsiteY208" fmla="*/ 335666 h 744201"/>
                <a:gd name="connsiteX209" fmla="*/ 10078 w 112406"/>
                <a:gd name="connsiteY209" fmla="*/ 324813 h 744201"/>
                <a:gd name="connsiteX210" fmla="*/ 102328 w 112406"/>
                <a:gd name="connsiteY210" fmla="*/ 291479 h 744201"/>
                <a:gd name="connsiteX211" fmla="*/ 112406 w 112406"/>
                <a:gd name="connsiteY211" fmla="*/ 302332 h 744201"/>
                <a:gd name="connsiteX212" fmla="*/ 102328 w 112406"/>
                <a:gd name="connsiteY212" fmla="*/ 313185 h 744201"/>
                <a:gd name="connsiteX213" fmla="*/ 92250 w 112406"/>
                <a:gd name="connsiteY213" fmla="*/ 302332 h 744201"/>
                <a:gd name="connsiteX214" fmla="*/ 102328 w 112406"/>
                <a:gd name="connsiteY214" fmla="*/ 291479 h 744201"/>
                <a:gd name="connsiteX215" fmla="*/ 70545 w 112406"/>
                <a:gd name="connsiteY215" fmla="*/ 291479 h 744201"/>
                <a:gd name="connsiteX216" fmla="*/ 80623 w 112406"/>
                <a:gd name="connsiteY216" fmla="*/ 302332 h 744201"/>
                <a:gd name="connsiteX217" fmla="*/ 70545 w 112406"/>
                <a:gd name="connsiteY217" fmla="*/ 313185 h 744201"/>
                <a:gd name="connsiteX218" fmla="*/ 60467 w 112406"/>
                <a:gd name="connsiteY218" fmla="*/ 302332 h 744201"/>
                <a:gd name="connsiteX219" fmla="*/ 70545 w 112406"/>
                <a:gd name="connsiteY219" fmla="*/ 291479 h 744201"/>
                <a:gd name="connsiteX220" fmla="*/ 39536 w 112406"/>
                <a:gd name="connsiteY220" fmla="*/ 291479 h 744201"/>
                <a:gd name="connsiteX221" fmla="*/ 49614 w 112406"/>
                <a:gd name="connsiteY221" fmla="*/ 302332 h 744201"/>
                <a:gd name="connsiteX222" fmla="*/ 39536 w 112406"/>
                <a:gd name="connsiteY222" fmla="*/ 313185 h 744201"/>
                <a:gd name="connsiteX223" fmla="*/ 29458 w 112406"/>
                <a:gd name="connsiteY223" fmla="*/ 302332 h 744201"/>
                <a:gd name="connsiteX224" fmla="*/ 39536 w 112406"/>
                <a:gd name="connsiteY224" fmla="*/ 291479 h 744201"/>
                <a:gd name="connsiteX225" fmla="*/ 10078 w 112406"/>
                <a:gd name="connsiteY225" fmla="*/ 291479 h 744201"/>
                <a:gd name="connsiteX226" fmla="*/ 20156 w 112406"/>
                <a:gd name="connsiteY226" fmla="*/ 302332 h 744201"/>
                <a:gd name="connsiteX227" fmla="*/ 10078 w 112406"/>
                <a:gd name="connsiteY227" fmla="*/ 313185 h 744201"/>
                <a:gd name="connsiteX228" fmla="*/ 0 w 112406"/>
                <a:gd name="connsiteY228" fmla="*/ 302332 h 744201"/>
                <a:gd name="connsiteX229" fmla="*/ 10078 w 112406"/>
                <a:gd name="connsiteY229" fmla="*/ 291479 h 744201"/>
                <a:gd name="connsiteX230" fmla="*/ 102328 w 112406"/>
                <a:gd name="connsiteY230" fmla="*/ 258145 h 744201"/>
                <a:gd name="connsiteX231" fmla="*/ 112406 w 112406"/>
                <a:gd name="connsiteY231" fmla="*/ 269386 h 744201"/>
                <a:gd name="connsiteX232" fmla="*/ 102328 w 112406"/>
                <a:gd name="connsiteY232" fmla="*/ 280627 h 744201"/>
                <a:gd name="connsiteX233" fmla="*/ 92250 w 112406"/>
                <a:gd name="connsiteY233" fmla="*/ 269386 h 744201"/>
                <a:gd name="connsiteX234" fmla="*/ 102328 w 112406"/>
                <a:gd name="connsiteY234" fmla="*/ 258145 h 744201"/>
                <a:gd name="connsiteX235" fmla="*/ 70545 w 112406"/>
                <a:gd name="connsiteY235" fmla="*/ 258145 h 744201"/>
                <a:gd name="connsiteX236" fmla="*/ 80623 w 112406"/>
                <a:gd name="connsiteY236" fmla="*/ 269386 h 744201"/>
                <a:gd name="connsiteX237" fmla="*/ 70545 w 112406"/>
                <a:gd name="connsiteY237" fmla="*/ 280627 h 744201"/>
                <a:gd name="connsiteX238" fmla="*/ 60467 w 112406"/>
                <a:gd name="connsiteY238" fmla="*/ 269386 h 744201"/>
                <a:gd name="connsiteX239" fmla="*/ 70545 w 112406"/>
                <a:gd name="connsiteY239" fmla="*/ 258145 h 744201"/>
                <a:gd name="connsiteX240" fmla="*/ 39536 w 112406"/>
                <a:gd name="connsiteY240" fmla="*/ 258145 h 744201"/>
                <a:gd name="connsiteX241" fmla="*/ 49614 w 112406"/>
                <a:gd name="connsiteY241" fmla="*/ 269386 h 744201"/>
                <a:gd name="connsiteX242" fmla="*/ 39536 w 112406"/>
                <a:gd name="connsiteY242" fmla="*/ 280627 h 744201"/>
                <a:gd name="connsiteX243" fmla="*/ 29458 w 112406"/>
                <a:gd name="connsiteY243" fmla="*/ 269386 h 744201"/>
                <a:gd name="connsiteX244" fmla="*/ 39536 w 112406"/>
                <a:gd name="connsiteY244" fmla="*/ 258145 h 744201"/>
                <a:gd name="connsiteX245" fmla="*/ 10078 w 112406"/>
                <a:gd name="connsiteY245" fmla="*/ 258145 h 744201"/>
                <a:gd name="connsiteX246" fmla="*/ 20156 w 112406"/>
                <a:gd name="connsiteY246" fmla="*/ 269386 h 744201"/>
                <a:gd name="connsiteX247" fmla="*/ 10078 w 112406"/>
                <a:gd name="connsiteY247" fmla="*/ 280627 h 744201"/>
                <a:gd name="connsiteX248" fmla="*/ 0 w 112406"/>
                <a:gd name="connsiteY248" fmla="*/ 269386 h 744201"/>
                <a:gd name="connsiteX249" fmla="*/ 10078 w 112406"/>
                <a:gd name="connsiteY249" fmla="*/ 258145 h 744201"/>
                <a:gd name="connsiteX250" fmla="*/ 102328 w 112406"/>
                <a:gd name="connsiteY250" fmla="*/ 225586 h 744201"/>
                <a:gd name="connsiteX251" fmla="*/ 112406 w 112406"/>
                <a:gd name="connsiteY251" fmla="*/ 236439 h 744201"/>
                <a:gd name="connsiteX252" fmla="*/ 102328 w 112406"/>
                <a:gd name="connsiteY252" fmla="*/ 247292 h 744201"/>
                <a:gd name="connsiteX253" fmla="*/ 92250 w 112406"/>
                <a:gd name="connsiteY253" fmla="*/ 236439 h 744201"/>
                <a:gd name="connsiteX254" fmla="*/ 102328 w 112406"/>
                <a:gd name="connsiteY254" fmla="*/ 225586 h 744201"/>
                <a:gd name="connsiteX255" fmla="*/ 70545 w 112406"/>
                <a:gd name="connsiteY255" fmla="*/ 225586 h 744201"/>
                <a:gd name="connsiteX256" fmla="*/ 80623 w 112406"/>
                <a:gd name="connsiteY256" fmla="*/ 236439 h 744201"/>
                <a:gd name="connsiteX257" fmla="*/ 70545 w 112406"/>
                <a:gd name="connsiteY257" fmla="*/ 247292 h 744201"/>
                <a:gd name="connsiteX258" fmla="*/ 60467 w 112406"/>
                <a:gd name="connsiteY258" fmla="*/ 236439 h 744201"/>
                <a:gd name="connsiteX259" fmla="*/ 70545 w 112406"/>
                <a:gd name="connsiteY259" fmla="*/ 225586 h 744201"/>
                <a:gd name="connsiteX260" fmla="*/ 39536 w 112406"/>
                <a:gd name="connsiteY260" fmla="*/ 225586 h 744201"/>
                <a:gd name="connsiteX261" fmla="*/ 49614 w 112406"/>
                <a:gd name="connsiteY261" fmla="*/ 236439 h 744201"/>
                <a:gd name="connsiteX262" fmla="*/ 39536 w 112406"/>
                <a:gd name="connsiteY262" fmla="*/ 247292 h 744201"/>
                <a:gd name="connsiteX263" fmla="*/ 29458 w 112406"/>
                <a:gd name="connsiteY263" fmla="*/ 236439 h 744201"/>
                <a:gd name="connsiteX264" fmla="*/ 39536 w 112406"/>
                <a:gd name="connsiteY264" fmla="*/ 225586 h 744201"/>
                <a:gd name="connsiteX265" fmla="*/ 10078 w 112406"/>
                <a:gd name="connsiteY265" fmla="*/ 225586 h 744201"/>
                <a:gd name="connsiteX266" fmla="*/ 20156 w 112406"/>
                <a:gd name="connsiteY266" fmla="*/ 236439 h 744201"/>
                <a:gd name="connsiteX267" fmla="*/ 10078 w 112406"/>
                <a:gd name="connsiteY267" fmla="*/ 247292 h 744201"/>
                <a:gd name="connsiteX268" fmla="*/ 0 w 112406"/>
                <a:gd name="connsiteY268" fmla="*/ 236439 h 744201"/>
                <a:gd name="connsiteX269" fmla="*/ 10078 w 112406"/>
                <a:gd name="connsiteY269" fmla="*/ 225586 h 744201"/>
                <a:gd name="connsiteX270" fmla="*/ 102328 w 112406"/>
                <a:gd name="connsiteY270" fmla="*/ 190702 h 744201"/>
                <a:gd name="connsiteX271" fmla="*/ 112406 w 112406"/>
                <a:gd name="connsiteY271" fmla="*/ 202718 h 744201"/>
                <a:gd name="connsiteX272" fmla="*/ 102328 w 112406"/>
                <a:gd name="connsiteY272" fmla="*/ 214734 h 744201"/>
                <a:gd name="connsiteX273" fmla="*/ 92250 w 112406"/>
                <a:gd name="connsiteY273" fmla="*/ 202718 h 744201"/>
                <a:gd name="connsiteX274" fmla="*/ 102328 w 112406"/>
                <a:gd name="connsiteY274" fmla="*/ 190702 h 744201"/>
                <a:gd name="connsiteX275" fmla="*/ 70545 w 112406"/>
                <a:gd name="connsiteY275" fmla="*/ 190702 h 744201"/>
                <a:gd name="connsiteX276" fmla="*/ 80623 w 112406"/>
                <a:gd name="connsiteY276" fmla="*/ 202718 h 744201"/>
                <a:gd name="connsiteX277" fmla="*/ 70545 w 112406"/>
                <a:gd name="connsiteY277" fmla="*/ 214734 h 744201"/>
                <a:gd name="connsiteX278" fmla="*/ 60467 w 112406"/>
                <a:gd name="connsiteY278" fmla="*/ 202718 h 744201"/>
                <a:gd name="connsiteX279" fmla="*/ 70545 w 112406"/>
                <a:gd name="connsiteY279" fmla="*/ 190702 h 744201"/>
                <a:gd name="connsiteX280" fmla="*/ 39536 w 112406"/>
                <a:gd name="connsiteY280" fmla="*/ 190702 h 744201"/>
                <a:gd name="connsiteX281" fmla="*/ 49614 w 112406"/>
                <a:gd name="connsiteY281" fmla="*/ 202718 h 744201"/>
                <a:gd name="connsiteX282" fmla="*/ 39536 w 112406"/>
                <a:gd name="connsiteY282" fmla="*/ 214734 h 744201"/>
                <a:gd name="connsiteX283" fmla="*/ 29458 w 112406"/>
                <a:gd name="connsiteY283" fmla="*/ 202718 h 744201"/>
                <a:gd name="connsiteX284" fmla="*/ 39536 w 112406"/>
                <a:gd name="connsiteY284" fmla="*/ 190702 h 744201"/>
                <a:gd name="connsiteX285" fmla="*/ 10078 w 112406"/>
                <a:gd name="connsiteY285" fmla="*/ 190702 h 744201"/>
                <a:gd name="connsiteX286" fmla="*/ 20156 w 112406"/>
                <a:gd name="connsiteY286" fmla="*/ 202718 h 744201"/>
                <a:gd name="connsiteX287" fmla="*/ 10078 w 112406"/>
                <a:gd name="connsiteY287" fmla="*/ 214734 h 744201"/>
                <a:gd name="connsiteX288" fmla="*/ 0 w 112406"/>
                <a:gd name="connsiteY288" fmla="*/ 202718 h 744201"/>
                <a:gd name="connsiteX289" fmla="*/ 10078 w 112406"/>
                <a:gd name="connsiteY289" fmla="*/ 190702 h 744201"/>
                <a:gd name="connsiteX290" fmla="*/ 102328 w 112406"/>
                <a:gd name="connsiteY290" fmla="*/ 157368 h 744201"/>
                <a:gd name="connsiteX291" fmla="*/ 112406 w 112406"/>
                <a:gd name="connsiteY291" fmla="*/ 168609 h 744201"/>
                <a:gd name="connsiteX292" fmla="*/ 102328 w 112406"/>
                <a:gd name="connsiteY292" fmla="*/ 179850 h 744201"/>
                <a:gd name="connsiteX293" fmla="*/ 92250 w 112406"/>
                <a:gd name="connsiteY293" fmla="*/ 168609 h 744201"/>
                <a:gd name="connsiteX294" fmla="*/ 102328 w 112406"/>
                <a:gd name="connsiteY294" fmla="*/ 157368 h 744201"/>
                <a:gd name="connsiteX295" fmla="*/ 70545 w 112406"/>
                <a:gd name="connsiteY295" fmla="*/ 157368 h 744201"/>
                <a:gd name="connsiteX296" fmla="*/ 80623 w 112406"/>
                <a:gd name="connsiteY296" fmla="*/ 168609 h 744201"/>
                <a:gd name="connsiteX297" fmla="*/ 70545 w 112406"/>
                <a:gd name="connsiteY297" fmla="*/ 179850 h 744201"/>
                <a:gd name="connsiteX298" fmla="*/ 60467 w 112406"/>
                <a:gd name="connsiteY298" fmla="*/ 168609 h 744201"/>
                <a:gd name="connsiteX299" fmla="*/ 70545 w 112406"/>
                <a:gd name="connsiteY299" fmla="*/ 157368 h 744201"/>
                <a:gd name="connsiteX300" fmla="*/ 39536 w 112406"/>
                <a:gd name="connsiteY300" fmla="*/ 157368 h 744201"/>
                <a:gd name="connsiteX301" fmla="*/ 49614 w 112406"/>
                <a:gd name="connsiteY301" fmla="*/ 168609 h 744201"/>
                <a:gd name="connsiteX302" fmla="*/ 39536 w 112406"/>
                <a:gd name="connsiteY302" fmla="*/ 179850 h 744201"/>
                <a:gd name="connsiteX303" fmla="*/ 29458 w 112406"/>
                <a:gd name="connsiteY303" fmla="*/ 168609 h 744201"/>
                <a:gd name="connsiteX304" fmla="*/ 39536 w 112406"/>
                <a:gd name="connsiteY304" fmla="*/ 157368 h 744201"/>
                <a:gd name="connsiteX305" fmla="*/ 10078 w 112406"/>
                <a:gd name="connsiteY305" fmla="*/ 157368 h 744201"/>
                <a:gd name="connsiteX306" fmla="*/ 20156 w 112406"/>
                <a:gd name="connsiteY306" fmla="*/ 168609 h 744201"/>
                <a:gd name="connsiteX307" fmla="*/ 10078 w 112406"/>
                <a:gd name="connsiteY307" fmla="*/ 179850 h 744201"/>
                <a:gd name="connsiteX308" fmla="*/ 0 w 112406"/>
                <a:gd name="connsiteY308" fmla="*/ 168609 h 744201"/>
                <a:gd name="connsiteX309" fmla="*/ 10078 w 112406"/>
                <a:gd name="connsiteY309" fmla="*/ 157368 h 744201"/>
                <a:gd name="connsiteX310" fmla="*/ 102328 w 112406"/>
                <a:gd name="connsiteY310" fmla="*/ 124809 h 744201"/>
                <a:gd name="connsiteX311" fmla="*/ 112406 w 112406"/>
                <a:gd name="connsiteY311" fmla="*/ 135662 h 744201"/>
                <a:gd name="connsiteX312" fmla="*/ 102328 w 112406"/>
                <a:gd name="connsiteY312" fmla="*/ 146515 h 744201"/>
                <a:gd name="connsiteX313" fmla="*/ 92250 w 112406"/>
                <a:gd name="connsiteY313" fmla="*/ 135662 h 744201"/>
                <a:gd name="connsiteX314" fmla="*/ 102328 w 112406"/>
                <a:gd name="connsiteY314" fmla="*/ 124809 h 744201"/>
                <a:gd name="connsiteX315" fmla="*/ 70545 w 112406"/>
                <a:gd name="connsiteY315" fmla="*/ 124809 h 744201"/>
                <a:gd name="connsiteX316" fmla="*/ 80623 w 112406"/>
                <a:gd name="connsiteY316" fmla="*/ 135662 h 744201"/>
                <a:gd name="connsiteX317" fmla="*/ 70545 w 112406"/>
                <a:gd name="connsiteY317" fmla="*/ 146515 h 744201"/>
                <a:gd name="connsiteX318" fmla="*/ 60467 w 112406"/>
                <a:gd name="connsiteY318" fmla="*/ 135662 h 744201"/>
                <a:gd name="connsiteX319" fmla="*/ 70545 w 112406"/>
                <a:gd name="connsiteY319" fmla="*/ 124809 h 744201"/>
                <a:gd name="connsiteX320" fmla="*/ 39536 w 112406"/>
                <a:gd name="connsiteY320" fmla="*/ 124809 h 744201"/>
                <a:gd name="connsiteX321" fmla="*/ 49614 w 112406"/>
                <a:gd name="connsiteY321" fmla="*/ 135662 h 744201"/>
                <a:gd name="connsiteX322" fmla="*/ 39536 w 112406"/>
                <a:gd name="connsiteY322" fmla="*/ 146515 h 744201"/>
                <a:gd name="connsiteX323" fmla="*/ 29458 w 112406"/>
                <a:gd name="connsiteY323" fmla="*/ 135662 h 744201"/>
                <a:gd name="connsiteX324" fmla="*/ 39536 w 112406"/>
                <a:gd name="connsiteY324" fmla="*/ 124809 h 744201"/>
                <a:gd name="connsiteX325" fmla="*/ 10078 w 112406"/>
                <a:gd name="connsiteY325" fmla="*/ 124809 h 744201"/>
                <a:gd name="connsiteX326" fmla="*/ 20156 w 112406"/>
                <a:gd name="connsiteY326" fmla="*/ 135662 h 744201"/>
                <a:gd name="connsiteX327" fmla="*/ 10078 w 112406"/>
                <a:gd name="connsiteY327" fmla="*/ 146515 h 744201"/>
                <a:gd name="connsiteX328" fmla="*/ 0 w 112406"/>
                <a:gd name="connsiteY328" fmla="*/ 135662 h 744201"/>
                <a:gd name="connsiteX329" fmla="*/ 10078 w 112406"/>
                <a:gd name="connsiteY329" fmla="*/ 124809 h 744201"/>
                <a:gd name="connsiteX330" fmla="*/ 0 w 112406"/>
                <a:gd name="connsiteY330" fmla="*/ 0 h 744201"/>
                <a:gd name="connsiteX331" fmla="*/ 112405 w 112406"/>
                <a:gd name="connsiteY331" fmla="*/ 0 h 744201"/>
                <a:gd name="connsiteX332" fmla="*/ 112405 w 112406"/>
                <a:gd name="connsiteY332" fmla="*/ 122483 h 744201"/>
                <a:gd name="connsiteX333" fmla="*/ 0 w 112406"/>
                <a:gd name="connsiteY333" fmla="*/ 122483 h 7442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112405" h="744201">
                  <a:moveTo>
                    <a:pt x="70545" y="722495"/>
                  </a:moveTo>
                  <a:cubicBezTo>
                    <a:pt x="76111" y="722495"/>
                    <a:pt x="80623" y="727354"/>
                    <a:pt x="80623" y="733348"/>
                  </a:cubicBezTo>
                  <a:cubicBezTo>
                    <a:pt x="80623" y="739342"/>
                    <a:pt x="76111" y="744201"/>
                    <a:pt x="70545" y="744201"/>
                  </a:cubicBezTo>
                  <a:cubicBezTo>
                    <a:pt x="64979" y="744201"/>
                    <a:pt x="60467" y="739342"/>
                    <a:pt x="60467" y="733348"/>
                  </a:cubicBezTo>
                  <a:cubicBezTo>
                    <a:pt x="60467" y="727354"/>
                    <a:pt x="64979" y="722495"/>
                    <a:pt x="70545" y="722495"/>
                  </a:cubicBezTo>
                  <a:close/>
                  <a:moveTo>
                    <a:pt x="39536" y="722495"/>
                  </a:moveTo>
                  <a:cubicBezTo>
                    <a:pt x="45102" y="722495"/>
                    <a:pt x="49614" y="727354"/>
                    <a:pt x="49614" y="733348"/>
                  </a:cubicBezTo>
                  <a:cubicBezTo>
                    <a:pt x="49614" y="739342"/>
                    <a:pt x="45102" y="744201"/>
                    <a:pt x="39536" y="744201"/>
                  </a:cubicBezTo>
                  <a:cubicBezTo>
                    <a:pt x="33970" y="744201"/>
                    <a:pt x="29458" y="739342"/>
                    <a:pt x="29458" y="733348"/>
                  </a:cubicBezTo>
                  <a:cubicBezTo>
                    <a:pt x="29458" y="727354"/>
                    <a:pt x="33970" y="722495"/>
                    <a:pt x="39536" y="722495"/>
                  </a:cubicBezTo>
                  <a:close/>
                  <a:moveTo>
                    <a:pt x="70545" y="689161"/>
                  </a:moveTo>
                  <a:cubicBezTo>
                    <a:pt x="76111" y="689161"/>
                    <a:pt x="80623" y="694194"/>
                    <a:pt x="80623" y="700402"/>
                  </a:cubicBezTo>
                  <a:cubicBezTo>
                    <a:pt x="80623" y="706610"/>
                    <a:pt x="76111" y="711643"/>
                    <a:pt x="70545" y="711643"/>
                  </a:cubicBezTo>
                  <a:cubicBezTo>
                    <a:pt x="64979" y="711643"/>
                    <a:pt x="60467" y="706610"/>
                    <a:pt x="60467" y="700402"/>
                  </a:cubicBezTo>
                  <a:cubicBezTo>
                    <a:pt x="60467" y="694194"/>
                    <a:pt x="64979" y="689161"/>
                    <a:pt x="70545" y="689161"/>
                  </a:cubicBezTo>
                  <a:close/>
                  <a:moveTo>
                    <a:pt x="39536" y="689161"/>
                  </a:moveTo>
                  <a:cubicBezTo>
                    <a:pt x="45102" y="689161"/>
                    <a:pt x="49614" y="694194"/>
                    <a:pt x="49614" y="700402"/>
                  </a:cubicBezTo>
                  <a:cubicBezTo>
                    <a:pt x="49614" y="706610"/>
                    <a:pt x="45102" y="711643"/>
                    <a:pt x="39536" y="711643"/>
                  </a:cubicBezTo>
                  <a:cubicBezTo>
                    <a:pt x="33970" y="711643"/>
                    <a:pt x="29458" y="706610"/>
                    <a:pt x="29458" y="700402"/>
                  </a:cubicBezTo>
                  <a:cubicBezTo>
                    <a:pt x="29458" y="694194"/>
                    <a:pt x="33970" y="689161"/>
                    <a:pt x="39536" y="689161"/>
                  </a:cubicBezTo>
                  <a:close/>
                  <a:moveTo>
                    <a:pt x="70545" y="654277"/>
                  </a:moveTo>
                  <a:cubicBezTo>
                    <a:pt x="76111" y="654277"/>
                    <a:pt x="80623" y="659310"/>
                    <a:pt x="80623" y="665518"/>
                  </a:cubicBezTo>
                  <a:cubicBezTo>
                    <a:pt x="80623" y="671726"/>
                    <a:pt x="76111" y="676759"/>
                    <a:pt x="70545" y="676759"/>
                  </a:cubicBezTo>
                  <a:cubicBezTo>
                    <a:pt x="64979" y="676759"/>
                    <a:pt x="60467" y="671726"/>
                    <a:pt x="60467" y="665518"/>
                  </a:cubicBezTo>
                  <a:cubicBezTo>
                    <a:pt x="60467" y="659310"/>
                    <a:pt x="64979" y="654277"/>
                    <a:pt x="70545" y="654277"/>
                  </a:cubicBezTo>
                  <a:close/>
                  <a:moveTo>
                    <a:pt x="39536" y="654277"/>
                  </a:moveTo>
                  <a:cubicBezTo>
                    <a:pt x="45102" y="654277"/>
                    <a:pt x="49614" y="659310"/>
                    <a:pt x="49614" y="665518"/>
                  </a:cubicBezTo>
                  <a:cubicBezTo>
                    <a:pt x="49614" y="671726"/>
                    <a:pt x="45102" y="676759"/>
                    <a:pt x="39536" y="676759"/>
                  </a:cubicBezTo>
                  <a:cubicBezTo>
                    <a:pt x="33970" y="676759"/>
                    <a:pt x="29458" y="671726"/>
                    <a:pt x="29458" y="665518"/>
                  </a:cubicBezTo>
                  <a:cubicBezTo>
                    <a:pt x="29458" y="659310"/>
                    <a:pt x="33970" y="654277"/>
                    <a:pt x="39536" y="654277"/>
                  </a:cubicBezTo>
                  <a:close/>
                  <a:moveTo>
                    <a:pt x="70545" y="621718"/>
                  </a:moveTo>
                  <a:cubicBezTo>
                    <a:pt x="76111" y="621718"/>
                    <a:pt x="80623" y="626577"/>
                    <a:pt x="80623" y="632571"/>
                  </a:cubicBezTo>
                  <a:cubicBezTo>
                    <a:pt x="80623" y="638565"/>
                    <a:pt x="76111" y="643424"/>
                    <a:pt x="70545" y="643424"/>
                  </a:cubicBezTo>
                  <a:cubicBezTo>
                    <a:pt x="64979" y="643424"/>
                    <a:pt x="60467" y="638565"/>
                    <a:pt x="60467" y="632571"/>
                  </a:cubicBezTo>
                  <a:cubicBezTo>
                    <a:pt x="60467" y="626577"/>
                    <a:pt x="64979" y="621718"/>
                    <a:pt x="70545" y="621718"/>
                  </a:cubicBezTo>
                  <a:close/>
                  <a:moveTo>
                    <a:pt x="39536" y="621718"/>
                  </a:moveTo>
                  <a:cubicBezTo>
                    <a:pt x="45102" y="621718"/>
                    <a:pt x="49614" y="626577"/>
                    <a:pt x="49614" y="632571"/>
                  </a:cubicBezTo>
                  <a:cubicBezTo>
                    <a:pt x="49614" y="638565"/>
                    <a:pt x="45102" y="643424"/>
                    <a:pt x="39536" y="643424"/>
                  </a:cubicBezTo>
                  <a:cubicBezTo>
                    <a:pt x="33970" y="643424"/>
                    <a:pt x="29458" y="638565"/>
                    <a:pt x="29458" y="632571"/>
                  </a:cubicBezTo>
                  <a:cubicBezTo>
                    <a:pt x="29458" y="626577"/>
                    <a:pt x="33970" y="621718"/>
                    <a:pt x="39536" y="621718"/>
                  </a:cubicBezTo>
                  <a:close/>
                  <a:moveTo>
                    <a:pt x="70545" y="588384"/>
                  </a:moveTo>
                  <a:cubicBezTo>
                    <a:pt x="76111" y="588384"/>
                    <a:pt x="80623" y="593417"/>
                    <a:pt x="80623" y="599625"/>
                  </a:cubicBezTo>
                  <a:cubicBezTo>
                    <a:pt x="80623" y="605833"/>
                    <a:pt x="76111" y="610866"/>
                    <a:pt x="70545" y="610866"/>
                  </a:cubicBezTo>
                  <a:cubicBezTo>
                    <a:pt x="64979" y="610866"/>
                    <a:pt x="60467" y="605833"/>
                    <a:pt x="60467" y="599625"/>
                  </a:cubicBezTo>
                  <a:cubicBezTo>
                    <a:pt x="60467" y="593417"/>
                    <a:pt x="64979" y="588384"/>
                    <a:pt x="70545" y="588384"/>
                  </a:cubicBezTo>
                  <a:close/>
                  <a:moveTo>
                    <a:pt x="39536" y="588384"/>
                  </a:moveTo>
                  <a:cubicBezTo>
                    <a:pt x="45102" y="588384"/>
                    <a:pt x="49614" y="593417"/>
                    <a:pt x="49614" y="599625"/>
                  </a:cubicBezTo>
                  <a:cubicBezTo>
                    <a:pt x="49614" y="605833"/>
                    <a:pt x="45102" y="610866"/>
                    <a:pt x="39536" y="610866"/>
                  </a:cubicBezTo>
                  <a:cubicBezTo>
                    <a:pt x="33970" y="610866"/>
                    <a:pt x="29458" y="605833"/>
                    <a:pt x="29458" y="599625"/>
                  </a:cubicBezTo>
                  <a:cubicBezTo>
                    <a:pt x="29458" y="593417"/>
                    <a:pt x="33970" y="588384"/>
                    <a:pt x="39536" y="588384"/>
                  </a:cubicBezTo>
                  <a:close/>
                  <a:moveTo>
                    <a:pt x="102328" y="558926"/>
                  </a:moveTo>
                  <a:cubicBezTo>
                    <a:pt x="107894" y="558926"/>
                    <a:pt x="112406" y="563959"/>
                    <a:pt x="112406" y="570167"/>
                  </a:cubicBezTo>
                  <a:cubicBezTo>
                    <a:pt x="112406" y="576375"/>
                    <a:pt x="107894" y="581408"/>
                    <a:pt x="102328" y="581408"/>
                  </a:cubicBezTo>
                  <a:cubicBezTo>
                    <a:pt x="96762" y="581408"/>
                    <a:pt x="92250" y="576375"/>
                    <a:pt x="92250" y="570167"/>
                  </a:cubicBezTo>
                  <a:cubicBezTo>
                    <a:pt x="92250" y="563959"/>
                    <a:pt x="96762" y="558926"/>
                    <a:pt x="102328" y="558926"/>
                  </a:cubicBezTo>
                  <a:close/>
                  <a:moveTo>
                    <a:pt x="70545" y="558926"/>
                  </a:moveTo>
                  <a:cubicBezTo>
                    <a:pt x="76111" y="558926"/>
                    <a:pt x="80623" y="563959"/>
                    <a:pt x="80623" y="570167"/>
                  </a:cubicBezTo>
                  <a:cubicBezTo>
                    <a:pt x="80623" y="576375"/>
                    <a:pt x="76111" y="581408"/>
                    <a:pt x="70545" y="581408"/>
                  </a:cubicBezTo>
                  <a:cubicBezTo>
                    <a:pt x="64979" y="581408"/>
                    <a:pt x="60467" y="576375"/>
                    <a:pt x="60467" y="570167"/>
                  </a:cubicBezTo>
                  <a:cubicBezTo>
                    <a:pt x="60467" y="563959"/>
                    <a:pt x="64979" y="558926"/>
                    <a:pt x="70545" y="558926"/>
                  </a:cubicBezTo>
                  <a:close/>
                  <a:moveTo>
                    <a:pt x="39536" y="558926"/>
                  </a:moveTo>
                  <a:cubicBezTo>
                    <a:pt x="45102" y="558926"/>
                    <a:pt x="49614" y="563959"/>
                    <a:pt x="49614" y="570167"/>
                  </a:cubicBezTo>
                  <a:cubicBezTo>
                    <a:pt x="49614" y="576375"/>
                    <a:pt x="45102" y="581408"/>
                    <a:pt x="39536" y="581408"/>
                  </a:cubicBezTo>
                  <a:cubicBezTo>
                    <a:pt x="33970" y="581408"/>
                    <a:pt x="29458" y="576375"/>
                    <a:pt x="29458" y="570167"/>
                  </a:cubicBezTo>
                  <a:cubicBezTo>
                    <a:pt x="29458" y="563959"/>
                    <a:pt x="33970" y="558926"/>
                    <a:pt x="39536" y="558926"/>
                  </a:cubicBezTo>
                  <a:close/>
                  <a:moveTo>
                    <a:pt x="10078" y="558926"/>
                  </a:moveTo>
                  <a:cubicBezTo>
                    <a:pt x="15644" y="558926"/>
                    <a:pt x="20156" y="563959"/>
                    <a:pt x="20156" y="570167"/>
                  </a:cubicBezTo>
                  <a:cubicBezTo>
                    <a:pt x="20156" y="576375"/>
                    <a:pt x="15644" y="581408"/>
                    <a:pt x="10078" y="581408"/>
                  </a:cubicBezTo>
                  <a:cubicBezTo>
                    <a:pt x="4512" y="581408"/>
                    <a:pt x="0" y="576375"/>
                    <a:pt x="0" y="570167"/>
                  </a:cubicBezTo>
                  <a:cubicBezTo>
                    <a:pt x="0" y="563959"/>
                    <a:pt x="4512" y="558926"/>
                    <a:pt x="10078" y="558926"/>
                  </a:cubicBezTo>
                  <a:close/>
                  <a:moveTo>
                    <a:pt x="102328" y="526367"/>
                  </a:moveTo>
                  <a:cubicBezTo>
                    <a:pt x="107894" y="526367"/>
                    <a:pt x="112406" y="531226"/>
                    <a:pt x="112406" y="537220"/>
                  </a:cubicBezTo>
                  <a:cubicBezTo>
                    <a:pt x="112406" y="543214"/>
                    <a:pt x="107894" y="548073"/>
                    <a:pt x="102328" y="548073"/>
                  </a:cubicBezTo>
                  <a:cubicBezTo>
                    <a:pt x="96762" y="548073"/>
                    <a:pt x="92250" y="543214"/>
                    <a:pt x="92250" y="537220"/>
                  </a:cubicBezTo>
                  <a:cubicBezTo>
                    <a:pt x="92250" y="531226"/>
                    <a:pt x="96762" y="526367"/>
                    <a:pt x="102328" y="526367"/>
                  </a:cubicBezTo>
                  <a:close/>
                  <a:moveTo>
                    <a:pt x="70545" y="526367"/>
                  </a:moveTo>
                  <a:cubicBezTo>
                    <a:pt x="76111" y="526367"/>
                    <a:pt x="80623" y="531226"/>
                    <a:pt x="80623" y="537220"/>
                  </a:cubicBezTo>
                  <a:cubicBezTo>
                    <a:pt x="80623" y="543214"/>
                    <a:pt x="76111" y="548073"/>
                    <a:pt x="70545" y="548073"/>
                  </a:cubicBezTo>
                  <a:cubicBezTo>
                    <a:pt x="64979" y="548073"/>
                    <a:pt x="60467" y="543214"/>
                    <a:pt x="60467" y="537220"/>
                  </a:cubicBezTo>
                  <a:cubicBezTo>
                    <a:pt x="60467" y="531226"/>
                    <a:pt x="64979" y="526367"/>
                    <a:pt x="70545" y="526367"/>
                  </a:cubicBezTo>
                  <a:close/>
                  <a:moveTo>
                    <a:pt x="39536" y="526367"/>
                  </a:moveTo>
                  <a:cubicBezTo>
                    <a:pt x="45102" y="526367"/>
                    <a:pt x="49614" y="531226"/>
                    <a:pt x="49614" y="537220"/>
                  </a:cubicBezTo>
                  <a:cubicBezTo>
                    <a:pt x="49614" y="543214"/>
                    <a:pt x="45102" y="548073"/>
                    <a:pt x="39536" y="548073"/>
                  </a:cubicBezTo>
                  <a:cubicBezTo>
                    <a:pt x="33970" y="548073"/>
                    <a:pt x="29458" y="543214"/>
                    <a:pt x="29458" y="537220"/>
                  </a:cubicBezTo>
                  <a:cubicBezTo>
                    <a:pt x="29458" y="531226"/>
                    <a:pt x="33970" y="526367"/>
                    <a:pt x="39536" y="526367"/>
                  </a:cubicBezTo>
                  <a:close/>
                  <a:moveTo>
                    <a:pt x="10078" y="526367"/>
                  </a:moveTo>
                  <a:cubicBezTo>
                    <a:pt x="15644" y="526367"/>
                    <a:pt x="20156" y="531226"/>
                    <a:pt x="20156" y="537220"/>
                  </a:cubicBezTo>
                  <a:cubicBezTo>
                    <a:pt x="20156" y="543214"/>
                    <a:pt x="15644" y="548073"/>
                    <a:pt x="10078" y="548073"/>
                  </a:cubicBezTo>
                  <a:cubicBezTo>
                    <a:pt x="4512" y="548073"/>
                    <a:pt x="0" y="543214"/>
                    <a:pt x="0" y="537220"/>
                  </a:cubicBezTo>
                  <a:cubicBezTo>
                    <a:pt x="0" y="531226"/>
                    <a:pt x="4512" y="526367"/>
                    <a:pt x="10078" y="526367"/>
                  </a:cubicBezTo>
                  <a:close/>
                  <a:moveTo>
                    <a:pt x="102328" y="491483"/>
                  </a:moveTo>
                  <a:cubicBezTo>
                    <a:pt x="107894" y="491483"/>
                    <a:pt x="112406" y="496863"/>
                    <a:pt x="112406" y="503499"/>
                  </a:cubicBezTo>
                  <a:cubicBezTo>
                    <a:pt x="112406" y="510135"/>
                    <a:pt x="107894" y="515515"/>
                    <a:pt x="102328" y="515515"/>
                  </a:cubicBezTo>
                  <a:cubicBezTo>
                    <a:pt x="96762" y="515515"/>
                    <a:pt x="92250" y="510135"/>
                    <a:pt x="92250" y="503499"/>
                  </a:cubicBezTo>
                  <a:cubicBezTo>
                    <a:pt x="92250" y="496863"/>
                    <a:pt x="96762" y="491483"/>
                    <a:pt x="102328" y="491483"/>
                  </a:cubicBezTo>
                  <a:close/>
                  <a:moveTo>
                    <a:pt x="70545" y="491483"/>
                  </a:moveTo>
                  <a:cubicBezTo>
                    <a:pt x="76111" y="491483"/>
                    <a:pt x="80623" y="496863"/>
                    <a:pt x="80623" y="503499"/>
                  </a:cubicBezTo>
                  <a:cubicBezTo>
                    <a:pt x="80623" y="510135"/>
                    <a:pt x="76111" y="515515"/>
                    <a:pt x="70545" y="515515"/>
                  </a:cubicBezTo>
                  <a:cubicBezTo>
                    <a:pt x="64979" y="515515"/>
                    <a:pt x="60467" y="510135"/>
                    <a:pt x="60467" y="503499"/>
                  </a:cubicBezTo>
                  <a:cubicBezTo>
                    <a:pt x="60467" y="496863"/>
                    <a:pt x="64979" y="491483"/>
                    <a:pt x="70545" y="491483"/>
                  </a:cubicBezTo>
                  <a:close/>
                  <a:moveTo>
                    <a:pt x="39536" y="491483"/>
                  </a:moveTo>
                  <a:cubicBezTo>
                    <a:pt x="45102" y="491483"/>
                    <a:pt x="49614" y="496863"/>
                    <a:pt x="49614" y="503499"/>
                  </a:cubicBezTo>
                  <a:cubicBezTo>
                    <a:pt x="49614" y="510135"/>
                    <a:pt x="45102" y="515515"/>
                    <a:pt x="39536" y="515515"/>
                  </a:cubicBezTo>
                  <a:cubicBezTo>
                    <a:pt x="33970" y="515515"/>
                    <a:pt x="29458" y="510135"/>
                    <a:pt x="29458" y="503499"/>
                  </a:cubicBezTo>
                  <a:cubicBezTo>
                    <a:pt x="29458" y="496863"/>
                    <a:pt x="33970" y="491483"/>
                    <a:pt x="39536" y="491483"/>
                  </a:cubicBezTo>
                  <a:close/>
                  <a:moveTo>
                    <a:pt x="10078" y="491483"/>
                  </a:moveTo>
                  <a:cubicBezTo>
                    <a:pt x="15644" y="491483"/>
                    <a:pt x="20156" y="496863"/>
                    <a:pt x="20156" y="503499"/>
                  </a:cubicBezTo>
                  <a:cubicBezTo>
                    <a:pt x="20156" y="510135"/>
                    <a:pt x="15644" y="515515"/>
                    <a:pt x="10078" y="515515"/>
                  </a:cubicBezTo>
                  <a:cubicBezTo>
                    <a:pt x="4512" y="515515"/>
                    <a:pt x="0" y="510135"/>
                    <a:pt x="0" y="503499"/>
                  </a:cubicBezTo>
                  <a:cubicBezTo>
                    <a:pt x="0" y="496863"/>
                    <a:pt x="4512" y="491483"/>
                    <a:pt x="10078" y="491483"/>
                  </a:cubicBezTo>
                  <a:close/>
                  <a:moveTo>
                    <a:pt x="102328" y="458149"/>
                  </a:moveTo>
                  <a:cubicBezTo>
                    <a:pt x="107894" y="458149"/>
                    <a:pt x="112406" y="463182"/>
                    <a:pt x="112406" y="469390"/>
                  </a:cubicBezTo>
                  <a:cubicBezTo>
                    <a:pt x="112406" y="475598"/>
                    <a:pt x="107894" y="480631"/>
                    <a:pt x="102328" y="480631"/>
                  </a:cubicBezTo>
                  <a:cubicBezTo>
                    <a:pt x="96762" y="480631"/>
                    <a:pt x="92250" y="475598"/>
                    <a:pt x="92250" y="469390"/>
                  </a:cubicBezTo>
                  <a:cubicBezTo>
                    <a:pt x="92250" y="463182"/>
                    <a:pt x="96762" y="458149"/>
                    <a:pt x="102328" y="458149"/>
                  </a:cubicBezTo>
                  <a:close/>
                  <a:moveTo>
                    <a:pt x="70545" y="458149"/>
                  </a:moveTo>
                  <a:cubicBezTo>
                    <a:pt x="76111" y="458149"/>
                    <a:pt x="80623" y="463182"/>
                    <a:pt x="80623" y="469390"/>
                  </a:cubicBezTo>
                  <a:cubicBezTo>
                    <a:pt x="80623" y="475598"/>
                    <a:pt x="76111" y="480631"/>
                    <a:pt x="70545" y="480631"/>
                  </a:cubicBezTo>
                  <a:cubicBezTo>
                    <a:pt x="64979" y="480631"/>
                    <a:pt x="60467" y="475598"/>
                    <a:pt x="60467" y="469390"/>
                  </a:cubicBezTo>
                  <a:cubicBezTo>
                    <a:pt x="60467" y="463182"/>
                    <a:pt x="64979" y="458149"/>
                    <a:pt x="70545" y="458149"/>
                  </a:cubicBezTo>
                  <a:close/>
                  <a:moveTo>
                    <a:pt x="39536" y="458149"/>
                  </a:moveTo>
                  <a:cubicBezTo>
                    <a:pt x="45102" y="458149"/>
                    <a:pt x="49614" y="463182"/>
                    <a:pt x="49614" y="469390"/>
                  </a:cubicBezTo>
                  <a:cubicBezTo>
                    <a:pt x="49614" y="475598"/>
                    <a:pt x="45102" y="480631"/>
                    <a:pt x="39536" y="480631"/>
                  </a:cubicBezTo>
                  <a:cubicBezTo>
                    <a:pt x="33970" y="480631"/>
                    <a:pt x="29458" y="475598"/>
                    <a:pt x="29458" y="469390"/>
                  </a:cubicBezTo>
                  <a:cubicBezTo>
                    <a:pt x="29458" y="463182"/>
                    <a:pt x="33970" y="458149"/>
                    <a:pt x="39536" y="458149"/>
                  </a:cubicBezTo>
                  <a:close/>
                  <a:moveTo>
                    <a:pt x="10078" y="458149"/>
                  </a:moveTo>
                  <a:cubicBezTo>
                    <a:pt x="15644" y="458149"/>
                    <a:pt x="20156" y="463182"/>
                    <a:pt x="20156" y="469390"/>
                  </a:cubicBezTo>
                  <a:cubicBezTo>
                    <a:pt x="20156" y="475598"/>
                    <a:pt x="15644" y="480631"/>
                    <a:pt x="10078" y="480631"/>
                  </a:cubicBezTo>
                  <a:cubicBezTo>
                    <a:pt x="4512" y="480631"/>
                    <a:pt x="0" y="475598"/>
                    <a:pt x="0" y="469390"/>
                  </a:cubicBezTo>
                  <a:cubicBezTo>
                    <a:pt x="0" y="463182"/>
                    <a:pt x="4512" y="458149"/>
                    <a:pt x="10078" y="458149"/>
                  </a:cubicBezTo>
                  <a:close/>
                  <a:moveTo>
                    <a:pt x="102328" y="425590"/>
                  </a:moveTo>
                  <a:cubicBezTo>
                    <a:pt x="107894" y="425590"/>
                    <a:pt x="112406" y="430449"/>
                    <a:pt x="112406" y="436443"/>
                  </a:cubicBezTo>
                  <a:cubicBezTo>
                    <a:pt x="112406" y="442437"/>
                    <a:pt x="107894" y="447296"/>
                    <a:pt x="102328" y="447296"/>
                  </a:cubicBezTo>
                  <a:cubicBezTo>
                    <a:pt x="96762" y="447296"/>
                    <a:pt x="92250" y="442437"/>
                    <a:pt x="92250" y="436443"/>
                  </a:cubicBezTo>
                  <a:cubicBezTo>
                    <a:pt x="92250" y="430449"/>
                    <a:pt x="96762" y="425590"/>
                    <a:pt x="102328" y="425590"/>
                  </a:cubicBezTo>
                  <a:close/>
                  <a:moveTo>
                    <a:pt x="70545" y="425590"/>
                  </a:moveTo>
                  <a:cubicBezTo>
                    <a:pt x="76111" y="425590"/>
                    <a:pt x="80623" y="430449"/>
                    <a:pt x="80623" y="436443"/>
                  </a:cubicBezTo>
                  <a:cubicBezTo>
                    <a:pt x="80623" y="442437"/>
                    <a:pt x="76111" y="447296"/>
                    <a:pt x="70545" y="447296"/>
                  </a:cubicBezTo>
                  <a:cubicBezTo>
                    <a:pt x="64979" y="447296"/>
                    <a:pt x="60467" y="442437"/>
                    <a:pt x="60467" y="436443"/>
                  </a:cubicBezTo>
                  <a:cubicBezTo>
                    <a:pt x="60467" y="430449"/>
                    <a:pt x="64979" y="425590"/>
                    <a:pt x="70545" y="425590"/>
                  </a:cubicBezTo>
                  <a:close/>
                  <a:moveTo>
                    <a:pt x="39536" y="425590"/>
                  </a:moveTo>
                  <a:cubicBezTo>
                    <a:pt x="45102" y="425590"/>
                    <a:pt x="49614" y="430449"/>
                    <a:pt x="49614" y="436443"/>
                  </a:cubicBezTo>
                  <a:cubicBezTo>
                    <a:pt x="49614" y="442437"/>
                    <a:pt x="45102" y="447296"/>
                    <a:pt x="39536" y="447296"/>
                  </a:cubicBezTo>
                  <a:cubicBezTo>
                    <a:pt x="33970" y="447296"/>
                    <a:pt x="29458" y="442437"/>
                    <a:pt x="29458" y="436443"/>
                  </a:cubicBezTo>
                  <a:cubicBezTo>
                    <a:pt x="29458" y="430449"/>
                    <a:pt x="33970" y="425590"/>
                    <a:pt x="39536" y="425590"/>
                  </a:cubicBezTo>
                  <a:close/>
                  <a:moveTo>
                    <a:pt x="10078" y="425590"/>
                  </a:moveTo>
                  <a:cubicBezTo>
                    <a:pt x="15644" y="425590"/>
                    <a:pt x="20156" y="430449"/>
                    <a:pt x="20156" y="436443"/>
                  </a:cubicBezTo>
                  <a:cubicBezTo>
                    <a:pt x="20156" y="442437"/>
                    <a:pt x="15644" y="447296"/>
                    <a:pt x="10078" y="447296"/>
                  </a:cubicBezTo>
                  <a:cubicBezTo>
                    <a:pt x="4512" y="447296"/>
                    <a:pt x="0" y="442437"/>
                    <a:pt x="0" y="436443"/>
                  </a:cubicBezTo>
                  <a:cubicBezTo>
                    <a:pt x="0" y="430449"/>
                    <a:pt x="4512" y="425590"/>
                    <a:pt x="10078" y="425590"/>
                  </a:cubicBezTo>
                  <a:close/>
                  <a:moveTo>
                    <a:pt x="102328" y="392256"/>
                  </a:moveTo>
                  <a:cubicBezTo>
                    <a:pt x="107894" y="392256"/>
                    <a:pt x="112406" y="397115"/>
                    <a:pt x="112406" y="403109"/>
                  </a:cubicBezTo>
                  <a:cubicBezTo>
                    <a:pt x="112406" y="409103"/>
                    <a:pt x="107894" y="413962"/>
                    <a:pt x="102328" y="413962"/>
                  </a:cubicBezTo>
                  <a:cubicBezTo>
                    <a:pt x="96762" y="413962"/>
                    <a:pt x="92250" y="409103"/>
                    <a:pt x="92250" y="403109"/>
                  </a:cubicBezTo>
                  <a:cubicBezTo>
                    <a:pt x="92250" y="397115"/>
                    <a:pt x="96762" y="392256"/>
                    <a:pt x="102328" y="392256"/>
                  </a:cubicBezTo>
                  <a:close/>
                  <a:moveTo>
                    <a:pt x="70545" y="392256"/>
                  </a:moveTo>
                  <a:cubicBezTo>
                    <a:pt x="76111" y="392256"/>
                    <a:pt x="80623" y="397115"/>
                    <a:pt x="80623" y="403109"/>
                  </a:cubicBezTo>
                  <a:cubicBezTo>
                    <a:pt x="80623" y="409103"/>
                    <a:pt x="76111" y="413962"/>
                    <a:pt x="70545" y="413962"/>
                  </a:cubicBezTo>
                  <a:cubicBezTo>
                    <a:pt x="64979" y="413962"/>
                    <a:pt x="60467" y="409103"/>
                    <a:pt x="60467" y="403109"/>
                  </a:cubicBezTo>
                  <a:cubicBezTo>
                    <a:pt x="60467" y="397115"/>
                    <a:pt x="64979" y="392256"/>
                    <a:pt x="70545" y="392256"/>
                  </a:cubicBezTo>
                  <a:close/>
                  <a:moveTo>
                    <a:pt x="39536" y="392256"/>
                  </a:moveTo>
                  <a:cubicBezTo>
                    <a:pt x="45102" y="392256"/>
                    <a:pt x="49614" y="397115"/>
                    <a:pt x="49614" y="403109"/>
                  </a:cubicBezTo>
                  <a:cubicBezTo>
                    <a:pt x="49614" y="409103"/>
                    <a:pt x="45102" y="413962"/>
                    <a:pt x="39536" y="413962"/>
                  </a:cubicBezTo>
                  <a:cubicBezTo>
                    <a:pt x="33970" y="413962"/>
                    <a:pt x="29458" y="409103"/>
                    <a:pt x="29458" y="403109"/>
                  </a:cubicBezTo>
                  <a:cubicBezTo>
                    <a:pt x="29458" y="397115"/>
                    <a:pt x="33970" y="392256"/>
                    <a:pt x="39536" y="392256"/>
                  </a:cubicBezTo>
                  <a:close/>
                  <a:moveTo>
                    <a:pt x="10078" y="392256"/>
                  </a:moveTo>
                  <a:cubicBezTo>
                    <a:pt x="15644" y="392256"/>
                    <a:pt x="20156" y="397115"/>
                    <a:pt x="20156" y="403109"/>
                  </a:cubicBezTo>
                  <a:cubicBezTo>
                    <a:pt x="20156" y="409103"/>
                    <a:pt x="15644" y="413962"/>
                    <a:pt x="10078" y="413962"/>
                  </a:cubicBezTo>
                  <a:cubicBezTo>
                    <a:pt x="4512" y="413962"/>
                    <a:pt x="0" y="409103"/>
                    <a:pt x="0" y="403109"/>
                  </a:cubicBezTo>
                  <a:cubicBezTo>
                    <a:pt x="0" y="397115"/>
                    <a:pt x="4512" y="392256"/>
                    <a:pt x="10078" y="392256"/>
                  </a:cubicBezTo>
                  <a:close/>
                  <a:moveTo>
                    <a:pt x="102328" y="358922"/>
                  </a:moveTo>
                  <a:cubicBezTo>
                    <a:pt x="107894" y="358922"/>
                    <a:pt x="112406" y="363955"/>
                    <a:pt x="112406" y="370163"/>
                  </a:cubicBezTo>
                  <a:cubicBezTo>
                    <a:pt x="112406" y="376371"/>
                    <a:pt x="107894" y="381404"/>
                    <a:pt x="102328" y="381404"/>
                  </a:cubicBezTo>
                  <a:cubicBezTo>
                    <a:pt x="96762" y="381404"/>
                    <a:pt x="92250" y="376371"/>
                    <a:pt x="92250" y="370163"/>
                  </a:cubicBezTo>
                  <a:cubicBezTo>
                    <a:pt x="92250" y="363955"/>
                    <a:pt x="96762" y="358922"/>
                    <a:pt x="102328" y="358922"/>
                  </a:cubicBezTo>
                  <a:close/>
                  <a:moveTo>
                    <a:pt x="70545" y="358922"/>
                  </a:moveTo>
                  <a:cubicBezTo>
                    <a:pt x="76111" y="358922"/>
                    <a:pt x="80623" y="363955"/>
                    <a:pt x="80623" y="370163"/>
                  </a:cubicBezTo>
                  <a:cubicBezTo>
                    <a:pt x="80623" y="376371"/>
                    <a:pt x="76111" y="381404"/>
                    <a:pt x="70545" y="381404"/>
                  </a:cubicBezTo>
                  <a:cubicBezTo>
                    <a:pt x="64979" y="381404"/>
                    <a:pt x="60467" y="376371"/>
                    <a:pt x="60467" y="370163"/>
                  </a:cubicBezTo>
                  <a:cubicBezTo>
                    <a:pt x="60467" y="363955"/>
                    <a:pt x="64979" y="358922"/>
                    <a:pt x="70545" y="358922"/>
                  </a:cubicBezTo>
                  <a:close/>
                  <a:moveTo>
                    <a:pt x="39536" y="358922"/>
                  </a:moveTo>
                  <a:cubicBezTo>
                    <a:pt x="45102" y="358922"/>
                    <a:pt x="49614" y="363955"/>
                    <a:pt x="49614" y="370163"/>
                  </a:cubicBezTo>
                  <a:cubicBezTo>
                    <a:pt x="49614" y="376371"/>
                    <a:pt x="45102" y="381404"/>
                    <a:pt x="39536" y="381404"/>
                  </a:cubicBezTo>
                  <a:cubicBezTo>
                    <a:pt x="33970" y="381404"/>
                    <a:pt x="29458" y="376371"/>
                    <a:pt x="29458" y="370163"/>
                  </a:cubicBezTo>
                  <a:cubicBezTo>
                    <a:pt x="29458" y="363955"/>
                    <a:pt x="33970" y="358922"/>
                    <a:pt x="39536" y="358922"/>
                  </a:cubicBezTo>
                  <a:close/>
                  <a:moveTo>
                    <a:pt x="10078" y="358922"/>
                  </a:moveTo>
                  <a:cubicBezTo>
                    <a:pt x="15644" y="358922"/>
                    <a:pt x="20156" y="363955"/>
                    <a:pt x="20156" y="370163"/>
                  </a:cubicBezTo>
                  <a:cubicBezTo>
                    <a:pt x="20156" y="376371"/>
                    <a:pt x="15644" y="381404"/>
                    <a:pt x="10078" y="381404"/>
                  </a:cubicBezTo>
                  <a:cubicBezTo>
                    <a:pt x="4512" y="381404"/>
                    <a:pt x="0" y="376371"/>
                    <a:pt x="0" y="370163"/>
                  </a:cubicBezTo>
                  <a:cubicBezTo>
                    <a:pt x="0" y="363955"/>
                    <a:pt x="4512" y="358922"/>
                    <a:pt x="10078" y="358922"/>
                  </a:cubicBezTo>
                  <a:close/>
                  <a:moveTo>
                    <a:pt x="102328" y="324813"/>
                  </a:moveTo>
                  <a:cubicBezTo>
                    <a:pt x="107894" y="324813"/>
                    <a:pt x="112406" y="329672"/>
                    <a:pt x="112406" y="335666"/>
                  </a:cubicBezTo>
                  <a:cubicBezTo>
                    <a:pt x="112406" y="341660"/>
                    <a:pt x="107894" y="346519"/>
                    <a:pt x="102328" y="346519"/>
                  </a:cubicBezTo>
                  <a:cubicBezTo>
                    <a:pt x="96762" y="346519"/>
                    <a:pt x="92250" y="341660"/>
                    <a:pt x="92250" y="335666"/>
                  </a:cubicBezTo>
                  <a:cubicBezTo>
                    <a:pt x="92250" y="329672"/>
                    <a:pt x="96762" y="324813"/>
                    <a:pt x="102328" y="324813"/>
                  </a:cubicBezTo>
                  <a:close/>
                  <a:moveTo>
                    <a:pt x="70545" y="324813"/>
                  </a:moveTo>
                  <a:cubicBezTo>
                    <a:pt x="76111" y="324813"/>
                    <a:pt x="80623" y="329672"/>
                    <a:pt x="80623" y="335666"/>
                  </a:cubicBezTo>
                  <a:cubicBezTo>
                    <a:pt x="80623" y="341660"/>
                    <a:pt x="76111" y="346519"/>
                    <a:pt x="70545" y="346519"/>
                  </a:cubicBezTo>
                  <a:cubicBezTo>
                    <a:pt x="64979" y="346519"/>
                    <a:pt x="60467" y="341660"/>
                    <a:pt x="60467" y="335666"/>
                  </a:cubicBezTo>
                  <a:cubicBezTo>
                    <a:pt x="60467" y="329672"/>
                    <a:pt x="64979" y="324813"/>
                    <a:pt x="70545" y="324813"/>
                  </a:cubicBezTo>
                  <a:close/>
                  <a:moveTo>
                    <a:pt x="39536" y="324813"/>
                  </a:moveTo>
                  <a:cubicBezTo>
                    <a:pt x="45102" y="324813"/>
                    <a:pt x="49614" y="329672"/>
                    <a:pt x="49614" y="335666"/>
                  </a:cubicBezTo>
                  <a:cubicBezTo>
                    <a:pt x="49614" y="341660"/>
                    <a:pt x="45102" y="346519"/>
                    <a:pt x="39536" y="346519"/>
                  </a:cubicBezTo>
                  <a:cubicBezTo>
                    <a:pt x="33970" y="346519"/>
                    <a:pt x="29458" y="341660"/>
                    <a:pt x="29458" y="335666"/>
                  </a:cubicBezTo>
                  <a:cubicBezTo>
                    <a:pt x="29458" y="329672"/>
                    <a:pt x="33970" y="324813"/>
                    <a:pt x="39536" y="324813"/>
                  </a:cubicBezTo>
                  <a:close/>
                  <a:moveTo>
                    <a:pt x="10078" y="324813"/>
                  </a:moveTo>
                  <a:cubicBezTo>
                    <a:pt x="15644" y="324813"/>
                    <a:pt x="20156" y="329672"/>
                    <a:pt x="20156" y="335666"/>
                  </a:cubicBezTo>
                  <a:cubicBezTo>
                    <a:pt x="20156" y="341660"/>
                    <a:pt x="15644" y="346519"/>
                    <a:pt x="10078" y="346519"/>
                  </a:cubicBezTo>
                  <a:cubicBezTo>
                    <a:pt x="4512" y="346519"/>
                    <a:pt x="0" y="341660"/>
                    <a:pt x="0" y="335666"/>
                  </a:cubicBezTo>
                  <a:cubicBezTo>
                    <a:pt x="0" y="329672"/>
                    <a:pt x="4512" y="324813"/>
                    <a:pt x="10078" y="324813"/>
                  </a:cubicBezTo>
                  <a:close/>
                  <a:moveTo>
                    <a:pt x="102328" y="291479"/>
                  </a:moveTo>
                  <a:cubicBezTo>
                    <a:pt x="107894" y="291479"/>
                    <a:pt x="112406" y="296338"/>
                    <a:pt x="112406" y="302332"/>
                  </a:cubicBezTo>
                  <a:cubicBezTo>
                    <a:pt x="112406" y="308326"/>
                    <a:pt x="107894" y="313185"/>
                    <a:pt x="102328" y="313185"/>
                  </a:cubicBezTo>
                  <a:cubicBezTo>
                    <a:pt x="96762" y="313185"/>
                    <a:pt x="92250" y="308326"/>
                    <a:pt x="92250" y="302332"/>
                  </a:cubicBezTo>
                  <a:cubicBezTo>
                    <a:pt x="92250" y="296338"/>
                    <a:pt x="96762" y="291479"/>
                    <a:pt x="102328" y="291479"/>
                  </a:cubicBezTo>
                  <a:close/>
                  <a:moveTo>
                    <a:pt x="70545" y="291479"/>
                  </a:moveTo>
                  <a:cubicBezTo>
                    <a:pt x="76111" y="291479"/>
                    <a:pt x="80623" y="296338"/>
                    <a:pt x="80623" y="302332"/>
                  </a:cubicBezTo>
                  <a:cubicBezTo>
                    <a:pt x="80623" y="308326"/>
                    <a:pt x="76111" y="313185"/>
                    <a:pt x="70545" y="313185"/>
                  </a:cubicBezTo>
                  <a:cubicBezTo>
                    <a:pt x="64979" y="313185"/>
                    <a:pt x="60467" y="308326"/>
                    <a:pt x="60467" y="302332"/>
                  </a:cubicBezTo>
                  <a:cubicBezTo>
                    <a:pt x="60467" y="296338"/>
                    <a:pt x="64979" y="291479"/>
                    <a:pt x="70545" y="291479"/>
                  </a:cubicBezTo>
                  <a:close/>
                  <a:moveTo>
                    <a:pt x="39536" y="291479"/>
                  </a:moveTo>
                  <a:cubicBezTo>
                    <a:pt x="45102" y="291479"/>
                    <a:pt x="49614" y="296338"/>
                    <a:pt x="49614" y="302332"/>
                  </a:cubicBezTo>
                  <a:cubicBezTo>
                    <a:pt x="49614" y="308326"/>
                    <a:pt x="45102" y="313185"/>
                    <a:pt x="39536" y="313185"/>
                  </a:cubicBezTo>
                  <a:cubicBezTo>
                    <a:pt x="33970" y="313185"/>
                    <a:pt x="29458" y="308326"/>
                    <a:pt x="29458" y="302332"/>
                  </a:cubicBezTo>
                  <a:cubicBezTo>
                    <a:pt x="29458" y="296338"/>
                    <a:pt x="33970" y="291479"/>
                    <a:pt x="39536" y="291479"/>
                  </a:cubicBezTo>
                  <a:close/>
                  <a:moveTo>
                    <a:pt x="10078" y="291479"/>
                  </a:moveTo>
                  <a:cubicBezTo>
                    <a:pt x="15644" y="291479"/>
                    <a:pt x="20156" y="296338"/>
                    <a:pt x="20156" y="302332"/>
                  </a:cubicBezTo>
                  <a:cubicBezTo>
                    <a:pt x="20156" y="308326"/>
                    <a:pt x="15644" y="313185"/>
                    <a:pt x="10078" y="313185"/>
                  </a:cubicBezTo>
                  <a:cubicBezTo>
                    <a:pt x="4512" y="313185"/>
                    <a:pt x="0" y="308326"/>
                    <a:pt x="0" y="302332"/>
                  </a:cubicBezTo>
                  <a:cubicBezTo>
                    <a:pt x="0" y="296338"/>
                    <a:pt x="4512" y="291479"/>
                    <a:pt x="10078" y="291479"/>
                  </a:cubicBezTo>
                  <a:close/>
                  <a:moveTo>
                    <a:pt x="102328" y="258145"/>
                  </a:moveTo>
                  <a:cubicBezTo>
                    <a:pt x="107894" y="258145"/>
                    <a:pt x="112406" y="263178"/>
                    <a:pt x="112406" y="269386"/>
                  </a:cubicBezTo>
                  <a:cubicBezTo>
                    <a:pt x="112406" y="275594"/>
                    <a:pt x="107894" y="280627"/>
                    <a:pt x="102328" y="280627"/>
                  </a:cubicBezTo>
                  <a:cubicBezTo>
                    <a:pt x="96762" y="280627"/>
                    <a:pt x="92250" y="275594"/>
                    <a:pt x="92250" y="269386"/>
                  </a:cubicBezTo>
                  <a:cubicBezTo>
                    <a:pt x="92250" y="263178"/>
                    <a:pt x="96762" y="258145"/>
                    <a:pt x="102328" y="258145"/>
                  </a:cubicBezTo>
                  <a:close/>
                  <a:moveTo>
                    <a:pt x="70545" y="258145"/>
                  </a:moveTo>
                  <a:cubicBezTo>
                    <a:pt x="76111" y="258145"/>
                    <a:pt x="80623" y="263178"/>
                    <a:pt x="80623" y="269386"/>
                  </a:cubicBezTo>
                  <a:cubicBezTo>
                    <a:pt x="80623" y="275594"/>
                    <a:pt x="76111" y="280627"/>
                    <a:pt x="70545" y="280627"/>
                  </a:cubicBezTo>
                  <a:cubicBezTo>
                    <a:pt x="64979" y="280627"/>
                    <a:pt x="60467" y="275594"/>
                    <a:pt x="60467" y="269386"/>
                  </a:cubicBezTo>
                  <a:cubicBezTo>
                    <a:pt x="60467" y="263178"/>
                    <a:pt x="64979" y="258145"/>
                    <a:pt x="70545" y="258145"/>
                  </a:cubicBezTo>
                  <a:close/>
                  <a:moveTo>
                    <a:pt x="39536" y="258145"/>
                  </a:moveTo>
                  <a:cubicBezTo>
                    <a:pt x="45102" y="258145"/>
                    <a:pt x="49614" y="263178"/>
                    <a:pt x="49614" y="269386"/>
                  </a:cubicBezTo>
                  <a:cubicBezTo>
                    <a:pt x="49614" y="275594"/>
                    <a:pt x="45102" y="280627"/>
                    <a:pt x="39536" y="280627"/>
                  </a:cubicBezTo>
                  <a:cubicBezTo>
                    <a:pt x="33970" y="280627"/>
                    <a:pt x="29458" y="275594"/>
                    <a:pt x="29458" y="269386"/>
                  </a:cubicBezTo>
                  <a:cubicBezTo>
                    <a:pt x="29458" y="263178"/>
                    <a:pt x="33970" y="258145"/>
                    <a:pt x="39536" y="258145"/>
                  </a:cubicBezTo>
                  <a:close/>
                  <a:moveTo>
                    <a:pt x="10078" y="258145"/>
                  </a:moveTo>
                  <a:cubicBezTo>
                    <a:pt x="15644" y="258145"/>
                    <a:pt x="20156" y="263178"/>
                    <a:pt x="20156" y="269386"/>
                  </a:cubicBezTo>
                  <a:cubicBezTo>
                    <a:pt x="20156" y="275594"/>
                    <a:pt x="15644" y="280627"/>
                    <a:pt x="10078" y="280627"/>
                  </a:cubicBezTo>
                  <a:cubicBezTo>
                    <a:pt x="4512" y="280627"/>
                    <a:pt x="0" y="275594"/>
                    <a:pt x="0" y="269386"/>
                  </a:cubicBezTo>
                  <a:cubicBezTo>
                    <a:pt x="0" y="263178"/>
                    <a:pt x="4512" y="258145"/>
                    <a:pt x="10078" y="258145"/>
                  </a:cubicBezTo>
                  <a:close/>
                  <a:moveTo>
                    <a:pt x="102328" y="225586"/>
                  </a:moveTo>
                  <a:cubicBezTo>
                    <a:pt x="107894" y="225586"/>
                    <a:pt x="112406" y="230445"/>
                    <a:pt x="112406" y="236439"/>
                  </a:cubicBezTo>
                  <a:cubicBezTo>
                    <a:pt x="112406" y="242433"/>
                    <a:pt x="107894" y="247292"/>
                    <a:pt x="102328" y="247292"/>
                  </a:cubicBezTo>
                  <a:cubicBezTo>
                    <a:pt x="96762" y="247292"/>
                    <a:pt x="92250" y="242433"/>
                    <a:pt x="92250" y="236439"/>
                  </a:cubicBezTo>
                  <a:cubicBezTo>
                    <a:pt x="92250" y="230445"/>
                    <a:pt x="96762" y="225586"/>
                    <a:pt x="102328" y="225586"/>
                  </a:cubicBezTo>
                  <a:close/>
                  <a:moveTo>
                    <a:pt x="70545" y="225586"/>
                  </a:moveTo>
                  <a:cubicBezTo>
                    <a:pt x="76111" y="225586"/>
                    <a:pt x="80623" y="230445"/>
                    <a:pt x="80623" y="236439"/>
                  </a:cubicBezTo>
                  <a:cubicBezTo>
                    <a:pt x="80623" y="242433"/>
                    <a:pt x="76111" y="247292"/>
                    <a:pt x="70545" y="247292"/>
                  </a:cubicBezTo>
                  <a:cubicBezTo>
                    <a:pt x="64979" y="247292"/>
                    <a:pt x="60467" y="242433"/>
                    <a:pt x="60467" y="236439"/>
                  </a:cubicBezTo>
                  <a:cubicBezTo>
                    <a:pt x="60467" y="230445"/>
                    <a:pt x="64979" y="225586"/>
                    <a:pt x="70545" y="225586"/>
                  </a:cubicBezTo>
                  <a:close/>
                  <a:moveTo>
                    <a:pt x="39536" y="225586"/>
                  </a:moveTo>
                  <a:cubicBezTo>
                    <a:pt x="45102" y="225586"/>
                    <a:pt x="49614" y="230445"/>
                    <a:pt x="49614" y="236439"/>
                  </a:cubicBezTo>
                  <a:cubicBezTo>
                    <a:pt x="49614" y="242433"/>
                    <a:pt x="45102" y="247292"/>
                    <a:pt x="39536" y="247292"/>
                  </a:cubicBezTo>
                  <a:cubicBezTo>
                    <a:pt x="33970" y="247292"/>
                    <a:pt x="29458" y="242433"/>
                    <a:pt x="29458" y="236439"/>
                  </a:cubicBezTo>
                  <a:cubicBezTo>
                    <a:pt x="29458" y="230445"/>
                    <a:pt x="33970" y="225586"/>
                    <a:pt x="39536" y="225586"/>
                  </a:cubicBezTo>
                  <a:close/>
                  <a:moveTo>
                    <a:pt x="10078" y="225586"/>
                  </a:moveTo>
                  <a:cubicBezTo>
                    <a:pt x="15644" y="225586"/>
                    <a:pt x="20156" y="230445"/>
                    <a:pt x="20156" y="236439"/>
                  </a:cubicBezTo>
                  <a:cubicBezTo>
                    <a:pt x="20156" y="242433"/>
                    <a:pt x="15644" y="247292"/>
                    <a:pt x="10078" y="247292"/>
                  </a:cubicBezTo>
                  <a:cubicBezTo>
                    <a:pt x="4512" y="247292"/>
                    <a:pt x="0" y="242433"/>
                    <a:pt x="0" y="236439"/>
                  </a:cubicBezTo>
                  <a:cubicBezTo>
                    <a:pt x="0" y="230445"/>
                    <a:pt x="4512" y="225586"/>
                    <a:pt x="10078" y="225586"/>
                  </a:cubicBezTo>
                  <a:close/>
                  <a:moveTo>
                    <a:pt x="102328" y="190702"/>
                  </a:moveTo>
                  <a:cubicBezTo>
                    <a:pt x="107894" y="190702"/>
                    <a:pt x="112406" y="196082"/>
                    <a:pt x="112406" y="202718"/>
                  </a:cubicBezTo>
                  <a:cubicBezTo>
                    <a:pt x="112406" y="209354"/>
                    <a:pt x="107894" y="214734"/>
                    <a:pt x="102328" y="214734"/>
                  </a:cubicBezTo>
                  <a:cubicBezTo>
                    <a:pt x="96762" y="214734"/>
                    <a:pt x="92250" y="209354"/>
                    <a:pt x="92250" y="202718"/>
                  </a:cubicBezTo>
                  <a:cubicBezTo>
                    <a:pt x="92250" y="196082"/>
                    <a:pt x="96762" y="190702"/>
                    <a:pt x="102328" y="190702"/>
                  </a:cubicBezTo>
                  <a:close/>
                  <a:moveTo>
                    <a:pt x="70545" y="190702"/>
                  </a:moveTo>
                  <a:cubicBezTo>
                    <a:pt x="76111" y="190702"/>
                    <a:pt x="80623" y="196082"/>
                    <a:pt x="80623" y="202718"/>
                  </a:cubicBezTo>
                  <a:cubicBezTo>
                    <a:pt x="80623" y="209354"/>
                    <a:pt x="76111" y="214734"/>
                    <a:pt x="70545" y="214734"/>
                  </a:cubicBezTo>
                  <a:cubicBezTo>
                    <a:pt x="64979" y="214734"/>
                    <a:pt x="60467" y="209354"/>
                    <a:pt x="60467" y="202718"/>
                  </a:cubicBezTo>
                  <a:cubicBezTo>
                    <a:pt x="60467" y="196082"/>
                    <a:pt x="64979" y="190702"/>
                    <a:pt x="70545" y="190702"/>
                  </a:cubicBezTo>
                  <a:close/>
                  <a:moveTo>
                    <a:pt x="39536" y="190702"/>
                  </a:moveTo>
                  <a:cubicBezTo>
                    <a:pt x="45102" y="190702"/>
                    <a:pt x="49614" y="196082"/>
                    <a:pt x="49614" y="202718"/>
                  </a:cubicBezTo>
                  <a:cubicBezTo>
                    <a:pt x="49614" y="209354"/>
                    <a:pt x="45102" y="214734"/>
                    <a:pt x="39536" y="214734"/>
                  </a:cubicBezTo>
                  <a:cubicBezTo>
                    <a:pt x="33970" y="214734"/>
                    <a:pt x="29458" y="209354"/>
                    <a:pt x="29458" y="202718"/>
                  </a:cubicBezTo>
                  <a:cubicBezTo>
                    <a:pt x="29458" y="196082"/>
                    <a:pt x="33970" y="190702"/>
                    <a:pt x="39536" y="190702"/>
                  </a:cubicBezTo>
                  <a:close/>
                  <a:moveTo>
                    <a:pt x="10078" y="190702"/>
                  </a:moveTo>
                  <a:cubicBezTo>
                    <a:pt x="15644" y="190702"/>
                    <a:pt x="20156" y="196082"/>
                    <a:pt x="20156" y="202718"/>
                  </a:cubicBezTo>
                  <a:cubicBezTo>
                    <a:pt x="20156" y="209354"/>
                    <a:pt x="15644" y="214734"/>
                    <a:pt x="10078" y="214734"/>
                  </a:cubicBezTo>
                  <a:cubicBezTo>
                    <a:pt x="4512" y="214734"/>
                    <a:pt x="0" y="209354"/>
                    <a:pt x="0" y="202718"/>
                  </a:cubicBezTo>
                  <a:cubicBezTo>
                    <a:pt x="0" y="196082"/>
                    <a:pt x="4512" y="190702"/>
                    <a:pt x="10078" y="190702"/>
                  </a:cubicBezTo>
                  <a:close/>
                  <a:moveTo>
                    <a:pt x="102328" y="157368"/>
                  </a:moveTo>
                  <a:cubicBezTo>
                    <a:pt x="107894" y="157368"/>
                    <a:pt x="112406" y="162401"/>
                    <a:pt x="112406" y="168609"/>
                  </a:cubicBezTo>
                  <a:cubicBezTo>
                    <a:pt x="112406" y="174817"/>
                    <a:pt x="107894" y="179850"/>
                    <a:pt x="102328" y="179850"/>
                  </a:cubicBezTo>
                  <a:cubicBezTo>
                    <a:pt x="96762" y="179850"/>
                    <a:pt x="92250" y="174817"/>
                    <a:pt x="92250" y="168609"/>
                  </a:cubicBezTo>
                  <a:cubicBezTo>
                    <a:pt x="92250" y="162401"/>
                    <a:pt x="96762" y="157368"/>
                    <a:pt x="102328" y="157368"/>
                  </a:cubicBezTo>
                  <a:close/>
                  <a:moveTo>
                    <a:pt x="70545" y="157368"/>
                  </a:moveTo>
                  <a:cubicBezTo>
                    <a:pt x="76111" y="157368"/>
                    <a:pt x="80623" y="162401"/>
                    <a:pt x="80623" y="168609"/>
                  </a:cubicBezTo>
                  <a:cubicBezTo>
                    <a:pt x="80623" y="174817"/>
                    <a:pt x="76111" y="179850"/>
                    <a:pt x="70545" y="179850"/>
                  </a:cubicBezTo>
                  <a:cubicBezTo>
                    <a:pt x="64979" y="179850"/>
                    <a:pt x="60467" y="174817"/>
                    <a:pt x="60467" y="168609"/>
                  </a:cubicBezTo>
                  <a:cubicBezTo>
                    <a:pt x="60467" y="162401"/>
                    <a:pt x="64979" y="157368"/>
                    <a:pt x="70545" y="157368"/>
                  </a:cubicBezTo>
                  <a:close/>
                  <a:moveTo>
                    <a:pt x="39536" y="157368"/>
                  </a:moveTo>
                  <a:cubicBezTo>
                    <a:pt x="45102" y="157368"/>
                    <a:pt x="49614" y="162401"/>
                    <a:pt x="49614" y="168609"/>
                  </a:cubicBezTo>
                  <a:cubicBezTo>
                    <a:pt x="49614" y="174817"/>
                    <a:pt x="45102" y="179850"/>
                    <a:pt x="39536" y="179850"/>
                  </a:cubicBezTo>
                  <a:cubicBezTo>
                    <a:pt x="33970" y="179850"/>
                    <a:pt x="29458" y="174817"/>
                    <a:pt x="29458" y="168609"/>
                  </a:cubicBezTo>
                  <a:cubicBezTo>
                    <a:pt x="29458" y="162401"/>
                    <a:pt x="33970" y="157368"/>
                    <a:pt x="39536" y="157368"/>
                  </a:cubicBezTo>
                  <a:close/>
                  <a:moveTo>
                    <a:pt x="10078" y="157368"/>
                  </a:moveTo>
                  <a:cubicBezTo>
                    <a:pt x="15644" y="157368"/>
                    <a:pt x="20156" y="162401"/>
                    <a:pt x="20156" y="168609"/>
                  </a:cubicBezTo>
                  <a:cubicBezTo>
                    <a:pt x="20156" y="174817"/>
                    <a:pt x="15644" y="179850"/>
                    <a:pt x="10078" y="179850"/>
                  </a:cubicBezTo>
                  <a:cubicBezTo>
                    <a:pt x="4512" y="179850"/>
                    <a:pt x="0" y="174817"/>
                    <a:pt x="0" y="168609"/>
                  </a:cubicBezTo>
                  <a:cubicBezTo>
                    <a:pt x="0" y="162401"/>
                    <a:pt x="4512" y="157368"/>
                    <a:pt x="10078" y="157368"/>
                  </a:cubicBezTo>
                  <a:close/>
                  <a:moveTo>
                    <a:pt x="102328" y="124809"/>
                  </a:moveTo>
                  <a:cubicBezTo>
                    <a:pt x="107894" y="124809"/>
                    <a:pt x="112406" y="129668"/>
                    <a:pt x="112406" y="135662"/>
                  </a:cubicBezTo>
                  <a:cubicBezTo>
                    <a:pt x="112406" y="141656"/>
                    <a:pt x="107894" y="146515"/>
                    <a:pt x="102328" y="146515"/>
                  </a:cubicBezTo>
                  <a:cubicBezTo>
                    <a:pt x="96762" y="146515"/>
                    <a:pt x="92250" y="141656"/>
                    <a:pt x="92250" y="135662"/>
                  </a:cubicBezTo>
                  <a:cubicBezTo>
                    <a:pt x="92250" y="129668"/>
                    <a:pt x="96762" y="124809"/>
                    <a:pt x="102328" y="124809"/>
                  </a:cubicBezTo>
                  <a:close/>
                  <a:moveTo>
                    <a:pt x="70545" y="124809"/>
                  </a:moveTo>
                  <a:cubicBezTo>
                    <a:pt x="76111" y="124809"/>
                    <a:pt x="80623" y="129668"/>
                    <a:pt x="80623" y="135662"/>
                  </a:cubicBezTo>
                  <a:cubicBezTo>
                    <a:pt x="80623" y="141656"/>
                    <a:pt x="76111" y="146515"/>
                    <a:pt x="70545" y="146515"/>
                  </a:cubicBezTo>
                  <a:cubicBezTo>
                    <a:pt x="64979" y="146515"/>
                    <a:pt x="60467" y="141656"/>
                    <a:pt x="60467" y="135662"/>
                  </a:cubicBezTo>
                  <a:cubicBezTo>
                    <a:pt x="60467" y="129668"/>
                    <a:pt x="64979" y="124809"/>
                    <a:pt x="70545" y="124809"/>
                  </a:cubicBezTo>
                  <a:close/>
                  <a:moveTo>
                    <a:pt x="39536" y="124809"/>
                  </a:moveTo>
                  <a:cubicBezTo>
                    <a:pt x="45102" y="124809"/>
                    <a:pt x="49614" y="129668"/>
                    <a:pt x="49614" y="135662"/>
                  </a:cubicBezTo>
                  <a:cubicBezTo>
                    <a:pt x="49614" y="141656"/>
                    <a:pt x="45102" y="146515"/>
                    <a:pt x="39536" y="146515"/>
                  </a:cubicBezTo>
                  <a:cubicBezTo>
                    <a:pt x="33970" y="146515"/>
                    <a:pt x="29458" y="141656"/>
                    <a:pt x="29458" y="135662"/>
                  </a:cubicBezTo>
                  <a:cubicBezTo>
                    <a:pt x="29458" y="129668"/>
                    <a:pt x="33970" y="124809"/>
                    <a:pt x="39536" y="124809"/>
                  </a:cubicBezTo>
                  <a:close/>
                  <a:moveTo>
                    <a:pt x="10078" y="124809"/>
                  </a:moveTo>
                  <a:cubicBezTo>
                    <a:pt x="15644" y="124809"/>
                    <a:pt x="20156" y="129668"/>
                    <a:pt x="20156" y="135662"/>
                  </a:cubicBezTo>
                  <a:cubicBezTo>
                    <a:pt x="20156" y="141656"/>
                    <a:pt x="15644" y="146515"/>
                    <a:pt x="10078" y="146515"/>
                  </a:cubicBezTo>
                  <a:cubicBezTo>
                    <a:pt x="4512" y="146515"/>
                    <a:pt x="0" y="141656"/>
                    <a:pt x="0" y="135662"/>
                  </a:cubicBezTo>
                  <a:cubicBezTo>
                    <a:pt x="0" y="129668"/>
                    <a:pt x="4512" y="124809"/>
                    <a:pt x="10078" y="124809"/>
                  </a:cubicBezTo>
                  <a:close/>
                  <a:moveTo>
                    <a:pt x="0" y="0"/>
                  </a:moveTo>
                  <a:lnTo>
                    <a:pt x="112405" y="0"/>
                  </a:lnTo>
                  <a:lnTo>
                    <a:pt x="112405" y="122483"/>
                  </a:lnTo>
                  <a:lnTo>
                    <a:pt x="0" y="122483"/>
                  </a:lnTo>
                  <a:close/>
                </a:path>
              </a:pathLst>
            </a:custGeom>
            <a:solidFill>
              <a:schemeClr val="tx1"/>
            </a:solidFill>
            <a:ln w="9525">
              <a:noFill/>
              <a:miter lim="800000"/>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sp>
          <p:nvSpPr>
            <p:cNvPr id="313" name="任意多边形 312"/>
            <p:cNvSpPr/>
            <p:nvPr/>
          </p:nvSpPr>
          <p:spPr bwMode="auto">
            <a:xfrm>
              <a:off x="1689845" y="1803580"/>
              <a:ext cx="65984" cy="468000"/>
            </a:xfrm>
            <a:custGeom>
              <a:gdLst>
                <a:gd name="connsiteX0" fmla="*/ 24688 w 65984"/>
                <a:gd name="connsiteY0" fmla="*/ 0 h 812900"/>
                <a:gd name="connsiteX1" fmla="*/ 28952 w 65984"/>
                <a:gd name="connsiteY1" fmla="*/ 673 h 812900"/>
                <a:gd name="connsiteX2" fmla="*/ 33217 w 65984"/>
                <a:gd name="connsiteY2" fmla="*/ 0 h 812900"/>
                <a:gd name="connsiteX3" fmla="*/ 65984 w 65984"/>
                <a:gd name="connsiteY3" fmla="*/ 810655 h 812900"/>
                <a:gd name="connsiteX4" fmla="*/ 57456 w 65984"/>
                <a:gd name="connsiteY4" fmla="*/ 811553 h 812900"/>
                <a:gd name="connsiteX5" fmla="*/ 29555 w 65984"/>
                <a:gd name="connsiteY5" fmla="*/ 121691 h 812900"/>
                <a:gd name="connsiteX6" fmla="*/ 8528 w 65984"/>
                <a:gd name="connsiteY6" fmla="*/ 812900 h 812900"/>
                <a:gd name="connsiteX7" fmla="*/ 0 w 65984"/>
                <a:gd name="connsiteY7" fmla="*/ 811554 h 8129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84" h="812900">
                  <a:moveTo>
                    <a:pt x="24688" y="0"/>
                  </a:moveTo>
                  <a:lnTo>
                    <a:pt x="28952" y="673"/>
                  </a:lnTo>
                  <a:lnTo>
                    <a:pt x="33217" y="0"/>
                  </a:lnTo>
                  <a:lnTo>
                    <a:pt x="65984" y="810655"/>
                  </a:lnTo>
                  <a:lnTo>
                    <a:pt x="57456" y="811553"/>
                  </a:lnTo>
                  <a:lnTo>
                    <a:pt x="29555" y="121691"/>
                  </a:lnTo>
                  <a:lnTo>
                    <a:pt x="8528" y="812900"/>
                  </a:lnTo>
                  <a:lnTo>
                    <a:pt x="0" y="811554"/>
                  </a:lnTo>
                  <a:close/>
                </a:path>
              </a:pathLst>
            </a:custGeom>
            <a:solidFill>
              <a:srgbClr val="004DA1"/>
            </a:solidFill>
            <a:ln w="9525">
              <a:solidFill>
                <a:srgbClr val="000000"/>
              </a:solidFill>
              <a:round/>
            </a:ln>
          </p:spPr>
          <p:txBody>
            <a:bodyPr vert="horz" wrap="square" lIns="68580" tIns="34290" rIns="68580" bIns="34290" numCol="1" anchor="t"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Calibri"/>
                <a:ea typeface="腾祥铁山楷书简"/>
                <a:cs typeface="+mn-cs"/>
              </a:endParaRPr>
            </a:p>
          </p:txBody>
        </p:sp>
      </p:grpSp>
      <p:sp>
        <p:nvSpPr>
          <p:cNvPr id="384" name="矩形 383" descr="e7d195523061f1c0c7fdb8e83abb5dcf03375f2c8b662a4106267E0752567F7A4243849C9E2D773FC6511ADD776D3461389E8BB5BAFBB3C937DB9AB1E09A294486DA4CCF35679A92315A5BDF0C7F02D8DB0983A561B9AD4F1298178A082F10F5880543885CA1055BE928E316A0B8B4EE7048C9055C03057A83CC1DFC78952A7CC061B9569E849022"/>
          <p:cNvSpPr/>
          <p:nvPr/>
        </p:nvSpPr>
        <p:spPr>
          <a:xfrm>
            <a:off x="586666" y="753172"/>
            <a:ext cx="1554480" cy="506730"/>
          </a:xfrm>
          <a:prstGeom prst="rect">
            <a:avLst/>
          </a:prstGeom>
        </p:spPr>
        <p:txBody>
          <a:bodyPr wrap="none">
            <a:spAutoFit/>
          </a:bodyPr>
          <a:lstStyle/>
          <a:p>
            <a:pPr algn="ctr">
              <a:spcAft>
                <a:spcPts val="800"/>
              </a:spcAft>
            </a:pPr>
            <a:r>
              <a:rPr lang="zh-CN" altLang="en-US" sz="2700" smtClean="0">
                <a:solidFill>
                  <a:schemeClr val="bg1"/>
                </a:solidFill>
                <a:latin typeface="华文行楷" panose="02010800040101010101" charset="-122"/>
                <a:ea typeface="华文行楷" panose="02010800040101010101" charset="-122"/>
                <a:cs typeface="Times New Roman" panose="02020603050405020304" charset="0"/>
              </a:rPr>
              <a:t>人生经历</a:t>
            </a:r>
            <a:endParaRPr lang="zh-CN" altLang="en-US" sz="2700" smtClean="0">
              <a:solidFill>
                <a:schemeClr val="bg1"/>
              </a:solidFill>
              <a:latin typeface="华文行楷" panose="02010800040101010101" charset="-122"/>
              <a:ea typeface="华文行楷" panose="02010800040101010101" charset="-122"/>
              <a:cs typeface="Times New Roman" panose="02020603050405020304" charset="0"/>
            </a:endParaRPr>
          </a:p>
        </p:txBody>
      </p:sp>
      <p:sp>
        <p:nvSpPr>
          <p:cNvPr id="12" name="文本框 11"/>
          <p:cNvSpPr txBox="1"/>
          <p:nvPr/>
        </p:nvSpPr>
        <p:spPr>
          <a:xfrm>
            <a:off x="1072991" y="1572075"/>
            <a:ext cx="2852738" cy="460375"/>
          </a:xfrm>
          <a:prstGeom prst="rect">
            <a:avLst/>
          </a:prstGeom>
          <a:noFill/>
          <a:ln w="12700" cmpd="sng">
            <a:solidFill>
              <a:srgbClr val="FFC000"/>
            </a:solidFill>
            <a:prstDash val="sysDot"/>
          </a:ln>
        </p:spPr>
        <p:txBody>
          <a:bodyPr wrap="square" rtlCol="0">
            <a:spAutoFit/>
          </a:bodyPr>
          <a:lstStyle/>
          <a:p>
            <a:pPr algn="ctr"/>
            <a:r>
              <a:rPr lang="zh-CN" altLang="en-US" sz="2400">
                <a:solidFill>
                  <a:srgbClr val="FFC000"/>
                </a:solidFill>
                <a:latin typeface="华文行楷" panose="02010800040101010101" charset="-122"/>
                <a:ea typeface="华文行楷" panose="02010800040101010101" charset="-122"/>
              </a:rPr>
              <a:t>“行者”武松</a:t>
            </a:r>
          </a:p>
        </p:txBody>
      </p:sp>
      <p:sp>
        <p:nvSpPr>
          <p:cNvPr id="13" name="右箭头 12"/>
          <p:cNvSpPr/>
          <p:nvPr/>
        </p:nvSpPr>
        <p:spPr>
          <a:xfrm>
            <a:off x="4040981" y="1717807"/>
            <a:ext cx="590550" cy="1376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文本框 13"/>
          <p:cNvSpPr txBox="1"/>
          <p:nvPr/>
        </p:nvSpPr>
        <p:spPr>
          <a:xfrm>
            <a:off x="4761071" y="1572075"/>
            <a:ext cx="3606641" cy="829945"/>
          </a:xfrm>
          <a:prstGeom prst="rect">
            <a:avLst/>
          </a:prstGeom>
          <a:noFill/>
          <a:ln w="12700" cmpd="sng">
            <a:solidFill>
              <a:srgbClr val="0070C0"/>
            </a:solidFill>
            <a:prstDash val="sysDot"/>
          </a:ln>
        </p:spPr>
        <p:txBody>
          <a:bodyPr wrap="square" rtlCol="0">
            <a:spAutoFit/>
          </a:bodyPr>
          <a:lstStyle/>
          <a:p>
            <a:pPr algn="ctr"/>
            <a:r>
              <a:rPr lang="zh-CN" altLang="en-US" sz="2400">
                <a:solidFill>
                  <a:schemeClr val="bg1"/>
                </a:solidFill>
                <a:latin typeface="华文行楷" panose="02010800040101010101" charset="-122"/>
                <a:ea typeface="华文行楷" panose="02010800040101010101" charset="-122"/>
              </a:rPr>
              <a:t>为躲避官府抓捕，改作头</a:t>
            </a:r>
          </a:p>
          <a:p>
            <a:pPr algn="ctr"/>
            <a:r>
              <a:rPr lang="zh-CN" altLang="en-US" sz="2400">
                <a:solidFill>
                  <a:schemeClr val="bg1"/>
                </a:solidFill>
                <a:latin typeface="华文行楷" panose="02010800040101010101" charset="-122"/>
                <a:ea typeface="华文行楷" panose="02010800040101010101" charset="-122"/>
              </a:rPr>
              <a:t>陀打扮，江湖人称“行者”</a:t>
            </a:r>
          </a:p>
        </p:txBody>
      </p:sp>
      <p:sp>
        <p:nvSpPr>
          <p:cNvPr id="2" name="文本框 1"/>
          <p:cNvSpPr txBox="1"/>
          <p:nvPr/>
        </p:nvSpPr>
        <p:spPr>
          <a:xfrm>
            <a:off x="1072991" y="2617444"/>
            <a:ext cx="2852738" cy="460375"/>
          </a:xfrm>
          <a:prstGeom prst="rect">
            <a:avLst/>
          </a:prstGeom>
          <a:noFill/>
          <a:ln w="12700" cmpd="sng">
            <a:solidFill>
              <a:srgbClr val="FFC000"/>
            </a:solidFill>
            <a:prstDash val="sysDot"/>
          </a:ln>
        </p:spPr>
        <p:txBody>
          <a:bodyPr wrap="square" rtlCol="0">
            <a:spAutoFit/>
          </a:bodyPr>
          <a:lstStyle/>
          <a:p>
            <a:pPr algn="ctr"/>
            <a:r>
              <a:rPr lang="zh-CN" altLang="en-US" sz="2400">
                <a:solidFill>
                  <a:srgbClr val="FFC000"/>
                </a:solidFill>
                <a:latin typeface="华文行楷" panose="02010800040101010101" charset="-122"/>
                <a:ea typeface="华文行楷" panose="02010800040101010101" charset="-122"/>
              </a:rPr>
              <a:t>“浪子”燕青</a:t>
            </a:r>
          </a:p>
        </p:txBody>
      </p:sp>
      <p:sp>
        <p:nvSpPr>
          <p:cNvPr id="3" name="右箭头 2"/>
          <p:cNvSpPr/>
          <p:nvPr/>
        </p:nvSpPr>
        <p:spPr>
          <a:xfrm>
            <a:off x="4040981" y="2767462"/>
            <a:ext cx="590550" cy="1376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文本框 3"/>
          <p:cNvSpPr txBox="1"/>
          <p:nvPr/>
        </p:nvSpPr>
        <p:spPr>
          <a:xfrm>
            <a:off x="4761071" y="2621730"/>
            <a:ext cx="3849529" cy="460375"/>
          </a:xfrm>
          <a:prstGeom prst="rect">
            <a:avLst/>
          </a:prstGeom>
          <a:noFill/>
          <a:ln w="12700" cmpd="sng">
            <a:solidFill>
              <a:srgbClr val="0070C0"/>
            </a:solidFill>
            <a:prstDash val="sysDot"/>
          </a:ln>
        </p:spPr>
        <p:txBody>
          <a:bodyPr wrap="square" rtlCol="0">
            <a:spAutoFit/>
          </a:bodyPr>
          <a:lstStyle/>
          <a:p>
            <a:pPr algn="ctr"/>
            <a:r>
              <a:rPr lang="zh-CN" altLang="en-US" sz="2400">
                <a:solidFill>
                  <a:schemeClr val="bg1"/>
                </a:solidFill>
                <a:latin typeface="华文行楷" panose="02010800040101010101" charset="-122"/>
                <a:ea typeface="华文行楷" panose="02010800040101010101" charset="-122"/>
              </a:rPr>
              <a:t>跟随卢俊义学得一身好相扑</a:t>
            </a:r>
          </a:p>
        </p:txBody>
      </p:sp>
      <p:sp>
        <p:nvSpPr>
          <p:cNvPr id="5" name="文本框 4"/>
          <p:cNvSpPr txBox="1"/>
          <p:nvPr/>
        </p:nvSpPr>
        <p:spPr>
          <a:xfrm>
            <a:off x="1072991" y="3428497"/>
            <a:ext cx="2852738" cy="460375"/>
          </a:xfrm>
          <a:prstGeom prst="rect">
            <a:avLst/>
          </a:prstGeom>
          <a:noFill/>
          <a:ln w="12700" cmpd="sng">
            <a:solidFill>
              <a:srgbClr val="FFC000"/>
            </a:solidFill>
            <a:prstDash val="sysDot"/>
          </a:ln>
        </p:spPr>
        <p:txBody>
          <a:bodyPr wrap="square" rtlCol="0">
            <a:spAutoFit/>
          </a:bodyPr>
          <a:lstStyle/>
          <a:p>
            <a:pPr algn="ctr"/>
            <a:r>
              <a:rPr lang="zh-CN" altLang="en-US" sz="2400">
                <a:solidFill>
                  <a:srgbClr val="FFC000"/>
                </a:solidFill>
                <a:latin typeface="华文行楷" panose="02010800040101010101" charset="-122"/>
                <a:ea typeface="华文行楷" panose="02010800040101010101" charset="-122"/>
              </a:rPr>
              <a:t>“镇三山”黄信</a:t>
            </a:r>
          </a:p>
        </p:txBody>
      </p:sp>
      <p:sp>
        <p:nvSpPr>
          <p:cNvPr id="6" name="右箭头 5"/>
          <p:cNvSpPr/>
          <p:nvPr/>
        </p:nvSpPr>
        <p:spPr>
          <a:xfrm>
            <a:off x="4040981" y="3574230"/>
            <a:ext cx="590550" cy="1376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文本框 6"/>
          <p:cNvSpPr txBox="1"/>
          <p:nvPr/>
        </p:nvSpPr>
        <p:spPr>
          <a:xfrm>
            <a:off x="4761071" y="3250380"/>
            <a:ext cx="4002405" cy="1198880"/>
          </a:xfrm>
          <a:prstGeom prst="rect">
            <a:avLst/>
          </a:prstGeom>
          <a:noFill/>
          <a:ln w="12700" cmpd="sng">
            <a:solidFill>
              <a:srgbClr val="0070C0"/>
            </a:solidFill>
            <a:prstDash val="sysDot"/>
          </a:ln>
        </p:spPr>
        <p:txBody>
          <a:bodyPr wrap="square" rtlCol="0">
            <a:spAutoFit/>
          </a:bodyPr>
          <a:lstStyle/>
          <a:p>
            <a:pPr algn="ctr"/>
            <a:r>
              <a:rPr lang="zh-CN" altLang="en-US" sz="2400">
                <a:solidFill>
                  <a:schemeClr val="bg1"/>
                </a:solidFill>
                <a:latin typeface="华文行楷" panose="02010800040101010101" charset="-122"/>
                <a:ea typeface="华文行楷" panose="02010800040101010101" charset="-122"/>
              </a:rPr>
              <a:t>黄信曾经说要将清风山、</a:t>
            </a:r>
          </a:p>
          <a:p>
            <a:pPr algn="ctr"/>
            <a:r>
              <a:rPr lang="zh-CN" altLang="en-US" sz="2400">
                <a:solidFill>
                  <a:schemeClr val="bg1"/>
                </a:solidFill>
                <a:latin typeface="华文行楷" panose="02010800040101010101" charset="-122"/>
                <a:ea typeface="华文行楷" panose="02010800040101010101" charset="-122"/>
              </a:rPr>
              <a:t>二龙山、桃花山三座山附近</a:t>
            </a:r>
          </a:p>
          <a:p>
            <a:pPr algn="ctr"/>
            <a:r>
              <a:rPr lang="zh-CN" altLang="en-US" sz="2400">
                <a:solidFill>
                  <a:schemeClr val="bg1"/>
                </a:solidFill>
                <a:latin typeface="华文行楷" panose="02010800040101010101" charset="-122"/>
                <a:ea typeface="华文行楷" panose="02010800040101010101" charset="-122"/>
              </a:rPr>
              <a:t>的匪人都抓干净，威镇三山</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par>
                          <p:cTn id="13" fill="hold" nodeType="afterGroup">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childTnLst>
                          </p:cTn>
                        </p:par>
                        <p:par>
                          <p:cTn id="27" fill="hold" nodeType="afterGroup">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par>
                          <p:cTn id="41" fill="hold" nodeType="afterGroup">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2" grpId="0"/>
      <p:bldP spid="3" grpId="0"/>
      <p:bldP spid="4" grpId="0"/>
      <p:bldP spid="5" grpId="0"/>
      <p:bldP spid="6" grpId="0"/>
      <p:bldP spid="7"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b="7109"/>
          <a:stretch>
            <a:fillRect/>
          </a:stretch>
        </p:blipFill>
        <p:spPr>
          <a:xfrm>
            <a:off x="2824480" y="1837690"/>
            <a:ext cx="5156200" cy="2606040"/>
          </a:xfrm>
          <a:prstGeom prst="rect">
            <a:avLst/>
          </a:prstGeom>
        </p:spPr>
      </p:pic>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510" y="603065"/>
            <a:ext cx="1461611" cy="1234440"/>
          </a:xfrm>
          <a:prstGeom prst="rect">
            <a:avLst/>
          </a:prstGeom>
        </p:spPr>
      </p:pic>
      <p:sp>
        <p:nvSpPr>
          <p:cNvPr id="5" name="矩形: 圆角 4"/>
          <p:cNvSpPr/>
          <p:nvPr/>
        </p:nvSpPr>
        <p:spPr>
          <a:xfrm>
            <a:off x="3902710" y="869289"/>
            <a:ext cx="4077653" cy="968216"/>
          </a:xfrm>
          <a:prstGeom prst="roundRect">
            <a:avLst>
              <a:gd name="adj" fmla="val 0"/>
            </a:avLst>
          </a:prstGeom>
          <a:solidFill>
            <a:srgbClr val="AB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文本框 2"/>
          <p:cNvSpPr txBox="1"/>
          <p:nvPr/>
        </p:nvSpPr>
        <p:spPr>
          <a:xfrm>
            <a:off x="4300538" y="1008195"/>
            <a:ext cx="2845118" cy="783590"/>
          </a:xfrm>
          <a:prstGeom prst="rect">
            <a:avLst/>
          </a:prstGeom>
          <a:noFill/>
        </p:spPr>
        <p:txBody>
          <a:bodyPr wrap="square" rtlCol="0">
            <a:spAutoFit/>
          </a:bodyPr>
          <a:lstStyle/>
          <a:p>
            <a:pPr algn="ctr"/>
            <a:r>
              <a:rPr lang="zh-CN" altLang="en-US" sz="4500" b="1" smtClean="0">
                <a:solidFill>
                  <a:schemeClr val="bg1"/>
                </a:solidFill>
                <a:latin typeface="华文行楷" panose="02010800040101010101" charset="-122"/>
                <a:ea typeface="华文行楷" panose="02010800040101010101" charset="-122"/>
              </a:rPr>
              <a:t>人物</a:t>
            </a:r>
            <a:r>
              <a:rPr lang="zh-CN" altLang="en-US" sz="4500" b="1">
                <a:solidFill>
                  <a:schemeClr val="bg1"/>
                </a:solidFill>
                <a:latin typeface="华文行楷" panose="02010800040101010101" charset="-122"/>
                <a:ea typeface="华文行楷" panose="02010800040101010101" charset="-122"/>
              </a:rPr>
              <a:t>发展</a:t>
            </a:r>
          </a:p>
        </p:txBody>
      </p:sp>
      <p:sp>
        <p:nvSpPr>
          <p:cNvPr id="6" name="矩形: 圆角 12"/>
          <p:cNvSpPr/>
          <p:nvPr/>
        </p:nvSpPr>
        <p:spPr>
          <a:xfrm>
            <a:off x="2823686" y="869289"/>
            <a:ext cx="767239" cy="968216"/>
          </a:xfrm>
          <a:prstGeom prst="roundRect">
            <a:avLst>
              <a:gd name="adj" fmla="val 0"/>
            </a:avLst>
          </a:prstGeom>
          <a:solidFill>
            <a:srgbClr val="AB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圆角 11"/>
          <p:cNvSpPr/>
          <p:nvPr/>
        </p:nvSpPr>
        <p:spPr>
          <a:xfrm>
            <a:off x="3676174" y="869765"/>
            <a:ext cx="141923" cy="967740"/>
          </a:xfrm>
          <a:prstGeom prst="roundRect">
            <a:avLst>
              <a:gd name="adj" fmla="val 0"/>
            </a:avLst>
          </a:prstGeom>
          <a:solidFill>
            <a:srgbClr val="AB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p:random/>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pic>
        <p:nvPicPr>
          <p:cNvPr id="4" name="图片 3" descr="1246291四大名著"/>
          <p:cNvPicPr>
            <a:picLocks noChangeAspect="1"/>
          </p:cNvPicPr>
          <p:nvPr/>
        </p:nvPicPr>
        <p:blipFill>
          <a:blip r:embed="rId2"/>
          <a:stretch>
            <a:fillRect/>
          </a:stretch>
        </p:blipFill>
        <p:spPr>
          <a:xfrm>
            <a:off x="500063" y="545280"/>
            <a:ext cx="3710464" cy="3785235"/>
          </a:xfrm>
          <a:prstGeom prst="rect">
            <a:avLst/>
          </a:prstGeom>
        </p:spPr>
      </p:pic>
      <p:sp>
        <p:nvSpPr>
          <p:cNvPr id="7" name="文本框 6"/>
          <p:cNvSpPr txBox="1"/>
          <p:nvPr/>
        </p:nvSpPr>
        <p:spPr>
          <a:xfrm>
            <a:off x="4582954" y="421455"/>
            <a:ext cx="4003358" cy="4915535"/>
          </a:xfrm>
          <a:prstGeom prst="rect">
            <a:avLst/>
          </a:prstGeom>
          <a:noFill/>
        </p:spPr>
        <p:txBody>
          <a:bodyPr wrap="square" rtlCol="0">
            <a:spAutoFit/>
          </a:bodyPr>
          <a:lstStyle/>
          <a:p>
            <a:r>
              <a:rPr lang="zh-CN" altLang="en-US" sz="2100" b="1">
                <a:solidFill>
                  <a:srgbClr val="FFC000"/>
                </a:solidFill>
                <a:latin typeface="华文新魏" panose="02010800040101010101" charset="-122"/>
                <a:ea typeface="华文新魏" panose="02010800040101010101" charset="-122"/>
              </a:rPr>
              <a:t>人生里常有故事。</a:t>
            </a:r>
          </a:p>
          <a:p>
            <a:endParaRPr lang="zh-CN" altLang="en-US" sz="2100" b="1">
              <a:solidFill>
                <a:srgbClr val="FFC000"/>
              </a:solidFill>
              <a:latin typeface="华文新魏" panose="02010800040101010101" charset="-122"/>
              <a:ea typeface="华文新魏" panose="02010800040101010101" charset="-122"/>
            </a:endParaRPr>
          </a:p>
          <a:p>
            <a:r>
              <a:rPr lang="zh-CN" altLang="en-US" sz="2100" b="1">
                <a:solidFill>
                  <a:srgbClr val="FFC000"/>
                </a:solidFill>
                <a:latin typeface="华文新魏" panose="02010800040101010101" charset="-122"/>
                <a:ea typeface="华文新魏" panose="02010800040101010101" charset="-122"/>
              </a:rPr>
              <a:t>将故事写下来，成为小说，几百年生命力旺盛，一定是不一般的故事。</a:t>
            </a:r>
          </a:p>
          <a:p>
            <a:endParaRPr lang="zh-CN" altLang="en-US" sz="2100" b="1">
              <a:solidFill>
                <a:srgbClr val="FFC000"/>
              </a:solidFill>
              <a:latin typeface="华文新魏" panose="02010800040101010101" charset="-122"/>
              <a:ea typeface="华文新魏" panose="02010800040101010101" charset="-122"/>
            </a:endParaRPr>
          </a:p>
          <a:p>
            <a:r>
              <a:rPr lang="zh-CN" altLang="en-US" sz="2100" b="1">
                <a:solidFill>
                  <a:srgbClr val="FFC000"/>
                </a:solidFill>
                <a:latin typeface="华文新魏" panose="02010800040101010101" charset="-122"/>
                <a:ea typeface="华文新魏" panose="02010800040101010101" charset="-122"/>
              </a:rPr>
              <a:t>经典故事可能就在于它穿越了千载，站在你面前，你仍然觉得它的存在。</a:t>
            </a:r>
          </a:p>
          <a:p>
            <a:endParaRPr lang="zh-CN" altLang="en-US" sz="2100" b="1">
              <a:solidFill>
                <a:srgbClr val="FFC000"/>
              </a:solidFill>
              <a:latin typeface="华文新魏" panose="02010800040101010101" charset="-122"/>
              <a:ea typeface="华文新魏" panose="02010800040101010101" charset="-122"/>
            </a:endParaRPr>
          </a:p>
          <a:p>
            <a:r>
              <a:rPr lang="zh-CN" altLang="en-US" sz="2100" b="1">
                <a:solidFill>
                  <a:srgbClr val="FFC000"/>
                </a:solidFill>
                <a:latin typeface="华文新魏" panose="02010800040101010101" charset="-122"/>
                <a:ea typeface="华文新魏" panose="02010800040101010101" charset="-122"/>
              </a:rPr>
              <a:t>写在书上的故事是有限的，写在书外的故事是无限的。</a:t>
            </a:r>
          </a:p>
          <a:p>
            <a:endParaRPr lang="zh-CN" altLang="en-US" sz="2100"/>
          </a:p>
          <a:p>
            <a:endParaRPr lang="zh-CN" altLang="en-US" sz="1350"/>
          </a:p>
          <a:p>
            <a:endParaRPr lang="zh-CN" altLang="en-US" sz="1350"/>
          </a:p>
          <a:p>
            <a:endParaRPr lang="zh-CN" altLang="en-US" sz="1350"/>
          </a:p>
        </p:txBody>
      </p:sp>
    </p:spTree>
  </p:cSld>
  <p:clrMapOvr>
    <a:masterClrMapping/>
  </p:clrMapOvr>
  <p:transition>
    <p:random/>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3" name="文本框 2"/>
          <p:cNvSpPr txBox="1"/>
          <p:nvPr/>
        </p:nvSpPr>
        <p:spPr>
          <a:xfrm>
            <a:off x="320516" y="571474"/>
            <a:ext cx="8405813" cy="3415030"/>
          </a:xfrm>
          <a:prstGeom prst="rect">
            <a:avLst/>
          </a:prstGeom>
          <a:noFill/>
        </p:spPr>
        <p:txBody>
          <a:bodyPr wrap="square" rtlCol="0">
            <a:spAutoFit/>
          </a:bodyPr>
          <a:lstStyle/>
          <a:p>
            <a:r>
              <a:rPr lang="zh-CN" altLang="en-US" sz="1500" smtClean="0"/>
              <a:t>      </a:t>
            </a:r>
            <a:r>
              <a:rPr lang="zh-CN" altLang="en-US" sz="1500" smtClean="0">
                <a:latin typeface="华文新魏" panose="02010800040101010101" charset="-122"/>
                <a:ea typeface="华文新魏" panose="02010800040101010101" charset="-122"/>
                <a:cs typeface="华文新魏" panose="02010800040101010101" charset="-122"/>
              </a:rPr>
              <a:t>    </a:t>
            </a:r>
            <a:r>
              <a:rPr lang="zh-CN" altLang="en-US" sz="2400" smtClean="0">
                <a:solidFill>
                  <a:schemeClr val="bg1"/>
                </a:solidFill>
                <a:latin typeface="华文新魏" panose="02010800040101010101" charset="-122"/>
                <a:ea typeface="华文新魏" panose="02010800040101010101" charset="-122"/>
                <a:cs typeface="华文新魏" panose="02010800040101010101" charset="-122"/>
              </a:rPr>
              <a:t>有人</a:t>
            </a:r>
            <a:r>
              <a:rPr lang="zh-CN" altLang="en-US" sz="2400">
                <a:solidFill>
                  <a:schemeClr val="bg1"/>
                </a:solidFill>
                <a:latin typeface="华文新魏" panose="02010800040101010101" charset="-122"/>
                <a:ea typeface="华文新魏" panose="02010800040101010101" charset="-122"/>
                <a:cs typeface="华文新魏" panose="02010800040101010101" charset="-122"/>
              </a:rPr>
              <a:t>说，这部作品有意思，一部长篇可以变成无数个短篇或中篇。每个人物都是性格独特，可以单独写出传记。    </a:t>
            </a:r>
          </a:p>
          <a:p>
            <a:r>
              <a:rPr lang="zh-CN" altLang="en-US" sz="2400">
                <a:solidFill>
                  <a:schemeClr val="bg1"/>
                </a:solidFill>
                <a:latin typeface="华文新魏" panose="02010800040101010101" charset="-122"/>
                <a:ea typeface="华文新魏" panose="02010800040101010101" charset="-122"/>
                <a:cs typeface="华文新魏" panose="02010800040101010101" charset="-122"/>
              </a:rPr>
              <a:t> </a:t>
            </a:r>
            <a:r>
              <a:rPr lang="zh-CN" altLang="en-US" sz="2400" smtClean="0">
                <a:solidFill>
                  <a:schemeClr val="bg1"/>
                </a:solidFill>
                <a:latin typeface="华文新魏" panose="02010800040101010101" charset="-122"/>
                <a:ea typeface="华文新魏" panose="02010800040101010101" charset="-122"/>
                <a:cs typeface="华文新魏" panose="02010800040101010101" charset="-122"/>
              </a:rPr>
              <a:t>     </a:t>
            </a:r>
          </a:p>
          <a:p>
            <a:r>
              <a:rPr lang="zh-CN" altLang="en-US" sz="2400" smtClean="0">
                <a:solidFill>
                  <a:schemeClr val="bg1"/>
                </a:solidFill>
                <a:latin typeface="华文新魏" panose="02010800040101010101" charset="-122"/>
                <a:ea typeface="华文新魏" panose="02010800040101010101" charset="-122"/>
                <a:cs typeface="华文新魏" panose="02010800040101010101" charset="-122"/>
              </a:rPr>
              <a:t>        同学们根据小说情节为人物写小传，你觉得哪一个更符合小传的要求？</a:t>
            </a:r>
            <a:endParaRPr lang="en-US" altLang="zh-CN" sz="2400" smtClean="0">
              <a:solidFill>
                <a:schemeClr val="bg1"/>
              </a:solidFill>
              <a:latin typeface="华文新魏" panose="02010800040101010101" charset="-122"/>
              <a:ea typeface="华文新魏" panose="02010800040101010101" charset="-122"/>
              <a:cs typeface="华文新魏" panose="02010800040101010101" charset="-122"/>
            </a:endParaRPr>
          </a:p>
          <a:p>
            <a:r>
              <a:rPr lang="zh-CN" altLang="en-US" sz="2400" smtClean="0">
                <a:solidFill>
                  <a:schemeClr val="bg1"/>
                </a:solidFill>
                <a:latin typeface="华文新魏" panose="02010800040101010101" charset="-122"/>
                <a:ea typeface="华文新魏" panose="02010800040101010101" charset="-122"/>
                <a:cs typeface="华文新魏" panose="02010800040101010101" charset="-122"/>
              </a:rPr>
              <a:t>        </a:t>
            </a:r>
            <a:r>
              <a:rPr lang="en-US" altLang="zh-CN" sz="2400" smtClean="0">
                <a:solidFill>
                  <a:schemeClr val="bg1"/>
                </a:solidFill>
                <a:latin typeface="华文新魏" panose="02010800040101010101" charset="-122"/>
                <a:ea typeface="华文新魏" panose="02010800040101010101" charset="-122"/>
                <a:cs typeface="华文新魏" panose="02010800040101010101" charset="-122"/>
              </a:rPr>
              <a:t>1</a:t>
            </a:r>
            <a:r>
              <a:rPr lang="zh-CN" altLang="en-US" sz="2400" smtClean="0">
                <a:solidFill>
                  <a:schemeClr val="bg1"/>
                </a:solidFill>
                <a:latin typeface="华文新魏" panose="02010800040101010101" charset="-122"/>
                <a:ea typeface="华文新魏" panose="02010800040101010101" charset="-122"/>
                <a:cs typeface="华文新魏" panose="02010800040101010101" charset="-122"/>
              </a:rPr>
              <a:t>、宋江</a:t>
            </a:r>
            <a:r>
              <a:rPr lang="zh-CN" altLang="en-US" sz="2400">
                <a:solidFill>
                  <a:schemeClr val="bg1"/>
                </a:solidFill>
                <a:latin typeface="华文新魏" panose="02010800040101010101" charset="-122"/>
                <a:ea typeface="华文新魏" panose="02010800040101010101" charset="-122"/>
                <a:cs typeface="华文新魏" panose="02010800040101010101" charset="-122"/>
              </a:rPr>
              <a:t>，外号</a:t>
            </a:r>
            <a:r>
              <a:rPr lang="zh-CN" altLang="en-US" sz="2400" smtClean="0">
                <a:solidFill>
                  <a:schemeClr val="bg1"/>
                </a:solidFill>
                <a:latin typeface="华文新魏" panose="02010800040101010101" charset="-122"/>
                <a:ea typeface="华文新魏" panose="02010800040101010101" charset="-122"/>
                <a:cs typeface="华文新魏" panose="02010800040101010101" charset="-122"/>
              </a:rPr>
              <a:t>及时雨，是</a:t>
            </a:r>
            <a:r>
              <a:rPr lang="zh-CN" altLang="en-US" sz="2400">
                <a:solidFill>
                  <a:schemeClr val="bg1"/>
                </a:solidFill>
                <a:latin typeface="华文新魏" panose="02010800040101010101" charset="-122"/>
                <a:ea typeface="华文新魏" panose="02010800040101010101" charset="-122"/>
                <a:cs typeface="华文新魏" panose="02010800040101010101" charset="-122"/>
              </a:rPr>
              <a:t>农民起义军的领导人。因为他面</a:t>
            </a:r>
            <a:r>
              <a:rPr lang="zh-CN" altLang="en-US" sz="2400" smtClean="0">
                <a:solidFill>
                  <a:schemeClr val="bg1"/>
                </a:solidFill>
                <a:latin typeface="华文新魏" panose="02010800040101010101" charset="-122"/>
                <a:ea typeface="华文新魏" panose="02010800040101010101" charset="-122"/>
                <a:cs typeface="华文新魏" panose="02010800040101010101" charset="-122"/>
              </a:rPr>
              <a:t>黑身矮，人唤作为“黑宋江“。</a:t>
            </a:r>
            <a:r>
              <a:rPr lang="zh-CN" altLang="en-US" sz="2400">
                <a:solidFill>
                  <a:schemeClr val="bg1"/>
                </a:solidFill>
                <a:latin typeface="华文新魏" panose="02010800040101010101" charset="-122"/>
                <a:ea typeface="华文新魏" panose="02010800040101010101" charset="-122"/>
                <a:cs typeface="华文新魏" panose="02010800040101010101" charset="-122"/>
              </a:rPr>
              <a:t>曾</a:t>
            </a:r>
            <a:r>
              <a:rPr lang="zh-CN" altLang="en-US" sz="2400" smtClean="0">
                <a:solidFill>
                  <a:schemeClr val="bg1"/>
                </a:solidFill>
                <a:latin typeface="华文新魏" panose="02010800040101010101" charset="-122"/>
                <a:ea typeface="华文新魏" panose="02010800040101010101" charset="-122"/>
                <a:cs typeface="华文新魏" panose="02010800040101010101" charset="-122"/>
              </a:rPr>
              <a:t>被</a:t>
            </a:r>
            <a:r>
              <a:rPr lang="zh-CN" altLang="en-US" sz="2400">
                <a:solidFill>
                  <a:schemeClr val="bg1"/>
                </a:solidFill>
                <a:latin typeface="华文新魏" panose="02010800040101010101" charset="-122"/>
                <a:ea typeface="华文新魏" panose="02010800040101010101" charset="-122"/>
                <a:cs typeface="华文新魏" panose="02010800040101010101" charset="-122"/>
              </a:rPr>
              <a:t>发配江</a:t>
            </a:r>
            <a:r>
              <a:rPr lang="zh-CN" altLang="en-US" sz="2400" smtClean="0">
                <a:solidFill>
                  <a:schemeClr val="bg1"/>
                </a:solidFill>
                <a:latin typeface="华文新魏" panose="02010800040101010101" charset="-122"/>
                <a:ea typeface="华文新魏" panose="02010800040101010101" charset="-122"/>
                <a:cs typeface="华文新魏" panose="02010800040101010101" charset="-122"/>
              </a:rPr>
              <a:t>州，</a:t>
            </a:r>
            <a:r>
              <a:rPr lang="zh-CN" altLang="en-US" sz="2400">
                <a:solidFill>
                  <a:schemeClr val="bg1"/>
                </a:solidFill>
                <a:latin typeface="华文新魏" panose="02010800040101010101" charset="-122"/>
                <a:ea typeface="华文新魏" panose="02010800040101010101" charset="-122"/>
                <a:cs typeface="华文新魏" panose="02010800040101010101" charset="-122"/>
              </a:rPr>
              <a:t>与李逵等好汉相识，一同在梁山</a:t>
            </a:r>
            <a:r>
              <a:rPr lang="zh-CN" altLang="en-US" sz="2400" smtClean="0">
                <a:solidFill>
                  <a:schemeClr val="bg1"/>
                </a:solidFill>
                <a:latin typeface="华文新魏" panose="02010800040101010101" charset="-122"/>
                <a:ea typeface="华文新魏" panose="02010800040101010101" charset="-122"/>
                <a:cs typeface="华文新魏" panose="02010800040101010101" charset="-122"/>
              </a:rPr>
              <a:t>扩大</a:t>
            </a:r>
            <a:r>
              <a:rPr lang="zh-CN" altLang="en-US" sz="2400">
                <a:solidFill>
                  <a:schemeClr val="bg1"/>
                </a:solidFill>
                <a:latin typeface="华文新魏" panose="02010800040101010101" charset="-122"/>
                <a:ea typeface="华文新魏" panose="02010800040101010101" charset="-122"/>
                <a:cs typeface="华文新魏" panose="02010800040101010101" charset="-122"/>
              </a:rPr>
              <a:t>势力</a:t>
            </a:r>
            <a:r>
              <a:rPr lang="zh-CN" altLang="en-US" sz="2400" smtClean="0">
                <a:solidFill>
                  <a:schemeClr val="bg1"/>
                </a:solidFill>
                <a:latin typeface="华文新魏" panose="02010800040101010101" charset="-122"/>
                <a:ea typeface="华文新魏" panose="02010800040101010101" charset="-122"/>
                <a:cs typeface="华文新魏" panose="02010800040101010101" charset="-122"/>
              </a:rPr>
              <a:t>，轰轰烈烈。</a:t>
            </a:r>
            <a:endParaRPr lang="en-US" altLang="zh-CN" sz="2400" smtClean="0">
              <a:solidFill>
                <a:schemeClr val="bg1"/>
              </a:solidFill>
              <a:latin typeface="华文新魏" panose="02010800040101010101" charset="-122"/>
              <a:ea typeface="华文新魏" panose="02010800040101010101" charset="-122"/>
              <a:cs typeface="华文新魏" panose="02010800040101010101" charset="-122"/>
            </a:endParaRPr>
          </a:p>
          <a:p>
            <a:r>
              <a:rPr lang="zh-CN" altLang="en-US" sz="2400" smtClean="0">
                <a:solidFill>
                  <a:schemeClr val="bg1"/>
                </a:solidFill>
                <a:latin typeface="华文新魏" panose="02010800040101010101" charset="-122"/>
                <a:ea typeface="华文新魏" panose="02010800040101010101" charset="-122"/>
                <a:cs typeface="华文新魏" panose="02010800040101010101" charset="-122"/>
              </a:rPr>
              <a:t>      </a:t>
            </a:r>
            <a:r>
              <a:rPr lang="en-US" altLang="zh-CN" sz="2400">
                <a:solidFill>
                  <a:schemeClr val="bg1"/>
                </a:solidFill>
              </a:rPr>
              <a:t> </a:t>
            </a:r>
            <a:r>
              <a:rPr lang="en-US" altLang="zh-CN" sz="2400" smtClean="0">
                <a:solidFill>
                  <a:schemeClr val="bg1"/>
                </a:solidFill>
              </a:rPr>
              <a:t>      </a:t>
            </a:r>
          </a:p>
        </p:txBody>
      </p:sp>
    </p:spTree>
  </p:cSld>
  <p:clrMapOvr>
    <a:masterClrMapping/>
  </p:clrMapOvr>
  <p:transition>
    <p:random/>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3" name="文本框 2"/>
          <p:cNvSpPr txBox="1"/>
          <p:nvPr/>
        </p:nvSpPr>
        <p:spPr>
          <a:xfrm>
            <a:off x="320516" y="571474"/>
            <a:ext cx="8405813" cy="4292600"/>
          </a:xfrm>
          <a:prstGeom prst="rect">
            <a:avLst/>
          </a:prstGeom>
          <a:noFill/>
        </p:spPr>
        <p:txBody>
          <a:bodyPr wrap="square" rtlCol="0">
            <a:spAutoFit/>
          </a:bodyPr>
          <a:lstStyle/>
          <a:p>
            <a:r>
              <a:rPr lang="zh-CN" altLang="en-US" sz="1500" smtClean="0"/>
              <a:t>     </a:t>
            </a:r>
            <a:r>
              <a:rPr lang="zh-CN" altLang="en-US" sz="1500" smtClean="0">
                <a:solidFill>
                  <a:schemeClr val="bg1"/>
                </a:solidFill>
              </a:rPr>
              <a:t> </a:t>
            </a:r>
            <a:r>
              <a:rPr lang="zh-CN" altLang="en-US" sz="1500" smtClean="0">
                <a:solidFill>
                  <a:schemeClr val="bg1"/>
                </a:solidFill>
                <a:latin typeface="华文新魏" panose="02010800040101010101" charset="-122"/>
                <a:ea typeface="华文新魏" panose="02010800040101010101" charset="-122"/>
                <a:cs typeface="华文新魏" panose="02010800040101010101" charset="-122"/>
              </a:rPr>
              <a:t>    </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有人</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说，这部作品有意思，一部长篇可以变成无数个短篇或中篇。每个人物都是神采奕奕，性格独特。    </a:t>
            </a:r>
          </a:p>
          <a:p>
            <a:r>
              <a:rPr lang="zh-CN" altLang="en-US" sz="2100">
                <a:solidFill>
                  <a:schemeClr val="bg1"/>
                </a:solidFill>
                <a:latin typeface="华文新魏" panose="02010800040101010101" charset="-122"/>
                <a:ea typeface="华文新魏" panose="02010800040101010101" charset="-122"/>
                <a:cs typeface="华文新魏" panose="02010800040101010101" charset="-122"/>
              </a:rPr>
              <a:t> </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       同学根据小说情节为人物写的小传，你觉得哪一个更符合小传的要求？</a:t>
            </a:r>
            <a:endParaRPr lang="en-US" altLang="zh-CN" sz="2100" smtClean="0">
              <a:solidFill>
                <a:schemeClr val="bg1"/>
              </a:solidFill>
              <a:latin typeface="华文新魏" panose="02010800040101010101" charset="-122"/>
              <a:ea typeface="华文新魏" panose="02010800040101010101" charset="-122"/>
              <a:cs typeface="华文新魏" panose="02010800040101010101" charset="-122"/>
            </a:endParaRPr>
          </a:p>
          <a:p>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        </a:t>
            </a:r>
            <a:r>
              <a:rPr lang="en-US" altLang="zh-CN" sz="2100" smtClean="0">
                <a:solidFill>
                  <a:schemeClr val="bg1"/>
                </a:solidFill>
                <a:latin typeface="华文新魏" panose="02010800040101010101" charset="-122"/>
                <a:ea typeface="华文新魏" panose="02010800040101010101" charset="-122"/>
                <a:cs typeface="华文新魏" panose="02010800040101010101" charset="-122"/>
              </a:rPr>
              <a:t>1</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、宋江</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，外号</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及时雨，是</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农民起义军的领导人。因为他面</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黑身矮，人唤作为“黑宋江“。</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曾</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被</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发配江</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州，</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与李逵等好汉相识，一同在梁山</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扩大</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势力</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，轰轰烈烈。</a:t>
            </a:r>
            <a:endParaRPr lang="en-US" altLang="zh-CN" sz="2100" smtClean="0">
              <a:solidFill>
                <a:schemeClr val="bg1"/>
              </a:solidFill>
              <a:latin typeface="华文新魏" panose="02010800040101010101" charset="-122"/>
              <a:ea typeface="华文新魏" panose="02010800040101010101" charset="-122"/>
              <a:cs typeface="华文新魏" panose="02010800040101010101" charset="-122"/>
            </a:endParaRPr>
          </a:p>
          <a:p>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       </a:t>
            </a:r>
            <a:r>
              <a:rPr lang="en-US" altLang="zh-CN" sz="2100" smtClean="0">
                <a:solidFill>
                  <a:schemeClr val="bg1"/>
                </a:solidFill>
                <a:latin typeface="华文新魏" panose="02010800040101010101" charset="-122"/>
                <a:ea typeface="华文新魏" panose="02010800040101010101" charset="-122"/>
                <a:cs typeface="华文新魏" panose="02010800040101010101" charset="-122"/>
              </a:rPr>
              <a:t>2</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、宋江</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本是一个县</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的</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押司</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为人处事很好，经常帮助</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他人，被</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唤作及时雨</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。因怒杀阎婆惜被发配江州，又因题</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反</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诗被捉了起来，后被</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梁山所</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救。自当头领后，多次招安才成功。好不容易</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平</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了</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田</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虎，平了方腊，最后</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却被</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高俅这等人下了毒酒死去。</a:t>
            </a:r>
            <a:endParaRPr lang="en-US" altLang="zh-CN" sz="2100" smtClean="0">
              <a:solidFill>
                <a:schemeClr val="bg1"/>
              </a:solidFill>
              <a:latin typeface="华文新魏" panose="02010800040101010101" charset="-122"/>
              <a:ea typeface="华文新魏" panose="02010800040101010101" charset="-122"/>
              <a:cs typeface="华文新魏" panose="02010800040101010101" charset="-122"/>
            </a:endParaRPr>
          </a:p>
          <a:p>
            <a:r>
              <a:rPr lang="en-US" altLang="zh-CN" sz="2100">
                <a:solidFill>
                  <a:schemeClr val="bg1"/>
                </a:solidFill>
                <a:latin typeface="华文新魏" panose="02010800040101010101" charset="-122"/>
                <a:ea typeface="华文新魏" panose="02010800040101010101" charset="-122"/>
                <a:cs typeface="华文新魏" panose="02010800040101010101" charset="-122"/>
              </a:rPr>
              <a:t> </a:t>
            </a:r>
            <a:r>
              <a:rPr lang="en-US" altLang="zh-CN" sz="2100" smtClean="0">
                <a:solidFill>
                  <a:schemeClr val="bg1"/>
                </a:solidFill>
                <a:latin typeface="华文新魏" panose="02010800040101010101" charset="-122"/>
                <a:ea typeface="华文新魏" panose="02010800040101010101" charset="-122"/>
                <a:cs typeface="华文新魏" panose="02010800040101010101" charset="-122"/>
              </a:rPr>
              <a:t>   </a:t>
            </a:r>
            <a:r>
              <a:rPr lang="en-US" altLang="zh-CN" sz="2100">
                <a:solidFill>
                  <a:schemeClr val="bg1"/>
                </a:solidFill>
                <a:latin typeface="华文新魏" panose="02010800040101010101" charset="-122"/>
                <a:ea typeface="华文新魏" panose="02010800040101010101" charset="-122"/>
                <a:cs typeface="华文新魏" panose="02010800040101010101" charset="-122"/>
              </a:rPr>
              <a:t> </a:t>
            </a:r>
            <a:r>
              <a:rPr lang="en-US" altLang="zh-CN" sz="2100" smtClean="0">
                <a:solidFill>
                  <a:schemeClr val="bg1"/>
                </a:solidFill>
                <a:latin typeface="华文新魏" panose="02010800040101010101" charset="-122"/>
                <a:ea typeface="华文新魏" panose="02010800040101010101" charset="-122"/>
                <a:cs typeface="华文新魏" panose="02010800040101010101" charset="-122"/>
              </a:rPr>
              <a:t>      </a:t>
            </a:r>
          </a:p>
          <a:p>
            <a:r>
              <a:rPr lang="en-US" altLang="zh-CN" sz="2100"/>
              <a:t> </a:t>
            </a:r>
            <a:r>
              <a:rPr lang="en-US" altLang="zh-CN" sz="2100" smtClean="0"/>
              <a:t>      </a:t>
            </a:r>
            <a:endParaRPr lang="zh-CN" altLang="en-US" sz="2100"/>
          </a:p>
        </p:txBody>
      </p:sp>
    </p:spTree>
  </p:cSld>
  <p:clrMapOvr>
    <a:masterClrMapping/>
  </p:clrMapOvr>
  <p:transition>
    <p:random/>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3" name="文本框 2"/>
          <p:cNvSpPr txBox="1"/>
          <p:nvPr/>
        </p:nvSpPr>
        <p:spPr>
          <a:xfrm>
            <a:off x="320516" y="571474"/>
            <a:ext cx="8405813" cy="2953385"/>
          </a:xfrm>
          <a:prstGeom prst="rect">
            <a:avLst/>
          </a:prstGeom>
          <a:noFill/>
        </p:spPr>
        <p:txBody>
          <a:bodyPr wrap="square" rtlCol="0">
            <a:spAutoFit/>
          </a:bodyPr>
          <a:lstStyle/>
          <a:p>
            <a:r>
              <a:rPr lang="zh-CN" altLang="en-US" sz="1500" smtClean="0"/>
              <a:t>      </a:t>
            </a:r>
            <a:r>
              <a:rPr lang="zh-CN" altLang="en-US" sz="1500" smtClean="0">
                <a:latin typeface="华文新魏" panose="02010800040101010101" charset="-122"/>
                <a:ea typeface="华文新魏" panose="02010800040101010101" charset="-122"/>
                <a:cs typeface="华文新魏" panose="02010800040101010101" charset="-122"/>
              </a:rPr>
              <a:t> </a:t>
            </a:r>
            <a:r>
              <a:rPr lang="zh-CN" altLang="en-US" smtClean="0">
                <a:solidFill>
                  <a:schemeClr val="bg1"/>
                </a:solidFill>
                <a:latin typeface="华文新魏" panose="02010800040101010101" charset="-122"/>
                <a:ea typeface="华文新魏" panose="02010800040101010101" charset="-122"/>
                <a:cs typeface="华文新魏" panose="02010800040101010101" charset="-122"/>
              </a:rPr>
              <a:t>     </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 </a:t>
            </a:r>
            <a:endParaRPr lang="en-US" altLang="zh-CN" sz="2100" smtClean="0">
              <a:solidFill>
                <a:schemeClr val="bg1"/>
              </a:solidFill>
              <a:latin typeface="华文新魏" panose="02010800040101010101" charset="-122"/>
              <a:ea typeface="华文新魏" panose="02010800040101010101" charset="-122"/>
              <a:cs typeface="华文新魏" panose="02010800040101010101" charset="-122"/>
            </a:endParaRPr>
          </a:p>
          <a:p>
            <a:r>
              <a:rPr lang="en-US" altLang="zh-CN" sz="2100">
                <a:solidFill>
                  <a:schemeClr val="bg1"/>
                </a:solidFill>
                <a:latin typeface="华文新魏" panose="02010800040101010101" charset="-122"/>
                <a:ea typeface="华文新魏" panose="02010800040101010101" charset="-122"/>
                <a:cs typeface="华文新魏" panose="02010800040101010101" charset="-122"/>
              </a:rPr>
              <a:t> </a:t>
            </a:r>
            <a:r>
              <a:rPr lang="en-US" altLang="zh-CN" sz="2100" smtClean="0">
                <a:solidFill>
                  <a:schemeClr val="bg1"/>
                </a:solidFill>
                <a:latin typeface="华文新魏" panose="02010800040101010101" charset="-122"/>
                <a:ea typeface="华文新魏" panose="02010800040101010101" charset="-122"/>
                <a:cs typeface="华文新魏" panose="02010800040101010101" charset="-122"/>
              </a:rPr>
              <a:t>    3</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、宋江原为山东</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郓城县一刀笔小吏，字</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公明，绰号呼保</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义。平素</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为人仗义，</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挥金如土，好结交</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朋友，</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以“及时雨“而</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闻名天下。因私放晁</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盖，怒杀</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sym typeface="+mn-ea"/>
              </a:rPr>
              <a:t>阎婆惜</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而</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被发配江州。与李逵等</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相识，后又</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因</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在浔阳</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楼题反诗而被判死罪，幸得梁山众人相</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救。晁</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天王死后，宋江坐上第一把交椅，宋江率众为</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朝廷招安</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。在历次</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讨伐其他起义军时，梁山</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好汉死伤甚众，宋江本人也</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被赐下御酒</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毒死</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身亡。</a:t>
            </a:r>
            <a:endParaRPr lang="en-US" altLang="zh-CN" sz="2100" smtClean="0">
              <a:solidFill>
                <a:schemeClr val="bg1"/>
              </a:solidFill>
              <a:latin typeface="华文新魏" panose="02010800040101010101" charset="-122"/>
              <a:ea typeface="华文新魏" panose="02010800040101010101" charset="-122"/>
              <a:cs typeface="华文新魏" panose="02010800040101010101" charset="-122"/>
            </a:endParaRPr>
          </a:p>
          <a:p>
            <a:r>
              <a:rPr lang="en-US" altLang="zh-CN" sz="2100">
                <a:latin typeface="华文新魏" panose="02010800040101010101" charset="-122"/>
                <a:ea typeface="华文新魏" panose="02010800040101010101" charset="-122"/>
                <a:cs typeface="华文新魏" panose="02010800040101010101" charset="-122"/>
              </a:rPr>
              <a:t> </a:t>
            </a:r>
            <a:r>
              <a:rPr lang="en-US" altLang="zh-CN" sz="2100" smtClean="0">
                <a:latin typeface="华文新魏" panose="02010800040101010101" charset="-122"/>
                <a:ea typeface="华文新魏" panose="02010800040101010101" charset="-122"/>
                <a:cs typeface="华文新魏" panose="02010800040101010101" charset="-122"/>
              </a:rPr>
              <a:t>      </a:t>
            </a:r>
          </a:p>
          <a:p>
            <a:r>
              <a:rPr lang="en-US" altLang="zh-CN"/>
              <a:t> </a:t>
            </a:r>
            <a:r>
              <a:rPr lang="en-US" altLang="zh-CN" smtClean="0"/>
              <a:t>      </a:t>
            </a:r>
            <a:endParaRPr lang="zh-CN" altLang="en-US"/>
          </a:p>
        </p:txBody>
      </p:sp>
    </p:spTree>
  </p:cSld>
  <p:clrMapOvr>
    <a:masterClrMapping/>
  </p:clrMapOvr>
  <p:transition>
    <p:random/>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b="7109"/>
          <a:stretch>
            <a:fillRect/>
          </a:stretch>
        </p:blipFill>
        <p:spPr>
          <a:xfrm>
            <a:off x="2351405" y="1753235"/>
            <a:ext cx="5069840" cy="2700655"/>
          </a:xfrm>
          <a:prstGeom prst="rect">
            <a:avLst/>
          </a:prstGeom>
        </p:spPr>
      </p:pic>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384" y="206045"/>
            <a:ext cx="1021306" cy="1429829"/>
          </a:xfrm>
          <a:prstGeom prst="rect">
            <a:avLst/>
          </a:prstGeom>
        </p:spPr>
      </p:pic>
      <p:sp>
        <p:nvSpPr>
          <p:cNvPr id="2" name="矩形: 圆角 4"/>
          <p:cNvSpPr/>
          <p:nvPr/>
        </p:nvSpPr>
        <p:spPr>
          <a:xfrm>
            <a:off x="3343275" y="784834"/>
            <a:ext cx="4077653" cy="968216"/>
          </a:xfrm>
          <a:prstGeom prst="roundRect">
            <a:avLst>
              <a:gd name="adj" fmla="val 0"/>
            </a:avLst>
          </a:prstGeom>
          <a:solidFill>
            <a:srgbClr val="AB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文本框 2"/>
          <p:cNvSpPr txBox="1"/>
          <p:nvPr/>
        </p:nvSpPr>
        <p:spPr>
          <a:xfrm>
            <a:off x="3739991" y="874845"/>
            <a:ext cx="3284220" cy="783590"/>
          </a:xfrm>
          <a:prstGeom prst="rect">
            <a:avLst/>
          </a:prstGeom>
          <a:noFill/>
        </p:spPr>
        <p:txBody>
          <a:bodyPr wrap="square" rtlCol="0">
            <a:spAutoFit/>
          </a:bodyPr>
          <a:lstStyle/>
          <a:p>
            <a:pPr algn="ctr"/>
            <a:r>
              <a:rPr lang="zh-CN" altLang="en-US" sz="4500" b="1">
                <a:solidFill>
                  <a:schemeClr val="bg1"/>
                </a:solidFill>
                <a:latin typeface="华文行楷" panose="02010800040101010101" charset="-122"/>
                <a:ea typeface="华文行楷" panose="02010800040101010101" charset="-122"/>
              </a:rPr>
              <a:t>偏爱人物</a:t>
            </a:r>
          </a:p>
        </p:txBody>
      </p:sp>
      <p:sp>
        <p:nvSpPr>
          <p:cNvPr id="8" name="矩形: 圆角 11"/>
          <p:cNvSpPr/>
          <p:nvPr/>
        </p:nvSpPr>
        <p:spPr>
          <a:xfrm>
            <a:off x="3159919" y="785310"/>
            <a:ext cx="141923" cy="967740"/>
          </a:xfrm>
          <a:prstGeom prst="roundRect">
            <a:avLst>
              <a:gd name="adj" fmla="val 0"/>
            </a:avLst>
          </a:prstGeom>
          <a:solidFill>
            <a:srgbClr val="AB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 name="矩形: 圆角 12"/>
          <p:cNvSpPr/>
          <p:nvPr/>
        </p:nvSpPr>
        <p:spPr>
          <a:xfrm>
            <a:off x="2351246" y="784834"/>
            <a:ext cx="767239" cy="968216"/>
          </a:xfrm>
          <a:prstGeom prst="roundRect">
            <a:avLst>
              <a:gd name="adj" fmla="val 0"/>
            </a:avLst>
          </a:prstGeom>
          <a:solidFill>
            <a:srgbClr val="AB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p:random/>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2" name="文本框 1"/>
          <p:cNvSpPr txBox="1"/>
          <p:nvPr/>
        </p:nvSpPr>
        <p:spPr>
          <a:xfrm>
            <a:off x="363855" y="399071"/>
            <a:ext cx="8587264" cy="5177155"/>
          </a:xfrm>
          <a:prstGeom prst="rect">
            <a:avLst/>
          </a:prstGeom>
          <a:noFill/>
        </p:spPr>
        <p:txBody>
          <a:bodyPr wrap="square" rtlCol="0">
            <a:spAutoFit/>
          </a:bodyPr>
          <a:lstStyle/>
          <a:p>
            <a:endParaRPr lang="zh-CN" altLang="en-US" sz="2100"/>
          </a:p>
          <a:p>
            <a:pPr fontAlgn="auto">
              <a:lnSpc>
                <a:spcPts val="3280"/>
              </a:lnSpc>
            </a:pPr>
            <a:r>
              <a:rPr lang="en-US" altLang="zh-CN" sz="2100" smtClean="0"/>
              <a:t>     </a:t>
            </a:r>
            <a:r>
              <a:rPr lang="en-US" altLang="zh-CN" sz="2100" smtClean="0">
                <a:latin typeface="华文新魏" panose="02010800040101010101" charset="-122"/>
                <a:ea typeface="华文新魏" panose="02010800040101010101" charset="-122"/>
                <a:cs typeface="华文新魏" panose="02010800040101010101" charset="-122"/>
              </a:rPr>
              <a:t>  </a:t>
            </a:r>
            <a:r>
              <a:rPr lang="en-US" altLang="zh-CN" sz="2800" smtClean="0">
                <a:solidFill>
                  <a:srgbClr val="FFC000"/>
                </a:solidFill>
                <a:latin typeface="华文新魏" panose="02010800040101010101" charset="-122"/>
                <a:ea typeface="华文新魏" panose="02010800040101010101" charset="-122"/>
                <a:cs typeface="华文新魏" panose="02010800040101010101" charset="-122"/>
              </a:rPr>
              <a:t> </a:t>
            </a:r>
            <a:r>
              <a:rPr lang="en-US" altLang="zh-CN" sz="2100" smtClean="0">
                <a:latin typeface="华文新魏" panose="02010800040101010101" charset="-122"/>
                <a:ea typeface="华文新魏" panose="02010800040101010101" charset="-122"/>
                <a:cs typeface="华文新魏" panose="02010800040101010101" charset="-122"/>
              </a:rPr>
              <a:t> </a:t>
            </a:r>
            <a:r>
              <a:rPr lang="zh-CN" altLang="zh-CN" sz="2700" smtClean="0">
                <a:solidFill>
                  <a:schemeClr val="bg1"/>
                </a:solidFill>
                <a:latin typeface="华文新魏" panose="02010800040101010101" charset="-122"/>
                <a:ea typeface="华文新魏" panose="02010800040101010101" charset="-122"/>
                <a:cs typeface="华文新魏" panose="02010800040101010101" charset="-122"/>
              </a:rPr>
              <a:t>我</a:t>
            </a:r>
            <a:r>
              <a:rPr lang="zh-CN" altLang="zh-CN" sz="2700">
                <a:solidFill>
                  <a:schemeClr val="bg1"/>
                </a:solidFill>
                <a:latin typeface="华文新魏" panose="02010800040101010101" charset="-122"/>
                <a:ea typeface="华文新魏" panose="02010800040101010101" charset="-122"/>
                <a:cs typeface="华文新魏" panose="02010800040101010101" charset="-122"/>
              </a:rPr>
              <a:t>觉得作者最偏爱武松，在刻画武松这个形象时，</a:t>
            </a:r>
            <a:r>
              <a:rPr lang="zh-CN" altLang="zh-CN" sz="2700">
                <a:solidFill>
                  <a:srgbClr val="FFC000"/>
                </a:solidFill>
                <a:latin typeface="华文新魏" panose="02010800040101010101" charset="-122"/>
                <a:ea typeface="华文新魏" panose="02010800040101010101" charset="-122"/>
                <a:cs typeface="华文新魏" panose="02010800040101010101" charset="-122"/>
              </a:rPr>
              <a:t>花的笔墨甚多</a:t>
            </a:r>
            <a:r>
              <a:rPr lang="zh-CN" altLang="zh-CN" sz="2700">
                <a:solidFill>
                  <a:schemeClr val="bg1"/>
                </a:solidFill>
                <a:latin typeface="华文新魏" panose="02010800040101010101" charset="-122"/>
                <a:ea typeface="华文新魏" panose="02010800040101010101" charset="-122"/>
                <a:cs typeface="华文新魏" panose="02010800040101010101" charset="-122"/>
              </a:rPr>
              <a:t>，武松虽不及宋江计谋多，不及林冲武艺高强，但他却能顾全大局，在斗杀西门庆醉打蒋门神中可看出武松</a:t>
            </a:r>
            <a:r>
              <a:rPr lang="zh-CN" altLang="zh-CN" sz="2700">
                <a:solidFill>
                  <a:srgbClr val="FFC000"/>
                </a:solidFill>
                <a:latin typeface="华文新魏" panose="02010800040101010101" charset="-122"/>
                <a:ea typeface="华文新魏" panose="02010800040101010101" charset="-122"/>
                <a:cs typeface="华文新魏" panose="02010800040101010101" charset="-122"/>
              </a:rPr>
              <a:t>武艺高强</a:t>
            </a:r>
            <a:r>
              <a:rPr lang="zh-CN" altLang="zh-CN" sz="2700">
                <a:solidFill>
                  <a:schemeClr val="bg1"/>
                </a:solidFill>
                <a:latin typeface="华文新魏" panose="02010800040101010101" charset="-122"/>
                <a:ea typeface="华文新魏" panose="02010800040101010101" charset="-122"/>
                <a:cs typeface="华文新魏" panose="02010800040101010101" charset="-122"/>
              </a:rPr>
              <a:t>，在反对招安中，可以看出武松</a:t>
            </a:r>
            <a:r>
              <a:rPr lang="zh-CN" altLang="zh-CN" sz="2700">
                <a:solidFill>
                  <a:srgbClr val="FFC000"/>
                </a:solidFill>
                <a:latin typeface="华文新魏" panose="02010800040101010101" charset="-122"/>
                <a:ea typeface="华文新魏" panose="02010800040101010101" charset="-122"/>
                <a:cs typeface="华文新魏" panose="02010800040101010101" charset="-122"/>
              </a:rPr>
              <a:t>深谋远虑</a:t>
            </a:r>
            <a:r>
              <a:rPr lang="zh-CN" altLang="zh-CN" sz="2700">
                <a:solidFill>
                  <a:schemeClr val="bg1"/>
                </a:solidFill>
                <a:latin typeface="华文新魏" panose="02010800040101010101" charset="-122"/>
                <a:ea typeface="华文新魏" panose="02010800040101010101" charset="-122"/>
                <a:cs typeface="华文新魏" panose="02010800040101010101" charset="-122"/>
              </a:rPr>
              <a:t>，而作者给武松安排的</a:t>
            </a:r>
            <a:r>
              <a:rPr lang="zh-CN" altLang="zh-CN" sz="2700">
                <a:solidFill>
                  <a:srgbClr val="FFC000"/>
                </a:solidFill>
                <a:latin typeface="华文新魏" panose="02010800040101010101" charset="-122"/>
                <a:ea typeface="华文新魏" panose="02010800040101010101" charset="-122"/>
                <a:cs typeface="华文新魏" panose="02010800040101010101" charset="-122"/>
              </a:rPr>
              <a:t>结局</a:t>
            </a:r>
            <a:r>
              <a:rPr lang="zh-CN" altLang="zh-CN" sz="2700">
                <a:solidFill>
                  <a:schemeClr val="bg1"/>
                </a:solidFill>
                <a:latin typeface="华文新魏" panose="02010800040101010101" charset="-122"/>
                <a:ea typeface="华文新魏" panose="02010800040101010101" charset="-122"/>
                <a:cs typeface="华文新魏" panose="02010800040101010101" charset="-122"/>
              </a:rPr>
              <a:t>，在</a:t>
            </a:r>
            <a:r>
              <a:rPr lang="en-US" altLang="zh-CN" sz="2700">
                <a:solidFill>
                  <a:schemeClr val="bg1"/>
                </a:solidFill>
                <a:latin typeface="华文新魏" panose="02010800040101010101" charset="-122"/>
                <a:ea typeface="华文新魏" panose="02010800040101010101" charset="-122"/>
                <a:cs typeface="华文新魏" panose="02010800040101010101" charset="-122"/>
              </a:rPr>
              <a:t>108</a:t>
            </a:r>
            <a:r>
              <a:rPr lang="zh-CN" altLang="zh-CN" sz="2700">
                <a:solidFill>
                  <a:schemeClr val="bg1"/>
                </a:solidFill>
                <a:latin typeface="华文新魏" panose="02010800040101010101" charset="-122"/>
                <a:ea typeface="华文新魏" panose="02010800040101010101" charset="-122"/>
                <a:cs typeface="华文新魏" panose="02010800040101010101" charset="-122"/>
              </a:rPr>
              <a:t>将中也是挺</a:t>
            </a:r>
            <a:r>
              <a:rPr lang="zh-CN" altLang="zh-CN" sz="2700" smtClean="0">
                <a:solidFill>
                  <a:schemeClr val="bg1"/>
                </a:solidFill>
                <a:latin typeface="华文新魏" panose="02010800040101010101" charset="-122"/>
                <a:ea typeface="华文新魏" panose="02010800040101010101" charset="-122"/>
                <a:cs typeface="华文新魏" panose="02010800040101010101" charset="-122"/>
              </a:rPr>
              <a:t>好的</a:t>
            </a:r>
            <a:r>
              <a:rPr lang="zh-CN" altLang="en-US" sz="2700" smtClean="0">
                <a:solidFill>
                  <a:schemeClr val="bg1"/>
                </a:solidFill>
                <a:latin typeface="华文新魏" panose="02010800040101010101" charset="-122"/>
                <a:ea typeface="华文新魏" panose="02010800040101010101" charset="-122"/>
                <a:cs typeface="华文新魏" panose="02010800040101010101" charset="-122"/>
              </a:rPr>
              <a:t>。</a:t>
            </a:r>
            <a:r>
              <a:rPr lang="zh-CN" altLang="en-US" sz="2700" smtClean="0">
                <a:solidFill>
                  <a:srgbClr val="FFC000"/>
                </a:solidFill>
                <a:latin typeface="华文新魏" panose="02010800040101010101" charset="-122"/>
                <a:ea typeface="华文新魏" panose="02010800040101010101" charset="-122"/>
                <a:cs typeface="华文新魏" panose="02010800040101010101" charset="-122"/>
              </a:rPr>
              <a:t>金圣叹称之为“天人”</a:t>
            </a:r>
            <a:r>
              <a:rPr lang="zh-CN" altLang="en-US" sz="2700" smtClean="0">
                <a:solidFill>
                  <a:schemeClr val="bg1"/>
                </a:solidFill>
                <a:latin typeface="华文新魏" panose="02010800040101010101" charset="-122"/>
                <a:ea typeface="华文新魏" panose="02010800040101010101" charset="-122"/>
                <a:cs typeface="华文新魏" panose="02010800040101010101" charset="-122"/>
              </a:rPr>
              <a:t>，</a:t>
            </a:r>
            <a:r>
              <a:rPr lang="zh-CN" altLang="zh-CN" sz="2700" smtClean="0">
                <a:solidFill>
                  <a:schemeClr val="bg1"/>
                </a:solidFill>
                <a:latin typeface="华文新魏" panose="02010800040101010101" charset="-122"/>
                <a:ea typeface="华文新魏" panose="02010800040101010101" charset="-122"/>
                <a:cs typeface="华文新魏" panose="02010800040101010101" charset="-122"/>
              </a:rPr>
              <a:t>由此可以</a:t>
            </a:r>
            <a:r>
              <a:rPr lang="zh-CN" altLang="en-US" sz="2700" smtClean="0">
                <a:solidFill>
                  <a:schemeClr val="bg1"/>
                </a:solidFill>
                <a:latin typeface="华文新魏" panose="02010800040101010101" charset="-122"/>
                <a:ea typeface="华文新魏" panose="02010800040101010101" charset="-122"/>
                <a:cs typeface="华文新魏" panose="02010800040101010101" charset="-122"/>
              </a:rPr>
              <a:t>看出</a:t>
            </a:r>
            <a:r>
              <a:rPr lang="zh-CN" altLang="zh-CN" sz="2700" smtClean="0">
                <a:solidFill>
                  <a:schemeClr val="bg1"/>
                </a:solidFill>
                <a:latin typeface="华文新魏" panose="02010800040101010101" charset="-122"/>
                <a:ea typeface="华文新魏" panose="02010800040101010101" charset="-122"/>
                <a:cs typeface="华文新魏" panose="02010800040101010101" charset="-122"/>
              </a:rPr>
              <a:t>作者偏爱</a:t>
            </a:r>
            <a:r>
              <a:rPr lang="zh-CN" altLang="zh-CN" sz="2700">
                <a:solidFill>
                  <a:schemeClr val="bg1"/>
                </a:solidFill>
                <a:latin typeface="华文新魏" panose="02010800040101010101" charset="-122"/>
                <a:ea typeface="华文新魏" panose="02010800040101010101" charset="-122"/>
                <a:cs typeface="华文新魏" panose="02010800040101010101" charset="-122"/>
              </a:rPr>
              <a:t>武松</a:t>
            </a:r>
            <a:r>
              <a:rPr lang="zh-CN" altLang="zh-CN" sz="2700" smtClean="0">
                <a:solidFill>
                  <a:schemeClr val="bg1"/>
                </a:solidFill>
                <a:latin typeface="华文新魏" panose="02010800040101010101" charset="-122"/>
                <a:ea typeface="华文新魏" panose="02010800040101010101" charset="-122"/>
                <a:cs typeface="华文新魏" panose="02010800040101010101" charset="-122"/>
              </a:rPr>
              <a:t>。</a:t>
            </a:r>
            <a:endParaRPr lang="en-US" altLang="zh-CN" sz="2700" smtClean="0">
              <a:solidFill>
                <a:schemeClr val="bg1"/>
              </a:solidFill>
              <a:latin typeface="华文新魏" panose="02010800040101010101" charset="-122"/>
              <a:ea typeface="华文新魏" panose="02010800040101010101" charset="-122"/>
              <a:cs typeface="华文新魏" panose="02010800040101010101" charset="-122"/>
            </a:endParaRPr>
          </a:p>
          <a:p>
            <a:pPr fontAlgn="auto">
              <a:lnSpc>
                <a:spcPts val="3280"/>
              </a:lnSpc>
            </a:pPr>
            <a:r>
              <a:rPr lang="en-US" altLang="zh-CN" sz="2700" smtClean="0">
                <a:solidFill>
                  <a:schemeClr val="bg1"/>
                </a:solidFill>
                <a:latin typeface="华文新魏" panose="02010800040101010101" charset="-122"/>
                <a:ea typeface="华文新魏" panose="02010800040101010101" charset="-122"/>
                <a:cs typeface="华文新魏" panose="02010800040101010101" charset="-122"/>
              </a:rPr>
              <a:t>       </a:t>
            </a:r>
            <a:r>
              <a:rPr lang="en-US" altLang="zh-CN" sz="2700">
                <a:solidFill>
                  <a:schemeClr val="bg1"/>
                </a:solidFill>
                <a:latin typeface="华文新魏" panose="02010800040101010101" charset="-122"/>
                <a:ea typeface="华文新魏" panose="02010800040101010101" charset="-122"/>
                <a:cs typeface="华文新魏" panose="02010800040101010101" charset="-122"/>
              </a:rPr>
              <a:t> </a:t>
            </a:r>
            <a:r>
              <a:rPr lang="en-US" altLang="zh-CN" sz="2700" smtClean="0">
                <a:solidFill>
                  <a:schemeClr val="bg1"/>
                </a:solidFill>
                <a:latin typeface="华文新魏" panose="02010800040101010101" charset="-122"/>
                <a:ea typeface="华文新魏" panose="02010800040101010101" charset="-122"/>
                <a:cs typeface="华文新魏" panose="02010800040101010101" charset="-122"/>
              </a:rPr>
              <a:t>      </a:t>
            </a:r>
            <a:endParaRPr lang="zh-CN" altLang="zh-CN" sz="2700">
              <a:solidFill>
                <a:schemeClr val="bg1"/>
              </a:solidFill>
              <a:latin typeface="华文新魏" panose="02010800040101010101" charset="-122"/>
              <a:ea typeface="华文新魏" panose="02010800040101010101" charset="-122"/>
              <a:cs typeface="华文新魏" panose="02010800040101010101" charset="-122"/>
            </a:endParaRPr>
          </a:p>
          <a:p>
            <a:pPr fontAlgn="auto">
              <a:lnSpc>
                <a:spcPts val="2980"/>
              </a:lnSpc>
            </a:pPr>
            <a:endParaRPr lang="zh-CN" altLang="en-US" sz="2700">
              <a:latin typeface="华文新魏" panose="02010800040101010101" charset="-122"/>
              <a:ea typeface="华文新魏" panose="02010800040101010101" charset="-122"/>
              <a:cs typeface="华文新魏" panose="02010800040101010101" charset="-122"/>
            </a:endParaRPr>
          </a:p>
          <a:p>
            <a:endParaRPr lang="zh-CN" altLang="en-US"/>
          </a:p>
          <a:p>
            <a:endParaRPr lang="zh-CN" altLang="en-US" sz="2400"/>
          </a:p>
          <a:p>
            <a:endParaRPr lang="zh-CN" altLang="en-US" sz="2400"/>
          </a:p>
        </p:txBody>
      </p:sp>
    </p:spTree>
  </p:cSld>
  <p:clrMapOvr>
    <a:masterClrMapping/>
  </p:clrMapOvr>
  <p:transition>
    <p:random/>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2" name="文本框 1"/>
          <p:cNvSpPr txBox="1"/>
          <p:nvPr/>
        </p:nvSpPr>
        <p:spPr>
          <a:xfrm>
            <a:off x="365284" y="351446"/>
            <a:ext cx="8587264" cy="5267325"/>
          </a:xfrm>
          <a:prstGeom prst="rect">
            <a:avLst/>
          </a:prstGeom>
          <a:noFill/>
        </p:spPr>
        <p:txBody>
          <a:bodyPr wrap="square" rtlCol="0">
            <a:spAutoFit/>
          </a:bodyPr>
          <a:lstStyle/>
          <a:p>
            <a:pPr fontAlgn="auto">
              <a:lnSpc>
                <a:spcPts val="2780"/>
              </a:lnSpc>
            </a:pPr>
            <a:endParaRPr lang="zh-CN" altLang="en-US" sz="2400"/>
          </a:p>
          <a:p>
            <a:pPr fontAlgn="auto">
              <a:lnSpc>
                <a:spcPts val="3280"/>
              </a:lnSpc>
            </a:pPr>
            <a:r>
              <a:rPr lang="en-US" altLang="zh-CN" sz="1050" smtClean="0"/>
              <a:t>     </a:t>
            </a:r>
            <a:r>
              <a:rPr lang="en-US" altLang="zh-CN" sz="1050" smtClean="0">
                <a:latin typeface="华文新魏" panose="02010800040101010101" charset="-122"/>
                <a:ea typeface="华文新魏" panose="02010800040101010101" charset="-122"/>
                <a:cs typeface="华文新魏" panose="02010800040101010101" charset="-122"/>
              </a:rPr>
              <a:t>     </a:t>
            </a:r>
            <a:r>
              <a:rPr lang="en-US" altLang="zh-CN" sz="2400" smtClean="0">
                <a:solidFill>
                  <a:schemeClr val="bg1"/>
                </a:solidFill>
                <a:latin typeface="华文新魏" panose="02010800040101010101" charset="-122"/>
                <a:ea typeface="华文新魏" panose="02010800040101010101" charset="-122"/>
                <a:cs typeface="华文新魏" panose="02010800040101010101" charset="-122"/>
              </a:rPr>
              <a:t>       </a:t>
            </a:r>
          </a:p>
          <a:p>
            <a:pPr fontAlgn="auto">
              <a:lnSpc>
                <a:spcPts val="3680"/>
              </a:lnSpc>
            </a:pPr>
            <a:r>
              <a:rPr lang="en-US" altLang="zh-CN" sz="2400" smtClean="0">
                <a:solidFill>
                  <a:schemeClr val="bg1"/>
                </a:solidFill>
                <a:latin typeface="华文新魏" panose="02010800040101010101" charset="-122"/>
                <a:ea typeface="华文新魏" panose="02010800040101010101" charset="-122"/>
                <a:cs typeface="华文新魏" panose="02010800040101010101" charset="-122"/>
              </a:rPr>
              <a:t>         </a:t>
            </a:r>
            <a:r>
              <a:rPr lang="en-US" altLang="zh-CN" sz="3000" smtClean="0">
                <a:solidFill>
                  <a:srgbClr val="FFC000"/>
                </a:solidFill>
                <a:latin typeface="华文新魏" panose="02010800040101010101" charset="-122"/>
                <a:ea typeface="华文新魏" panose="02010800040101010101" charset="-122"/>
                <a:cs typeface="华文新魏" panose="02010800040101010101" charset="-122"/>
                <a:sym typeface="+mn-ea"/>
              </a:rPr>
              <a:t> </a:t>
            </a:r>
            <a:r>
              <a:rPr lang="zh-CN" altLang="en-US" sz="3000" smtClean="0">
                <a:solidFill>
                  <a:srgbClr val="FFC000"/>
                </a:solidFill>
                <a:latin typeface="华文新魏" panose="02010800040101010101" charset="-122"/>
                <a:ea typeface="华文新魏" panose="02010800040101010101" charset="-122"/>
                <a:cs typeface="华文新魏" panose="02010800040101010101" charset="-122"/>
                <a:sym typeface="+mn-ea"/>
              </a:rPr>
              <a:t>学生说：</a:t>
            </a:r>
            <a:r>
              <a:rPr lang="zh-CN" altLang="en-US" sz="3000" smtClean="0">
                <a:solidFill>
                  <a:schemeClr val="bg1"/>
                </a:solidFill>
                <a:latin typeface="华文新魏" panose="02010800040101010101" charset="-122"/>
                <a:ea typeface="华文新魏" panose="02010800040101010101" charset="-122"/>
                <a:cs typeface="华文新魏" panose="02010800040101010101" charset="-122"/>
              </a:rPr>
              <a:t>我觉得作者偏爱宋江，</a:t>
            </a:r>
            <a:r>
              <a:rPr lang="zh-CN" altLang="zh-CN" sz="3000" smtClean="0">
                <a:solidFill>
                  <a:schemeClr val="bg1"/>
                </a:solidFill>
                <a:latin typeface="华文新魏" panose="02010800040101010101" charset="-122"/>
                <a:ea typeface="华文新魏" panose="02010800040101010101" charset="-122"/>
                <a:cs typeface="华文新魏" panose="02010800040101010101" charset="-122"/>
              </a:rPr>
              <a:t>宋江</a:t>
            </a:r>
            <a:r>
              <a:rPr lang="zh-CN" altLang="zh-CN" sz="3000">
                <a:solidFill>
                  <a:schemeClr val="bg1"/>
                </a:solidFill>
                <a:latin typeface="华文新魏" panose="02010800040101010101" charset="-122"/>
                <a:ea typeface="华文新魏" panose="02010800040101010101" charset="-122"/>
                <a:cs typeface="华文新魏" panose="02010800040101010101" charset="-122"/>
              </a:rPr>
              <a:t>坐梁山</a:t>
            </a:r>
            <a:r>
              <a:rPr lang="zh-CN" altLang="zh-CN" sz="3000">
                <a:solidFill>
                  <a:srgbClr val="FFC000"/>
                </a:solidFill>
                <a:latin typeface="华文新魏" panose="02010800040101010101" charset="-122"/>
                <a:ea typeface="华文新魏" panose="02010800040101010101" charset="-122"/>
                <a:cs typeface="华文新魏" panose="02010800040101010101" charset="-122"/>
              </a:rPr>
              <a:t>第一把交椅</a:t>
            </a:r>
            <a:r>
              <a:rPr lang="zh-CN" altLang="zh-CN" sz="3000">
                <a:solidFill>
                  <a:schemeClr val="bg1"/>
                </a:solidFill>
                <a:latin typeface="华文新魏" panose="02010800040101010101" charset="-122"/>
                <a:ea typeface="华文新魏" panose="02010800040101010101" charset="-122"/>
                <a:cs typeface="华文新魏" panose="02010800040101010101" charset="-122"/>
              </a:rPr>
              <a:t>，是梁山起义的</a:t>
            </a:r>
            <a:r>
              <a:rPr lang="zh-CN" altLang="zh-CN" sz="3000">
                <a:solidFill>
                  <a:srgbClr val="FFC000"/>
                </a:solidFill>
                <a:latin typeface="华文新魏" panose="02010800040101010101" charset="-122"/>
                <a:ea typeface="华文新魏" panose="02010800040101010101" charset="-122"/>
                <a:cs typeface="华文新魏" panose="02010800040101010101" charset="-122"/>
              </a:rPr>
              <a:t>领导。</a:t>
            </a:r>
            <a:r>
              <a:rPr lang="zh-CN" altLang="zh-CN" sz="3000">
                <a:solidFill>
                  <a:schemeClr val="bg1"/>
                </a:solidFill>
                <a:latin typeface="华文新魏" panose="02010800040101010101" charset="-122"/>
                <a:ea typeface="华文新魏" panose="02010800040101010101" charset="-122"/>
                <a:cs typeface="华文新魏" panose="02010800040101010101" charset="-122"/>
              </a:rPr>
              <a:t>能文善武，仗义疏财，广交天下，有很强的</a:t>
            </a:r>
            <a:r>
              <a:rPr lang="zh-CN" altLang="zh-CN" sz="3000">
                <a:solidFill>
                  <a:srgbClr val="FFC000"/>
                </a:solidFill>
                <a:latin typeface="华文新魏" panose="02010800040101010101" charset="-122"/>
                <a:ea typeface="华文新魏" panose="02010800040101010101" charset="-122"/>
                <a:cs typeface="华文新魏" panose="02010800040101010101" charset="-122"/>
              </a:rPr>
              <a:t>指挥领导能力</a:t>
            </a:r>
            <a:r>
              <a:rPr lang="zh-CN" altLang="zh-CN" sz="3000">
                <a:solidFill>
                  <a:schemeClr val="bg1"/>
                </a:solidFill>
                <a:latin typeface="华文新魏" panose="02010800040101010101" charset="-122"/>
                <a:ea typeface="华文新魏" panose="02010800040101010101" charset="-122"/>
                <a:cs typeface="华文新魏" panose="02010800040101010101" charset="-122"/>
              </a:rPr>
              <a:t>，也为</a:t>
            </a:r>
            <a:r>
              <a:rPr lang="zh-CN" altLang="zh-CN" sz="3000">
                <a:solidFill>
                  <a:srgbClr val="FFC000"/>
                </a:solidFill>
                <a:latin typeface="华文新魏" panose="02010800040101010101" charset="-122"/>
                <a:ea typeface="华文新魏" panose="02010800040101010101" charset="-122"/>
                <a:cs typeface="华文新魏" panose="02010800040101010101" charset="-122"/>
              </a:rPr>
              <a:t>很多人追捧</a:t>
            </a:r>
            <a:r>
              <a:rPr lang="zh-CN" altLang="zh-CN" sz="3000">
                <a:solidFill>
                  <a:schemeClr val="bg1"/>
                </a:solidFill>
                <a:latin typeface="华文新魏" panose="02010800040101010101" charset="-122"/>
                <a:ea typeface="华文新魏" panose="02010800040101010101" charset="-122"/>
                <a:cs typeface="华文新魏" panose="02010800040101010101" charset="-122"/>
              </a:rPr>
              <a:t>，人设过于完美。宋江的人物经历叙述较为详细和人物特性丰富，</a:t>
            </a:r>
            <a:r>
              <a:rPr lang="zh-CN" altLang="zh-CN" sz="3000">
                <a:solidFill>
                  <a:srgbClr val="FFC000"/>
                </a:solidFill>
                <a:latin typeface="华文新魏" panose="02010800040101010101" charset="-122"/>
                <a:ea typeface="华文新魏" panose="02010800040101010101" charset="-122"/>
                <a:cs typeface="华文新魏" panose="02010800040101010101" charset="-122"/>
              </a:rPr>
              <a:t>性格塑造较为丰满</a:t>
            </a:r>
            <a:r>
              <a:rPr lang="zh-CN" altLang="zh-CN" sz="3000">
                <a:solidFill>
                  <a:schemeClr val="bg1"/>
                </a:solidFill>
                <a:latin typeface="华文新魏" panose="02010800040101010101" charset="-122"/>
                <a:ea typeface="华文新魏" panose="02010800040101010101" charset="-122"/>
                <a:cs typeface="华文新魏" panose="02010800040101010101" charset="-122"/>
              </a:rPr>
              <a:t>。这个主要人物的出场使整个故事情节波澜起伏，又很完整</a:t>
            </a:r>
            <a:r>
              <a:rPr lang="zh-CN" altLang="zh-CN" sz="3000" smtClean="0">
                <a:solidFill>
                  <a:schemeClr val="bg1"/>
                </a:solidFill>
                <a:latin typeface="华文新魏" panose="02010800040101010101" charset="-122"/>
                <a:ea typeface="华文新魏" panose="02010800040101010101" charset="-122"/>
                <a:cs typeface="华文新魏" panose="02010800040101010101" charset="-122"/>
              </a:rPr>
              <a:t>。</a:t>
            </a:r>
            <a:endParaRPr lang="en-US" altLang="zh-CN" sz="3000" smtClean="0">
              <a:solidFill>
                <a:schemeClr val="bg1"/>
              </a:solidFill>
              <a:latin typeface="华文新魏" panose="02010800040101010101" charset="-122"/>
              <a:ea typeface="华文新魏" panose="02010800040101010101" charset="-122"/>
              <a:cs typeface="华文新魏" panose="02010800040101010101" charset="-122"/>
            </a:endParaRPr>
          </a:p>
          <a:p>
            <a:pPr fontAlgn="auto">
              <a:lnSpc>
                <a:spcPts val="3680"/>
              </a:lnSpc>
            </a:pPr>
            <a:r>
              <a:rPr lang="en-US" altLang="zh-CN" sz="3000" smtClean="0">
                <a:solidFill>
                  <a:schemeClr val="bg1"/>
                </a:solidFill>
                <a:latin typeface="华文新魏" panose="02010800040101010101" charset="-122"/>
                <a:ea typeface="华文新魏" panose="02010800040101010101" charset="-122"/>
                <a:cs typeface="华文新魏" panose="02010800040101010101" charset="-122"/>
              </a:rPr>
              <a:t>    </a:t>
            </a:r>
            <a:endParaRPr lang="zh-CN" altLang="en-US" sz="3000">
              <a:solidFill>
                <a:schemeClr val="bg1"/>
              </a:solidFill>
              <a:latin typeface="华文新魏" panose="02010800040101010101" charset="-122"/>
              <a:ea typeface="华文新魏" panose="02010800040101010101" charset="-122"/>
              <a:cs typeface="华文新魏" panose="02010800040101010101" charset="-122"/>
            </a:endParaRPr>
          </a:p>
          <a:p>
            <a:pPr fontAlgn="auto">
              <a:lnSpc>
                <a:spcPts val="2780"/>
              </a:lnSpc>
            </a:pPr>
            <a:endParaRPr lang="zh-CN" altLang="en-US" sz="3000"/>
          </a:p>
          <a:p>
            <a:endParaRPr lang="zh-CN" altLang="en-US" sz="2400"/>
          </a:p>
          <a:p>
            <a:endParaRPr lang="zh-CN" altLang="en-US" sz="2400"/>
          </a:p>
        </p:txBody>
      </p:sp>
    </p:spTree>
  </p:cSld>
  <p:clrMapOvr>
    <a:masterClrMapping/>
  </p:clrMapOvr>
  <p:transition>
    <p:random/>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2" name="文本框 1"/>
          <p:cNvSpPr txBox="1"/>
          <p:nvPr/>
        </p:nvSpPr>
        <p:spPr>
          <a:xfrm>
            <a:off x="278606" y="399071"/>
            <a:ext cx="8587264" cy="5315585"/>
          </a:xfrm>
          <a:prstGeom prst="rect">
            <a:avLst/>
          </a:prstGeom>
          <a:noFill/>
        </p:spPr>
        <p:txBody>
          <a:bodyPr wrap="square" rtlCol="0">
            <a:spAutoFit/>
          </a:bodyPr>
          <a:lstStyle/>
          <a:p>
            <a:endParaRPr lang="zh-CN" altLang="en-US" sz="2400"/>
          </a:p>
          <a:p>
            <a:pPr fontAlgn="auto">
              <a:lnSpc>
                <a:spcPts val="3240"/>
              </a:lnSpc>
            </a:pPr>
            <a:r>
              <a:rPr lang="en-US" altLang="zh-CN" sz="1050" smtClean="0"/>
              <a:t>     </a:t>
            </a:r>
            <a:r>
              <a:rPr lang="en-US" altLang="zh-CN" sz="1050" smtClean="0">
                <a:latin typeface="华文新魏" panose="02010800040101010101" charset="-122"/>
                <a:ea typeface="华文新魏" panose="02010800040101010101" charset="-122"/>
                <a:cs typeface="华文新魏" panose="02010800040101010101" charset="-122"/>
              </a:rPr>
              <a:t>         </a:t>
            </a:r>
            <a:r>
              <a:rPr lang="en-US" altLang="zh-CN" smtClean="0">
                <a:solidFill>
                  <a:schemeClr val="bg1"/>
                </a:solidFill>
                <a:latin typeface="华文新魏" panose="02010800040101010101" charset="-122"/>
                <a:ea typeface="华文新魏" panose="02010800040101010101" charset="-122"/>
                <a:cs typeface="华文新魏" panose="02010800040101010101" charset="-122"/>
              </a:rPr>
              <a:t>    </a:t>
            </a:r>
            <a:r>
              <a:rPr lang="en-US" altLang="zh-CN" sz="2400" smtClean="0">
                <a:solidFill>
                  <a:srgbClr val="FFC000"/>
                </a:solidFill>
                <a:latin typeface="华文新魏" panose="02010800040101010101" charset="-122"/>
                <a:ea typeface="华文新魏" panose="02010800040101010101" charset="-122"/>
                <a:cs typeface="华文新魏" panose="02010800040101010101" charset="-122"/>
                <a:sym typeface="+mn-ea"/>
              </a:rPr>
              <a:t> </a:t>
            </a:r>
            <a:r>
              <a:rPr lang="zh-CN" altLang="en-US" sz="2400" smtClean="0">
                <a:solidFill>
                  <a:srgbClr val="FFC000"/>
                </a:solidFill>
                <a:latin typeface="华文新魏" panose="02010800040101010101" charset="-122"/>
                <a:ea typeface="华文新魏" panose="02010800040101010101" charset="-122"/>
                <a:cs typeface="华文新魏" panose="02010800040101010101" charset="-122"/>
                <a:sym typeface="+mn-ea"/>
              </a:rPr>
              <a:t>学生说：</a:t>
            </a:r>
            <a:r>
              <a:rPr lang="zh-CN" altLang="en-US" sz="2400" smtClean="0">
                <a:solidFill>
                  <a:schemeClr val="bg1"/>
                </a:solidFill>
                <a:latin typeface="华文新魏" panose="02010800040101010101" charset="-122"/>
                <a:ea typeface="华文新魏" panose="02010800040101010101" charset="-122"/>
                <a:cs typeface="华文新魏" panose="02010800040101010101" charset="-122"/>
              </a:rPr>
              <a:t>我觉得是</a:t>
            </a:r>
            <a:r>
              <a:rPr lang="zh-CN" altLang="zh-CN" sz="2400" smtClean="0">
                <a:solidFill>
                  <a:schemeClr val="bg1"/>
                </a:solidFill>
                <a:latin typeface="华文新魏" panose="02010800040101010101" charset="-122"/>
                <a:ea typeface="华文新魏" panose="02010800040101010101" charset="-122"/>
                <a:cs typeface="华文新魏" panose="02010800040101010101" charset="-122"/>
              </a:rPr>
              <a:t>燕</a:t>
            </a:r>
            <a:r>
              <a:rPr lang="zh-CN" altLang="zh-CN" sz="2400">
                <a:solidFill>
                  <a:schemeClr val="bg1"/>
                </a:solidFill>
                <a:latin typeface="华文新魏" panose="02010800040101010101" charset="-122"/>
                <a:ea typeface="华文新魏" panose="02010800040101010101" charset="-122"/>
                <a:cs typeface="华文新魏" panose="02010800040101010101" charset="-122"/>
              </a:rPr>
              <a:t>青，本书</a:t>
            </a:r>
            <a:r>
              <a:rPr lang="zh-CN" altLang="zh-CN" sz="2400">
                <a:solidFill>
                  <a:srgbClr val="FFC000"/>
                </a:solidFill>
                <a:latin typeface="华文新魏" panose="02010800040101010101" charset="-122"/>
                <a:ea typeface="华文新魏" panose="02010800040101010101" charset="-122"/>
                <a:cs typeface="华文新魏" panose="02010800040101010101" charset="-122"/>
              </a:rPr>
              <a:t>最无野心</a:t>
            </a:r>
            <a:r>
              <a:rPr lang="zh-CN" altLang="zh-CN" sz="2400" smtClean="0">
                <a:solidFill>
                  <a:schemeClr val="bg1"/>
                </a:solidFill>
                <a:latin typeface="华文新魏" panose="02010800040101010101" charset="-122"/>
                <a:ea typeface="华文新魏" panose="02010800040101010101" charset="-122"/>
                <a:cs typeface="华文新魏" panose="02010800040101010101" charset="-122"/>
              </a:rPr>
              <a:t>的</a:t>
            </a:r>
            <a:r>
              <a:rPr lang="zh-CN" altLang="en-US" sz="2400">
                <a:solidFill>
                  <a:schemeClr val="bg1"/>
                </a:solidFill>
                <a:latin typeface="华文新魏" panose="02010800040101010101" charset="-122"/>
                <a:ea typeface="华文新魏" panose="02010800040101010101" charset="-122"/>
                <a:cs typeface="华文新魏" panose="02010800040101010101" charset="-122"/>
              </a:rPr>
              <a:t>人</a:t>
            </a:r>
            <a:r>
              <a:rPr lang="zh-CN" altLang="zh-CN" sz="2400" smtClean="0">
                <a:solidFill>
                  <a:schemeClr val="bg1"/>
                </a:solidFill>
                <a:latin typeface="华文新魏" panose="02010800040101010101" charset="-122"/>
                <a:ea typeface="华文新魏" panose="02010800040101010101" charset="-122"/>
                <a:cs typeface="华文新魏" panose="02010800040101010101" charset="-122"/>
              </a:rPr>
              <a:t>之一</a:t>
            </a:r>
            <a:r>
              <a:rPr lang="zh-CN" altLang="zh-CN" sz="2400">
                <a:solidFill>
                  <a:schemeClr val="bg1"/>
                </a:solidFill>
                <a:latin typeface="华文新魏" panose="02010800040101010101" charset="-122"/>
                <a:ea typeface="华文新魏" panose="02010800040101010101" charset="-122"/>
                <a:cs typeface="华文新魏" panose="02010800040101010101" charset="-122"/>
              </a:rPr>
              <a:t>，论</a:t>
            </a:r>
            <a:r>
              <a:rPr lang="zh-CN" altLang="zh-CN" sz="2400">
                <a:solidFill>
                  <a:srgbClr val="FFC000"/>
                </a:solidFill>
                <a:latin typeface="华文新魏" panose="02010800040101010101" charset="-122"/>
                <a:ea typeface="华文新魏" panose="02010800040101010101" charset="-122"/>
                <a:cs typeface="华文新魏" panose="02010800040101010101" charset="-122"/>
              </a:rPr>
              <a:t>为人处事</a:t>
            </a:r>
            <a:r>
              <a:rPr lang="zh-CN" altLang="zh-CN" sz="2400">
                <a:solidFill>
                  <a:schemeClr val="bg1"/>
                </a:solidFill>
                <a:latin typeface="华文新魏" panose="02010800040101010101" charset="-122"/>
                <a:ea typeface="华文新魏" panose="02010800040101010101" charset="-122"/>
                <a:cs typeface="华文新魏" panose="02010800040101010101" charset="-122"/>
              </a:rPr>
              <a:t>，他比宋江还高深。作者给了他</a:t>
            </a:r>
            <a:r>
              <a:rPr lang="zh-CN" altLang="zh-CN" sz="2400">
                <a:solidFill>
                  <a:srgbClr val="FFC000"/>
                </a:solidFill>
                <a:latin typeface="华文新魏" panose="02010800040101010101" charset="-122"/>
                <a:ea typeface="华文新魏" panose="02010800040101010101" charset="-122"/>
                <a:cs typeface="华文新魏" panose="02010800040101010101" charset="-122"/>
              </a:rPr>
              <a:t>幸福童年与青年时光</a:t>
            </a:r>
            <a:r>
              <a:rPr lang="zh-CN" altLang="zh-CN" sz="2400">
                <a:solidFill>
                  <a:schemeClr val="bg1"/>
                </a:solidFill>
                <a:latin typeface="华文新魏" panose="02010800040101010101" charset="-122"/>
                <a:ea typeface="华文新魏" panose="02010800040101010101" charset="-122"/>
                <a:cs typeface="华文新魏" panose="02010800040101010101" charset="-122"/>
              </a:rPr>
              <a:t>，与卢俊义相安的那些年。作者又赋予了他</a:t>
            </a:r>
            <a:r>
              <a:rPr lang="zh-CN" altLang="zh-CN" sz="2400">
                <a:solidFill>
                  <a:srgbClr val="FFC000"/>
                </a:solidFill>
                <a:latin typeface="华文新魏" panose="02010800040101010101" charset="-122"/>
                <a:ea typeface="华文新魏" panose="02010800040101010101" charset="-122"/>
                <a:cs typeface="华文新魏" panose="02010800040101010101" charset="-122"/>
              </a:rPr>
              <a:t>忠心的品质</a:t>
            </a:r>
            <a:r>
              <a:rPr lang="zh-CN" altLang="zh-CN" sz="2400">
                <a:solidFill>
                  <a:schemeClr val="bg1"/>
                </a:solidFill>
                <a:latin typeface="华文新魏" panose="02010800040101010101" charset="-122"/>
                <a:ea typeface="华文新魏" panose="02010800040101010101" charset="-122"/>
                <a:cs typeface="华文新魏" panose="02010800040101010101" charset="-122"/>
              </a:rPr>
              <a:t>，</a:t>
            </a:r>
            <a:r>
              <a:rPr lang="zh-CN" altLang="en-US" sz="2400">
                <a:solidFill>
                  <a:schemeClr val="bg1"/>
                </a:solidFill>
                <a:latin typeface="华文新魏" panose="02010800040101010101" charset="-122"/>
                <a:ea typeface="华文新魏" panose="02010800040101010101" charset="-122"/>
                <a:cs typeface="华文新魏" panose="02010800040101010101" charset="-122"/>
              </a:rPr>
              <a:t>与</a:t>
            </a:r>
            <a:r>
              <a:rPr lang="zh-CN" altLang="zh-CN" sz="2400">
                <a:solidFill>
                  <a:schemeClr val="bg1"/>
                </a:solidFill>
                <a:latin typeface="华文新魏" panose="02010800040101010101" charset="-122"/>
                <a:ea typeface="华文新魏" panose="02010800040101010101" charset="-122"/>
                <a:cs typeface="华文新魏" panose="02010800040101010101" charset="-122"/>
              </a:rPr>
              <a:t>最敬爱的主人、兄长相处，由此看来，他没有痛苦地失去什么。作者没给他野心，待他</a:t>
            </a:r>
            <a:r>
              <a:rPr lang="zh-CN" altLang="zh-CN" sz="2400">
                <a:solidFill>
                  <a:srgbClr val="FFC000"/>
                </a:solidFill>
                <a:latin typeface="华文新魏" panose="02010800040101010101" charset="-122"/>
                <a:ea typeface="华文新魏" panose="02010800040101010101" charset="-122"/>
                <a:cs typeface="华文新魏" panose="02010800040101010101" charset="-122"/>
              </a:rPr>
              <a:t>功成名就，就远走高飞</a:t>
            </a:r>
            <a:r>
              <a:rPr lang="zh-CN" altLang="zh-CN" sz="2400">
                <a:solidFill>
                  <a:schemeClr val="bg1"/>
                </a:solidFill>
                <a:latin typeface="华文新魏" panose="02010800040101010101" charset="-122"/>
                <a:ea typeface="华文新魏" panose="02010800040101010101" charset="-122"/>
                <a:cs typeface="华文新魏" panose="02010800040101010101" charset="-122"/>
              </a:rPr>
              <a:t>，世界这么大，别在这小小的梁山泊中痴心沉睡。在所有英雄好汉中是少数</a:t>
            </a:r>
            <a:r>
              <a:rPr lang="zh-CN" altLang="zh-CN" sz="2400">
                <a:solidFill>
                  <a:srgbClr val="FFC000"/>
                </a:solidFill>
                <a:latin typeface="华文新魏" panose="02010800040101010101" charset="-122"/>
                <a:ea typeface="华文新魏" panose="02010800040101010101" charset="-122"/>
                <a:cs typeface="华文新魏" panose="02010800040101010101" charset="-122"/>
              </a:rPr>
              <a:t>得善终</a:t>
            </a:r>
            <a:r>
              <a:rPr lang="zh-CN" altLang="zh-CN" sz="2400">
                <a:solidFill>
                  <a:schemeClr val="bg1"/>
                </a:solidFill>
                <a:latin typeface="华文新魏" panose="02010800040101010101" charset="-122"/>
                <a:ea typeface="华文新魏" panose="02010800040101010101" charset="-122"/>
                <a:cs typeface="华文新魏" panose="02010800040101010101" charset="-122"/>
              </a:rPr>
              <a:t>的人。</a:t>
            </a:r>
            <a:endParaRPr lang="en-US" altLang="zh-CN" sz="2400">
              <a:solidFill>
                <a:schemeClr val="bg1"/>
              </a:solidFill>
              <a:latin typeface="华文新魏" panose="02010800040101010101" charset="-122"/>
              <a:ea typeface="华文新魏" panose="02010800040101010101" charset="-122"/>
              <a:cs typeface="华文新魏" panose="02010800040101010101" charset="-122"/>
            </a:endParaRPr>
          </a:p>
          <a:p>
            <a:pPr fontAlgn="auto">
              <a:lnSpc>
                <a:spcPts val="3240"/>
              </a:lnSpc>
            </a:pPr>
            <a:r>
              <a:rPr lang="en-US" altLang="zh-CN" sz="2400" smtClean="0">
                <a:latin typeface="华文新魏" panose="02010800040101010101" charset="-122"/>
                <a:ea typeface="华文新魏" panose="02010800040101010101" charset="-122"/>
                <a:cs typeface="华文新魏" panose="02010800040101010101" charset="-122"/>
              </a:rPr>
              <a:t>     </a:t>
            </a:r>
          </a:p>
          <a:p>
            <a:pPr fontAlgn="auto">
              <a:lnSpc>
                <a:spcPts val="3240"/>
              </a:lnSpc>
            </a:pPr>
            <a:r>
              <a:rPr lang="en-US" altLang="zh-CN" sz="2400">
                <a:latin typeface="华文新魏" panose="02010800040101010101" charset="-122"/>
                <a:ea typeface="华文新魏" panose="02010800040101010101" charset="-122"/>
                <a:cs typeface="华文新魏" panose="02010800040101010101" charset="-122"/>
              </a:rPr>
              <a:t> </a:t>
            </a:r>
            <a:r>
              <a:rPr lang="en-US" altLang="zh-CN" sz="2400" smtClean="0">
                <a:latin typeface="华文新魏" panose="02010800040101010101" charset="-122"/>
                <a:ea typeface="华文新魏" panose="02010800040101010101" charset="-122"/>
                <a:cs typeface="华文新魏" panose="02010800040101010101" charset="-122"/>
              </a:rPr>
              <a:t>     </a:t>
            </a:r>
            <a:endParaRPr lang="zh-CN" altLang="en-US" sz="2400">
              <a:latin typeface="华文新魏" panose="02010800040101010101" charset="-122"/>
              <a:ea typeface="华文新魏" panose="02010800040101010101" charset="-122"/>
              <a:cs typeface="华文新魏" panose="02010800040101010101" charset="-122"/>
            </a:endParaRPr>
          </a:p>
          <a:p>
            <a:pPr fontAlgn="auto">
              <a:lnSpc>
                <a:spcPts val="2940"/>
              </a:lnSpc>
            </a:pPr>
            <a:endParaRPr lang="zh-CN" altLang="en-US" sz="2400"/>
          </a:p>
          <a:p>
            <a:endParaRPr lang="zh-CN" altLang="en-US" sz="2400"/>
          </a:p>
          <a:p>
            <a:endParaRPr lang="zh-CN" altLang="en-US" sz="2400"/>
          </a:p>
        </p:txBody>
      </p:sp>
    </p:spTree>
  </p:cSld>
  <p:clrMapOvr>
    <a:masterClrMapping/>
  </p:clrMapOvr>
  <p:transition>
    <p:random/>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2" name="文本框 1"/>
          <p:cNvSpPr txBox="1"/>
          <p:nvPr/>
        </p:nvSpPr>
        <p:spPr>
          <a:xfrm>
            <a:off x="353378" y="399071"/>
            <a:ext cx="8587264" cy="1037590"/>
          </a:xfrm>
          <a:prstGeom prst="rect">
            <a:avLst/>
          </a:prstGeom>
          <a:noFill/>
        </p:spPr>
        <p:txBody>
          <a:bodyPr wrap="square" rtlCol="0">
            <a:spAutoFit/>
          </a:bodyPr>
          <a:lstStyle/>
          <a:p>
            <a:pPr fontAlgn="auto">
              <a:lnSpc>
                <a:spcPts val="2000"/>
              </a:lnSpc>
            </a:pPr>
            <a:endParaRPr lang="zh-CN" altLang="en-US" sz="2400"/>
          </a:p>
          <a:p>
            <a:pPr fontAlgn="auto">
              <a:lnSpc>
                <a:spcPts val="2500"/>
              </a:lnSpc>
            </a:pPr>
            <a:r>
              <a:rPr lang="en-US" altLang="zh-CN" sz="1050" smtClean="0"/>
              <a:t>     </a:t>
            </a:r>
            <a:r>
              <a:rPr lang="en-US" altLang="zh-CN" sz="1050" smtClean="0">
                <a:latin typeface="华文新魏" panose="02010800040101010101" charset="-122"/>
                <a:ea typeface="华文新魏" panose="02010800040101010101" charset="-122"/>
                <a:cs typeface="华文新魏" panose="02010800040101010101" charset="-122"/>
              </a:rPr>
              <a:t>         </a:t>
            </a:r>
            <a:r>
              <a:rPr lang="en-US" altLang="zh-CN" sz="2400" smtClean="0">
                <a:latin typeface="华文新魏" panose="02010800040101010101" charset="-122"/>
                <a:ea typeface="华文新魏" panose="02010800040101010101" charset="-122"/>
                <a:cs typeface="华文新魏" panose="02010800040101010101" charset="-122"/>
              </a:rPr>
              <a:t>        </a:t>
            </a:r>
            <a:endParaRPr lang="zh-CN" altLang="en-US" sz="2400"/>
          </a:p>
          <a:p>
            <a:endParaRPr lang="zh-CN" altLang="en-US" sz="2400"/>
          </a:p>
        </p:txBody>
      </p:sp>
      <p:sp>
        <p:nvSpPr>
          <p:cNvPr id="3" name="文本框 2"/>
          <p:cNvSpPr txBox="1"/>
          <p:nvPr/>
        </p:nvSpPr>
        <p:spPr>
          <a:xfrm>
            <a:off x="353378" y="821029"/>
            <a:ext cx="8790146" cy="2676525"/>
          </a:xfrm>
          <a:prstGeom prst="rect">
            <a:avLst/>
          </a:prstGeom>
          <a:noFill/>
        </p:spPr>
        <p:txBody>
          <a:bodyPr wrap="square" rtlCol="0">
            <a:spAutoFit/>
          </a:bodyPr>
          <a:lstStyle/>
          <a:p>
            <a:r>
              <a:rPr lang="en-US" altLang="zh-CN" sz="2100">
                <a:latin typeface="华文新魏" panose="02010800040101010101" charset="-122"/>
                <a:ea typeface="华文新魏" panose="02010800040101010101" charset="-122"/>
              </a:rPr>
              <a:t>        </a:t>
            </a:r>
            <a:r>
              <a:rPr lang="en-US" altLang="zh-CN" sz="2100" smtClean="0">
                <a:solidFill>
                  <a:srgbClr val="FFC000"/>
                </a:solidFill>
                <a:latin typeface="华文新魏" panose="02010800040101010101" charset="-122"/>
                <a:ea typeface="华文新魏" panose="02010800040101010101" charset="-122"/>
                <a:cs typeface="华文新魏" panose="02010800040101010101" charset="-122"/>
                <a:sym typeface="+mn-ea"/>
              </a:rPr>
              <a:t> </a:t>
            </a:r>
            <a:r>
              <a:rPr lang="zh-CN" altLang="en-US" sz="2100" smtClean="0">
                <a:solidFill>
                  <a:srgbClr val="FFC000"/>
                </a:solidFill>
                <a:latin typeface="华文新魏" panose="02010800040101010101" charset="-122"/>
                <a:ea typeface="华文新魏" panose="02010800040101010101" charset="-122"/>
                <a:cs typeface="华文新魏" panose="02010800040101010101" charset="-122"/>
                <a:sym typeface="+mn-ea"/>
              </a:rPr>
              <a:t>学生说：</a:t>
            </a:r>
            <a:r>
              <a:rPr lang="zh-CN" altLang="en-US" sz="2100">
                <a:solidFill>
                  <a:schemeClr val="bg1"/>
                </a:solidFill>
                <a:latin typeface="华文新魏" panose="02010800040101010101" charset="-122"/>
                <a:ea typeface="华文新魏" panose="02010800040101010101" charset="-122"/>
              </a:rPr>
              <a:t>作者最喜欢鲁智深，因为在作者的描写下，他塑造了一个武艺高强行侠仗义粗中有细的形象。作者描写的很善良，不乱杀无辜。</a:t>
            </a:r>
            <a:r>
              <a:rPr lang="zh-CN" altLang="en-US" sz="2100">
                <a:solidFill>
                  <a:srgbClr val="FFC000"/>
                </a:solidFill>
                <a:latin typeface="华文新魏" panose="02010800040101010101" charset="-122"/>
                <a:ea typeface="华文新魏" panose="02010800040101010101" charset="-122"/>
              </a:rPr>
              <a:t>别的英雄有的缺点他都避开了</a:t>
            </a:r>
            <a:r>
              <a:rPr lang="zh-CN" altLang="en-US" sz="2100">
                <a:solidFill>
                  <a:schemeClr val="bg1"/>
                </a:solidFill>
                <a:latin typeface="华文新魏" panose="02010800040101010101" charset="-122"/>
                <a:ea typeface="华文新魏" panose="02010800040101010101" charset="-122"/>
              </a:rPr>
              <a:t>。所以我认为作者应该偏爱他。</a:t>
            </a:r>
          </a:p>
          <a:p>
            <a:r>
              <a:rPr lang="zh-CN" altLang="en-US" sz="2100">
                <a:solidFill>
                  <a:schemeClr val="bg1"/>
                </a:solidFill>
                <a:latin typeface="华文新魏" panose="02010800040101010101" charset="-122"/>
                <a:ea typeface="华文新魏" panose="02010800040101010101" charset="-122"/>
              </a:rPr>
              <a:t>       </a:t>
            </a:r>
            <a:r>
              <a:rPr lang="en-US" altLang="zh-CN" sz="2100" smtClean="0">
                <a:solidFill>
                  <a:srgbClr val="FFC000"/>
                </a:solidFill>
                <a:latin typeface="华文新魏" panose="02010800040101010101" charset="-122"/>
                <a:ea typeface="华文新魏" panose="02010800040101010101" charset="-122"/>
                <a:cs typeface="华文新魏" panose="02010800040101010101" charset="-122"/>
                <a:sym typeface="+mn-ea"/>
              </a:rPr>
              <a:t> </a:t>
            </a:r>
            <a:r>
              <a:rPr lang="zh-CN" altLang="en-US" sz="2100" smtClean="0">
                <a:solidFill>
                  <a:srgbClr val="FFC000"/>
                </a:solidFill>
                <a:latin typeface="华文新魏" panose="02010800040101010101" charset="-122"/>
                <a:ea typeface="华文新魏" panose="02010800040101010101" charset="-122"/>
                <a:cs typeface="华文新魏" panose="02010800040101010101" charset="-122"/>
                <a:sym typeface="+mn-ea"/>
              </a:rPr>
              <a:t>学生说：</a:t>
            </a:r>
            <a:r>
              <a:rPr lang="zh-CN" altLang="en-US" sz="2100">
                <a:solidFill>
                  <a:schemeClr val="bg1"/>
                </a:solidFill>
                <a:latin typeface="华文新魏" panose="02010800040101010101" charset="-122"/>
                <a:ea typeface="华文新魏" panose="02010800040101010101" charset="-122"/>
              </a:rPr>
              <a:t>作者最偏爱的是鲁智深，虽然粗鲁，但是是真性情，</a:t>
            </a:r>
            <a:r>
              <a:rPr lang="zh-CN" altLang="en-US" sz="2100">
                <a:solidFill>
                  <a:srgbClr val="FFC000"/>
                </a:solidFill>
                <a:latin typeface="华文新魏" panose="02010800040101010101" charset="-122"/>
                <a:ea typeface="华文新魏" panose="02010800040101010101" charset="-122"/>
              </a:rPr>
              <a:t>毫不造作，毫无功利</a:t>
            </a:r>
            <a:r>
              <a:rPr lang="zh-CN" altLang="en-US" sz="2100">
                <a:solidFill>
                  <a:schemeClr val="bg1"/>
                </a:solidFill>
                <a:latin typeface="华文新魏" panose="02010800040101010101" charset="-122"/>
                <a:ea typeface="华文新魏" panose="02010800040101010101" charset="-122"/>
              </a:rPr>
              <a:t>。侠肝义胆，有一颗</a:t>
            </a:r>
            <a:r>
              <a:rPr lang="zh-CN" altLang="en-US" sz="2100">
                <a:solidFill>
                  <a:srgbClr val="FFC000"/>
                </a:solidFill>
                <a:latin typeface="华文新魏" panose="02010800040101010101" charset="-122"/>
                <a:ea typeface="华文新魏" panose="02010800040101010101" charset="-122"/>
              </a:rPr>
              <a:t>大慈悲</a:t>
            </a:r>
            <a:r>
              <a:rPr lang="zh-CN" altLang="en-US" sz="2100">
                <a:solidFill>
                  <a:schemeClr val="bg1"/>
                </a:solidFill>
                <a:latin typeface="华文新魏" panose="02010800040101010101" charset="-122"/>
                <a:ea typeface="华文新魏" panose="02010800040101010101" charset="-122"/>
              </a:rPr>
              <a:t>之心，最后在杭州六和寺出家，随潮圆寂前大彻大悟，</a:t>
            </a:r>
            <a:r>
              <a:rPr lang="zh-CN" altLang="en-US" sz="2100">
                <a:solidFill>
                  <a:srgbClr val="FFC000"/>
                </a:solidFill>
                <a:latin typeface="华文新魏" panose="02010800040101010101" charset="-122"/>
                <a:ea typeface="华文新魏" panose="02010800040101010101" charset="-122"/>
              </a:rPr>
              <a:t>修成正果</a:t>
            </a:r>
            <a:r>
              <a:rPr lang="zh-CN" altLang="en-US" sz="2100">
                <a:solidFill>
                  <a:schemeClr val="bg1"/>
                </a:solidFill>
                <a:latin typeface="华文新魏" panose="02010800040101010101" charset="-122"/>
                <a:ea typeface="华文新魏" panose="02010800040101010101" charset="-122"/>
              </a:rPr>
              <a:t>。如此完美的结局，如此真实质朴的性格，可见他是作者最偏爱的人物。</a:t>
            </a:r>
          </a:p>
          <a:p>
            <a:r>
              <a:rPr lang="zh-CN" altLang="en-US" sz="2100">
                <a:solidFill>
                  <a:schemeClr val="bg1"/>
                </a:solidFill>
                <a:latin typeface="华文新魏" panose="02010800040101010101" charset="-122"/>
                <a:ea typeface="华文新魏" panose="02010800040101010101" charset="-122"/>
              </a:rPr>
              <a:t>       </a:t>
            </a:r>
          </a:p>
        </p:txBody>
      </p:sp>
    </p:spTree>
  </p:cSld>
  <p:clrMapOvr>
    <a:masterClrMapping/>
  </p:clrMapOvr>
  <p:transition>
    <p:random/>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2" name="文本框 1"/>
          <p:cNvSpPr txBox="1"/>
          <p:nvPr/>
        </p:nvSpPr>
        <p:spPr>
          <a:xfrm>
            <a:off x="353378" y="399071"/>
            <a:ext cx="8587264" cy="1037590"/>
          </a:xfrm>
          <a:prstGeom prst="rect">
            <a:avLst/>
          </a:prstGeom>
          <a:noFill/>
        </p:spPr>
        <p:txBody>
          <a:bodyPr wrap="square" rtlCol="0">
            <a:spAutoFit/>
          </a:bodyPr>
          <a:lstStyle/>
          <a:p>
            <a:pPr fontAlgn="auto">
              <a:lnSpc>
                <a:spcPts val="2000"/>
              </a:lnSpc>
            </a:pPr>
            <a:endParaRPr lang="zh-CN" altLang="en-US" sz="2400"/>
          </a:p>
          <a:p>
            <a:pPr fontAlgn="auto">
              <a:lnSpc>
                <a:spcPts val="2500"/>
              </a:lnSpc>
            </a:pPr>
            <a:r>
              <a:rPr lang="en-US" altLang="zh-CN" sz="1050" smtClean="0"/>
              <a:t>     </a:t>
            </a:r>
            <a:r>
              <a:rPr lang="en-US" altLang="zh-CN" sz="1050" smtClean="0">
                <a:latin typeface="华文新魏" panose="02010800040101010101" charset="-122"/>
                <a:ea typeface="华文新魏" panose="02010800040101010101" charset="-122"/>
                <a:cs typeface="华文新魏" panose="02010800040101010101" charset="-122"/>
              </a:rPr>
              <a:t>         </a:t>
            </a:r>
            <a:r>
              <a:rPr lang="en-US" altLang="zh-CN" sz="2400" smtClean="0">
                <a:latin typeface="华文新魏" panose="02010800040101010101" charset="-122"/>
                <a:ea typeface="华文新魏" panose="02010800040101010101" charset="-122"/>
                <a:cs typeface="华文新魏" panose="02010800040101010101" charset="-122"/>
              </a:rPr>
              <a:t>        </a:t>
            </a:r>
            <a:endParaRPr lang="zh-CN" altLang="en-US" sz="2400"/>
          </a:p>
          <a:p>
            <a:endParaRPr lang="zh-CN" altLang="en-US" sz="2400"/>
          </a:p>
        </p:txBody>
      </p:sp>
      <p:sp>
        <p:nvSpPr>
          <p:cNvPr id="3" name="文本框 2"/>
          <p:cNvSpPr txBox="1"/>
          <p:nvPr/>
        </p:nvSpPr>
        <p:spPr>
          <a:xfrm>
            <a:off x="353854" y="496702"/>
            <a:ext cx="8790146" cy="3969385"/>
          </a:xfrm>
          <a:prstGeom prst="rect">
            <a:avLst/>
          </a:prstGeom>
          <a:noFill/>
        </p:spPr>
        <p:txBody>
          <a:bodyPr wrap="square" rtlCol="0">
            <a:spAutoFit/>
          </a:bodyPr>
          <a:lstStyle/>
          <a:p>
            <a:r>
              <a:rPr lang="en-US" altLang="zh-CN" sz="2100">
                <a:latin typeface="华文新魏" panose="02010800040101010101" charset="-122"/>
                <a:ea typeface="华文新魏" panose="02010800040101010101" charset="-122"/>
              </a:rPr>
              <a:t>     </a:t>
            </a:r>
            <a:endParaRPr lang="zh-CN" altLang="en-US" sz="2100">
              <a:latin typeface="华文新魏" panose="02010800040101010101" charset="-122"/>
              <a:ea typeface="华文新魏" panose="02010800040101010101" charset="-122"/>
            </a:endParaRPr>
          </a:p>
          <a:p>
            <a:r>
              <a:rPr lang="zh-CN" altLang="en-US" sz="2100">
                <a:latin typeface="华文新魏" panose="02010800040101010101" charset="-122"/>
                <a:ea typeface="华文新魏" panose="02010800040101010101" charset="-122"/>
              </a:rPr>
              <a:t>     </a:t>
            </a:r>
            <a:r>
              <a:rPr lang="zh-CN" altLang="en-US" sz="2100">
                <a:solidFill>
                  <a:schemeClr val="bg1"/>
                </a:solidFill>
                <a:latin typeface="华文新魏" panose="02010800040101010101" charset="-122"/>
                <a:ea typeface="华文新魏" panose="02010800040101010101" charset="-122"/>
              </a:rPr>
              <a:t>    如果说《水浒传》就是写各路英雄好汉的刀光剑影，打打杀杀，那么，《水浒传》开卷第一打是鲁智深拳打镇关西，三拳打死了。《水浒传》最后一打，是智深生擒方腊，一禅杖打翻了。可以说是鲁智深三拳打开了《水浒传》，一禅杖又合上了《水浒传》。施耐庵，特爱鲁智深，一本大书开头是他，收尾也是他，可谓</a:t>
            </a:r>
            <a:r>
              <a:rPr lang="zh-CN" altLang="en-US" sz="2100">
                <a:solidFill>
                  <a:srgbClr val="FFC000"/>
                </a:solidFill>
                <a:latin typeface="华文新魏" panose="02010800040101010101" charset="-122"/>
                <a:ea typeface="华文新魏" panose="02010800040101010101" charset="-122"/>
              </a:rPr>
              <a:t>善始善终</a:t>
            </a:r>
            <a:r>
              <a:rPr lang="zh-CN" altLang="en-US" sz="2100">
                <a:solidFill>
                  <a:schemeClr val="bg1"/>
                </a:solidFill>
                <a:latin typeface="华文新魏" panose="02010800040101010101" charset="-122"/>
                <a:ea typeface="华文新魏" panose="02010800040101010101" charset="-122"/>
              </a:rPr>
              <a:t>。</a:t>
            </a:r>
          </a:p>
          <a:p>
            <a:r>
              <a:rPr lang="zh-CN" altLang="en-US" sz="2100">
                <a:solidFill>
                  <a:schemeClr val="bg1"/>
                </a:solidFill>
                <a:latin typeface="华文新魏" panose="02010800040101010101" charset="-122"/>
                <a:ea typeface="华文新魏" panose="02010800040101010101" charset="-122"/>
              </a:rPr>
              <a:t>        作者写他活着，</a:t>
            </a:r>
            <a:r>
              <a:rPr lang="zh-CN" altLang="en-US" sz="2100">
                <a:solidFill>
                  <a:srgbClr val="FFC000"/>
                </a:solidFill>
                <a:latin typeface="华文新魏" panose="02010800040101010101" charset="-122"/>
                <a:ea typeface="华文新魏" panose="02010800040101010101" charset="-122"/>
              </a:rPr>
              <a:t>大胸怀，大慈悲，大仁义，</a:t>
            </a:r>
            <a:r>
              <a:rPr lang="zh-CN" altLang="en-US" sz="2100">
                <a:solidFill>
                  <a:schemeClr val="bg1"/>
                </a:solidFill>
                <a:latin typeface="华文新魏" panose="02010800040101010101" charset="-122"/>
                <a:ea typeface="华文新魏" panose="02010800040101010101" charset="-122"/>
              </a:rPr>
              <a:t>人生全程，他无伤无损。</a:t>
            </a:r>
          </a:p>
          <a:p>
            <a:r>
              <a:rPr lang="zh-CN" altLang="en-US" sz="2100">
                <a:solidFill>
                  <a:schemeClr val="bg1"/>
                </a:solidFill>
                <a:latin typeface="华文新魏" panose="02010800040101010101" charset="-122"/>
                <a:ea typeface="华文新魏" panose="02010800040101010101" charset="-122"/>
              </a:rPr>
              <a:t>       鲁智深的结局也极其圆满，涛声汹涌似万军齐发，了却心愿。</a:t>
            </a:r>
          </a:p>
          <a:p>
            <a:r>
              <a:rPr lang="zh-CN" altLang="en-US" sz="2100">
                <a:solidFill>
                  <a:schemeClr val="bg1"/>
                </a:solidFill>
                <a:latin typeface="华文新魏" panose="02010800040101010101" charset="-122"/>
                <a:ea typeface="华文新魏" panose="02010800040101010101" charset="-122"/>
              </a:rPr>
              <a:t>       他圆寂后，宋江来参拜了，高官来参拜了。高僧来了，高僧来念经。</a:t>
            </a:r>
          </a:p>
          <a:p>
            <a:pPr algn="l">
              <a:buClrTx/>
              <a:buSzTx/>
              <a:buNone/>
            </a:pPr>
            <a:r>
              <a:rPr lang="zh-CN" altLang="en-US" sz="2100">
                <a:solidFill>
                  <a:schemeClr val="bg1"/>
                </a:solidFill>
                <a:latin typeface="华文新魏" panose="02010800040101010101" charset="-122"/>
                <a:ea typeface="华文新魏" panose="02010800040101010101" charset="-122"/>
              </a:rPr>
              <a:t>       禅师说：鲁智深，鲁智深！起身自绿林。两只防火眼，一片杀人心。忽地随潮归去，果然无处跟寻。咄！</a:t>
            </a:r>
            <a:r>
              <a:rPr lang="zh-CN" altLang="en-US" sz="2100">
                <a:solidFill>
                  <a:srgbClr val="FFC000"/>
                </a:solidFill>
                <a:latin typeface="华文新魏" panose="02010800040101010101" charset="-122"/>
                <a:ea typeface="华文新魏" panose="02010800040101010101" charset="-122"/>
              </a:rPr>
              <a:t>解使满空飞白玉，能令大地作黄金</a:t>
            </a:r>
            <a:r>
              <a:rPr lang="zh-CN" altLang="en-US" sz="2100">
                <a:solidFill>
                  <a:schemeClr val="bg1"/>
                </a:solidFill>
                <a:latin typeface="华文新魏" panose="02010800040101010101" charset="-122"/>
                <a:ea typeface="华文新魏" panose="02010800040101010101" charset="-122"/>
              </a:rPr>
              <a:t>。</a:t>
            </a:r>
          </a:p>
          <a:p>
            <a:pPr algn="l">
              <a:buClrTx/>
              <a:buSzTx/>
              <a:buNone/>
            </a:pPr>
            <a:r>
              <a:rPr lang="zh-CN" altLang="en-US" sz="2100">
                <a:solidFill>
                  <a:schemeClr val="bg1"/>
                </a:solidFill>
                <a:latin typeface="华文新魏" panose="02010800040101010101" charset="-122"/>
                <a:ea typeface="华文新魏" panose="02010800040101010101" charset="-122"/>
              </a:rPr>
              <a:t>        </a:t>
            </a:r>
          </a:p>
        </p:txBody>
      </p:sp>
    </p:spTree>
  </p:cSld>
  <p:clrMapOvr>
    <a:masterClrMapping/>
  </p:clrMapOvr>
  <p:transition>
    <p:random/>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b="7109"/>
          <a:stretch>
            <a:fillRect/>
          </a:stretch>
        </p:blipFill>
        <p:spPr>
          <a:xfrm>
            <a:off x="2350770" y="1753235"/>
            <a:ext cx="5070475" cy="2606040"/>
          </a:xfrm>
          <a:prstGeom prst="rect">
            <a:avLst/>
          </a:prstGeom>
        </p:spPr>
      </p:pic>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384" y="206045"/>
            <a:ext cx="1021306" cy="1429829"/>
          </a:xfrm>
          <a:prstGeom prst="rect">
            <a:avLst/>
          </a:prstGeom>
        </p:spPr>
      </p:pic>
      <p:sp>
        <p:nvSpPr>
          <p:cNvPr id="2" name="矩形: 圆角 4"/>
          <p:cNvSpPr/>
          <p:nvPr/>
        </p:nvSpPr>
        <p:spPr>
          <a:xfrm>
            <a:off x="3343275" y="784834"/>
            <a:ext cx="4077653" cy="968216"/>
          </a:xfrm>
          <a:prstGeom prst="roundRect">
            <a:avLst>
              <a:gd name="adj" fmla="val 0"/>
            </a:avLst>
          </a:prstGeom>
          <a:solidFill>
            <a:srgbClr val="AB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文本框 2"/>
          <p:cNvSpPr txBox="1"/>
          <p:nvPr/>
        </p:nvSpPr>
        <p:spPr>
          <a:xfrm>
            <a:off x="3739991" y="874845"/>
            <a:ext cx="3284220" cy="783590"/>
          </a:xfrm>
          <a:prstGeom prst="rect">
            <a:avLst/>
          </a:prstGeom>
          <a:noFill/>
        </p:spPr>
        <p:txBody>
          <a:bodyPr wrap="square" rtlCol="0">
            <a:spAutoFit/>
          </a:bodyPr>
          <a:lstStyle/>
          <a:p>
            <a:pPr algn="ctr"/>
            <a:r>
              <a:rPr lang="zh-CN" altLang="en-US" sz="4500" b="1">
                <a:solidFill>
                  <a:schemeClr val="bg1"/>
                </a:solidFill>
                <a:latin typeface="华文行楷" panose="02010800040101010101" charset="-122"/>
                <a:ea typeface="华文行楷" panose="02010800040101010101" charset="-122"/>
              </a:rPr>
              <a:t>人物对比</a:t>
            </a:r>
          </a:p>
        </p:txBody>
      </p:sp>
      <p:sp>
        <p:nvSpPr>
          <p:cNvPr id="8" name="矩形: 圆角 11"/>
          <p:cNvSpPr/>
          <p:nvPr/>
        </p:nvSpPr>
        <p:spPr>
          <a:xfrm>
            <a:off x="3159919" y="785310"/>
            <a:ext cx="141923" cy="967740"/>
          </a:xfrm>
          <a:prstGeom prst="roundRect">
            <a:avLst>
              <a:gd name="adj" fmla="val 0"/>
            </a:avLst>
          </a:prstGeom>
          <a:solidFill>
            <a:srgbClr val="AB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 name="矩形: 圆角 12"/>
          <p:cNvSpPr/>
          <p:nvPr/>
        </p:nvSpPr>
        <p:spPr>
          <a:xfrm>
            <a:off x="2351246" y="784834"/>
            <a:ext cx="767239" cy="968216"/>
          </a:xfrm>
          <a:prstGeom prst="roundRect">
            <a:avLst>
              <a:gd name="adj" fmla="val 0"/>
            </a:avLst>
          </a:prstGeom>
          <a:solidFill>
            <a:srgbClr val="AB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p:random/>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3" name="文本框 2"/>
          <p:cNvSpPr txBox="1"/>
          <p:nvPr/>
        </p:nvSpPr>
        <p:spPr>
          <a:xfrm>
            <a:off x="1022985" y="1350619"/>
            <a:ext cx="6750844" cy="598805"/>
          </a:xfrm>
          <a:prstGeom prst="rect">
            <a:avLst/>
          </a:prstGeom>
          <a:noFill/>
        </p:spPr>
        <p:txBody>
          <a:bodyPr wrap="square" rtlCol="0">
            <a:spAutoFit/>
          </a:bodyPr>
          <a:lstStyle/>
          <a:p>
            <a:r>
              <a:rPr lang="zh-CN" altLang="en-US" sz="3300" smtClean="0">
                <a:solidFill>
                  <a:schemeClr val="bg1"/>
                </a:solidFill>
                <a:latin typeface="华文新魏" panose="02010800040101010101" charset="-122"/>
                <a:ea typeface="华文新魏" panose="02010800040101010101" charset="-122"/>
              </a:rPr>
              <a:t>一、回顾</a:t>
            </a:r>
            <a:r>
              <a:rPr lang="zh-CN" altLang="en-US" sz="3300">
                <a:solidFill>
                  <a:schemeClr val="bg1"/>
                </a:solidFill>
                <a:latin typeface="华文新魏" panose="02010800040101010101" charset="-122"/>
                <a:ea typeface="华文新魏" panose="02010800040101010101" charset="-122"/>
              </a:rPr>
              <a:t>经典</a:t>
            </a:r>
            <a:r>
              <a:rPr lang="zh-CN" altLang="en-US" sz="3300" smtClean="0">
                <a:solidFill>
                  <a:schemeClr val="bg1"/>
                </a:solidFill>
                <a:latin typeface="华文新魏" panose="02010800040101010101" charset="-122"/>
                <a:ea typeface="华文新魏" panose="02010800040101010101" charset="-122"/>
              </a:rPr>
              <a:t>，</a:t>
            </a:r>
            <a:r>
              <a:rPr lang="zh-CN" altLang="en-US" sz="3300">
                <a:solidFill>
                  <a:schemeClr val="bg1"/>
                </a:solidFill>
                <a:latin typeface="华文新魏" panose="02010800040101010101" charset="-122"/>
                <a:ea typeface="华文新魏" panose="02010800040101010101" charset="-122"/>
              </a:rPr>
              <a:t>看一看我们的记忆</a:t>
            </a:r>
          </a:p>
        </p:txBody>
      </p:sp>
    </p:spTree>
  </p:cSld>
  <p:clrMapOvr>
    <a:masterClrMapping/>
  </p:clrMapOvr>
  <p:transition>
    <p:random/>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2" name="文本框 1"/>
          <p:cNvSpPr txBox="1"/>
          <p:nvPr/>
        </p:nvSpPr>
        <p:spPr>
          <a:xfrm>
            <a:off x="1247299" y="874369"/>
            <a:ext cx="7265194" cy="3784600"/>
          </a:xfrm>
          <a:prstGeom prst="rect">
            <a:avLst/>
          </a:prstGeom>
          <a:noFill/>
        </p:spPr>
        <p:txBody>
          <a:bodyPr wrap="square" rtlCol="0">
            <a:spAutoFit/>
          </a:bodyPr>
          <a:lstStyle/>
          <a:p>
            <a:r>
              <a:rPr lang="en-US" altLang="zh-CN" sz="3000">
                <a:solidFill>
                  <a:schemeClr val="bg1"/>
                </a:solidFill>
                <a:latin typeface="华文新魏" panose="02010800040101010101" charset="-122"/>
                <a:ea typeface="华文新魏" panose="02010800040101010101" charset="-122"/>
                <a:cs typeface="华文新魏" panose="02010800040101010101" charset="-122"/>
              </a:rPr>
              <a:t>      </a:t>
            </a:r>
            <a:r>
              <a:rPr lang="zh-CN" altLang="en-US" sz="3000">
                <a:solidFill>
                  <a:schemeClr val="bg1"/>
                </a:solidFill>
                <a:latin typeface="华文新魏" panose="02010800040101010101" charset="-122"/>
                <a:ea typeface="华文新魏" panose="02010800040101010101" charset="-122"/>
                <a:cs typeface="华文新魏" panose="02010800040101010101" charset="-122"/>
              </a:rPr>
              <a:t>【金批：此回方写过史进英雄，接手便写鲁达英雄；方写过史进粗糙，接手便写鲁达粗糙；方写过史进爽利，接手便写鲁达爽利；方写过史进剀直，接手便写鲁达剀直。作者盖特地走此险路，以显自家笔力。】</a:t>
            </a:r>
          </a:p>
          <a:p>
            <a:r>
              <a:rPr lang="en-US" altLang="zh-CN" sz="3000" smtClean="0">
                <a:solidFill>
                  <a:schemeClr val="bg1"/>
                </a:solidFill>
                <a:latin typeface="华文新魏" panose="02010800040101010101" charset="-122"/>
                <a:ea typeface="华文新魏" panose="02010800040101010101" charset="-122"/>
                <a:cs typeface="华文新魏" panose="02010800040101010101" charset="-122"/>
              </a:rPr>
              <a:t>       </a:t>
            </a:r>
          </a:p>
          <a:p>
            <a:r>
              <a:rPr lang="en-US" altLang="zh-CN" sz="1500" smtClean="0">
                <a:solidFill>
                  <a:schemeClr val="bg1"/>
                </a:solidFill>
                <a:latin typeface="华文新魏" panose="02010800040101010101" charset="-122"/>
                <a:ea typeface="华文新魏" panose="02010800040101010101" charset="-122"/>
                <a:cs typeface="华文新魏" panose="02010800040101010101" charset="-122"/>
              </a:rPr>
              <a:t>      </a:t>
            </a:r>
          </a:p>
          <a:p>
            <a:r>
              <a:rPr lang="en-US" altLang="zh-CN" sz="1500" smtClean="0">
                <a:solidFill>
                  <a:schemeClr val="bg1"/>
                </a:solidFill>
                <a:latin typeface="华文新魏" panose="02010800040101010101" charset="-122"/>
                <a:ea typeface="华文新魏" panose="02010800040101010101" charset="-122"/>
                <a:cs typeface="华文新魏" panose="02010800040101010101" charset="-122"/>
              </a:rPr>
              <a:t>        </a:t>
            </a:r>
            <a:endParaRPr lang="zh-CN" altLang="en-US" sz="1500">
              <a:solidFill>
                <a:schemeClr val="bg1"/>
              </a:solidFill>
              <a:latin typeface="华文新魏" panose="02010800040101010101" charset="-122"/>
              <a:ea typeface="华文新魏" panose="02010800040101010101" charset="-122"/>
              <a:cs typeface="华文新魏" panose="02010800040101010101" charset="-122"/>
            </a:endParaRPr>
          </a:p>
        </p:txBody>
      </p:sp>
    </p:spTree>
  </p:cSld>
  <p:clrMapOvr>
    <a:masterClrMapping/>
  </p:clrMapOvr>
  <p:transition>
    <p:random/>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2" name="文本框 1"/>
          <p:cNvSpPr txBox="1"/>
          <p:nvPr/>
        </p:nvSpPr>
        <p:spPr>
          <a:xfrm>
            <a:off x="2096453" y="659104"/>
            <a:ext cx="6416040" cy="4615815"/>
          </a:xfrm>
          <a:prstGeom prst="rect">
            <a:avLst/>
          </a:prstGeom>
          <a:noFill/>
        </p:spPr>
        <p:txBody>
          <a:bodyPr wrap="square" rtlCol="0">
            <a:spAutoFit/>
          </a:bodyPr>
          <a:lstStyle/>
          <a:p>
            <a:r>
              <a:rPr lang="en-US" altLang="zh-CN" sz="1500" smtClean="0">
                <a:solidFill>
                  <a:schemeClr val="bg1"/>
                </a:solidFill>
                <a:latin typeface="华文新魏" panose="02010800040101010101" charset="-122"/>
                <a:ea typeface="华文新魏" panose="02010800040101010101" charset="-122"/>
                <a:cs typeface="华文新魏" panose="02010800040101010101" charset="-122"/>
              </a:rPr>
              <a:t>        </a:t>
            </a:r>
            <a:r>
              <a:rPr lang="zh-CN" altLang="zh-CN" sz="2100" smtClean="0">
                <a:solidFill>
                  <a:schemeClr val="bg1"/>
                </a:solidFill>
                <a:latin typeface="华文新魏" panose="02010800040101010101" charset="-122"/>
                <a:ea typeface="华文新魏" panose="02010800040101010101" charset="-122"/>
                <a:cs typeface="华文新魏" panose="02010800040101010101" charset="-122"/>
              </a:rPr>
              <a:t>鲁智深</a:t>
            </a:r>
            <a:r>
              <a:rPr lang="zh-CN" altLang="zh-CN" sz="2100">
                <a:solidFill>
                  <a:schemeClr val="bg1"/>
                </a:solidFill>
                <a:latin typeface="华文新魏" panose="02010800040101010101" charset="-122"/>
                <a:ea typeface="华文新魏" panose="02010800040101010101" charset="-122"/>
                <a:cs typeface="华文新魏" panose="02010800040101010101" charset="-122"/>
              </a:rPr>
              <a:t>和武松有共同点，也有不同之处。</a:t>
            </a:r>
          </a:p>
          <a:p>
            <a:r>
              <a:rPr lang="zh-CN" altLang="zh-CN" sz="2100">
                <a:solidFill>
                  <a:schemeClr val="bg1"/>
                </a:solidFill>
                <a:latin typeface="华文新魏" panose="02010800040101010101" charset="-122"/>
                <a:ea typeface="华文新魏" panose="02010800040101010101" charset="-122"/>
                <a:cs typeface="华文新魏" panose="02010800040101010101" charset="-122"/>
              </a:rPr>
              <a:t>       在大闹五台山倒拔垂杨柳以及景阳冈打虎、手刃潘金莲的</a:t>
            </a:r>
            <a:r>
              <a:rPr lang="zh-CN" altLang="zh-CN" sz="2100">
                <a:solidFill>
                  <a:srgbClr val="FFC000"/>
                </a:solidFill>
                <a:latin typeface="华文新魏" panose="02010800040101010101" charset="-122"/>
                <a:ea typeface="华文新魏" panose="02010800040101010101" charset="-122"/>
                <a:cs typeface="华文新魏" panose="02010800040101010101" charset="-122"/>
              </a:rPr>
              <a:t>故事</a:t>
            </a:r>
            <a:r>
              <a:rPr lang="zh-CN" altLang="zh-CN" sz="2100">
                <a:solidFill>
                  <a:schemeClr val="bg1"/>
                </a:solidFill>
                <a:latin typeface="华文新魏" panose="02010800040101010101" charset="-122"/>
                <a:ea typeface="华文新魏" panose="02010800040101010101" charset="-122"/>
                <a:cs typeface="华文新魏" panose="02010800040101010101" charset="-122"/>
              </a:rPr>
              <a:t>中都可以反映出两位英雄的武艺高超。两人都很粗鲁，都选择了出家作为结局。</a:t>
            </a:r>
          </a:p>
          <a:p>
            <a:r>
              <a:rPr lang="zh-CN" altLang="zh-CN" sz="2100">
                <a:solidFill>
                  <a:schemeClr val="bg1"/>
                </a:solidFill>
                <a:latin typeface="华文新魏" panose="02010800040101010101" charset="-122"/>
                <a:ea typeface="华文新魏" panose="02010800040101010101" charset="-122"/>
                <a:cs typeface="华文新魏" panose="02010800040101010101" charset="-122"/>
              </a:rPr>
              <a:t>      在大闹野猪林等</a:t>
            </a:r>
            <a:r>
              <a:rPr lang="zh-CN" altLang="zh-CN" sz="2100">
                <a:solidFill>
                  <a:srgbClr val="FFC000"/>
                </a:solidFill>
                <a:latin typeface="华文新魏" panose="02010800040101010101" charset="-122"/>
                <a:ea typeface="华文新魏" panose="02010800040101010101" charset="-122"/>
                <a:cs typeface="华文新魏" panose="02010800040101010101" charset="-122"/>
              </a:rPr>
              <a:t>故事</a:t>
            </a:r>
            <a:r>
              <a:rPr lang="zh-CN" altLang="zh-CN" sz="2100">
                <a:solidFill>
                  <a:schemeClr val="bg1"/>
                </a:solidFill>
                <a:latin typeface="华文新魏" panose="02010800040101010101" charset="-122"/>
                <a:ea typeface="华文新魏" panose="02010800040101010101" charset="-122"/>
                <a:cs typeface="华文新魏" panose="02010800040101010101" charset="-122"/>
              </a:rPr>
              <a:t>中，可看出鲁智深重情重义，粗中有细。</a:t>
            </a:r>
            <a:r>
              <a:rPr lang="zh-CN" altLang="zh-CN" sz="2100">
                <a:solidFill>
                  <a:schemeClr val="bg1"/>
                </a:solidFill>
                <a:latin typeface="华文新魏" panose="02010800040101010101" charset="-122"/>
                <a:ea typeface="华文新魏" panose="02010800040101010101" charset="-122"/>
                <a:cs typeface="华文新魏" panose="02010800040101010101" charset="-122"/>
                <a:sym typeface="+mn-ea"/>
              </a:rPr>
              <a:t>他所杀皆是恶人，为天下人除害，是“大义”。</a:t>
            </a:r>
            <a:r>
              <a:rPr lang="zh-CN" altLang="zh-CN" sz="2100">
                <a:solidFill>
                  <a:schemeClr val="bg1"/>
                </a:solidFill>
                <a:latin typeface="华文新魏" panose="02010800040101010101" charset="-122"/>
                <a:ea typeface="华文新魏" panose="02010800040101010101" charset="-122"/>
                <a:cs typeface="华文新魏" panose="02010800040101010101" charset="-122"/>
              </a:rPr>
              <a:t>武松也重情义</a:t>
            </a:r>
            <a:r>
              <a:rPr lang="zh-CN" altLang="zh-CN" sz="2100" smtClean="0">
                <a:solidFill>
                  <a:schemeClr val="bg1"/>
                </a:solidFill>
                <a:latin typeface="华文新魏" panose="02010800040101010101" charset="-122"/>
                <a:ea typeface="华文新魏" panose="02010800040101010101" charset="-122"/>
                <a:cs typeface="华文新魏" panose="02010800040101010101" charset="-122"/>
              </a:rPr>
              <a:t>，为</a:t>
            </a:r>
            <a:r>
              <a:rPr lang="zh-CN" altLang="zh-CN" sz="2100">
                <a:solidFill>
                  <a:schemeClr val="bg1"/>
                </a:solidFill>
                <a:latin typeface="华文新魏" panose="02010800040101010101" charset="-122"/>
                <a:ea typeface="华文新魏" panose="02010800040101010101" charset="-122"/>
                <a:cs typeface="华文新魏" panose="02010800040101010101" charset="-122"/>
              </a:rPr>
              <a:t>报施恩的恩情，帮其夺回快活林，可见其为报恩的情。</a:t>
            </a:r>
            <a:r>
              <a:rPr lang="zh-CN" altLang="zh-CN" sz="2100" smtClean="0">
                <a:solidFill>
                  <a:schemeClr val="bg1"/>
                </a:solidFill>
                <a:latin typeface="华文新魏" panose="02010800040101010101" charset="-122"/>
                <a:ea typeface="华文新魏" panose="02010800040101010101" charset="-122"/>
                <a:cs typeface="华文新魏" panose="02010800040101010101" charset="-122"/>
              </a:rPr>
              <a:t>     </a:t>
            </a:r>
          </a:p>
          <a:p>
            <a:r>
              <a:rPr lang="zh-CN" altLang="zh-CN" sz="2100" smtClean="0">
                <a:solidFill>
                  <a:schemeClr val="bg1"/>
                </a:solidFill>
                <a:latin typeface="华文新魏" panose="02010800040101010101" charset="-122"/>
                <a:ea typeface="华文新魏" panose="02010800040101010101" charset="-122"/>
                <a:cs typeface="华文新魏" panose="02010800040101010101" charset="-122"/>
              </a:rPr>
              <a:t>      鲁智深</a:t>
            </a:r>
            <a:r>
              <a:rPr lang="zh-CN" altLang="zh-CN" sz="2100">
                <a:solidFill>
                  <a:schemeClr val="bg1"/>
                </a:solidFill>
                <a:latin typeface="华文新魏" panose="02010800040101010101" charset="-122"/>
                <a:ea typeface="华文新魏" panose="02010800040101010101" charset="-122"/>
                <a:cs typeface="华文新魏" panose="02010800040101010101" charset="-122"/>
              </a:rPr>
              <a:t>在听到金氏父女遭遇后</a:t>
            </a:r>
            <a:r>
              <a:rPr lang="zh-CN" altLang="zh-CN" sz="2100" smtClean="0">
                <a:solidFill>
                  <a:schemeClr val="bg1"/>
                </a:solidFill>
                <a:latin typeface="华文新魏" panose="02010800040101010101" charset="-122"/>
                <a:ea typeface="华文新魏" panose="02010800040101010101" charset="-122"/>
                <a:cs typeface="华文新魏" panose="02010800040101010101" charset="-122"/>
              </a:rPr>
              <a:t>大</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抱</a:t>
            </a:r>
            <a:r>
              <a:rPr lang="zh-CN" altLang="zh-CN" sz="2100" smtClean="0">
                <a:solidFill>
                  <a:schemeClr val="bg1"/>
                </a:solidFill>
                <a:latin typeface="华文新魏" panose="02010800040101010101" charset="-122"/>
                <a:ea typeface="华文新魏" panose="02010800040101010101" charset="-122"/>
                <a:cs typeface="华文新魏" panose="02010800040101010101" charset="-122"/>
              </a:rPr>
              <a:t>不平，</a:t>
            </a:r>
            <a:r>
              <a:rPr lang="zh-CN" altLang="en-US" sz="2100" smtClean="0">
                <a:solidFill>
                  <a:schemeClr val="bg1"/>
                </a:solidFill>
                <a:latin typeface="华文新魏" panose="02010800040101010101" charset="-122"/>
                <a:ea typeface="华文新魏" panose="02010800040101010101" charset="-122"/>
                <a:cs typeface="华文新魏" panose="02010800040101010101" charset="-122"/>
              </a:rPr>
              <a:t>江湖陌路相逢，外暴内热，</a:t>
            </a:r>
            <a:r>
              <a:rPr lang="zh-CN" altLang="zh-CN" sz="2100" smtClean="0">
                <a:solidFill>
                  <a:schemeClr val="bg1"/>
                </a:solidFill>
                <a:latin typeface="华文新魏" panose="02010800040101010101" charset="-122"/>
                <a:ea typeface="华文新魏" panose="02010800040101010101" charset="-122"/>
                <a:cs typeface="华文新魏" panose="02010800040101010101" charset="-122"/>
              </a:rPr>
              <a:t>可见</a:t>
            </a:r>
            <a:r>
              <a:rPr lang="zh-CN" altLang="zh-CN" sz="2100">
                <a:solidFill>
                  <a:schemeClr val="bg1"/>
                </a:solidFill>
                <a:latin typeface="华文新魏" panose="02010800040101010101" charset="-122"/>
                <a:ea typeface="华文新魏" panose="02010800040101010101" charset="-122"/>
                <a:cs typeface="华文新魏" panose="02010800040101010101" charset="-122"/>
              </a:rPr>
              <a:t>其为弱势</a:t>
            </a:r>
            <a:r>
              <a:rPr lang="zh-CN" altLang="zh-CN" sz="2100" smtClean="0">
                <a:solidFill>
                  <a:schemeClr val="bg1"/>
                </a:solidFill>
                <a:latin typeface="华文新魏" panose="02010800040101010101" charset="-122"/>
                <a:ea typeface="华文新魏" panose="02010800040101010101" charset="-122"/>
                <a:cs typeface="华文新魏" panose="02010800040101010101" charset="-122"/>
              </a:rPr>
              <a:t>群体的大慈悲。</a:t>
            </a:r>
            <a:r>
              <a:rPr lang="zh-CN" altLang="zh-CN" sz="2100">
                <a:solidFill>
                  <a:schemeClr val="bg1"/>
                </a:solidFill>
                <a:latin typeface="华文新魏" panose="02010800040101010101" charset="-122"/>
                <a:ea typeface="华文新魏" panose="02010800040101010101" charset="-122"/>
                <a:cs typeface="华文新魏" panose="02010800040101010101" charset="-122"/>
              </a:rPr>
              <a:t>武松</a:t>
            </a:r>
            <a:r>
              <a:rPr lang="zh-CN" altLang="zh-CN" sz="2100" smtClean="0">
                <a:solidFill>
                  <a:schemeClr val="bg1"/>
                </a:solidFill>
                <a:latin typeface="华文新魏" panose="02010800040101010101" charset="-122"/>
                <a:ea typeface="华文新魏" panose="02010800040101010101" charset="-122"/>
                <a:cs typeface="华文新魏" panose="02010800040101010101" charset="-122"/>
                <a:sym typeface="+mn-ea"/>
              </a:rPr>
              <a:t>在</a:t>
            </a:r>
            <a:r>
              <a:rPr lang="zh-CN" altLang="zh-CN" sz="2100">
                <a:solidFill>
                  <a:schemeClr val="bg1"/>
                </a:solidFill>
                <a:latin typeface="华文新魏" panose="02010800040101010101" charset="-122"/>
                <a:ea typeface="华文新魏" panose="02010800040101010101" charset="-122"/>
                <a:cs typeface="华文新魏" panose="02010800040101010101" charset="-122"/>
                <a:sym typeface="+mn-ea"/>
              </a:rPr>
              <a:t>醉打蒋门神、血溅鸳鸯楼中，他性情火爆，但滥杀无辜，和鲁智深形成对比</a:t>
            </a:r>
            <a:r>
              <a:rPr lang="zh-CN" altLang="zh-CN" sz="2100" smtClean="0">
                <a:solidFill>
                  <a:schemeClr val="bg1"/>
                </a:solidFill>
                <a:latin typeface="华文新魏" panose="02010800040101010101" charset="-122"/>
                <a:ea typeface="华文新魏" panose="02010800040101010101" charset="-122"/>
                <a:cs typeface="华文新魏" panose="02010800040101010101" charset="-122"/>
                <a:sym typeface="+mn-ea"/>
              </a:rPr>
              <a:t>。    </a:t>
            </a:r>
            <a:endParaRPr lang="zh-CN" altLang="zh-CN" sz="2100">
              <a:solidFill>
                <a:schemeClr val="bg1"/>
              </a:solidFill>
              <a:latin typeface="华文新魏" panose="02010800040101010101" charset="-122"/>
              <a:ea typeface="华文新魏" panose="02010800040101010101" charset="-122"/>
              <a:cs typeface="华文新魏" panose="02010800040101010101" charset="-122"/>
            </a:endParaRPr>
          </a:p>
          <a:p>
            <a:endParaRPr lang="zh-CN" altLang="en-US" sz="2100">
              <a:solidFill>
                <a:schemeClr val="bg1"/>
              </a:solidFill>
              <a:latin typeface="华文新魏" panose="02010800040101010101" charset="-122"/>
              <a:ea typeface="华文新魏" panose="02010800040101010101" charset="-122"/>
              <a:cs typeface="华文新魏" panose="02010800040101010101" charset="-122"/>
            </a:endParaRPr>
          </a:p>
          <a:p>
            <a:endParaRPr lang="zh-CN" altLang="en-US" sz="2100">
              <a:solidFill>
                <a:schemeClr val="bg1"/>
              </a:solidFill>
              <a:latin typeface="华文新魏" panose="02010800040101010101" charset="-122"/>
              <a:ea typeface="华文新魏" panose="02010800040101010101" charset="-122"/>
              <a:cs typeface="华文新魏" panose="02010800040101010101" charset="-122"/>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44813" y="2451838"/>
            <a:ext cx="1492377" cy="2130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4813" y="403122"/>
            <a:ext cx="1492377" cy="2048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random/>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7822"/>
            <a:ext cx="6009323" cy="511493"/>
          </a:xfrm>
          <a:prstGeom prst="rect">
            <a:avLst/>
          </a:prstGeom>
        </p:spPr>
        <p:txBody>
          <a:bodyPr wrap="square" lIns="68580" tIns="34290" rIns="68580" bIns="34290">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7" y="658654"/>
            <a:ext cx="6849428" cy="900246"/>
          </a:xfrm>
          <a:prstGeom prst="rect">
            <a:avLst/>
          </a:prstGeom>
          <a:noFill/>
        </p:spPr>
        <p:txBody>
          <a:bodyPr wrap="square" lIns="68580" tIns="34290" rIns="68580" bIns="34290" rtlCol="0">
            <a:spAutoFit/>
          </a:bodyPr>
          <a:lstStyle/>
          <a:p>
            <a:endParaRPr lang="zh-CN" altLang="en-US"/>
          </a:p>
          <a:p>
            <a:endParaRPr lang="zh-CN" altLang="en-US"/>
          </a:p>
          <a:p>
            <a:endParaRPr lang="zh-CN" altLang="en-US"/>
          </a:p>
        </p:txBody>
      </p:sp>
      <p:sp>
        <p:nvSpPr>
          <p:cNvPr id="2" name="文本框 1"/>
          <p:cNvSpPr txBox="1"/>
          <p:nvPr/>
        </p:nvSpPr>
        <p:spPr>
          <a:xfrm>
            <a:off x="1596390" y="550545"/>
            <a:ext cx="5805170" cy="4592955"/>
          </a:xfrm>
          <a:prstGeom prst="rect">
            <a:avLst/>
          </a:prstGeom>
          <a:noFill/>
        </p:spPr>
        <p:txBody>
          <a:bodyPr wrap="square" lIns="68580" tIns="34290" rIns="68580" bIns="34290" rtlCol="0">
            <a:spAutoFit/>
          </a:bodyPr>
          <a:lstStyle/>
          <a:p>
            <a:endParaRPr lang="zh-CN" altLang="en-US" sz="2100">
              <a:latin typeface="华文新魏" panose="02010800040101010101" charset="-122"/>
              <a:ea typeface="华文新魏" panose="02010800040101010101" charset="-122"/>
            </a:endParaRPr>
          </a:p>
          <a:p>
            <a:endParaRPr lang="zh-CN" altLang="en-US" sz="2100">
              <a:latin typeface="华文新魏" panose="02010800040101010101" charset="-122"/>
              <a:ea typeface="华文新魏" panose="02010800040101010101" charset="-122"/>
            </a:endParaRPr>
          </a:p>
          <a:p>
            <a:r>
              <a:rPr lang="zh-CN" altLang="zh-CN" sz="2100">
                <a:solidFill>
                  <a:schemeClr val="bg1"/>
                </a:solidFill>
                <a:latin typeface="华文新魏" panose="02010800040101010101" charset="-122"/>
                <a:ea typeface="华文新魏" panose="02010800040101010101" charset="-122"/>
              </a:rPr>
              <a:t>鲁智深和李逵</a:t>
            </a:r>
            <a:endParaRPr lang="en-US" altLang="zh-CN" sz="2100">
              <a:solidFill>
                <a:schemeClr val="bg1"/>
              </a:solidFill>
              <a:latin typeface="华文新魏" panose="02010800040101010101" charset="-122"/>
              <a:ea typeface="华文新魏" panose="02010800040101010101" charset="-122"/>
            </a:endParaRPr>
          </a:p>
          <a:p>
            <a:r>
              <a:rPr lang="zh-CN" altLang="zh-CN" sz="2100">
                <a:solidFill>
                  <a:schemeClr val="bg1"/>
                </a:solidFill>
                <a:latin typeface="华文新魏" panose="02010800040101010101" charset="-122"/>
                <a:ea typeface="华文新魏" panose="02010800040101010101" charset="-122"/>
              </a:rPr>
              <a:t>相同点：鲁莽、重情重义、武艺高强、豪爽大方、力大无穷、嫉恶如仇、为别人打抱不平。</a:t>
            </a:r>
            <a:endParaRPr lang="en-US" altLang="zh-CN" sz="2100">
              <a:solidFill>
                <a:schemeClr val="bg1"/>
              </a:solidFill>
              <a:latin typeface="华文新魏" panose="02010800040101010101" charset="-122"/>
              <a:ea typeface="华文新魏" panose="02010800040101010101" charset="-122"/>
            </a:endParaRPr>
          </a:p>
          <a:p>
            <a:endParaRPr lang="zh-CN" altLang="zh-CN" sz="2100">
              <a:solidFill>
                <a:schemeClr val="bg1"/>
              </a:solidFill>
              <a:latin typeface="华文新魏" panose="02010800040101010101" charset="-122"/>
              <a:ea typeface="华文新魏" panose="02010800040101010101" charset="-122"/>
            </a:endParaRPr>
          </a:p>
          <a:p>
            <a:r>
              <a:rPr lang="zh-CN" altLang="zh-CN" sz="2100">
                <a:solidFill>
                  <a:schemeClr val="bg1"/>
                </a:solidFill>
                <a:latin typeface="华文新魏" panose="02010800040101010101" charset="-122"/>
                <a:ea typeface="华文新魏" panose="02010800040101010101" charset="-122"/>
              </a:rPr>
              <a:t>不同点：李逵十分冲动，头脑简单，做事只顾及眼下。鲁智深粗中有细，会为自己留条后路，让自己及时脱身。处理人与人的关系上，李逵，他不理性，粗俗，纯朴之至，勇猛，滥杀无辜，却没有一杆秤去衡量善与恶。鲁智深相比而言，有头脑，理性，他行侠仗义，有仁义之心，无功利私心，纯粹之人。</a:t>
            </a:r>
          </a:p>
          <a:p>
            <a:endParaRPr lang="zh-CN" altLang="zh-CN" sz="2100">
              <a:solidFill>
                <a:schemeClr val="bg1"/>
              </a:solidFill>
              <a:latin typeface="华文新魏" panose="02010800040101010101" charset="-122"/>
              <a:ea typeface="华文新魏" panose="02010800040101010101"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07628" y="423391"/>
            <a:ext cx="1242431" cy="1818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549596" y="2550592"/>
            <a:ext cx="2223588" cy="2226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random/>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262063" y="659104"/>
            <a:ext cx="7054691" cy="553085"/>
          </a:xfrm>
          <a:prstGeom prst="rect">
            <a:avLst/>
          </a:prstGeom>
          <a:noFill/>
        </p:spPr>
        <p:txBody>
          <a:bodyPr wrap="square" rtlCol="0">
            <a:spAutoFit/>
          </a:bodyPr>
          <a:lstStyle/>
          <a:p>
            <a:r>
              <a:rPr lang="zh-CN" altLang="en-US" sz="3000">
                <a:solidFill>
                  <a:schemeClr val="bg1"/>
                </a:solidFill>
                <a:latin typeface="华文新魏" panose="02010800040101010101" charset="-122"/>
                <a:ea typeface="华文新魏" panose="02010800040101010101" charset="-122"/>
              </a:rPr>
              <a:t>五、提炼方法，归一归我们的层次</a:t>
            </a:r>
          </a:p>
        </p:txBody>
      </p:sp>
      <p:sp>
        <p:nvSpPr>
          <p:cNvPr id="4" name="TextBox 3"/>
          <p:cNvSpPr txBox="1"/>
          <p:nvPr/>
        </p:nvSpPr>
        <p:spPr>
          <a:xfrm>
            <a:off x="514826" y="1265370"/>
            <a:ext cx="7696200" cy="3230245"/>
          </a:xfrm>
          <a:prstGeom prst="rect">
            <a:avLst/>
          </a:prstGeom>
          <a:noFill/>
        </p:spPr>
        <p:txBody>
          <a:bodyPr wrap="square" rtlCol="0">
            <a:spAutoFit/>
          </a:bodyPr>
          <a:lstStyle/>
          <a:p>
            <a:r>
              <a:rPr lang="en-US" altLang="zh-CN" sz="1350" b="1" smtClean="0"/>
              <a:t>     </a:t>
            </a:r>
            <a:r>
              <a:rPr lang="en-US" altLang="zh-CN" sz="1350" b="1" smtClean="0">
                <a:latin typeface="华文新魏" panose="02010800040101010101" charset="-122"/>
                <a:ea typeface="华文新魏" panose="02010800040101010101" charset="-122"/>
                <a:cs typeface="华文新魏" panose="02010800040101010101" charset="-122"/>
              </a:rPr>
              <a:t> </a:t>
            </a:r>
            <a:r>
              <a:rPr lang="en-US" altLang="zh-CN" sz="2100" b="1" smtClean="0">
                <a:solidFill>
                  <a:schemeClr val="bg1"/>
                </a:solidFill>
                <a:latin typeface="华文新魏" panose="02010800040101010101" charset="-122"/>
                <a:ea typeface="华文新魏" panose="02010800040101010101" charset="-122"/>
                <a:cs typeface="华文新魏" panose="02010800040101010101" charset="-122"/>
              </a:rPr>
              <a:t>《</a:t>
            </a:r>
            <a:r>
              <a:rPr lang="zh-CN" altLang="en-US" sz="2100" b="1">
                <a:solidFill>
                  <a:schemeClr val="bg1"/>
                </a:solidFill>
                <a:latin typeface="华文新魏" panose="02010800040101010101" charset="-122"/>
                <a:ea typeface="华文新魏" panose="02010800040101010101" charset="-122"/>
                <a:cs typeface="华文新魏" panose="02010800040101010101" charset="-122"/>
              </a:rPr>
              <a:t>如何阅读一本书</a:t>
            </a:r>
            <a:r>
              <a:rPr lang="en-US" altLang="zh-CN" sz="2100" b="1">
                <a:solidFill>
                  <a:schemeClr val="bg1"/>
                </a:solidFill>
                <a:latin typeface="华文新魏" panose="02010800040101010101" charset="-122"/>
                <a:ea typeface="华文新魏" panose="02010800040101010101" charset="-122"/>
                <a:cs typeface="华文新魏" panose="02010800040101010101" charset="-122"/>
              </a:rPr>
              <a:t>》</a:t>
            </a:r>
            <a:r>
              <a:rPr lang="zh-CN" altLang="en-US" sz="2100" b="1">
                <a:solidFill>
                  <a:schemeClr val="bg1"/>
                </a:solidFill>
                <a:latin typeface="华文新魏" panose="02010800040101010101" charset="-122"/>
                <a:ea typeface="华文新魏" panose="02010800040101010101" charset="-122"/>
                <a:cs typeface="华文新魏" panose="02010800040101010101" charset="-122"/>
              </a:rPr>
              <a:t>莫提默</a:t>
            </a:r>
            <a:r>
              <a:rPr lang="en-US" altLang="zh-CN" sz="2100" b="1">
                <a:solidFill>
                  <a:schemeClr val="bg1"/>
                </a:solidFill>
                <a:latin typeface="华文新魏" panose="02010800040101010101" charset="-122"/>
                <a:ea typeface="华文新魏" panose="02010800040101010101" charset="-122"/>
                <a:cs typeface="华文新魏" panose="02010800040101010101" charset="-122"/>
              </a:rPr>
              <a:t>·J·</a:t>
            </a:r>
            <a:r>
              <a:rPr lang="zh-CN" altLang="en-US" sz="2100" b="1">
                <a:solidFill>
                  <a:schemeClr val="bg1"/>
                </a:solidFill>
                <a:latin typeface="华文新魏" panose="02010800040101010101" charset="-122"/>
                <a:ea typeface="华文新魏" panose="02010800040101010101" charset="-122"/>
                <a:cs typeface="华文新魏" panose="02010800040101010101" charset="-122"/>
              </a:rPr>
              <a:t>艾德勒，查尔斯</a:t>
            </a:r>
            <a:r>
              <a:rPr lang="en-US" altLang="zh-CN" sz="2100" b="1">
                <a:solidFill>
                  <a:schemeClr val="bg1"/>
                </a:solidFill>
                <a:latin typeface="华文新魏" panose="02010800040101010101" charset="-122"/>
                <a:ea typeface="华文新魏" panose="02010800040101010101" charset="-122"/>
                <a:cs typeface="华文新魏" panose="02010800040101010101" charset="-122"/>
              </a:rPr>
              <a:t>·</a:t>
            </a:r>
            <a:r>
              <a:rPr lang="zh-CN" altLang="en-US" sz="2100" b="1" smtClean="0">
                <a:solidFill>
                  <a:schemeClr val="bg1"/>
                </a:solidFill>
                <a:latin typeface="华文新魏" panose="02010800040101010101" charset="-122"/>
                <a:ea typeface="华文新魏" panose="02010800040101010101" charset="-122"/>
                <a:cs typeface="华文新魏" panose="02010800040101010101" charset="-122"/>
              </a:rPr>
              <a:t>范多伦 </a:t>
            </a:r>
            <a:endParaRPr lang="en-US" altLang="zh-CN" sz="2100" b="1" smtClean="0">
              <a:solidFill>
                <a:schemeClr val="bg1"/>
              </a:solidFill>
              <a:latin typeface="华文新魏" panose="02010800040101010101" charset="-122"/>
              <a:ea typeface="华文新魏" panose="02010800040101010101" charset="-122"/>
              <a:cs typeface="华文新魏" panose="02010800040101010101" charset="-122"/>
            </a:endParaRPr>
          </a:p>
          <a:p>
            <a:endParaRPr lang="en-US" altLang="zh-CN" sz="2100" b="1">
              <a:solidFill>
                <a:schemeClr val="bg1"/>
              </a:solidFill>
              <a:latin typeface="华文新魏" panose="02010800040101010101" charset="-122"/>
              <a:ea typeface="华文新魏" panose="02010800040101010101" charset="-122"/>
              <a:cs typeface="华文新魏" panose="02010800040101010101" charset="-122"/>
            </a:endParaRPr>
          </a:p>
          <a:p>
            <a:r>
              <a:rPr lang="en-US" altLang="zh-CN" sz="1350" b="1" smtClean="0">
                <a:solidFill>
                  <a:schemeClr val="bg1"/>
                </a:solidFill>
                <a:latin typeface="华文新魏" panose="02010800040101010101" charset="-122"/>
                <a:ea typeface="华文新魏" panose="02010800040101010101" charset="-122"/>
                <a:cs typeface="华文新魏" panose="02010800040101010101" charset="-122"/>
              </a:rPr>
              <a:t>       </a:t>
            </a:r>
            <a:r>
              <a:rPr lang="zh-CN" altLang="en-US" sz="2700" smtClean="0">
                <a:solidFill>
                  <a:schemeClr val="bg1"/>
                </a:solidFill>
                <a:latin typeface="华文新魏" panose="02010800040101010101" charset="-122"/>
                <a:ea typeface="华文新魏" panose="02010800040101010101" charset="-122"/>
                <a:cs typeface="华文新魏" panose="02010800040101010101" charset="-122"/>
              </a:rPr>
              <a:t>讨论</a:t>
            </a:r>
            <a:r>
              <a:rPr lang="zh-CN" altLang="en-US" sz="2700">
                <a:solidFill>
                  <a:schemeClr val="bg1"/>
                </a:solidFill>
                <a:latin typeface="华文新魏" panose="02010800040101010101" charset="-122"/>
                <a:ea typeface="华文新魏" panose="02010800040101010101" charset="-122"/>
                <a:cs typeface="华文新魏" panose="02010800040101010101" charset="-122"/>
              </a:rPr>
              <a:t>了阅读的四个层次，即 ：</a:t>
            </a:r>
            <a:r>
              <a:rPr lang="zh-CN" altLang="en-US" sz="2700" smtClean="0">
                <a:solidFill>
                  <a:srgbClr val="FFC000"/>
                </a:solidFill>
                <a:latin typeface="华文新魏" panose="02010800040101010101" charset="-122"/>
                <a:ea typeface="华文新魏" panose="02010800040101010101" charset="-122"/>
                <a:cs typeface="华文新魏" panose="02010800040101010101" charset="-122"/>
              </a:rPr>
              <a:t>基础</a:t>
            </a:r>
            <a:r>
              <a:rPr lang="zh-CN" altLang="en-US" sz="2700">
                <a:solidFill>
                  <a:srgbClr val="FFC000"/>
                </a:solidFill>
                <a:latin typeface="华文新魏" panose="02010800040101010101" charset="-122"/>
                <a:ea typeface="华文新魏" panose="02010800040101010101" charset="-122"/>
                <a:cs typeface="华文新魏" panose="02010800040101010101" charset="-122"/>
              </a:rPr>
              <a:t>阅读</a:t>
            </a:r>
            <a:endParaRPr lang="en-US" altLang="zh-CN" sz="2700" smtClean="0">
              <a:solidFill>
                <a:srgbClr val="FFC000"/>
              </a:solidFill>
              <a:latin typeface="华文新魏" panose="02010800040101010101" charset="-122"/>
              <a:ea typeface="华文新魏" panose="02010800040101010101" charset="-122"/>
              <a:cs typeface="华文新魏" panose="02010800040101010101" charset="-122"/>
            </a:endParaRPr>
          </a:p>
          <a:p>
            <a:r>
              <a:rPr lang="en-US" altLang="zh-CN" sz="2700">
                <a:solidFill>
                  <a:srgbClr val="FFC000"/>
                </a:solidFill>
                <a:latin typeface="华文新魏" panose="02010800040101010101" charset="-122"/>
                <a:ea typeface="华文新魏" panose="02010800040101010101" charset="-122"/>
                <a:cs typeface="华文新魏" panose="02010800040101010101" charset="-122"/>
              </a:rPr>
              <a:t> </a:t>
            </a:r>
            <a:r>
              <a:rPr lang="en-US" altLang="zh-CN" sz="2700" smtClean="0">
                <a:solidFill>
                  <a:srgbClr val="FFC000"/>
                </a:solidFill>
                <a:latin typeface="华文新魏" panose="02010800040101010101" charset="-122"/>
                <a:ea typeface="华文新魏" panose="02010800040101010101" charset="-122"/>
                <a:cs typeface="华文新魏" panose="02010800040101010101" charset="-122"/>
              </a:rPr>
              <a:t>                                                         </a:t>
            </a:r>
            <a:r>
              <a:rPr lang="zh-CN" altLang="en-US" sz="2700" smtClean="0">
                <a:solidFill>
                  <a:srgbClr val="FFC000"/>
                </a:solidFill>
                <a:latin typeface="华文新魏" panose="02010800040101010101" charset="-122"/>
                <a:ea typeface="华文新魏" panose="02010800040101010101" charset="-122"/>
                <a:cs typeface="华文新魏" panose="02010800040101010101" charset="-122"/>
              </a:rPr>
              <a:t>检视</a:t>
            </a:r>
            <a:r>
              <a:rPr lang="zh-CN" altLang="en-US" sz="2700">
                <a:solidFill>
                  <a:srgbClr val="FFC000"/>
                </a:solidFill>
                <a:latin typeface="华文新魏" panose="02010800040101010101" charset="-122"/>
                <a:ea typeface="华文新魏" panose="02010800040101010101" charset="-122"/>
                <a:cs typeface="华文新魏" panose="02010800040101010101" charset="-122"/>
              </a:rPr>
              <a:t>阅读</a:t>
            </a:r>
            <a:endParaRPr lang="en-US" altLang="zh-CN" sz="2700" smtClean="0">
              <a:solidFill>
                <a:srgbClr val="FFC000"/>
              </a:solidFill>
              <a:latin typeface="华文新魏" panose="02010800040101010101" charset="-122"/>
              <a:ea typeface="华文新魏" panose="02010800040101010101" charset="-122"/>
              <a:cs typeface="华文新魏" panose="02010800040101010101" charset="-122"/>
            </a:endParaRPr>
          </a:p>
          <a:p>
            <a:r>
              <a:rPr lang="en-US" altLang="zh-CN" sz="2700">
                <a:solidFill>
                  <a:srgbClr val="FFC000"/>
                </a:solidFill>
                <a:latin typeface="华文新魏" panose="02010800040101010101" charset="-122"/>
                <a:ea typeface="华文新魏" panose="02010800040101010101" charset="-122"/>
                <a:cs typeface="华文新魏" panose="02010800040101010101" charset="-122"/>
              </a:rPr>
              <a:t> </a:t>
            </a:r>
            <a:r>
              <a:rPr lang="en-US" altLang="zh-CN" sz="2700" smtClean="0">
                <a:solidFill>
                  <a:srgbClr val="FFC000"/>
                </a:solidFill>
                <a:latin typeface="华文新魏" panose="02010800040101010101" charset="-122"/>
                <a:ea typeface="华文新魏" panose="02010800040101010101" charset="-122"/>
                <a:cs typeface="华文新魏" panose="02010800040101010101" charset="-122"/>
              </a:rPr>
              <a:t>                                                         </a:t>
            </a:r>
            <a:r>
              <a:rPr lang="zh-CN" altLang="en-US" sz="2700" smtClean="0">
                <a:solidFill>
                  <a:srgbClr val="FFC000"/>
                </a:solidFill>
                <a:latin typeface="华文新魏" panose="02010800040101010101" charset="-122"/>
                <a:ea typeface="华文新魏" panose="02010800040101010101" charset="-122"/>
                <a:cs typeface="华文新魏" panose="02010800040101010101" charset="-122"/>
              </a:rPr>
              <a:t>分析</a:t>
            </a:r>
            <a:r>
              <a:rPr lang="zh-CN" altLang="en-US" sz="2700">
                <a:solidFill>
                  <a:srgbClr val="FFC000"/>
                </a:solidFill>
                <a:latin typeface="华文新魏" panose="02010800040101010101" charset="-122"/>
                <a:ea typeface="华文新魏" panose="02010800040101010101" charset="-122"/>
                <a:cs typeface="华文新魏" panose="02010800040101010101" charset="-122"/>
              </a:rPr>
              <a:t>阅读</a:t>
            </a:r>
            <a:endParaRPr lang="en-US" altLang="zh-CN" sz="2700" smtClean="0">
              <a:solidFill>
                <a:srgbClr val="FFC000"/>
              </a:solidFill>
              <a:latin typeface="华文新魏" panose="02010800040101010101" charset="-122"/>
              <a:ea typeface="华文新魏" panose="02010800040101010101" charset="-122"/>
              <a:cs typeface="华文新魏" panose="02010800040101010101" charset="-122"/>
            </a:endParaRPr>
          </a:p>
          <a:p>
            <a:r>
              <a:rPr lang="en-US" altLang="zh-CN" sz="2700">
                <a:solidFill>
                  <a:srgbClr val="FFC000"/>
                </a:solidFill>
                <a:latin typeface="华文新魏" panose="02010800040101010101" charset="-122"/>
                <a:ea typeface="华文新魏" panose="02010800040101010101" charset="-122"/>
                <a:cs typeface="华文新魏" panose="02010800040101010101" charset="-122"/>
              </a:rPr>
              <a:t> </a:t>
            </a:r>
            <a:r>
              <a:rPr lang="en-US" altLang="zh-CN" sz="2700" smtClean="0">
                <a:solidFill>
                  <a:srgbClr val="FFC000"/>
                </a:solidFill>
                <a:latin typeface="华文新魏" panose="02010800040101010101" charset="-122"/>
                <a:ea typeface="华文新魏" panose="02010800040101010101" charset="-122"/>
                <a:cs typeface="华文新魏" panose="02010800040101010101" charset="-122"/>
              </a:rPr>
              <a:t>                                                         </a:t>
            </a:r>
            <a:r>
              <a:rPr lang="zh-CN" altLang="en-US" sz="2700" smtClean="0">
                <a:solidFill>
                  <a:srgbClr val="FFC000"/>
                </a:solidFill>
                <a:latin typeface="华文新魏" panose="02010800040101010101" charset="-122"/>
                <a:ea typeface="华文新魏" panose="02010800040101010101" charset="-122"/>
                <a:cs typeface="华文新魏" panose="02010800040101010101" charset="-122"/>
              </a:rPr>
              <a:t>主题</a:t>
            </a:r>
            <a:r>
              <a:rPr lang="zh-CN" altLang="en-US" sz="2700">
                <a:solidFill>
                  <a:srgbClr val="FFC000"/>
                </a:solidFill>
                <a:latin typeface="华文新魏" panose="02010800040101010101" charset="-122"/>
                <a:ea typeface="华文新魏" panose="02010800040101010101" charset="-122"/>
                <a:cs typeface="华文新魏" panose="02010800040101010101" charset="-122"/>
              </a:rPr>
              <a:t>阅读</a:t>
            </a:r>
            <a:br>
              <a:rPr lang="zh-CN" altLang="en-US" sz="2700">
                <a:solidFill>
                  <a:srgbClr val="FFC000"/>
                </a:solidFill>
                <a:latin typeface="华文新魏" panose="02010800040101010101" charset="-122"/>
                <a:ea typeface="华文新魏" panose="02010800040101010101" charset="-122"/>
                <a:cs typeface="华文新魏" panose="02010800040101010101" charset="-122"/>
              </a:rPr>
            </a:br>
            <a:br>
              <a:rPr lang="zh-CN" altLang="en-US" sz="2700">
                <a:solidFill>
                  <a:schemeClr val="bg1"/>
                </a:solidFill>
                <a:latin typeface="华文新魏" panose="02010800040101010101" charset="-122"/>
                <a:ea typeface="华文新魏" panose="02010800040101010101" charset="-122"/>
                <a:cs typeface="华文新魏" panose="02010800040101010101" charset="-122"/>
              </a:rPr>
            </a:br>
            <a:endParaRPr lang="zh-CN" altLang="en-US" sz="2700" b="1">
              <a:solidFill>
                <a:schemeClr val="bg1"/>
              </a:solidFill>
              <a:latin typeface="华文新魏" panose="02010800040101010101" charset="-122"/>
              <a:ea typeface="华文新魏" panose="02010800040101010101" charset="-122"/>
              <a:cs typeface="华文新魏" panose="02010800040101010101" charset="-122"/>
            </a:endParaRPr>
          </a:p>
        </p:txBody>
      </p:sp>
    </p:spTree>
  </p:cSld>
  <p:clrMapOvr>
    <a:masterClrMapping/>
  </p:clrMapOvr>
  <p:transition>
    <p:random/>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2" name="文本框 1"/>
          <p:cNvSpPr txBox="1"/>
          <p:nvPr/>
        </p:nvSpPr>
        <p:spPr>
          <a:xfrm>
            <a:off x="1368266" y="961522"/>
            <a:ext cx="4484370" cy="506730"/>
          </a:xfrm>
          <a:prstGeom prst="rect">
            <a:avLst/>
          </a:prstGeom>
          <a:noFill/>
        </p:spPr>
        <p:txBody>
          <a:bodyPr wrap="square" rtlCol="0">
            <a:spAutoFit/>
          </a:bodyPr>
          <a:lstStyle/>
          <a:p>
            <a:endParaRPr lang="zh-CN" altLang="en-US" sz="1350"/>
          </a:p>
          <a:p>
            <a:endParaRPr lang="zh-CN" altLang="en-US" sz="135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79270" y="1039151"/>
            <a:ext cx="5719763" cy="3665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63893" y="451935"/>
            <a:ext cx="8391049" cy="414020"/>
          </a:xfrm>
          <a:prstGeom prst="rect">
            <a:avLst/>
          </a:prstGeom>
          <a:noFill/>
        </p:spPr>
        <p:txBody>
          <a:bodyPr wrap="square" rtlCol="0">
            <a:spAutoFit/>
          </a:bodyPr>
          <a:lstStyle/>
          <a:p>
            <a:r>
              <a:rPr lang="en-US" altLang="zh-CN" sz="2100">
                <a:solidFill>
                  <a:schemeClr val="bg1"/>
                </a:solidFill>
                <a:latin typeface="华文新魏" panose="02010800040101010101" charset="-122"/>
                <a:ea typeface="华文新魏" panose="02010800040101010101" charset="-122"/>
                <a:cs typeface="华文新魏" panose="02010800040101010101" charset="-122"/>
              </a:rPr>
              <a:t>1</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 </a:t>
            </a:r>
            <a:r>
              <a:rPr lang="zh-CN" altLang="zh-CN" sz="2100">
                <a:solidFill>
                  <a:schemeClr val="bg1"/>
                </a:solidFill>
                <a:latin typeface="华文新魏" panose="02010800040101010101" charset="-122"/>
                <a:ea typeface="华文新魏" panose="02010800040101010101" charset="-122"/>
                <a:cs typeface="华文新魏" panose="02010800040101010101" charset="-122"/>
              </a:rPr>
              <a:t>基础阅读</a:t>
            </a:r>
            <a:r>
              <a:rPr lang="zh-CN" altLang="en-US" sz="2100">
                <a:solidFill>
                  <a:schemeClr val="bg1"/>
                </a:solidFill>
                <a:latin typeface="华文新魏" panose="02010800040101010101" charset="-122"/>
                <a:ea typeface="华文新魏" panose="02010800040101010101" charset="-122"/>
                <a:cs typeface="华文新魏" panose="02010800040101010101" charset="-122"/>
              </a:rPr>
              <a:t>，</a:t>
            </a:r>
            <a:r>
              <a:rPr lang="zh-CN" altLang="zh-CN" sz="2100">
                <a:solidFill>
                  <a:schemeClr val="bg1"/>
                </a:solidFill>
                <a:latin typeface="华文新魏" panose="02010800040101010101" charset="-122"/>
                <a:ea typeface="华文新魏" panose="02010800040101010101" charset="-122"/>
                <a:cs typeface="华文新魏" panose="02010800040101010101" charset="-122"/>
              </a:rPr>
              <a:t>阅读的时候你能看懂这些字，看完后知道作者讲了什么</a:t>
            </a:r>
            <a:endParaRPr lang="zh-CN" altLang="en-US" sz="2100">
              <a:solidFill>
                <a:schemeClr val="bg1"/>
              </a:solidFill>
              <a:latin typeface="华文新魏" panose="02010800040101010101" charset="-122"/>
              <a:ea typeface="华文新魏" panose="02010800040101010101" charset="-122"/>
              <a:cs typeface="华文新魏" panose="02010800040101010101" charset="-122"/>
            </a:endParaRPr>
          </a:p>
        </p:txBody>
      </p:sp>
    </p:spTree>
  </p:cSld>
  <p:clrMapOvr>
    <a:masterClrMapping/>
  </p:clrMapOvr>
  <p:transition>
    <p:random/>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306354" y="526230"/>
            <a:ext cx="6887051" cy="4091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415642" y="673153"/>
            <a:ext cx="6669248" cy="783590"/>
          </a:xfrm>
          <a:prstGeom prst="rect">
            <a:avLst/>
          </a:prstGeom>
          <a:noFill/>
        </p:spPr>
        <p:txBody>
          <a:bodyPr wrap="square" rtlCol="0">
            <a:spAutoFit/>
          </a:bodyPr>
          <a:lstStyle/>
          <a:p>
            <a:r>
              <a:rPr lang="en-US" altLang="zh-CN" sz="1350" b="1"/>
              <a:t>2</a:t>
            </a:r>
            <a:r>
              <a:rPr lang="zh-CN" altLang="en-US" sz="1350" b="1"/>
              <a:t>、</a:t>
            </a:r>
            <a:r>
              <a:rPr lang="en-US" altLang="zh-CN" sz="1500">
                <a:latin typeface="华文新魏" panose="02010800040101010101" charset="-122"/>
                <a:ea typeface="华文新魏" panose="02010800040101010101" charset="-122"/>
                <a:cs typeface="华文新魏" panose="02010800040101010101" charset="-122"/>
              </a:rPr>
              <a:t> </a:t>
            </a:r>
            <a:r>
              <a:rPr lang="zh-CN" altLang="zh-CN" sz="1500">
                <a:latin typeface="华文新魏" panose="02010800040101010101" charset="-122"/>
                <a:ea typeface="华文新魏" panose="02010800040101010101" charset="-122"/>
                <a:cs typeface="华文新魏" panose="02010800040101010101" charset="-122"/>
              </a:rPr>
              <a:t>检视阅读，又分为粗读和略读，简单</a:t>
            </a:r>
            <a:r>
              <a:rPr lang="zh-CN" altLang="en-US" sz="1500">
                <a:latin typeface="华文新魏" panose="02010800040101010101" charset="-122"/>
                <a:ea typeface="华文新魏" panose="02010800040101010101" charset="-122"/>
                <a:cs typeface="华文新魏" panose="02010800040101010101" charset="-122"/>
              </a:rPr>
              <a:t>说</a:t>
            </a:r>
            <a:r>
              <a:rPr lang="zh-CN" altLang="zh-CN" sz="1500">
                <a:latin typeface="华文新魏" panose="02010800040101010101" charset="-122"/>
                <a:ea typeface="华文新魏" panose="02010800040101010101" charset="-122"/>
                <a:cs typeface="华文新魏" panose="02010800040101010101" charset="-122"/>
              </a:rPr>
              <a:t>就是在教我们用怎样的方法进行快速的阅读并掌握其书的大概意思以及脉络结构</a:t>
            </a:r>
            <a:r>
              <a:rPr lang="zh-CN" altLang="en-US" sz="1500">
                <a:latin typeface="华文新魏" panose="02010800040101010101" charset="-122"/>
                <a:ea typeface="华文新魏" panose="02010800040101010101" charset="-122"/>
                <a:cs typeface="华文新魏" panose="02010800040101010101" charset="-122"/>
              </a:rPr>
              <a:t>。</a:t>
            </a:r>
            <a:r>
              <a:rPr lang="zh-CN" altLang="zh-CN" sz="1500">
                <a:latin typeface="华文新魏" panose="02010800040101010101" charset="-122"/>
                <a:ea typeface="华文新魏" panose="02010800040101010101" charset="-122"/>
                <a:cs typeface="华文新魏" panose="02010800040101010101" charset="-122"/>
              </a:rPr>
              <a:t>只有进入检视阅读才是我们真正进入阅读的阶段</a:t>
            </a:r>
            <a:r>
              <a:rPr lang="zh-CN" altLang="en-US" sz="1500">
                <a:latin typeface="华文新魏" panose="02010800040101010101" charset="-122"/>
                <a:ea typeface="华文新魏" panose="02010800040101010101" charset="-122"/>
                <a:cs typeface="华文新魏" panose="02010800040101010101" charset="-122"/>
              </a:rPr>
              <a:t>。</a:t>
            </a:r>
            <a:endParaRPr lang="en-US" altLang="zh-CN" sz="1500">
              <a:latin typeface="华文新魏" panose="02010800040101010101" charset="-122"/>
              <a:ea typeface="华文新魏" panose="02010800040101010101" charset="-122"/>
              <a:cs typeface="华文新魏" panose="02010800040101010101" charset="-122"/>
            </a:endParaRPr>
          </a:p>
        </p:txBody>
      </p:sp>
    </p:spTree>
  </p:cSld>
  <p:clrMapOvr>
    <a:masterClrMapping/>
  </p:clrMapOvr>
  <p:transition>
    <p:random/>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2" name="文本框 1"/>
          <p:cNvSpPr txBox="1"/>
          <p:nvPr/>
        </p:nvSpPr>
        <p:spPr>
          <a:xfrm>
            <a:off x="1368266" y="961522"/>
            <a:ext cx="4484370" cy="506730"/>
          </a:xfrm>
          <a:prstGeom prst="rect">
            <a:avLst/>
          </a:prstGeom>
          <a:noFill/>
        </p:spPr>
        <p:txBody>
          <a:bodyPr wrap="square" rtlCol="0">
            <a:spAutoFit/>
          </a:bodyPr>
          <a:lstStyle/>
          <a:p>
            <a:endParaRPr lang="zh-CN" altLang="en-US" sz="1350"/>
          </a:p>
          <a:p>
            <a:endParaRPr lang="zh-CN" altLang="en-US" sz="135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368266" y="1445392"/>
            <a:ext cx="6292215" cy="3104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47120" y="546232"/>
            <a:ext cx="7078211" cy="922020"/>
          </a:xfrm>
          <a:prstGeom prst="rect">
            <a:avLst/>
          </a:prstGeom>
          <a:noFill/>
        </p:spPr>
        <p:txBody>
          <a:bodyPr wrap="square" rtlCol="0">
            <a:spAutoFit/>
          </a:bodyPr>
          <a:lstStyle/>
          <a:p>
            <a:r>
              <a:rPr lang="en-US" altLang="zh-CN" b="1">
                <a:solidFill>
                  <a:schemeClr val="bg1"/>
                </a:solidFill>
                <a:latin typeface="华文新魏" panose="02010800040101010101" charset="-122"/>
                <a:ea typeface="华文新魏" panose="02010800040101010101" charset="-122"/>
                <a:cs typeface="华文新魏" panose="02010800040101010101" charset="-122"/>
              </a:rPr>
              <a:t>3</a:t>
            </a:r>
            <a:r>
              <a:rPr lang="zh-CN" altLang="en-US" b="1">
                <a:solidFill>
                  <a:schemeClr val="bg1"/>
                </a:solidFill>
                <a:latin typeface="华文新魏" panose="02010800040101010101" charset="-122"/>
                <a:ea typeface="华文新魏" panose="02010800040101010101" charset="-122"/>
                <a:cs typeface="华文新魏" panose="02010800040101010101" charset="-122"/>
              </a:rPr>
              <a:t>、</a:t>
            </a:r>
            <a:r>
              <a:rPr lang="zh-CN" altLang="zh-CN">
                <a:solidFill>
                  <a:schemeClr val="bg1"/>
                </a:solidFill>
                <a:latin typeface="华文新魏" panose="02010800040101010101" charset="-122"/>
                <a:ea typeface="华文新魏" panose="02010800040101010101" charset="-122"/>
                <a:cs typeface="华文新魏" panose="02010800040101010101" charset="-122"/>
              </a:rPr>
              <a:t>分析阅读</a:t>
            </a:r>
            <a:r>
              <a:rPr lang="zh-CN" altLang="en-US">
                <a:solidFill>
                  <a:schemeClr val="bg1"/>
                </a:solidFill>
                <a:latin typeface="华文新魏" panose="02010800040101010101" charset="-122"/>
                <a:ea typeface="华文新魏" panose="02010800040101010101" charset="-122"/>
                <a:cs typeface="华文新魏" panose="02010800040101010101" charset="-122"/>
              </a:rPr>
              <a:t>，</a:t>
            </a:r>
            <a:r>
              <a:rPr lang="zh-CN" altLang="zh-CN">
                <a:solidFill>
                  <a:schemeClr val="bg1"/>
                </a:solidFill>
                <a:latin typeface="华文新魏" panose="02010800040101010101" charset="-122"/>
                <a:ea typeface="华文新魏" panose="02010800040101010101" charset="-122"/>
                <a:cs typeface="华文新魏" panose="02010800040101010101" charset="-122"/>
              </a:rPr>
              <a:t>在无限的时间最大化、最完整的去吃透一本书，分析阅读者一定会在阅读当中提出一系列系统性的问题来拆读这本书，并且通过自己的阅读分析来解决所有的</a:t>
            </a:r>
            <a:r>
              <a:rPr lang="zh-CN" altLang="zh-CN" smtClean="0">
                <a:solidFill>
                  <a:schemeClr val="bg1"/>
                </a:solidFill>
                <a:latin typeface="华文新魏" panose="02010800040101010101" charset="-122"/>
                <a:ea typeface="华文新魏" panose="02010800040101010101" charset="-122"/>
                <a:cs typeface="华文新魏" panose="02010800040101010101" charset="-122"/>
              </a:rPr>
              <a:t>问题</a:t>
            </a:r>
            <a:r>
              <a:rPr lang="zh-CN" altLang="en-US" smtClean="0">
                <a:solidFill>
                  <a:schemeClr val="bg1"/>
                </a:solidFill>
                <a:latin typeface="华文新魏" panose="02010800040101010101" charset="-122"/>
                <a:ea typeface="华文新魏" panose="02010800040101010101" charset="-122"/>
                <a:cs typeface="华文新魏" panose="02010800040101010101" charset="-122"/>
              </a:rPr>
              <a:t>。</a:t>
            </a:r>
          </a:p>
        </p:txBody>
      </p:sp>
    </p:spTree>
  </p:cSld>
  <p:clrMapOvr>
    <a:masterClrMapping/>
  </p:clrMapOvr>
  <p:transition>
    <p:random/>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2" name="文本框 1"/>
          <p:cNvSpPr txBox="1"/>
          <p:nvPr/>
        </p:nvSpPr>
        <p:spPr>
          <a:xfrm>
            <a:off x="1368266" y="961522"/>
            <a:ext cx="4484370" cy="506730"/>
          </a:xfrm>
          <a:prstGeom prst="rect">
            <a:avLst/>
          </a:prstGeom>
          <a:noFill/>
        </p:spPr>
        <p:txBody>
          <a:bodyPr wrap="square" rtlCol="0">
            <a:spAutoFit/>
          </a:bodyPr>
          <a:lstStyle/>
          <a:p>
            <a:endParaRPr lang="zh-CN" altLang="en-US" sz="1350"/>
          </a:p>
          <a:p>
            <a:endParaRPr lang="zh-CN" altLang="en-US" sz="1350"/>
          </a:p>
        </p:txBody>
      </p:sp>
      <p:sp>
        <p:nvSpPr>
          <p:cNvPr id="4" name="TextBox 3"/>
          <p:cNvSpPr txBox="1"/>
          <p:nvPr/>
        </p:nvSpPr>
        <p:spPr>
          <a:xfrm>
            <a:off x="1189139" y="555307"/>
            <a:ext cx="6247701" cy="922020"/>
          </a:xfrm>
          <a:prstGeom prst="rect">
            <a:avLst/>
          </a:prstGeom>
          <a:noFill/>
        </p:spPr>
        <p:txBody>
          <a:bodyPr wrap="square" rtlCol="0">
            <a:spAutoFit/>
          </a:bodyPr>
          <a:lstStyle/>
          <a:p>
            <a:r>
              <a:rPr lang="en-US" altLang="zh-CN" smtClean="0">
                <a:solidFill>
                  <a:schemeClr val="bg1"/>
                </a:solidFill>
                <a:latin typeface="华文新魏" panose="02010800040101010101" charset="-122"/>
                <a:ea typeface="华文新魏" panose="02010800040101010101" charset="-122"/>
              </a:rPr>
              <a:t>4</a:t>
            </a:r>
            <a:r>
              <a:rPr lang="zh-CN" altLang="en-US" smtClean="0">
                <a:solidFill>
                  <a:schemeClr val="bg1"/>
                </a:solidFill>
                <a:latin typeface="华文新魏" panose="02010800040101010101" charset="-122"/>
                <a:ea typeface="华文新魏" panose="02010800040101010101" charset="-122"/>
              </a:rPr>
              <a:t>、</a:t>
            </a:r>
            <a:r>
              <a:rPr lang="zh-CN" altLang="zh-CN" smtClean="0">
                <a:solidFill>
                  <a:schemeClr val="bg1"/>
                </a:solidFill>
                <a:latin typeface="华文新魏" panose="02010800040101010101" charset="-122"/>
                <a:ea typeface="华文新魏" panose="02010800040101010101" charset="-122"/>
              </a:rPr>
              <a:t>主题</a:t>
            </a:r>
            <a:r>
              <a:rPr lang="zh-CN" altLang="zh-CN">
                <a:solidFill>
                  <a:schemeClr val="bg1"/>
                </a:solidFill>
                <a:latin typeface="华文新魏" panose="02010800040101010101" charset="-122"/>
                <a:ea typeface="华文新魏" panose="02010800040101010101" charset="-122"/>
              </a:rPr>
              <a:t>阅读的层次又要高于分析阅读，这不在是拿一本书来读，先确立一个领域，再找到这个领域的书选择很多本来一起读，通过这样的方式来熟悉整个领域</a:t>
            </a:r>
            <a:r>
              <a:rPr lang="zh-CN" altLang="en-US">
                <a:solidFill>
                  <a:schemeClr val="bg1"/>
                </a:solidFill>
                <a:latin typeface="华文新魏" panose="02010800040101010101" charset="-122"/>
                <a:ea typeface="华文新魏" panose="02010800040101010101" charset="-122"/>
              </a:rPr>
              <a:t>。</a:t>
            </a:r>
            <a:endParaRPr lang="zh-CN" altLang="en-US" b="1">
              <a:solidFill>
                <a:schemeClr val="bg1"/>
              </a:solidFill>
              <a:latin typeface="华文新魏" panose="02010800040101010101" charset="-122"/>
              <a:ea typeface="华文新魏" panose="02010800040101010101" charset="-122"/>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47101" y="1454533"/>
            <a:ext cx="5989739" cy="3028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random/>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2" name="文本框 1"/>
          <p:cNvSpPr txBox="1"/>
          <p:nvPr/>
        </p:nvSpPr>
        <p:spPr>
          <a:xfrm>
            <a:off x="1368266" y="961522"/>
            <a:ext cx="4484370" cy="506730"/>
          </a:xfrm>
          <a:prstGeom prst="rect">
            <a:avLst/>
          </a:prstGeom>
          <a:noFill/>
        </p:spPr>
        <p:txBody>
          <a:bodyPr wrap="square" rtlCol="0">
            <a:spAutoFit/>
          </a:bodyPr>
          <a:lstStyle/>
          <a:p>
            <a:endParaRPr lang="zh-CN" altLang="en-US" sz="1350"/>
          </a:p>
          <a:p>
            <a:endParaRPr lang="zh-CN" altLang="en-US" sz="1350"/>
          </a:p>
        </p:txBody>
      </p:sp>
      <p:sp>
        <p:nvSpPr>
          <p:cNvPr id="3" name="TextBox 2"/>
          <p:cNvSpPr txBox="1"/>
          <p:nvPr/>
        </p:nvSpPr>
        <p:spPr>
          <a:xfrm>
            <a:off x="1581626" y="659104"/>
            <a:ext cx="6764655" cy="3415030"/>
          </a:xfrm>
          <a:prstGeom prst="rect">
            <a:avLst/>
          </a:prstGeom>
          <a:noFill/>
        </p:spPr>
        <p:txBody>
          <a:bodyPr wrap="square" rtlCol="0">
            <a:spAutoFit/>
          </a:bodyPr>
          <a:lstStyle/>
          <a:p>
            <a:r>
              <a:rPr lang="zh-CN" altLang="en-US" sz="2400" smtClean="0">
                <a:solidFill>
                  <a:schemeClr val="bg1"/>
                </a:solidFill>
                <a:latin typeface="华文新魏" panose="02010800040101010101" charset="-122"/>
                <a:ea typeface="华文新魏" panose="02010800040101010101" charset="-122"/>
                <a:cs typeface="华文新魏" panose="02010800040101010101" charset="-122"/>
              </a:rPr>
              <a:t>作业：</a:t>
            </a:r>
            <a:endParaRPr lang="en-US" altLang="zh-CN" sz="2400" smtClean="0">
              <a:solidFill>
                <a:schemeClr val="bg1"/>
              </a:solidFill>
              <a:latin typeface="华文新魏" panose="02010800040101010101" charset="-122"/>
              <a:ea typeface="华文新魏" panose="02010800040101010101" charset="-122"/>
              <a:cs typeface="华文新魏" panose="02010800040101010101" charset="-122"/>
            </a:endParaRPr>
          </a:p>
          <a:p>
            <a:r>
              <a:rPr lang="zh-CN" altLang="zh-CN" sz="2400" smtClean="0">
                <a:solidFill>
                  <a:schemeClr val="bg1"/>
                </a:solidFill>
                <a:latin typeface="华文新魏" panose="02010800040101010101" charset="-122"/>
                <a:ea typeface="华文新魏" panose="02010800040101010101" charset="-122"/>
                <a:cs typeface="华文新魏" panose="02010800040101010101" charset="-122"/>
              </a:rPr>
              <a:t>       可以</a:t>
            </a:r>
            <a:r>
              <a:rPr lang="zh-CN" altLang="zh-CN" sz="2400">
                <a:solidFill>
                  <a:schemeClr val="bg1"/>
                </a:solidFill>
                <a:latin typeface="华文新魏" panose="02010800040101010101" charset="-122"/>
                <a:ea typeface="华文新魏" panose="02010800040101010101" charset="-122"/>
                <a:cs typeface="华文新魏" panose="02010800040101010101" charset="-122"/>
              </a:rPr>
              <a:t>再读《水浒传》，按自己喜欢的方式寻找新的</a:t>
            </a:r>
            <a:r>
              <a:rPr lang="zh-CN" altLang="zh-CN" sz="2400" smtClean="0">
                <a:solidFill>
                  <a:schemeClr val="bg1"/>
                </a:solidFill>
                <a:latin typeface="华文新魏" panose="02010800040101010101" charset="-122"/>
                <a:ea typeface="华文新魏" panose="02010800040101010101" charset="-122"/>
                <a:cs typeface="华文新魏" panose="02010800040101010101" charset="-122"/>
              </a:rPr>
              <a:t>脉</a:t>
            </a:r>
            <a:r>
              <a:rPr lang="zh-CN" altLang="en-US" sz="2400" smtClean="0">
                <a:solidFill>
                  <a:schemeClr val="bg1"/>
                </a:solidFill>
                <a:latin typeface="华文新魏" panose="02010800040101010101" charset="-122"/>
                <a:ea typeface="华文新魏" panose="02010800040101010101" charset="-122"/>
                <a:cs typeface="华文新魏" panose="02010800040101010101" charset="-122"/>
              </a:rPr>
              <a:t>落</a:t>
            </a:r>
            <a:r>
              <a:rPr lang="zh-CN" altLang="zh-CN" sz="2400" smtClean="0">
                <a:solidFill>
                  <a:schemeClr val="bg1"/>
                </a:solidFill>
                <a:latin typeface="华文新魏" panose="02010800040101010101" charset="-122"/>
                <a:ea typeface="华文新魏" panose="02010800040101010101" charset="-122"/>
                <a:cs typeface="华文新魏" panose="02010800040101010101" charset="-122"/>
              </a:rPr>
              <a:t>研读</a:t>
            </a:r>
            <a:r>
              <a:rPr lang="zh-CN" altLang="en-US" sz="2400" smtClean="0">
                <a:solidFill>
                  <a:schemeClr val="bg1"/>
                </a:solidFill>
                <a:latin typeface="华文新魏" panose="02010800040101010101" charset="-122"/>
                <a:ea typeface="华文新魏" panose="02010800040101010101" charset="-122"/>
                <a:cs typeface="华文新魏" panose="02010800040101010101" charset="-122"/>
              </a:rPr>
              <a:t>经典</a:t>
            </a:r>
            <a:r>
              <a:rPr lang="zh-CN" altLang="zh-CN" sz="2400" smtClean="0">
                <a:solidFill>
                  <a:schemeClr val="bg1"/>
                </a:solidFill>
                <a:latin typeface="华文新魏" panose="02010800040101010101" charset="-122"/>
                <a:ea typeface="华文新魏" panose="02010800040101010101" charset="-122"/>
                <a:cs typeface="华文新魏" panose="02010800040101010101" charset="-122"/>
              </a:rPr>
              <a:t>。</a:t>
            </a:r>
            <a:endParaRPr lang="en-US" altLang="zh-CN" sz="2400">
              <a:solidFill>
                <a:schemeClr val="bg1"/>
              </a:solidFill>
              <a:latin typeface="华文新魏" panose="02010800040101010101" charset="-122"/>
              <a:ea typeface="华文新魏" panose="02010800040101010101" charset="-122"/>
              <a:cs typeface="华文新魏" panose="02010800040101010101" charset="-122"/>
            </a:endParaRPr>
          </a:p>
          <a:p>
            <a:r>
              <a:rPr lang="zh-CN" altLang="en-US" sz="2400">
                <a:solidFill>
                  <a:schemeClr val="bg1"/>
                </a:solidFill>
                <a:latin typeface="华文新魏" panose="02010800040101010101" charset="-122"/>
                <a:ea typeface="华文新魏" panose="02010800040101010101" charset="-122"/>
                <a:cs typeface="华文新魏" panose="02010800040101010101" charset="-122"/>
              </a:rPr>
              <a:t>      选择一两个</a:t>
            </a:r>
            <a:r>
              <a:rPr lang="zh-CN" altLang="en-US" sz="2400" smtClean="0">
                <a:solidFill>
                  <a:schemeClr val="bg1"/>
                </a:solidFill>
                <a:latin typeface="华文新魏" panose="02010800040101010101" charset="-122"/>
                <a:ea typeface="华文新魏" panose="02010800040101010101" charset="-122"/>
                <a:cs typeface="华文新魏" panose="02010800040101010101" charset="-122"/>
              </a:rPr>
              <a:t>人物写传记，比如</a:t>
            </a:r>
            <a:r>
              <a:rPr lang="zh-CN" altLang="zh-CN" sz="2400" smtClean="0">
                <a:solidFill>
                  <a:schemeClr val="bg1"/>
                </a:solidFill>
                <a:latin typeface="华文新魏" panose="02010800040101010101" charset="-122"/>
                <a:ea typeface="华文新魏" panose="02010800040101010101" charset="-122"/>
                <a:cs typeface="华文新魏" panose="02010800040101010101" charset="-122"/>
              </a:rPr>
              <a:t>为</a:t>
            </a:r>
            <a:r>
              <a:rPr lang="zh-CN" altLang="zh-CN" sz="2400">
                <a:solidFill>
                  <a:schemeClr val="bg1"/>
                </a:solidFill>
                <a:latin typeface="华文新魏" panose="02010800040101010101" charset="-122"/>
                <a:ea typeface="华文新魏" panose="02010800040101010101" charset="-122"/>
                <a:cs typeface="华文新魏" panose="02010800040101010101" charset="-122"/>
              </a:rPr>
              <a:t>喜欢的人物写一个传记，为不起眼的小人物写一个传记，为讨厌的人物写一个传记，为同情的人写一个</a:t>
            </a:r>
            <a:r>
              <a:rPr lang="zh-CN" altLang="zh-CN" sz="2400" smtClean="0">
                <a:solidFill>
                  <a:schemeClr val="bg1"/>
                </a:solidFill>
                <a:latin typeface="华文新魏" panose="02010800040101010101" charset="-122"/>
                <a:ea typeface="华文新魏" panose="02010800040101010101" charset="-122"/>
                <a:cs typeface="华文新魏" panose="02010800040101010101" charset="-122"/>
              </a:rPr>
              <a:t>传记</a:t>
            </a:r>
            <a:r>
              <a:rPr lang="zh-CN" altLang="en-US" sz="2400" smtClean="0">
                <a:solidFill>
                  <a:schemeClr val="bg1"/>
                </a:solidFill>
                <a:latin typeface="华文新魏" panose="02010800040101010101" charset="-122"/>
                <a:ea typeface="华文新魏" panose="02010800040101010101" charset="-122"/>
                <a:cs typeface="华文新魏" panose="02010800040101010101" charset="-122"/>
              </a:rPr>
              <a:t>。</a:t>
            </a:r>
          </a:p>
          <a:p>
            <a:r>
              <a:rPr lang="zh-CN" altLang="en-US" sz="2400" smtClean="0">
                <a:solidFill>
                  <a:schemeClr val="bg1"/>
                </a:solidFill>
                <a:latin typeface="华文新魏" panose="02010800040101010101" charset="-122"/>
                <a:ea typeface="华文新魏" panose="02010800040101010101" charset="-122"/>
                <a:cs typeface="华文新魏" panose="02010800040101010101" charset="-122"/>
              </a:rPr>
              <a:t>字数在</a:t>
            </a:r>
            <a:r>
              <a:rPr lang="en-US" altLang="zh-CN" sz="2400" smtClean="0">
                <a:solidFill>
                  <a:schemeClr val="bg1"/>
                </a:solidFill>
                <a:latin typeface="华文新魏" panose="02010800040101010101" charset="-122"/>
                <a:ea typeface="华文新魏" panose="02010800040101010101" charset="-122"/>
                <a:cs typeface="华文新魏" panose="02010800040101010101" charset="-122"/>
              </a:rPr>
              <a:t>200</a:t>
            </a:r>
            <a:r>
              <a:rPr lang="zh-CN" altLang="en-US" sz="2400" smtClean="0">
                <a:solidFill>
                  <a:schemeClr val="bg1"/>
                </a:solidFill>
                <a:latin typeface="华文新魏" panose="02010800040101010101" charset="-122"/>
                <a:ea typeface="华文新魏" panose="02010800040101010101" charset="-122"/>
                <a:cs typeface="华文新魏" panose="02010800040101010101" charset="-122"/>
              </a:rPr>
              <a:t>字左右。</a:t>
            </a:r>
            <a:endParaRPr lang="en-US" altLang="zh-CN" sz="2400" smtClean="0">
              <a:solidFill>
                <a:schemeClr val="bg1"/>
              </a:solidFill>
              <a:latin typeface="华文新魏" panose="02010800040101010101" charset="-122"/>
              <a:ea typeface="华文新魏" panose="02010800040101010101" charset="-122"/>
              <a:cs typeface="华文新魏" panose="02010800040101010101" charset="-122"/>
            </a:endParaRPr>
          </a:p>
          <a:p>
            <a:endParaRPr lang="zh-CN" altLang="zh-CN" sz="2400">
              <a:latin typeface="华文新魏" panose="02010800040101010101" charset="-122"/>
              <a:ea typeface="华文新魏" panose="02010800040101010101" charset="-122"/>
              <a:cs typeface="华文新魏" panose="02010800040101010101" charset="-122"/>
            </a:endParaRPr>
          </a:p>
          <a:p>
            <a:endParaRPr lang="zh-CN" altLang="en-US" sz="2400">
              <a:latin typeface="华文新魏" panose="02010800040101010101" charset="-122"/>
              <a:ea typeface="华文新魏" panose="02010800040101010101" charset="-122"/>
              <a:cs typeface="华文新魏" panose="02010800040101010101" charset="-122"/>
            </a:endParaRPr>
          </a:p>
        </p:txBody>
      </p:sp>
    </p:spTree>
  </p:cSld>
  <p:clrMapOvr>
    <a:masterClrMapping/>
  </p:clrMapOvr>
  <p:transition>
    <p:random/>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0"/>
          <a:stretch>
            <a:fillRect/>
          </a:stretch>
        </a:blipFill>
        <a:effectLst/>
      </p:bgPr>
    </p:bg>
    <p:spTree>
      <p:nvGrpSpPr>
        <p:cNvPr id="1" name=""/>
        <p:cNvGrpSpPr/>
        <p:nvPr/>
      </p:nvGrpSpPr>
      <p:grpSpPr>
        <a:xfrm>
          <a:off x="0" y="0"/>
          <a:ext cx="0" cy="0"/>
        </a:xfrm>
      </p:grpSpPr>
      <p:pic>
        <p:nvPicPr>
          <p:cNvPr id="2" name="图片 1"/>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2775115" y="230853"/>
            <a:ext cx="3051797" cy="4272518"/>
          </a:xfrm>
          <a:prstGeom prst="rect">
            <a:avLst/>
          </a:prstGeom>
        </p:spPr>
      </p:pic>
      <p:sp>
        <p:nvSpPr>
          <p:cNvPr id="4" name="矩形 3"/>
          <p:cNvSpPr/>
          <p:nvPr/>
        </p:nvSpPr>
        <p:spPr>
          <a:xfrm>
            <a:off x="2657475" y="679870"/>
            <a:ext cx="514350" cy="18414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文本框 4"/>
          <p:cNvSpPr txBox="1"/>
          <p:nvPr/>
        </p:nvSpPr>
        <p:spPr>
          <a:xfrm>
            <a:off x="2775346" y="1150930"/>
            <a:ext cx="278606" cy="922020"/>
          </a:xfrm>
          <a:prstGeom prst="rect">
            <a:avLst/>
          </a:prstGeom>
          <a:noFill/>
        </p:spPr>
        <p:txBody>
          <a:bodyPr wrap="square" rtlCol="0">
            <a:spAutoFit/>
          </a:bodyPr>
          <a:lstStyle/>
          <a:p>
            <a:pPr algn="ctr"/>
            <a:r>
              <a:rPr lang="zh-CN" altLang="en-US" sz="2700" smtClean="0">
                <a:solidFill>
                  <a:srgbClr val="FFC000"/>
                </a:solidFill>
                <a:latin typeface="华文行楷" panose="02010800040101010101" charset="-122"/>
                <a:ea typeface="华文行楷" panose="02010800040101010101" charset="-122"/>
              </a:rPr>
              <a:t>感谢</a:t>
            </a:r>
          </a:p>
        </p:txBody>
      </p:sp>
      <p:pic>
        <p:nvPicPr>
          <p:cNvPr id="10" name="图片 9"/>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2865" y="2322169"/>
            <a:ext cx="2523009" cy="2523009"/>
          </a:xfrm>
          <a:prstGeom prst="rect">
            <a:avLst/>
          </a:prstGeom>
        </p:spPr>
      </p:pic>
      <p:pic>
        <p:nvPicPr>
          <p:cNvPr id="3" name="图片 2"/>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flipH="1">
            <a:off x="6422231" y="450"/>
            <a:ext cx="2721768" cy="5143500"/>
          </a:xfrm>
          <a:prstGeom prst="rect">
            <a:avLst/>
          </a:prstGeom>
        </p:spPr>
      </p:pic>
      <p:pic>
        <p:nvPicPr>
          <p:cNvPr id="11" name="New picture"/>
          <p:cNvPicPr/>
          <p:nvPr/>
        </p:nvPicPr>
        <p:blipFill>
          <a:blip r:embed="rId9"/>
          <a:stretch>
            <a:fillRect/>
          </a:stretch>
        </p:blipFill>
        <p:spPr>
          <a:xfrm>
            <a:off x="10922000" y="12128500"/>
            <a:ext cx="304800" cy="228600"/>
          </a:xfrm>
          <a:prstGeom prst="cube">
            <a:avLst/>
          </a:prstGeom>
        </p:spPr>
      </p:pic>
    </p:spTree>
  </p:cSld>
  <p:clrMapOvr>
    <a:masterClrMapping/>
  </p:clrMapOvr>
  <p:transition>
    <p:random/>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1863" y="428819"/>
            <a:ext cx="2200275" cy="684272"/>
          </a:xfrm>
          <a:prstGeom prst="rect">
            <a:avLst/>
          </a:prstGeom>
        </p:spPr>
      </p:pic>
      <p:sp>
        <p:nvSpPr>
          <p:cNvPr id="6" name="文本框 5"/>
          <p:cNvSpPr txBox="1"/>
          <p:nvPr/>
        </p:nvSpPr>
        <p:spPr>
          <a:xfrm>
            <a:off x="3850481" y="557662"/>
            <a:ext cx="1489472" cy="460375"/>
          </a:xfrm>
          <a:prstGeom prst="rect">
            <a:avLst/>
          </a:prstGeom>
          <a:noFill/>
        </p:spPr>
        <p:txBody>
          <a:bodyPr wrap="square" rtlCol="0">
            <a:spAutoFit/>
          </a:bodyPr>
          <a:lstStyle/>
          <a:p>
            <a:pPr algn="ctr"/>
            <a:r>
              <a:rPr lang="zh-CN" altLang="en-US" sz="2400" b="1">
                <a:solidFill>
                  <a:schemeClr val="bg1"/>
                </a:solidFill>
                <a:latin typeface="华文新魏" panose="02010800040101010101" charset="-122"/>
                <a:ea typeface="华文新魏" panose="02010800040101010101" charset="-122"/>
              </a:rPr>
              <a:t>作者简介</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294" y="511030"/>
            <a:ext cx="2807276" cy="4122341"/>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1649" y="1196790"/>
            <a:ext cx="1636997" cy="2583180"/>
          </a:xfrm>
          <a:prstGeom prst="rect">
            <a:avLst/>
          </a:prstGeom>
        </p:spPr>
      </p:pic>
      <p:sp>
        <p:nvSpPr>
          <p:cNvPr id="14" name="矩形 13"/>
          <p:cNvSpPr/>
          <p:nvPr/>
        </p:nvSpPr>
        <p:spPr>
          <a:xfrm>
            <a:off x="2997518" y="1628272"/>
            <a:ext cx="5855970" cy="2306320"/>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r>
              <a:rPr lang="zh-CN" altLang="en-US" sz="2400">
                <a:solidFill>
                  <a:schemeClr val="bg1"/>
                </a:solidFill>
                <a:latin typeface="华文新魏" panose="02010800040101010101" charset="-122"/>
                <a:ea typeface="华文新魏" panose="02010800040101010101" charset="-122"/>
                <a:sym typeface="+mn-ea"/>
              </a:rPr>
              <a:t>施耐庵</a:t>
            </a:r>
            <a:r>
              <a:rPr lang="zh-CN" altLang="en-US" sz="2400" smtClean="0">
                <a:solidFill>
                  <a:schemeClr val="bg1"/>
                </a:solidFill>
                <a:latin typeface="华文新魏" panose="02010800040101010101" charset="-122"/>
                <a:ea typeface="华文新魏" panose="02010800040101010101" charset="-122"/>
                <a:sym typeface="+mn-ea"/>
              </a:rPr>
              <a:t>，名</a:t>
            </a:r>
            <a:r>
              <a:rPr lang="zh-CN" altLang="en-US" sz="2400">
                <a:solidFill>
                  <a:schemeClr val="bg1"/>
                </a:solidFill>
                <a:latin typeface="华文新魏" panose="02010800040101010101" charset="-122"/>
                <a:ea typeface="华文新魏" panose="02010800040101010101" charset="-122"/>
                <a:sym typeface="+mn-ea"/>
              </a:rPr>
              <a:t>子</a:t>
            </a:r>
            <a:r>
              <a:rPr lang="zh-CN" altLang="en-US" sz="2400" smtClean="0">
                <a:solidFill>
                  <a:schemeClr val="bg1"/>
                </a:solidFill>
                <a:latin typeface="华文新魏" panose="02010800040101010101" charset="-122"/>
                <a:ea typeface="华文新魏" panose="02010800040101010101" charset="-122"/>
                <a:sym typeface="+mn-ea"/>
              </a:rPr>
              <a:t>安，字</a:t>
            </a:r>
            <a:r>
              <a:rPr lang="zh-CN" altLang="en-US" sz="2400">
                <a:solidFill>
                  <a:schemeClr val="bg1"/>
                </a:solidFill>
                <a:latin typeface="华文新魏" panose="02010800040101010101" charset="-122"/>
                <a:ea typeface="华文新魏" panose="02010800040101010101" charset="-122"/>
                <a:sym typeface="+mn-ea"/>
              </a:rPr>
              <a:t>彦</a:t>
            </a:r>
            <a:r>
              <a:rPr lang="zh-CN" altLang="en-US" sz="2400" smtClean="0">
                <a:solidFill>
                  <a:schemeClr val="bg1"/>
                </a:solidFill>
                <a:latin typeface="华文新魏" panose="02010800040101010101" charset="-122"/>
                <a:ea typeface="华文新魏" panose="02010800040101010101" charset="-122"/>
                <a:sym typeface="+mn-ea"/>
              </a:rPr>
              <a:t>端，号</a:t>
            </a:r>
            <a:r>
              <a:rPr lang="zh-CN" altLang="en-US" sz="2400">
                <a:solidFill>
                  <a:schemeClr val="bg1"/>
                </a:solidFill>
                <a:latin typeface="华文新魏" panose="02010800040101010101" charset="-122"/>
                <a:ea typeface="华文新魏" panose="02010800040101010101" charset="-122"/>
                <a:sym typeface="+mn-ea"/>
              </a:rPr>
              <a:t>耐庵。</a:t>
            </a:r>
            <a:r>
              <a:rPr lang="zh-CN" altLang="en-US" sz="2400" smtClean="0">
                <a:solidFill>
                  <a:schemeClr val="bg1"/>
                </a:solidFill>
                <a:latin typeface="华文新魏" panose="02010800040101010101" charset="-122"/>
                <a:ea typeface="华文新魏" panose="02010800040101010101" charset="-122"/>
                <a:sym typeface="+mn-ea"/>
              </a:rPr>
              <a:t>著名</a:t>
            </a:r>
            <a:r>
              <a:rPr lang="zh-CN" altLang="en-US" sz="2400">
                <a:solidFill>
                  <a:schemeClr val="bg1"/>
                </a:solidFill>
                <a:latin typeface="华文新魏" panose="02010800040101010101" charset="-122"/>
                <a:ea typeface="华文新魏" panose="02010800040101010101" charset="-122"/>
                <a:sym typeface="+mn-ea"/>
              </a:rPr>
              <a:t>的</a:t>
            </a:r>
            <a:r>
              <a:rPr lang="zh-CN" altLang="en-US" sz="2400" u="sng">
                <a:solidFill>
                  <a:srgbClr val="FFC000"/>
                </a:solidFill>
                <a:latin typeface="华文新魏" panose="02010800040101010101" charset="-122"/>
                <a:ea typeface="华文新魏" panose="02010800040101010101" charset="-122"/>
                <a:sym typeface="+mn-ea"/>
              </a:rPr>
              <a:t>元末明初</a:t>
            </a:r>
            <a:r>
              <a:rPr lang="zh-CN" altLang="en-US" sz="2400">
                <a:solidFill>
                  <a:schemeClr val="bg1"/>
                </a:solidFill>
                <a:latin typeface="华文新魏" panose="02010800040101010101" charset="-122"/>
                <a:ea typeface="华文新魏" panose="02010800040101010101" charset="-122"/>
                <a:sym typeface="+mn-ea"/>
              </a:rPr>
              <a:t>小说家。</a:t>
            </a:r>
            <a:r>
              <a:rPr lang="zh-CN" altLang="en-US" sz="2400" smtClean="0">
                <a:solidFill>
                  <a:schemeClr val="bg1"/>
                </a:solidFill>
                <a:latin typeface="华文新魏" panose="02010800040101010101" charset="-122"/>
                <a:ea typeface="华文新魏" panose="02010800040101010101" charset="-122"/>
                <a:sym typeface="+mn-ea"/>
              </a:rPr>
              <a:t>博古通今，</a:t>
            </a:r>
            <a:r>
              <a:rPr lang="zh-CN" altLang="en-US" sz="2400" u="sng" smtClean="0">
                <a:solidFill>
                  <a:srgbClr val="FFC000"/>
                </a:solidFill>
                <a:latin typeface="华文新魏" panose="02010800040101010101" charset="-122"/>
                <a:ea typeface="华文新魏" panose="02010800040101010101" charset="-122"/>
                <a:sym typeface="+mn-ea"/>
              </a:rPr>
              <a:t>才华横溢</a:t>
            </a:r>
            <a:r>
              <a:rPr lang="zh-CN" altLang="en-US" sz="2400" smtClean="0">
                <a:solidFill>
                  <a:schemeClr val="bg1"/>
                </a:solidFill>
                <a:latin typeface="华文新魏" panose="02010800040101010101" charset="-122"/>
                <a:ea typeface="华文新魏" panose="02010800040101010101" charset="-122"/>
                <a:sym typeface="+mn-ea"/>
              </a:rPr>
              <a:t>，三十</a:t>
            </a:r>
            <a:r>
              <a:rPr lang="zh-CN" altLang="en-US" sz="2400">
                <a:solidFill>
                  <a:schemeClr val="bg1"/>
                </a:solidFill>
                <a:latin typeface="华文新魏" panose="02010800040101010101" charset="-122"/>
                <a:ea typeface="华文新魏" panose="02010800040101010101" charset="-122"/>
                <a:sym typeface="+mn-ea"/>
              </a:rPr>
              <a:t>多岁曾中</a:t>
            </a:r>
            <a:r>
              <a:rPr lang="zh-CN" altLang="en-US" sz="2400" smtClean="0">
                <a:solidFill>
                  <a:schemeClr val="bg1"/>
                </a:solidFill>
                <a:latin typeface="华文新魏" panose="02010800040101010101" charset="-122"/>
                <a:ea typeface="华文新魏" panose="02010800040101010101" charset="-122"/>
                <a:sym typeface="+mn-ea"/>
              </a:rPr>
              <a:t>进士，后</a:t>
            </a:r>
            <a:r>
              <a:rPr lang="zh-CN" altLang="en-US" sz="2400" u="sng">
                <a:solidFill>
                  <a:srgbClr val="FFC000"/>
                </a:solidFill>
                <a:latin typeface="华文新魏" panose="02010800040101010101" charset="-122"/>
                <a:ea typeface="华文新魏" panose="02010800040101010101" charset="-122"/>
                <a:sym typeface="+mn-ea"/>
              </a:rPr>
              <a:t>弃官</a:t>
            </a:r>
            <a:r>
              <a:rPr lang="zh-CN" altLang="en-US" sz="2400">
                <a:solidFill>
                  <a:schemeClr val="bg1"/>
                </a:solidFill>
                <a:latin typeface="华文新魏" panose="02010800040101010101" charset="-122"/>
                <a:ea typeface="华文新魏" panose="02010800040101010101" charset="-122"/>
                <a:sym typeface="+mn-ea"/>
              </a:rPr>
              <a:t>归</a:t>
            </a:r>
            <a:r>
              <a:rPr lang="zh-CN" altLang="en-US" sz="2400" smtClean="0">
                <a:solidFill>
                  <a:schemeClr val="bg1"/>
                </a:solidFill>
                <a:latin typeface="华文新魏" panose="02010800040101010101" charset="-122"/>
                <a:ea typeface="华文新魏" panose="02010800040101010101" charset="-122"/>
                <a:sym typeface="+mn-ea"/>
              </a:rPr>
              <a:t>里，闭门著述，搜集</a:t>
            </a:r>
            <a:r>
              <a:rPr lang="zh-CN" altLang="en-US" sz="2400">
                <a:solidFill>
                  <a:schemeClr val="bg1"/>
                </a:solidFill>
                <a:latin typeface="华文新魏" panose="02010800040101010101" charset="-122"/>
                <a:ea typeface="华文新魏" panose="02010800040101010101" charset="-122"/>
                <a:sym typeface="+mn-ea"/>
              </a:rPr>
              <a:t>并整理关于梁山泊宋江等英雄人物的</a:t>
            </a:r>
            <a:r>
              <a:rPr lang="zh-CN" altLang="en-US" sz="2400" smtClean="0">
                <a:solidFill>
                  <a:schemeClr val="bg1"/>
                </a:solidFill>
                <a:latin typeface="华文新魏" panose="02010800040101010101" charset="-122"/>
                <a:ea typeface="华文新魏" panose="02010800040101010101" charset="-122"/>
                <a:sym typeface="+mn-ea"/>
              </a:rPr>
              <a:t>故事，最终</a:t>
            </a:r>
            <a:r>
              <a:rPr lang="zh-CN" altLang="en-US" sz="2400">
                <a:solidFill>
                  <a:schemeClr val="bg1"/>
                </a:solidFill>
                <a:latin typeface="华文新魏" panose="02010800040101010101" charset="-122"/>
                <a:ea typeface="华文新魏" panose="02010800040101010101" charset="-122"/>
                <a:sym typeface="+mn-ea"/>
              </a:rPr>
              <a:t>写</a:t>
            </a:r>
            <a:r>
              <a:rPr lang="zh-CN" altLang="en-US" sz="2400" smtClean="0">
                <a:solidFill>
                  <a:schemeClr val="bg1"/>
                </a:solidFill>
                <a:latin typeface="华文新魏" panose="02010800040101010101" charset="-122"/>
                <a:ea typeface="华文新魏" panose="02010800040101010101" charset="-122"/>
                <a:sym typeface="+mn-ea"/>
              </a:rPr>
              <a:t>成</a:t>
            </a:r>
            <a:r>
              <a:rPr lang="en-US" altLang="zh-CN" sz="2400" smtClean="0">
                <a:solidFill>
                  <a:schemeClr val="bg1"/>
                </a:solidFill>
                <a:latin typeface="华文新魏" panose="02010800040101010101" charset="-122"/>
                <a:ea typeface="华文新魏" panose="02010800040101010101" charset="-122"/>
                <a:sym typeface="+mn-ea"/>
              </a:rPr>
              <a:t>《</a:t>
            </a:r>
            <a:r>
              <a:rPr lang="zh-CN" altLang="en-US" sz="2400">
                <a:solidFill>
                  <a:schemeClr val="bg1"/>
                </a:solidFill>
                <a:latin typeface="华文新魏" panose="02010800040101010101" charset="-122"/>
                <a:ea typeface="华文新魏" panose="02010800040101010101" charset="-122"/>
                <a:sym typeface="+mn-ea"/>
              </a:rPr>
              <a:t>水浒传</a:t>
            </a:r>
            <a:r>
              <a:rPr lang="en-US" altLang="zh-CN" sz="2400">
                <a:solidFill>
                  <a:schemeClr val="bg1"/>
                </a:solidFill>
                <a:latin typeface="华文新魏" panose="02010800040101010101" charset="-122"/>
                <a:ea typeface="华文新魏" panose="02010800040101010101" charset="-122"/>
                <a:sym typeface="+mn-ea"/>
              </a:rPr>
              <a:t>》</a:t>
            </a:r>
            <a:r>
              <a:rPr lang="zh-CN" altLang="en-US" sz="2400">
                <a:solidFill>
                  <a:schemeClr val="bg1"/>
                </a:solidFill>
                <a:latin typeface="华文新魏" panose="02010800040101010101" charset="-122"/>
                <a:ea typeface="华文新魏" panose="02010800040101010101" charset="-122"/>
                <a:sym typeface="+mn-ea"/>
              </a:rPr>
              <a:t>。</a:t>
            </a:r>
          </a:p>
        </p:txBody>
      </p:sp>
    </p:spTree>
  </p:cSld>
  <p:clrMapOvr>
    <a:masterClrMapping/>
  </p:clrMapOvr>
  <p:transition>
    <p:random/>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0" y="1113315"/>
            <a:ext cx="9144000" cy="753566"/>
          </a:xfrm>
          <a:prstGeom prst="rect">
            <a:avLst/>
          </a:prstGeom>
          <a:solidFill>
            <a:srgbClr val="AB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1863" y="428819"/>
            <a:ext cx="2200275" cy="684272"/>
          </a:xfrm>
          <a:prstGeom prst="rect">
            <a:avLst/>
          </a:prstGeom>
        </p:spPr>
      </p:pic>
      <p:sp>
        <p:nvSpPr>
          <p:cNvPr id="6" name="文本框 5"/>
          <p:cNvSpPr txBox="1"/>
          <p:nvPr/>
        </p:nvSpPr>
        <p:spPr>
          <a:xfrm>
            <a:off x="3850481" y="557662"/>
            <a:ext cx="1489472" cy="460375"/>
          </a:xfrm>
          <a:prstGeom prst="rect">
            <a:avLst/>
          </a:prstGeom>
          <a:noFill/>
        </p:spPr>
        <p:txBody>
          <a:bodyPr wrap="square" rtlCol="0">
            <a:spAutoFit/>
          </a:bodyPr>
          <a:lstStyle/>
          <a:p>
            <a:pPr algn="ctr">
              <a:buClrTx/>
              <a:buSzTx/>
              <a:buFontTx/>
            </a:pPr>
            <a:r>
              <a:rPr lang="zh-CN" altLang="en-US" sz="2400" b="1">
                <a:solidFill>
                  <a:schemeClr val="bg1"/>
                </a:solidFill>
                <a:latin typeface="华文新魏" panose="02010800040101010101" charset="-122"/>
                <a:ea typeface="华文新魏" panose="02010800040101010101" charset="-122"/>
              </a:rPr>
              <a:t>作品简介</a:t>
            </a: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rcRect l="15106" r="17889"/>
          <a:stretch>
            <a:fillRect/>
          </a:stretch>
        </p:blipFill>
        <p:spPr>
          <a:xfrm>
            <a:off x="208804" y="995104"/>
            <a:ext cx="2200069" cy="3283461"/>
          </a:xfrm>
          <a:prstGeom prst="rect">
            <a:avLst/>
          </a:prstGeom>
        </p:spPr>
      </p:pic>
      <p:sp>
        <p:nvSpPr>
          <p:cNvPr id="2" name="文本框 1"/>
          <p:cNvSpPr txBox="1"/>
          <p:nvPr/>
        </p:nvSpPr>
        <p:spPr>
          <a:xfrm>
            <a:off x="2610644" y="1236222"/>
            <a:ext cx="4251960" cy="506730"/>
          </a:xfrm>
          <a:prstGeom prst="rect">
            <a:avLst/>
          </a:prstGeom>
          <a:noFill/>
        </p:spPr>
        <p:txBody>
          <a:bodyPr wrap="square" rtlCol="0">
            <a:spAutoFit/>
          </a:bodyPr>
          <a:lstStyle/>
          <a:p>
            <a:r>
              <a:rPr lang="zh-CN" altLang="en-US" sz="2700" b="1">
                <a:solidFill>
                  <a:schemeClr val="bg1"/>
                </a:solidFill>
                <a:latin typeface="华文新魏" panose="02010800040101010101" charset="-122"/>
                <a:ea typeface="华文新魏" panose="02010800040101010101" charset="-122"/>
              </a:rPr>
              <a:t>中国四大名著之一</a:t>
            </a:r>
          </a:p>
        </p:txBody>
      </p:sp>
      <p:sp>
        <p:nvSpPr>
          <p:cNvPr id="3" name="矩形 2"/>
          <p:cNvSpPr/>
          <p:nvPr/>
        </p:nvSpPr>
        <p:spPr>
          <a:xfrm>
            <a:off x="2282666" y="1867032"/>
            <a:ext cx="6861334" cy="3143250"/>
          </a:xfrm>
          <a:prstGeom prst="rect">
            <a:avLst/>
          </a:prstGeom>
        </p:spPr>
        <p:txBody>
          <a:bodyPr wrap="square">
            <a:spAutoFit/>
          </a:bodyPr>
          <a:lstStyle/>
          <a:p>
            <a:pPr eaLnBrk="0" hangingPunct="0">
              <a:lnSpc>
                <a:spcPts val="3400"/>
              </a:lnSpc>
              <a:defRPr/>
            </a:pPr>
            <a:r>
              <a:rPr lang="zh-CN" altLang="en-US" sz="1350">
                <a:solidFill>
                  <a:srgbClr val="333333"/>
                </a:solidFill>
                <a:latin typeface="华文新魏" panose="02010800040101010101" charset="-122"/>
                <a:ea typeface="华文新魏" panose="02010800040101010101" charset="-122"/>
                <a:cs typeface="华文新魏" panose="02010800040101010101" charset="-122"/>
              </a:rPr>
              <a:t> </a:t>
            </a:r>
            <a:r>
              <a:rPr lang="zh-CN" altLang="en-US" sz="2400">
                <a:solidFill>
                  <a:srgbClr val="333333"/>
                </a:solidFill>
                <a:latin typeface="华文新魏" panose="02010800040101010101" charset="-122"/>
                <a:ea typeface="华文新魏" panose="02010800040101010101" charset="-122"/>
                <a:cs typeface="华文新魏" panose="02010800040101010101" charset="-122"/>
              </a:rPr>
              <a:t>      </a:t>
            </a:r>
            <a:r>
              <a:rPr lang="en-US" altLang="zh-CN" sz="2000" smtClean="0">
                <a:solidFill>
                  <a:schemeClr val="bg1"/>
                </a:solidFill>
                <a:latin typeface="华文新魏" panose="02010800040101010101" charset="-122"/>
                <a:ea typeface="华文新魏" panose="02010800040101010101" charset="-122"/>
                <a:cs typeface="华文新魏" panose="02010800040101010101" charset="-122"/>
                <a:sym typeface="+mn-ea"/>
              </a:rPr>
              <a:t>《</a:t>
            </a:r>
            <a:r>
              <a:rPr lang="zh-CN" altLang="en-US" sz="2000">
                <a:solidFill>
                  <a:schemeClr val="bg1"/>
                </a:solidFill>
                <a:latin typeface="华文新魏" panose="02010800040101010101" charset="-122"/>
                <a:ea typeface="华文新魏" panose="02010800040101010101" charset="-122"/>
                <a:cs typeface="华文新魏" panose="02010800040101010101" charset="-122"/>
                <a:sym typeface="+mn-ea"/>
              </a:rPr>
              <a:t>水浒传</a:t>
            </a:r>
            <a:r>
              <a:rPr lang="en-US" altLang="zh-CN" sz="2000">
                <a:solidFill>
                  <a:schemeClr val="bg1"/>
                </a:solidFill>
                <a:latin typeface="华文新魏" panose="02010800040101010101" charset="-122"/>
                <a:ea typeface="华文新魏" panose="02010800040101010101" charset="-122"/>
                <a:cs typeface="华文新魏" panose="02010800040101010101" charset="-122"/>
                <a:sym typeface="+mn-ea"/>
              </a:rPr>
              <a:t>》</a:t>
            </a:r>
            <a:r>
              <a:rPr lang="zh-CN" altLang="en-US" sz="2000">
                <a:solidFill>
                  <a:schemeClr val="bg1"/>
                </a:solidFill>
                <a:latin typeface="华文新魏" panose="02010800040101010101" charset="-122"/>
                <a:ea typeface="华文新魏" panose="02010800040101010101" charset="-122"/>
                <a:cs typeface="华文新魏" panose="02010800040101010101" charset="-122"/>
                <a:sym typeface="+mn-ea"/>
              </a:rPr>
              <a:t>是中国历史上</a:t>
            </a:r>
            <a:r>
              <a:rPr lang="zh-CN" altLang="en-US" sz="2000" u="sng">
                <a:solidFill>
                  <a:srgbClr val="FFC000"/>
                </a:solidFill>
                <a:latin typeface="华文新魏" panose="02010800040101010101" charset="-122"/>
                <a:ea typeface="华文新魏" panose="02010800040101010101" charset="-122"/>
                <a:cs typeface="华文新魏" panose="02010800040101010101" charset="-122"/>
                <a:sym typeface="+mn-ea"/>
              </a:rPr>
              <a:t>第一部歌颂农民起义的</a:t>
            </a:r>
            <a:r>
              <a:rPr lang="zh-CN" altLang="en-US" sz="2000" smtClean="0">
                <a:solidFill>
                  <a:schemeClr val="bg1"/>
                </a:solidFill>
                <a:latin typeface="华文新魏" panose="02010800040101010101" charset="-122"/>
                <a:ea typeface="华文新魏" panose="02010800040101010101" charset="-122"/>
                <a:cs typeface="华文新魏" panose="02010800040101010101" charset="-122"/>
                <a:sym typeface="+mn-ea"/>
              </a:rPr>
              <a:t>长篇小说，它为</a:t>
            </a:r>
            <a:r>
              <a:rPr lang="zh-CN" altLang="en-US" sz="2000">
                <a:solidFill>
                  <a:schemeClr val="bg1"/>
                </a:solidFill>
                <a:latin typeface="华文新魏" panose="02010800040101010101" charset="-122"/>
                <a:ea typeface="华文新魏" panose="02010800040101010101" charset="-122"/>
                <a:cs typeface="华文新魏" panose="02010800040101010101" charset="-122"/>
                <a:sym typeface="+mn-ea"/>
              </a:rPr>
              <a:t>“造反者”树碑立传。全书主要描写北宋末年以</a:t>
            </a:r>
            <a:r>
              <a:rPr lang="zh-CN" altLang="en-US" sz="2000" u="sng">
                <a:solidFill>
                  <a:srgbClr val="FFC000"/>
                </a:solidFill>
                <a:latin typeface="华文新魏" panose="02010800040101010101" charset="-122"/>
                <a:ea typeface="华文新魏" panose="02010800040101010101" charset="-122"/>
                <a:cs typeface="华文新魏" panose="02010800040101010101" charset="-122"/>
                <a:sym typeface="+mn-ea"/>
              </a:rPr>
              <a:t>宋江</a:t>
            </a:r>
            <a:r>
              <a:rPr lang="zh-CN" altLang="en-US" sz="2000">
                <a:solidFill>
                  <a:schemeClr val="bg1"/>
                </a:solidFill>
                <a:latin typeface="华文新魏" panose="02010800040101010101" charset="-122"/>
                <a:ea typeface="华文新魏" panose="02010800040101010101" charset="-122"/>
                <a:cs typeface="华文新魏" panose="02010800040101010101" charset="-122"/>
                <a:sym typeface="+mn-ea"/>
              </a:rPr>
              <a:t>为首的一百零八人在山东</a:t>
            </a:r>
            <a:r>
              <a:rPr lang="zh-CN" altLang="en-US" sz="2000" u="sng">
                <a:solidFill>
                  <a:srgbClr val="FFC000"/>
                </a:solidFill>
                <a:latin typeface="华文新魏" panose="02010800040101010101" charset="-122"/>
                <a:ea typeface="华文新魏" panose="02010800040101010101" charset="-122"/>
                <a:cs typeface="华文新魏" panose="02010800040101010101" charset="-122"/>
                <a:sym typeface="+mn-ea"/>
              </a:rPr>
              <a:t>梁山泊</a:t>
            </a:r>
            <a:r>
              <a:rPr lang="zh-CN" altLang="en-US" sz="2000">
                <a:solidFill>
                  <a:schemeClr val="bg1"/>
                </a:solidFill>
                <a:latin typeface="华文新魏" panose="02010800040101010101" charset="-122"/>
                <a:ea typeface="华文新魏" panose="02010800040101010101" charset="-122"/>
                <a:cs typeface="华文新魏" panose="02010800040101010101" charset="-122"/>
                <a:sym typeface="+mn-ea"/>
              </a:rPr>
              <a:t>聚义的</a:t>
            </a:r>
            <a:r>
              <a:rPr lang="zh-CN" altLang="en-US" sz="2000" smtClean="0">
                <a:solidFill>
                  <a:schemeClr val="bg1"/>
                </a:solidFill>
                <a:latin typeface="华文新魏" panose="02010800040101010101" charset="-122"/>
                <a:ea typeface="华文新魏" panose="02010800040101010101" charset="-122"/>
                <a:cs typeface="华文新魏" panose="02010800040101010101" charset="-122"/>
                <a:sym typeface="+mn-ea"/>
              </a:rPr>
              <a:t>故事，渲染</a:t>
            </a:r>
            <a:r>
              <a:rPr lang="zh-CN" altLang="en-US" sz="2000">
                <a:solidFill>
                  <a:schemeClr val="bg1"/>
                </a:solidFill>
                <a:latin typeface="华文新魏" panose="02010800040101010101" charset="-122"/>
                <a:ea typeface="华文新魏" panose="02010800040101010101" charset="-122"/>
                <a:cs typeface="华文新魏" panose="02010800040101010101" charset="-122"/>
                <a:sym typeface="+mn-ea"/>
              </a:rPr>
              <a:t>他们</a:t>
            </a:r>
            <a:r>
              <a:rPr lang="zh-CN" altLang="en-US" sz="2000" u="sng">
                <a:solidFill>
                  <a:srgbClr val="FFC000"/>
                </a:solidFill>
                <a:latin typeface="华文新魏" panose="02010800040101010101" charset="-122"/>
                <a:ea typeface="华文新魏" panose="02010800040101010101" charset="-122"/>
                <a:cs typeface="华文新魏" panose="02010800040101010101" charset="-122"/>
                <a:sym typeface="+mn-ea"/>
              </a:rPr>
              <a:t>豪侠仗义、除暴安良</a:t>
            </a:r>
            <a:r>
              <a:rPr lang="zh-CN" altLang="en-US" sz="2000">
                <a:solidFill>
                  <a:schemeClr val="bg1"/>
                </a:solidFill>
                <a:latin typeface="华文新魏" panose="02010800040101010101" charset="-122"/>
                <a:ea typeface="华文新魏" panose="02010800040101010101" charset="-122"/>
                <a:cs typeface="华文新魏" panose="02010800040101010101" charset="-122"/>
                <a:sym typeface="+mn-ea"/>
              </a:rPr>
              <a:t>的英雄</a:t>
            </a:r>
            <a:r>
              <a:rPr lang="zh-CN" altLang="en-US" sz="2000" smtClean="0">
                <a:solidFill>
                  <a:schemeClr val="bg1"/>
                </a:solidFill>
                <a:latin typeface="华文新魏" panose="02010800040101010101" charset="-122"/>
                <a:ea typeface="华文新魏" panose="02010800040101010101" charset="-122"/>
                <a:cs typeface="华文新魏" panose="02010800040101010101" charset="-122"/>
                <a:sym typeface="+mn-ea"/>
              </a:rPr>
              <a:t>壮举，记述</a:t>
            </a:r>
            <a:r>
              <a:rPr lang="zh-CN" altLang="en-US" sz="2000">
                <a:solidFill>
                  <a:schemeClr val="bg1"/>
                </a:solidFill>
                <a:latin typeface="华文新魏" panose="02010800040101010101" charset="-122"/>
                <a:ea typeface="华文新魏" panose="02010800040101010101" charset="-122"/>
                <a:cs typeface="华文新魏" panose="02010800040101010101" charset="-122"/>
                <a:sym typeface="+mn-ea"/>
              </a:rPr>
              <a:t>了他们从起义到兴盛再到最终失败的全过程。小说成功地塑造了宋江、林冲、李逵、鲁智深、武松等性格鲜明的人物</a:t>
            </a:r>
            <a:r>
              <a:rPr lang="zh-CN" altLang="en-US" sz="2000" smtClean="0">
                <a:solidFill>
                  <a:schemeClr val="bg1"/>
                </a:solidFill>
                <a:latin typeface="华文新魏" panose="02010800040101010101" charset="-122"/>
                <a:ea typeface="华文新魏" panose="02010800040101010101" charset="-122"/>
                <a:cs typeface="华文新魏" panose="02010800040101010101" charset="-122"/>
                <a:sym typeface="+mn-ea"/>
              </a:rPr>
              <a:t>形象，也</a:t>
            </a:r>
            <a:r>
              <a:rPr lang="zh-CN" altLang="en-US" sz="2000">
                <a:solidFill>
                  <a:schemeClr val="bg1"/>
                </a:solidFill>
                <a:latin typeface="华文新魏" panose="02010800040101010101" charset="-122"/>
                <a:ea typeface="华文新魏" panose="02010800040101010101" charset="-122"/>
                <a:cs typeface="华文新魏" panose="02010800040101010101" charset="-122"/>
                <a:sym typeface="+mn-ea"/>
              </a:rPr>
              <a:t>向读者展示了宋代的政治与社会状况。</a:t>
            </a:r>
          </a:p>
        </p:txBody>
      </p:sp>
    </p:spTree>
  </p:cSld>
  <p:clrMapOvr>
    <a:masterClrMapping/>
  </p:clrMapOvr>
  <p:transition>
    <p:random/>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1863" y="428819"/>
            <a:ext cx="2200275" cy="684272"/>
          </a:xfrm>
          <a:prstGeom prst="rect">
            <a:avLst/>
          </a:prstGeom>
        </p:spPr>
      </p:pic>
      <p:sp>
        <p:nvSpPr>
          <p:cNvPr id="6" name="文本框 5"/>
          <p:cNvSpPr txBox="1"/>
          <p:nvPr/>
        </p:nvSpPr>
        <p:spPr>
          <a:xfrm>
            <a:off x="3850481" y="557662"/>
            <a:ext cx="1489472" cy="460375"/>
          </a:xfrm>
          <a:prstGeom prst="rect">
            <a:avLst/>
          </a:prstGeom>
          <a:noFill/>
        </p:spPr>
        <p:txBody>
          <a:bodyPr wrap="square" rtlCol="0">
            <a:spAutoFit/>
          </a:bodyPr>
          <a:lstStyle/>
          <a:p>
            <a:pPr algn="ctr"/>
            <a:r>
              <a:rPr lang="zh-CN" altLang="en-US" sz="2400" b="1">
                <a:solidFill>
                  <a:schemeClr val="bg1"/>
                </a:solidFill>
                <a:latin typeface="华文新魏" panose="02010800040101010101" charset="-122"/>
                <a:ea typeface="华文新魏" panose="02010800040101010101" charset="-122"/>
              </a:rPr>
              <a:t>作品影响</a:t>
            </a:r>
          </a:p>
        </p:txBody>
      </p:sp>
      <p:grpSp>
        <p:nvGrpSpPr>
          <p:cNvPr id="7" name="组合 6"/>
          <p:cNvGrpSpPr/>
          <p:nvPr/>
        </p:nvGrpSpPr>
        <p:grpSpPr>
          <a:xfrm>
            <a:off x="108796" y="1372591"/>
            <a:ext cx="589163" cy="2369690"/>
            <a:chOff x="3478047" y="605922"/>
            <a:chExt cx="785550" cy="3159587"/>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598379">
              <a:off x="2291028" y="1792940"/>
              <a:ext cx="3159587" cy="785550"/>
            </a:xfrm>
            <a:prstGeom prst="rect">
              <a:avLst/>
            </a:prstGeom>
          </p:spPr>
        </p:pic>
        <p:sp>
          <p:nvSpPr>
            <p:cNvPr id="10" name="文本框 9"/>
            <p:cNvSpPr txBox="1"/>
            <p:nvPr/>
          </p:nvSpPr>
          <p:spPr>
            <a:xfrm>
              <a:off x="3692997" y="896349"/>
              <a:ext cx="474452" cy="2091267"/>
            </a:xfrm>
            <a:prstGeom prst="rect">
              <a:avLst/>
            </a:prstGeom>
            <a:noFill/>
          </p:spPr>
          <p:txBody>
            <a:bodyPr wrap="square" rtlCol="0">
              <a:spAutoFit/>
            </a:bodyPr>
            <a:lstStyle/>
            <a:p>
              <a:pPr algn="ctr"/>
              <a:r>
                <a:rPr lang="zh-CN" altLang="en-US" sz="2400">
                  <a:solidFill>
                    <a:schemeClr val="bg1"/>
                  </a:solidFill>
                  <a:latin typeface="华文新魏" panose="02010800040101010101" charset="-122"/>
                  <a:ea typeface="华文新魏" panose="02010800040101010101" charset="-122"/>
                </a:rPr>
                <a:t>社会影响</a:t>
              </a:r>
            </a:p>
          </p:txBody>
        </p:sp>
      </p:grpSp>
      <p:grpSp>
        <p:nvGrpSpPr>
          <p:cNvPr id="13" name="组合 12"/>
          <p:cNvGrpSpPr/>
          <p:nvPr/>
        </p:nvGrpSpPr>
        <p:grpSpPr>
          <a:xfrm>
            <a:off x="8270047" y="1372338"/>
            <a:ext cx="589163" cy="2369690"/>
            <a:chOff x="3478047" y="605922"/>
            <a:chExt cx="785550" cy="3159587"/>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598379">
              <a:off x="2291028" y="1792940"/>
              <a:ext cx="3159587" cy="785550"/>
            </a:xfrm>
            <a:prstGeom prst="rect">
              <a:avLst/>
            </a:prstGeom>
          </p:spPr>
        </p:pic>
        <p:sp>
          <p:nvSpPr>
            <p:cNvPr id="15" name="文本框 14"/>
            <p:cNvSpPr txBox="1"/>
            <p:nvPr/>
          </p:nvSpPr>
          <p:spPr>
            <a:xfrm>
              <a:off x="3692997" y="896349"/>
              <a:ext cx="474452" cy="2091267"/>
            </a:xfrm>
            <a:prstGeom prst="rect">
              <a:avLst/>
            </a:prstGeom>
            <a:noFill/>
          </p:spPr>
          <p:txBody>
            <a:bodyPr wrap="square" rtlCol="0">
              <a:spAutoFit/>
            </a:bodyPr>
            <a:lstStyle/>
            <a:p>
              <a:pPr algn="ctr"/>
              <a:r>
                <a:rPr lang="zh-CN" altLang="en-US" sz="2400">
                  <a:solidFill>
                    <a:schemeClr val="bg1"/>
                  </a:solidFill>
                  <a:latin typeface="华文新魏" panose="02010800040101010101" charset="-122"/>
                  <a:ea typeface="华文新魏" panose="02010800040101010101" charset="-122"/>
                </a:rPr>
                <a:t>文学影响</a:t>
              </a:r>
            </a:p>
          </p:txBody>
        </p:sp>
      </p:grpSp>
      <p:sp>
        <p:nvSpPr>
          <p:cNvPr id="4" name="矩形 3"/>
          <p:cNvSpPr/>
          <p:nvPr/>
        </p:nvSpPr>
        <p:spPr>
          <a:xfrm>
            <a:off x="1094105" y="882147"/>
            <a:ext cx="2897505" cy="4030980"/>
          </a:xfrm>
          <a:prstGeom prst="rect">
            <a:avLst/>
          </a:prstGeom>
        </p:spPr>
        <p:txBody>
          <a:bodyPr wrap="square">
            <a:spAutoFit/>
          </a:bodyPr>
          <a:lstStyle/>
          <a:p>
            <a:pPr algn="l">
              <a:lnSpc>
                <a:spcPts val="3840"/>
              </a:lnSpc>
              <a:buClrTx/>
              <a:buSzTx/>
              <a:buNone/>
            </a:pPr>
            <a:r>
              <a:rPr lang="zh-CN" altLang="en-US" sz="2400">
                <a:solidFill>
                  <a:srgbClr val="333333"/>
                </a:solidFill>
                <a:latin typeface="华文新魏" panose="02010800040101010101" charset="-122"/>
                <a:ea typeface="华文新魏" panose="02010800040101010101" charset="-122"/>
                <a:cs typeface="华文新魏" panose="02010800040101010101" charset="-122"/>
              </a:rPr>
              <a:t>《</a:t>
            </a:r>
            <a:r>
              <a:rPr lang="zh-CN" altLang="en-US" sz="2400">
                <a:solidFill>
                  <a:schemeClr val="bg1"/>
                </a:solidFill>
                <a:latin typeface="华文新魏" panose="02010800040101010101" charset="-122"/>
                <a:ea typeface="华文新魏" panose="02010800040101010101" charset="-122"/>
                <a:cs typeface="华文新魏" panose="02010800040101010101" charset="-122"/>
              </a:rPr>
              <a:t>水浒传》对农民起义的积极影响还是主要的。一批批义军将《水浒传》作为起义的教科书，从中汲取力量，高举起武装斗争的大旗。</a:t>
            </a:r>
          </a:p>
        </p:txBody>
      </p:sp>
      <p:sp>
        <p:nvSpPr>
          <p:cNvPr id="16" name="矩形 15"/>
          <p:cNvSpPr/>
          <p:nvPr/>
        </p:nvSpPr>
        <p:spPr>
          <a:xfrm>
            <a:off x="5074762" y="881853"/>
            <a:ext cx="2821449" cy="4030980"/>
          </a:xfrm>
          <a:prstGeom prst="rect">
            <a:avLst/>
          </a:prstGeom>
        </p:spPr>
        <p:txBody>
          <a:bodyPr wrap="square">
            <a:spAutoFit/>
          </a:bodyPr>
          <a:lstStyle/>
          <a:p>
            <a:pPr fontAlgn="auto">
              <a:lnSpc>
                <a:spcPts val="3840"/>
              </a:lnSpc>
            </a:pPr>
            <a:r>
              <a:rPr lang="en-US" altLang="zh-CN" sz="2400" b="1">
                <a:solidFill>
                  <a:srgbClr val="333333"/>
                </a:solidFill>
                <a:latin typeface="华文新魏" panose="02010800040101010101" charset="-122"/>
                <a:ea typeface="华文新魏" panose="02010800040101010101" charset="-122"/>
                <a:cs typeface="华文新魏" panose="02010800040101010101" charset="-122"/>
              </a:rPr>
              <a:t>《</a:t>
            </a:r>
            <a:r>
              <a:rPr lang="zh-CN" altLang="en-US" sz="2400" b="1">
                <a:solidFill>
                  <a:schemeClr val="bg1"/>
                </a:solidFill>
                <a:latin typeface="华文新魏" panose="02010800040101010101" charset="-122"/>
                <a:ea typeface="华文新魏" panose="02010800040101010101" charset="-122"/>
                <a:cs typeface="华文新魏" panose="02010800040101010101" charset="-122"/>
              </a:rPr>
              <a:t>水浒传</a:t>
            </a:r>
            <a:r>
              <a:rPr lang="en-US" altLang="zh-CN" sz="2400" b="1">
                <a:solidFill>
                  <a:schemeClr val="bg1"/>
                </a:solidFill>
                <a:latin typeface="华文新魏" panose="02010800040101010101" charset="-122"/>
                <a:ea typeface="华文新魏" panose="02010800040101010101" charset="-122"/>
                <a:cs typeface="华文新魏" panose="02010800040101010101" charset="-122"/>
              </a:rPr>
              <a:t>》</a:t>
            </a:r>
            <a:r>
              <a:rPr lang="zh-CN" altLang="en-US" sz="2400">
                <a:solidFill>
                  <a:schemeClr val="bg1"/>
                </a:solidFill>
                <a:latin typeface="华文新魏" panose="02010800040101010101" charset="-122"/>
                <a:ea typeface="华文新魏" panose="02010800040101010101" charset="-122"/>
                <a:cs typeface="华文新魏" panose="02010800040101010101" charset="-122"/>
              </a:rPr>
              <a:t>是中国历史上第一部用</a:t>
            </a:r>
            <a:r>
              <a:rPr lang="zh-CN" altLang="en-US" sz="2400" u="sng">
                <a:solidFill>
                  <a:srgbClr val="FFC000"/>
                </a:solidFill>
                <a:latin typeface="华文新魏" panose="02010800040101010101" charset="-122"/>
                <a:ea typeface="华文新魏" panose="02010800040101010101" charset="-122"/>
                <a:cs typeface="华文新魏" panose="02010800040101010101" charset="-122"/>
              </a:rPr>
              <a:t>白话文</a:t>
            </a:r>
            <a:r>
              <a:rPr lang="zh-CN" altLang="en-US" sz="2400">
                <a:solidFill>
                  <a:schemeClr val="bg1"/>
                </a:solidFill>
                <a:latin typeface="华文新魏" panose="02010800040101010101" charset="-122"/>
                <a:ea typeface="华文新魏" panose="02010800040101010101" charset="-122"/>
                <a:cs typeface="华文新魏" panose="02010800040101010101" charset="-122"/>
              </a:rPr>
              <a:t>写成的长篇小说，开创了白话章回体小说的先河。</a:t>
            </a:r>
          </a:p>
          <a:p>
            <a:pPr fontAlgn="auto">
              <a:lnSpc>
                <a:spcPts val="3840"/>
              </a:lnSpc>
            </a:pPr>
            <a:r>
              <a:rPr lang="en-US" altLang="zh-CN" sz="2400">
                <a:solidFill>
                  <a:schemeClr val="bg1"/>
                </a:solidFill>
                <a:latin typeface="华文新魏" panose="02010800040101010101" charset="-122"/>
                <a:ea typeface="华文新魏" panose="02010800040101010101" charset="-122"/>
                <a:cs typeface="华文新魏" panose="02010800040101010101" charset="-122"/>
              </a:rPr>
              <a:t>《</a:t>
            </a:r>
            <a:r>
              <a:rPr lang="zh-CN" altLang="en-US" sz="2400">
                <a:solidFill>
                  <a:schemeClr val="bg1"/>
                </a:solidFill>
                <a:latin typeface="华文新魏" panose="02010800040101010101" charset="-122"/>
                <a:ea typeface="华文新魏" panose="02010800040101010101" charset="-122"/>
                <a:cs typeface="华文新魏" panose="02010800040101010101" charset="-122"/>
              </a:rPr>
              <a:t>水浒传</a:t>
            </a:r>
            <a:r>
              <a:rPr lang="en-US" altLang="zh-CN" sz="2400">
                <a:solidFill>
                  <a:schemeClr val="bg1"/>
                </a:solidFill>
                <a:latin typeface="华文新魏" panose="02010800040101010101" charset="-122"/>
                <a:ea typeface="华文新魏" panose="02010800040101010101" charset="-122"/>
                <a:cs typeface="华文新魏" panose="02010800040101010101" charset="-122"/>
              </a:rPr>
              <a:t>》</a:t>
            </a:r>
            <a:r>
              <a:rPr lang="zh-CN" altLang="en-US" sz="2400">
                <a:solidFill>
                  <a:schemeClr val="bg1"/>
                </a:solidFill>
                <a:latin typeface="华文新魏" panose="02010800040101010101" charset="-122"/>
                <a:ea typeface="华文新魏" panose="02010800040101010101" charset="-122"/>
                <a:cs typeface="华文新魏" panose="02010800040101010101" charset="-122"/>
              </a:rPr>
              <a:t>在明代时被列入</a:t>
            </a:r>
            <a:r>
              <a:rPr lang="en-US" altLang="zh-CN" sz="2400">
                <a:solidFill>
                  <a:schemeClr val="bg1"/>
                </a:solidFill>
                <a:latin typeface="华文新魏" panose="02010800040101010101" charset="-122"/>
                <a:ea typeface="华文新魏" panose="02010800040101010101" charset="-122"/>
                <a:cs typeface="华文新魏" panose="02010800040101010101" charset="-122"/>
              </a:rPr>
              <a:t>"</a:t>
            </a:r>
            <a:r>
              <a:rPr lang="zh-CN" altLang="en-US" sz="2400">
                <a:solidFill>
                  <a:schemeClr val="bg1"/>
                </a:solidFill>
                <a:latin typeface="华文新魏" panose="02010800040101010101" charset="-122"/>
                <a:ea typeface="华文新魏" panose="02010800040101010101" charset="-122"/>
                <a:cs typeface="华文新魏" panose="02010800040101010101" charset="-122"/>
              </a:rPr>
              <a:t>四大奇书</a:t>
            </a:r>
            <a:r>
              <a:rPr lang="en-US" altLang="zh-CN" sz="2400">
                <a:solidFill>
                  <a:schemeClr val="bg1"/>
                </a:solidFill>
                <a:latin typeface="华文新魏" panose="02010800040101010101" charset="-122"/>
                <a:ea typeface="华文新魏" panose="02010800040101010101" charset="-122"/>
                <a:cs typeface="华文新魏" panose="02010800040101010101" charset="-122"/>
              </a:rPr>
              <a:t>"</a:t>
            </a:r>
            <a:r>
              <a:rPr lang="zh-CN" altLang="en-US" sz="2400">
                <a:solidFill>
                  <a:schemeClr val="bg1"/>
                </a:solidFill>
                <a:latin typeface="华文新魏" panose="02010800040101010101" charset="-122"/>
                <a:ea typeface="华文新魏" panose="02010800040101010101" charset="-122"/>
                <a:cs typeface="华文新魏" panose="02010800040101010101" charset="-122"/>
              </a:rPr>
              <a:t>。</a:t>
            </a:r>
          </a:p>
        </p:txBody>
      </p:sp>
    </p:spTree>
  </p:cSld>
  <p:clrMapOvr>
    <a:masterClrMapping/>
  </p:clrMapOvr>
  <p:transition>
    <p:random/>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stretch>
            <a:fillRect/>
          </a:stretch>
        </p:blipFill>
        <p:spPr>
          <a:xfrm>
            <a:off x="3471863" y="428819"/>
            <a:ext cx="2200275" cy="684272"/>
          </a:xfrm>
          <a:prstGeom prst="rect">
            <a:avLst/>
          </a:prstGeom>
        </p:spPr>
      </p:pic>
      <p:sp>
        <p:nvSpPr>
          <p:cNvPr id="2" name="文本框 1"/>
          <p:cNvSpPr txBox="1"/>
          <p:nvPr/>
        </p:nvSpPr>
        <p:spPr>
          <a:xfrm>
            <a:off x="3699986" y="648150"/>
            <a:ext cx="1840706" cy="460375"/>
          </a:xfrm>
          <a:prstGeom prst="rect">
            <a:avLst/>
          </a:prstGeom>
          <a:solidFill>
            <a:schemeClr val="tx1"/>
          </a:solidFill>
        </p:spPr>
        <p:txBody>
          <a:bodyPr wrap="square" rtlCol="0">
            <a:spAutoFit/>
          </a:bodyPr>
          <a:lstStyle/>
          <a:p>
            <a:r>
              <a:rPr lang="zh-CN" altLang="en-US" sz="2400">
                <a:solidFill>
                  <a:schemeClr val="bg1"/>
                </a:solidFill>
                <a:latin typeface="华文新魏" panose="02010800040101010101" charset="-122"/>
                <a:ea typeface="华文新魏" panose="02010800040101010101" charset="-122"/>
                <a:cs typeface="华文新魏" panose="02010800040101010101" charset="-122"/>
              </a:rPr>
              <a:t>书 名 趣  谈</a:t>
            </a:r>
          </a:p>
        </p:txBody>
      </p:sp>
      <p:sp>
        <p:nvSpPr>
          <p:cNvPr id="4" name="文本框 3"/>
          <p:cNvSpPr txBox="1"/>
          <p:nvPr/>
        </p:nvSpPr>
        <p:spPr>
          <a:xfrm>
            <a:off x="372428" y="2308357"/>
            <a:ext cx="8199596" cy="1776095"/>
          </a:xfrm>
          <a:prstGeom prst="rect">
            <a:avLst/>
          </a:prstGeom>
          <a:noFill/>
        </p:spPr>
        <p:txBody>
          <a:bodyPr wrap="square" rtlCol="0">
            <a:spAutoFit/>
          </a:bodyPr>
          <a:lstStyle/>
          <a:p>
            <a:endParaRPr lang="zh-CN" altLang="en-US" sz="1350"/>
          </a:p>
          <a:p>
            <a:r>
              <a:rPr lang="zh-CN" altLang="en-US" sz="2400">
                <a:solidFill>
                  <a:srgbClr val="333333"/>
                </a:solidFill>
                <a:latin typeface="华文新魏" panose="02010800040101010101" charset="-122"/>
                <a:ea typeface="华文新魏" panose="02010800040101010101" charset="-122"/>
                <a:cs typeface="华文新魏" panose="02010800040101010101" charset="-122"/>
              </a:rPr>
              <a:t>   </a:t>
            </a:r>
            <a:r>
              <a:rPr lang="zh-CN" altLang="en-US" sz="2400">
                <a:solidFill>
                  <a:schemeClr val="bg1"/>
                </a:solidFill>
                <a:latin typeface="华文新魏" panose="02010800040101010101" charset="-122"/>
                <a:ea typeface="华文新魏" panose="02010800040101010101" charset="-122"/>
                <a:cs typeface="华文新魏" panose="02010800040101010101" charset="-122"/>
              </a:rPr>
              <a:t>  《水浒传》的英译本有四个版本，其中较受欢迎，影响较大的是美国女作家赛珍珠版本的All Men Are Brothers。赛译“All Men Are Brothers”引用了《论语》中的名句“四海之内皆兄弟”，表达了梁山好汉之间的兄弟义气。</a:t>
            </a:r>
          </a:p>
        </p:txBody>
      </p:sp>
      <p:sp>
        <p:nvSpPr>
          <p:cNvPr id="6" name="文本框 5"/>
          <p:cNvSpPr txBox="1"/>
          <p:nvPr/>
        </p:nvSpPr>
        <p:spPr>
          <a:xfrm>
            <a:off x="534353" y="1190122"/>
            <a:ext cx="7875746" cy="1198880"/>
          </a:xfrm>
          <a:prstGeom prst="rect">
            <a:avLst/>
          </a:prstGeom>
          <a:noFill/>
        </p:spPr>
        <p:txBody>
          <a:bodyPr wrap="square" rtlCol="0">
            <a:spAutoFit/>
          </a:bodyPr>
          <a:lstStyle/>
          <a:p>
            <a:r>
              <a:rPr lang="en-US" altLang="zh-CN" sz="2400">
                <a:solidFill>
                  <a:schemeClr val="bg1"/>
                </a:solidFill>
                <a:latin typeface="华文新魏" panose="02010800040101010101" charset="-122"/>
                <a:ea typeface="华文新魏" panose="02010800040101010101" charset="-122"/>
                <a:cs typeface="华文新魏" panose="02010800040101010101" charset="-122"/>
                <a:sym typeface="Arial" panose="020b0604020202020204" pitchFamily="34" charset="0"/>
              </a:rPr>
              <a:t>     </a:t>
            </a:r>
            <a:r>
              <a:rPr lang="zh-CN" altLang="en-US" sz="2400">
                <a:solidFill>
                  <a:schemeClr val="bg1"/>
                </a:solidFill>
                <a:latin typeface="华文新魏" panose="02010800040101010101" charset="-122"/>
                <a:ea typeface="华文新魏" panose="02010800040101010101" charset="-122"/>
                <a:cs typeface="华文新魏" panose="02010800040101010101" charset="-122"/>
                <a:sym typeface="Arial" panose="020b0604020202020204" pitchFamily="34" charset="0"/>
              </a:rPr>
              <a:t>中国有一部古典名著，它最早的德文译名是《强盗与士兵》，法文译名是《中国的勇士们》，英文译名是《在河边发生的故事》。这部名著是《</a:t>
            </a:r>
            <a:r>
              <a:rPr lang="zh-CN" altLang="en-US" sz="2400" u="sng">
                <a:solidFill>
                  <a:srgbClr val="FFC000"/>
                </a:solidFill>
                <a:latin typeface="华文新魏" panose="02010800040101010101" charset="-122"/>
                <a:ea typeface="华文新魏" panose="02010800040101010101" charset="-122"/>
                <a:cs typeface="华文新魏" panose="02010800040101010101" charset="-122"/>
                <a:sym typeface="Arial" panose="020b0604020202020204" pitchFamily="34" charset="0"/>
              </a:rPr>
              <a:t>水浒传</a:t>
            </a:r>
            <a:r>
              <a:rPr lang="zh-CN" altLang="en-US" sz="2400">
                <a:solidFill>
                  <a:schemeClr val="bg1"/>
                </a:solidFill>
                <a:latin typeface="华文新魏" panose="02010800040101010101" charset="-122"/>
                <a:ea typeface="华文新魏" panose="02010800040101010101" charset="-122"/>
                <a:cs typeface="华文新魏" panose="02010800040101010101" charset="-122"/>
                <a:sym typeface="Arial" panose="020b0604020202020204" pitchFamily="34" charset="0"/>
              </a:rPr>
              <a:t>》</a:t>
            </a:r>
          </a:p>
        </p:txBody>
      </p:sp>
    </p:spTree>
    <p:custDataLst>
      <p:tags r:id="rId3"/>
    </p:custDataLst>
  </p:cSld>
  <p:clrMapOvr>
    <a:masterClrMapping/>
  </p:clrMapOvr>
  <p:transition>
    <p:random/>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2844165" y="1628272"/>
            <a:ext cx="6009323" cy="534035"/>
          </a:xfrm>
          <a:prstGeom prst="rect">
            <a:avLst/>
          </a:prstGeom>
        </p:spPr>
        <p:txBody>
          <a:bodyPr wrap="square">
            <a:spAutoFit/>
          </a:bodyPr>
          <a:lstStyle/>
          <a:p>
            <a:pPr eaLnBrk="0" hangingPunct="0">
              <a:lnSpc>
                <a:spcPct val="120000"/>
              </a:lnSpc>
            </a:pPr>
            <a:r>
              <a:rPr lang="en-US" altLang="zh-CN" sz="2400">
                <a:solidFill>
                  <a:srgbClr val="0000FF"/>
                </a:solidFill>
                <a:latin typeface="华文新魏" panose="02010800040101010101" charset="-122"/>
                <a:ea typeface="华文新魏" panose="02010800040101010101" charset="-122"/>
                <a:sym typeface="+mn-ea"/>
              </a:rPr>
              <a:t>         </a:t>
            </a:r>
            <a:endParaRPr lang="en-US" altLang="zh-CN" sz="2400">
              <a:latin typeface="华文新魏" panose="02010800040101010101" charset="-122"/>
              <a:ea typeface="华文新魏" panose="02010800040101010101" charset="-122"/>
            </a:endParaRPr>
          </a:p>
        </p:txBody>
      </p:sp>
      <p:sp>
        <p:nvSpPr>
          <p:cNvPr id="7" name="文本框 6"/>
          <p:cNvSpPr txBox="1"/>
          <p:nvPr/>
        </p:nvSpPr>
        <p:spPr>
          <a:xfrm>
            <a:off x="1747838" y="659104"/>
            <a:ext cx="6849428" cy="714375"/>
          </a:xfrm>
          <a:prstGeom prst="rect">
            <a:avLst/>
          </a:prstGeom>
          <a:noFill/>
        </p:spPr>
        <p:txBody>
          <a:bodyPr wrap="square" rtlCol="0">
            <a:spAutoFit/>
          </a:bodyPr>
          <a:lstStyle/>
          <a:p>
            <a:endParaRPr lang="zh-CN" altLang="en-US" sz="1350"/>
          </a:p>
          <a:p>
            <a:endParaRPr lang="zh-CN" altLang="en-US" sz="1350"/>
          </a:p>
          <a:p>
            <a:endParaRPr lang="zh-CN" altLang="en-US" sz="1350"/>
          </a:p>
        </p:txBody>
      </p:sp>
      <p:sp>
        <p:nvSpPr>
          <p:cNvPr id="3" name="文本框 2"/>
          <p:cNvSpPr txBox="1"/>
          <p:nvPr/>
        </p:nvSpPr>
        <p:spPr>
          <a:xfrm>
            <a:off x="1011555" y="1058677"/>
            <a:ext cx="6999923" cy="598805"/>
          </a:xfrm>
          <a:prstGeom prst="rect">
            <a:avLst/>
          </a:prstGeom>
          <a:noFill/>
        </p:spPr>
        <p:txBody>
          <a:bodyPr wrap="square" rtlCol="0">
            <a:spAutoFit/>
          </a:bodyPr>
          <a:lstStyle/>
          <a:p>
            <a:r>
              <a:rPr lang="zh-CN" altLang="en-US" sz="3300">
                <a:solidFill>
                  <a:schemeClr val="bg1"/>
                </a:solidFill>
                <a:latin typeface="华文新魏" panose="02010800040101010101" charset="-122"/>
                <a:ea typeface="华文新魏" panose="02010800040101010101" charset="-122"/>
              </a:rPr>
              <a:t>二、梳理情节，看一看阅读的思路</a:t>
            </a:r>
          </a:p>
        </p:txBody>
      </p:sp>
    </p:spTree>
  </p:cSld>
  <p:clrMapOvr>
    <a:masterClrMapping/>
  </p:clrMapOvr>
  <p:transition>
    <p:random/>
  </p:transition>
  <p:timing/>
</p:sld>
</file>

<file path=ppt/tags/tag1.xml><?xml version="1.0" encoding="utf-8"?>
<p:tagLst xmlns:p="http://schemas.openxmlformats.org/presentationml/2006/main">
  <p:tag name="KSO_WM_SLIDE_ITEM_CNT" val="3"/>
</p:tagLst>
</file>

<file path=ppt/tags/tag2.xml><?xml version="1.0" encoding="utf-8"?>
<p:tagLst xmlns:p="http://schemas.openxmlformats.org/presentationml/2006/main">
  <p:tag name="KSO_WM_SLIDE_ITEM_CNT" val="3"/>
</p:tagLst>
</file>

<file path=ppt/tags/tag3.xml><?xml version="1.0" encoding="utf-8"?>
<p:tagLst xmlns:p="http://schemas.openxmlformats.org/presentationml/2006/main">
  <p:tag name="KSO_WM_SLIDE_ITEM_CNT" val="3"/>
</p:tagLst>
</file>

<file path=ppt/tags/tag4.xml><?xml version="1.0" encoding="utf-8"?>
<p:tagLst xmlns:p="http://schemas.openxmlformats.org/presentationml/2006/main">
  <p:tag name="KSO_WM_SLIDE_ITEM_CNT" val="3"/>
</p:tagLst>
</file>

<file path=ppt/tags/tag5.xml><?xml version="1.0" encoding="utf-8"?>
<p:tagLst xmlns:p="http://schemas.openxmlformats.org/presentationml/2006/main">
  <p:tag name="KSO_WM_UNIT_PLACING_PICTURE_USER_VIEWPORT" val="{&quot;height&quot;:8971.1653543307093,&quot;width&quot;:6407.9732283464564}"/>
</p:tagLst>
</file>

<file path=ppt/tags/tag6.xml><?xml version="1.0" encoding="utf-8"?>
<p:tagLst xmlns:p="http://schemas.openxmlformats.org/presentationml/2006/main">
  <p:tag name="KSO_WM_UNIT_PLACING_PICTURE_USER_VIEWPORT" val="{&quot;height&quot;:5297.656692913386,&quot;width&quot;:5297.656692913386}"/>
</p:tagLst>
</file>

<file path=ppt/tags/tag7.xml><?xml version="1.0" encoding="utf-8"?>
<p:tagLst xmlns:p="http://schemas.openxmlformats.org/presentationml/2006/main">
  <p:tag name="KSO_WM_UNIT_PLACING_PICTURE_USER_VIEWPORT" val="{&quot;height&quot;:10800,&quot;width&quot;:5714.9984251968499}"/>
</p:tagLst>
</file>

<file path=ppt/tags/tag8.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205</Paragraphs>
  <Slides>49</Slides>
  <Notes>3</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49</vt:i4>
      </vt:variant>
    </vt:vector>
  </HeadingPairs>
  <TitlesOfParts>
    <vt:vector baseType="lpstr" size="61">
      <vt:lpstr>Arial</vt:lpstr>
      <vt:lpstr>等线 Light</vt:lpstr>
      <vt:lpstr>等线</vt:lpstr>
      <vt:lpstr>Calibri Light</vt:lpstr>
      <vt:lpstr>Calibri</vt:lpstr>
      <vt:lpstr>微软雅黑</vt:lpstr>
      <vt:lpstr>华文新魏</vt:lpstr>
      <vt:lpstr>华文楷体</vt:lpstr>
      <vt:lpstr>华文行楷</vt:lpstr>
      <vt:lpstr>腾祥铁山楷书简</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2021-04-24T11:12:34.360</cp:lastPrinted>
  <dcterms:created xsi:type="dcterms:W3CDTF">2021-04-24T11:12:34Z</dcterms:created>
  <dcterms:modified xsi:type="dcterms:W3CDTF">2021-04-24T03:12:39Z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