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2" r:id="rId2"/>
  </p:sldMasterIdLst>
  <p:notesMasterIdLst>
    <p:notesMasterId r:id="rId3"/>
  </p:notesMasterIdLst>
  <p:sldIdLst>
    <p:sldId id="292" r:id="rId4"/>
    <p:sldId id="279" r:id="rId5"/>
    <p:sldId id="290" r:id="rId6"/>
    <p:sldId id="280" r:id="rId7"/>
    <p:sldId id="257" r:id="rId8"/>
    <p:sldId id="276" r:id="rId9"/>
    <p:sldId id="282" r:id="rId10"/>
    <p:sldId id="283" r:id="rId11"/>
    <p:sldId id="258" r:id="rId12"/>
    <p:sldId id="284" r:id="rId13"/>
    <p:sldId id="265" r:id="rId14"/>
    <p:sldId id="293" r:id="rId15"/>
    <p:sldId id="285" r:id="rId16"/>
    <p:sldId id="286" r:id="rId17"/>
    <p:sldId id="289" r:id="rId18"/>
    <p:sldId id="314" r:id="rId19"/>
    <p:sldId id="291" r:id="rId20"/>
    <p:sldId id="288" r:id="rId21"/>
    <p:sldId id="317" r:id="rId22"/>
    <p:sldId id="318" r:id="rId23"/>
    <p:sldId id="323" r:id="rId24"/>
    <p:sldId id="325" r:id="rId25"/>
    <p:sldId id="326" r:id="rId26"/>
    <p:sldId id="327" r:id="rId27"/>
    <p:sldId id="328" r:id="rId28"/>
    <p:sldId id="329" r:id="rId29"/>
    <p:sldId id="331" r:id="rId30"/>
    <p:sldId id="334" r:id="rId31"/>
    <p:sldId id="313" r:id="rId32"/>
    <p:sldId id="299" r:id="rId33"/>
    <p:sldId id="319" r:id="rId34"/>
    <p:sldId id="320" r:id="rId35"/>
    <p:sldId id="321" r:id="rId36"/>
    <p:sldId id="294" r:id="rId37"/>
    <p:sldId id="297" r:id="rId38"/>
    <p:sldId id="339" r:id="rId39"/>
    <p:sldId id="298" r:id="rId40"/>
    <p:sldId id="315" r:id="rId41"/>
    <p:sldId id="316" r:id="rId42"/>
    <p:sldId id="260" r:id="rId43"/>
    <p:sldId id="261" r:id="rId44"/>
    <p:sldId id="262" r:id="rId45"/>
    <p:sldId id="263" r:id="rId46"/>
    <p:sldId id="264" r:id="rId47"/>
    <p:sldId id="268" r:id="rId48"/>
    <p:sldId id="269" r:id="rId49"/>
    <p:sldId id="270" r:id="rId50"/>
    <p:sldId id="272" r:id="rId51"/>
    <p:sldId id="271" r:id="rId52"/>
    <p:sldId id="273" r:id="rId53"/>
    <p:sldId id="274" r:id="rId54"/>
    <p:sldId id="275" r:id="rId55"/>
    <p:sldId id="338" r:id="rId56"/>
    <p:sldId id="337" r:id="rId57"/>
    <p:sldId id="301" r:id="rId58"/>
    <p:sldId id="345" r:id="rId59"/>
    <p:sldId id="346" r:id="rId60"/>
    <p:sldId id="347" r:id="rId61"/>
    <p:sldId id="348" r:id="rId62"/>
    <p:sldId id="349" r:id="rId63"/>
    <p:sldId id="350" r:id="rId64"/>
    <p:sldId id="351" r:id="rId65"/>
    <p:sldId id="344" r:id="rId66"/>
    <p:sldId id="352" r:id="rId67"/>
    <p:sldId id="341" r:id="rId68"/>
    <p:sldId id="342" r:id="rId69"/>
    <p:sldId id="343" r:id="rId70"/>
    <p:sldId id="374" r:id="rId71"/>
  </p:sldIdLst>
  <p:sldSz cx="12192000" cy="6858000"/>
  <p:notesSz cx="6858000" cy="9144000"/>
  <p:custDataLst>
    <p:tags r:id="rId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5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0"/>
        <p:guide pos="385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tags" Target="tags/tag714.xml" /><Relationship Id="rId73" Type="http://schemas.openxmlformats.org/officeDocument/2006/relationships/presProps" Target="presProps.xml" /><Relationship Id="rId74" Type="http://schemas.openxmlformats.org/officeDocument/2006/relationships/viewProps" Target="viewProps.xml" /><Relationship Id="rId75" Type="http://schemas.openxmlformats.org/officeDocument/2006/relationships/theme" Target="theme/theme1.xml" /><Relationship Id="rId76" Type="http://schemas.openxmlformats.org/officeDocument/2006/relationships/tableStyles" Target="tableStyles.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51.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tags" Target="../tags/tag157.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2021/8/14</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232293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170.xml" /><Relationship Id="rId4" Type="http://schemas.openxmlformats.org/officeDocument/2006/relationships/tags" Target="../tags/tag171.xml" /><Relationship Id="rId5" Type="http://schemas.openxmlformats.org/officeDocument/2006/relationships/tags" Target="../tags/tag172.xml" /><Relationship Id="rId6" Type="http://schemas.openxmlformats.org/officeDocument/2006/relationships/tags" Target="../tags/tag173.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331.xml" /><Relationship Id="rId4" Type="http://schemas.openxmlformats.org/officeDocument/2006/relationships/tags" Target="../tags/tag332.xml" /><Relationship Id="rId5" Type="http://schemas.openxmlformats.org/officeDocument/2006/relationships/tags" Target="../tags/tag333.xml" /><Relationship Id="rId6" Type="http://schemas.openxmlformats.org/officeDocument/2006/relationships/tags" Target="../tags/tag334.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343.xml" /><Relationship Id="rId4" Type="http://schemas.openxmlformats.org/officeDocument/2006/relationships/tags" Target="../tags/tag344.xml" /><Relationship Id="rId5" Type="http://schemas.openxmlformats.org/officeDocument/2006/relationships/tags" Target="../tags/tag345.xml" /><Relationship Id="rId6" Type="http://schemas.openxmlformats.org/officeDocument/2006/relationships/tags" Target="../tags/tag346.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355.xml" /><Relationship Id="rId4" Type="http://schemas.openxmlformats.org/officeDocument/2006/relationships/tags" Target="../tags/tag356.xml" /><Relationship Id="rId5" Type="http://schemas.openxmlformats.org/officeDocument/2006/relationships/tags" Target="../tags/tag357.xml" /><Relationship Id="rId6" Type="http://schemas.openxmlformats.org/officeDocument/2006/relationships/tags" Target="../tags/tag358.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367.xml"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tags" Target="../tags/tag370.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384.xml" /><Relationship Id="rId4" Type="http://schemas.openxmlformats.org/officeDocument/2006/relationships/tags" Target="../tags/tag385.xml" /><Relationship Id="rId5" Type="http://schemas.openxmlformats.org/officeDocument/2006/relationships/tags" Target="../tags/tag386.xml" /><Relationship Id="rId6" Type="http://schemas.openxmlformats.org/officeDocument/2006/relationships/tags" Target="../tags/tag387.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395.xml" /><Relationship Id="rId4" Type="http://schemas.openxmlformats.org/officeDocument/2006/relationships/tags" Target="../tags/tag396.xml" /><Relationship Id="rId5" Type="http://schemas.openxmlformats.org/officeDocument/2006/relationships/tags" Target="../tags/tag397.xml" /><Relationship Id="rId6" Type="http://schemas.openxmlformats.org/officeDocument/2006/relationships/tags" Target="../tags/tag398.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tags" Target="../tags/tag406.xml" /><Relationship Id="rId4" Type="http://schemas.openxmlformats.org/officeDocument/2006/relationships/tags" Target="../tags/tag407.xml" /><Relationship Id="rId5" Type="http://schemas.openxmlformats.org/officeDocument/2006/relationships/tags" Target="../tags/tag408.xml" /><Relationship Id="rId6" Type="http://schemas.openxmlformats.org/officeDocument/2006/relationships/tags" Target="../tags/tag409.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422.xml" /><Relationship Id="rId4" Type="http://schemas.openxmlformats.org/officeDocument/2006/relationships/tags" Target="../tags/tag423.xml" /><Relationship Id="rId5" Type="http://schemas.openxmlformats.org/officeDocument/2006/relationships/tags" Target="../tags/tag424.xml" /><Relationship Id="rId6" Type="http://schemas.openxmlformats.org/officeDocument/2006/relationships/tags" Target="../tags/tag425.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440.xml" /><Relationship Id="rId4" Type="http://schemas.openxmlformats.org/officeDocument/2006/relationships/tags" Target="../tags/tag441.xml" /><Relationship Id="rId5" Type="http://schemas.openxmlformats.org/officeDocument/2006/relationships/tags" Target="../tags/tag442.xml" /><Relationship Id="rId6" Type="http://schemas.openxmlformats.org/officeDocument/2006/relationships/tags" Target="../tags/tag443.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 Id="rId3" Type="http://schemas.openxmlformats.org/officeDocument/2006/relationships/tags" Target="../tags/tag451.xml" /><Relationship Id="rId4" Type="http://schemas.openxmlformats.org/officeDocument/2006/relationships/tags" Target="../tags/tag452.xml" /><Relationship Id="rId5" Type="http://schemas.openxmlformats.org/officeDocument/2006/relationships/tags" Target="../tags/tag453.xml" /><Relationship Id="rId6" Type="http://schemas.openxmlformats.org/officeDocument/2006/relationships/tags" Target="../tags/tag454.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 Id="rId3" Type="http://schemas.openxmlformats.org/officeDocument/2006/relationships/tags" Target="../tags/tag463.xml" /><Relationship Id="rId4" Type="http://schemas.openxmlformats.org/officeDocument/2006/relationships/tags" Target="../tags/tag464.xml" /><Relationship Id="rId5" Type="http://schemas.openxmlformats.org/officeDocument/2006/relationships/tags" Target="../tags/tag465.xml" /><Relationship Id="rId6" Type="http://schemas.openxmlformats.org/officeDocument/2006/relationships/tags" Target="../tags/tag466.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tags" Target="../tags/tag474.xml" /><Relationship Id="rId4" Type="http://schemas.openxmlformats.org/officeDocument/2006/relationships/tags" Target="../tags/tag475.xml" /><Relationship Id="rId5" Type="http://schemas.openxmlformats.org/officeDocument/2006/relationships/tags" Target="../tags/tag476.xml" /><Relationship Id="rId6" Type="http://schemas.openxmlformats.org/officeDocument/2006/relationships/tags" Target="../tags/tag477.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 Id="rId3" Type="http://schemas.openxmlformats.org/officeDocument/2006/relationships/tags" Target="../tags/tag485.xml" /><Relationship Id="rId4" Type="http://schemas.openxmlformats.org/officeDocument/2006/relationships/tags" Target="../tags/tag486.xml" /><Relationship Id="rId5" Type="http://schemas.openxmlformats.org/officeDocument/2006/relationships/tags" Target="../tags/tag487.xml" /><Relationship Id="rId6" Type="http://schemas.openxmlformats.org/officeDocument/2006/relationships/tags" Target="../tags/tag488.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 Id="rId3" Type="http://schemas.openxmlformats.org/officeDocument/2006/relationships/tags" Target="../tags/tag496.xml" /><Relationship Id="rId4" Type="http://schemas.openxmlformats.org/officeDocument/2006/relationships/tags" Target="../tags/tag497.xml" /><Relationship Id="rId5" Type="http://schemas.openxmlformats.org/officeDocument/2006/relationships/tags" Target="../tags/tag498.xml" /><Relationship Id="rId6" Type="http://schemas.openxmlformats.org/officeDocument/2006/relationships/tags" Target="../tags/tag499.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 Id="rId3" Type="http://schemas.openxmlformats.org/officeDocument/2006/relationships/tags" Target="../tags/tag507.xml" /><Relationship Id="rId4" Type="http://schemas.openxmlformats.org/officeDocument/2006/relationships/tags" Target="../tags/tag508.xml" /><Relationship Id="rId5" Type="http://schemas.openxmlformats.org/officeDocument/2006/relationships/tags" Target="../tags/tag509.xml" /><Relationship Id="rId6" Type="http://schemas.openxmlformats.org/officeDocument/2006/relationships/tags" Target="../tags/tag510.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 Id="rId3" Type="http://schemas.openxmlformats.org/officeDocument/2006/relationships/tags" Target="../tags/tag518.xml" /><Relationship Id="rId4" Type="http://schemas.openxmlformats.org/officeDocument/2006/relationships/tags" Target="../tags/tag519.xml" /><Relationship Id="rId5" Type="http://schemas.openxmlformats.org/officeDocument/2006/relationships/tags" Target="../tags/tag520.xml" /><Relationship Id="rId6" Type="http://schemas.openxmlformats.org/officeDocument/2006/relationships/tags" Target="../tags/tag52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 Id="rId3" Type="http://schemas.openxmlformats.org/officeDocument/2006/relationships/tags" Target="../tags/tag530.xml" /><Relationship Id="rId4" Type="http://schemas.openxmlformats.org/officeDocument/2006/relationships/tags" Target="../tags/tag531.xml" /><Relationship Id="rId5" Type="http://schemas.openxmlformats.org/officeDocument/2006/relationships/tags" Target="../tags/tag532.xml" /><Relationship Id="rId6" Type="http://schemas.openxmlformats.org/officeDocument/2006/relationships/tags" Target="../tags/tag533.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 Id="rId3" Type="http://schemas.openxmlformats.org/officeDocument/2006/relationships/tags" Target="../tags/tag542.xml" /><Relationship Id="rId4" Type="http://schemas.openxmlformats.org/officeDocument/2006/relationships/tags" Target="../tags/tag543.xml" /><Relationship Id="rId5" Type="http://schemas.openxmlformats.org/officeDocument/2006/relationships/tags" Target="../tags/tag544.xml" /><Relationship Id="rId6" Type="http://schemas.openxmlformats.org/officeDocument/2006/relationships/tags" Target="../tags/tag545.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 Id="rId3" Type="http://schemas.openxmlformats.org/officeDocument/2006/relationships/tags" Target="../tags/tag558.xml" /><Relationship Id="rId4" Type="http://schemas.openxmlformats.org/officeDocument/2006/relationships/tags" Target="../tags/tag559.xml" /><Relationship Id="rId5" Type="http://schemas.openxmlformats.org/officeDocument/2006/relationships/tags" Target="../tags/tag560.xml" /><Relationship Id="rId6" Type="http://schemas.openxmlformats.org/officeDocument/2006/relationships/tags" Target="../tags/tag56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 Id="rId3" Type="http://schemas.openxmlformats.org/officeDocument/2006/relationships/tags" Target="../tags/tag570.xml" /><Relationship Id="rId4" Type="http://schemas.openxmlformats.org/officeDocument/2006/relationships/tags" Target="../tags/tag571.xml" /><Relationship Id="rId5" Type="http://schemas.openxmlformats.org/officeDocument/2006/relationships/tags" Target="../tags/tag572.xml" /><Relationship Id="rId6" Type="http://schemas.openxmlformats.org/officeDocument/2006/relationships/tags" Target="../tags/tag573.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 Id="rId3" Type="http://schemas.openxmlformats.org/officeDocument/2006/relationships/tags" Target="../tags/tag581.xml" /><Relationship Id="rId4" Type="http://schemas.openxmlformats.org/officeDocument/2006/relationships/tags" Target="../tags/tag582.xml" /><Relationship Id="rId5" Type="http://schemas.openxmlformats.org/officeDocument/2006/relationships/tags" Target="../tags/tag583.xml" /><Relationship Id="rId6" Type="http://schemas.openxmlformats.org/officeDocument/2006/relationships/tags" Target="../tags/tag584.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 Id="rId3" Type="http://schemas.openxmlformats.org/officeDocument/2006/relationships/tags" Target="../tags/tag592.xml" /><Relationship Id="rId4" Type="http://schemas.openxmlformats.org/officeDocument/2006/relationships/tags" Target="../tags/tag593.xml" /><Relationship Id="rId5" Type="http://schemas.openxmlformats.org/officeDocument/2006/relationships/tags" Target="../tags/tag594.xml" /><Relationship Id="rId6" Type="http://schemas.openxmlformats.org/officeDocument/2006/relationships/tags" Target="../tags/tag595.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 Id="rId3" Type="http://schemas.openxmlformats.org/officeDocument/2006/relationships/tags" Target="../tags/tag603.xml" /><Relationship Id="rId4" Type="http://schemas.openxmlformats.org/officeDocument/2006/relationships/tags" Target="../tags/tag604.xml" /><Relationship Id="rId5" Type="http://schemas.openxmlformats.org/officeDocument/2006/relationships/tags" Target="../tags/tag605.xml" /><Relationship Id="rId6" Type="http://schemas.openxmlformats.org/officeDocument/2006/relationships/tags" Target="../tags/tag606.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 Id="rId3" Type="http://schemas.openxmlformats.org/officeDocument/2006/relationships/tags" Target="../tags/tag613.xml" /><Relationship Id="rId4" Type="http://schemas.openxmlformats.org/officeDocument/2006/relationships/tags" Target="../tags/tag614.xml" /><Relationship Id="rId5" Type="http://schemas.openxmlformats.org/officeDocument/2006/relationships/tags" Target="../tags/tag615.xml" /><Relationship Id="rId6" Type="http://schemas.openxmlformats.org/officeDocument/2006/relationships/tags" Target="../tags/tag616.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 Id="rId3" Type="http://schemas.openxmlformats.org/officeDocument/2006/relationships/tags" Target="../tags/tag625.xml" /><Relationship Id="rId4" Type="http://schemas.openxmlformats.org/officeDocument/2006/relationships/tags" Target="../tags/tag626.xml" /><Relationship Id="rId5" Type="http://schemas.openxmlformats.org/officeDocument/2006/relationships/tags" Target="../tags/tag627.xml" /><Relationship Id="rId6" Type="http://schemas.openxmlformats.org/officeDocument/2006/relationships/tags" Target="../tags/tag628.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 Id="rId3" Type="http://schemas.openxmlformats.org/officeDocument/2006/relationships/tags" Target="../tags/tag636.xml" /><Relationship Id="rId4" Type="http://schemas.openxmlformats.org/officeDocument/2006/relationships/tags" Target="../tags/tag637.xml" /><Relationship Id="rId5" Type="http://schemas.openxmlformats.org/officeDocument/2006/relationships/tags" Target="../tags/tag638.xml" /><Relationship Id="rId6" Type="http://schemas.openxmlformats.org/officeDocument/2006/relationships/tags" Target="../tags/tag639.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 Id="rId3" Type="http://schemas.openxmlformats.org/officeDocument/2006/relationships/tags" Target="../tags/tag647.xml" /><Relationship Id="rId4" Type="http://schemas.openxmlformats.org/officeDocument/2006/relationships/tags" Target="../tags/tag648.xml" /><Relationship Id="rId5" Type="http://schemas.openxmlformats.org/officeDocument/2006/relationships/tags" Target="../tags/tag649.xml" /><Relationship Id="rId6" Type="http://schemas.openxmlformats.org/officeDocument/2006/relationships/tags" Target="../tags/tag650.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 Id="rId3" Type="http://schemas.openxmlformats.org/officeDocument/2006/relationships/tags" Target="../tags/tag659.xml" /><Relationship Id="rId4" Type="http://schemas.openxmlformats.org/officeDocument/2006/relationships/tags" Target="../tags/tag660.xml" /><Relationship Id="rId5" Type="http://schemas.openxmlformats.org/officeDocument/2006/relationships/tags" Target="../tags/tag661.xml" /><Relationship Id="rId6" Type="http://schemas.openxmlformats.org/officeDocument/2006/relationships/tags" Target="../tags/tag662.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 Id="rId3" Type="http://schemas.openxmlformats.org/officeDocument/2006/relationships/tags" Target="../tags/tag671.xml" /><Relationship Id="rId4" Type="http://schemas.openxmlformats.org/officeDocument/2006/relationships/tags" Target="../tags/tag672.xml" /><Relationship Id="rId5" Type="http://schemas.openxmlformats.org/officeDocument/2006/relationships/tags" Target="../tags/tag673.xml" /><Relationship Id="rId6" Type="http://schemas.openxmlformats.org/officeDocument/2006/relationships/tags" Target="../tags/tag674.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tags" Target="../tags/tag219.xml" /><Relationship Id="rId6" Type="http://schemas.openxmlformats.org/officeDocument/2006/relationships/tags" Target="../tags/tag220.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 Id="rId3" Type="http://schemas.openxmlformats.org/officeDocument/2006/relationships/tags" Target="../tags/tag682.xml" /><Relationship Id="rId4" Type="http://schemas.openxmlformats.org/officeDocument/2006/relationships/tags" Target="../tags/tag683.xml" /><Relationship Id="rId5" Type="http://schemas.openxmlformats.org/officeDocument/2006/relationships/tags" Target="../tags/tag684.xml" /><Relationship Id="rId6" Type="http://schemas.openxmlformats.org/officeDocument/2006/relationships/tags" Target="../tags/tag685.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 Id="rId6" Type="http://schemas.openxmlformats.org/officeDocument/2006/relationships/tags" Target="../tags/tag260.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tags" Target="../tags/tag284.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294.xml" /><Relationship Id="rId4" Type="http://schemas.openxmlformats.org/officeDocument/2006/relationships/tags" Target="../tags/tag295.xml" /><Relationship Id="rId5" Type="http://schemas.openxmlformats.org/officeDocument/2006/relationships/tags" Target="../tags/tag296.xml" /><Relationship Id="rId6" Type="http://schemas.openxmlformats.org/officeDocument/2006/relationships/tags" Target="../tags/tag297.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307.xml" /><Relationship Id="rId4" Type="http://schemas.openxmlformats.org/officeDocument/2006/relationships/tags" Target="../tags/tag308.xml" /><Relationship Id="rId5" Type="http://schemas.openxmlformats.org/officeDocument/2006/relationships/tags" Target="../tags/tag309.xml" /><Relationship Id="rId6" Type="http://schemas.openxmlformats.org/officeDocument/2006/relationships/tags" Target="../tags/tag310.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a:t>
            </a:fld>
            <a:endParaRPr lang="zh-CN" altLang="en-US"/>
          </a:p>
        </p:txBody>
      </p:sp>
    </p:spTree>
    <p:extLst>
      <p:ext uri="{BB962C8B-B14F-4D97-AF65-F5344CB8AC3E}">
        <p14:creationId xmlns:p14="http://schemas.microsoft.com/office/powerpoint/2010/main" val="1076607799"/>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24</a:t>
            </a:fld>
            <a:endParaRPr lang="zh-CN" altLang="en-US"/>
          </a:p>
        </p:txBody>
      </p:sp>
    </p:spTree>
    <p:extLst>
      <p:ext uri="{BB962C8B-B14F-4D97-AF65-F5344CB8AC3E}">
        <p14:creationId xmlns:p14="http://schemas.microsoft.com/office/powerpoint/2010/main" val="91043686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25</a:t>
            </a:fld>
            <a:endParaRPr lang="zh-CN" altLang="en-US"/>
          </a:p>
        </p:txBody>
      </p:sp>
    </p:spTree>
    <p:extLst>
      <p:ext uri="{BB962C8B-B14F-4D97-AF65-F5344CB8AC3E}">
        <p14:creationId xmlns:p14="http://schemas.microsoft.com/office/powerpoint/2010/main" val="652805296"/>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26</a:t>
            </a:fld>
            <a:endParaRPr lang="zh-CN" altLang="en-US"/>
          </a:p>
        </p:txBody>
      </p:sp>
    </p:spTree>
    <p:extLst>
      <p:ext uri="{BB962C8B-B14F-4D97-AF65-F5344CB8AC3E}">
        <p14:creationId xmlns:p14="http://schemas.microsoft.com/office/powerpoint/2010/main" val="2302141458"/>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27</a:t>
            </a:fld>
            <a:endParaRPr lang="zh-CN" altLang="en-US"/>
          </a:p>
        </p:txBody>
      </p:sp>
    </p:spTree>
    <p:extLst>
      <p:ext uri="{BB962C8B-B14F-4D97-AF65-F5344CB8AC3E}">
        <p14:creationId xmlns:p14="http://schemas.microsoft.com/office/powerpoint/2010/main" val="2686744546"/>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28</a:t>
            </a:fld>
            <a:endParaRPr lang="zh-CN" altLang="en-US"/>
          </a:p>
        </p:txBody>
      </p:sp>
    </p:spTree>
    <p:extLst>
      <p:ext uri="{BB962C8B-B14F-4D97-AF65-F5344CB8AC3E}">
        <p14:creationId xmlns:p14="http://schemas.microsoft.com/office/powerpoint/2010/main" val="3878310560"/>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31</a:t>
            </a:fld>
            <a:endParaRPr lang="zh-CN" altLang="en-US"/>
          </a:p>
        </p:txBody>
      </p:sp>
    </p:spTree>
    <p:extLst>
      <p:ext uri="{BB962C8B-B14F-4D97-AF65-F5344CB8AC3E}">
        <p14:creationId xmlns:p14="http://schemas.microsoft.com/office/powerpoint/2010/main" val="1133116075"/>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32</a:t>
            </a:fld>
            <a:endParaRPr lang="zh-CN" altLang="en-US"/>
          </a:p>
        </p:txBody>
      </p:sp>
    </p:spTree>
    <p:extLst>
      <p:ext uri="{BB962C8B-B14F-4D97-AF65-F5344CB8AC3E}">
        <p14:creationId xmlns:p14="http://schemas.microsoft.com/office/powerpoint/2010/main" val="2509792744"/>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33</a:t>
            </a:fld>
            <a:endParaRPr lang="zh-CN" altLang="en-US"/>
          </a:p>
        </p:txBody>
      </p:sp>
    </p:spTree>
    <p:extLst>
      <p:ext uri="{BB962C8B-B14F-4D97-AF65-F5344CB8AC3E}">
        <p14:creationId xmlns:p14="http://schemas.microsoft.com/office/powerpoint/2010/main" val="2451995051"/>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36</a:t>
            </a:fld>
            <a:endParaRPr lang="zh-CN" altLang="en-US"/>
          </a:p>
        </p:txBody>
      </p:sp>
    </p:spTree>
    <p:extLst>
      <p:ext uri="{BB962C8B-B14F-4D97-AF65-F5344CB8AC3E}">
        <p14:creationId xmlns:p14="http://schemas.microsoft.com/office/powerpoint/2010/main" val="253448500"/>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40</a:t>
            </a:fld>
            <a:endParaRPr lang="zh-CN" altLang="en-US"/>
          </a:p>
        </p:txBody>
      </p:sp>
    </p:spTree>
    <p:extLst>
      <p:ext uri="{BB962C8B-B14F-4D97-AF65-F5344CB8AC3E}">
        <p14:creationId xmlns:p14="http://schemas.microsoft.com/office/powerpoint/2010/main" val="312873971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9</a:t>
            </a:fld>
            <a:endParaRPr lang="zh-CN" altLang="en-US"/>
          </a:p>
        </p:txBody>
      </p:sp>
    </p:spTree>
    <p:extLst>
      <p:ext uri="{BB962C8B-B14F-4D97-AF65-F5344CB8AC3E}">
        <p14:creationId xmlns:p14="http://schemas.microsoft.com/office/powerpoint/2010/main" val="3936714651"/>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41</a:t>
            </a:fld>
            <a:endParaRPr lang="zh-CN" altLang="en-US"/>
          </a:p>
        </p:txBody>
      </p:sp>
    </p:spTree>
    <p:extLst>
      <p:ext uri="{BB962C8B-B14F-4D97-AF65-F5344CB8AC3E}">
        <p14:creationId xmlns:p14="http://schemas.microsoft.com/office/powerpoint/2010/main" val="1185263091"/>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42</a:t>
            </a:fld>
            <a:endParaRPr lang="zh-CN" altLang="en-US"/>
          </a:p>
        </p:txBody>
      </p:sp>
    </p:spTree>
    <p:extLst>
      <p:ext uri="{BB962C8B-B14F-4D97-AF65-F5344CB8AC3E}">
        <p14:creationId xmlns:p14="http://schemas.microsoft.com/office/powerpoint/2010/main" val="1537033012"/>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43</a:t>
            </a:fld>
            <a:endParaRPr lang="zh-CN" altLang="en-US"/>
          </a:p>
        </p:txBody>
      </p:sp>
    </p:spTree>
    <p:extLst>
      <p:ext uri="{BB962C8B-B14F-4D97-AF65-F5344CB8AC3E}">
        <p14:creationId xmlns:p14="http://schemas.microsoft.com/office/powerpoint/2010/main" val="863935893"/>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44</a:t>
            </a:fld>
            <a:endParaRPr lang="zh-CN" altLang="en-US"/>
          </a:p>
        </p:txBody>
      </p:sp>
    </p:spTree>
    <p:extLst>
      <p:ext uri="{BB962C8B-B14F-4D97-AF65-F5344CB8AC3E}">
        <p14:creationId xmlns:p14="http://schemas.microsoft.com/office/powerpoint/2010/main" val="1768228076"/>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45</a:t>
            </a:fld>
            <a:endParaRPr lang="zh-CN" altLang="en-US"/>
          </a:p>
        </p:txBody>
      </p:sp>
    </p:spTree>
    <p:extLst>
      <p:ext uri="{BB962C8B-B14F-4D97-AF65-F5344CB8AC3E}">
        <p14:creationId xmlns:p14="http://schemas.microsoft.com/office/powerpoint/2010/main" val="1592640597"/>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46</a:t>
            </a:fld>
            <a:endParaRPr lang="zh-CN" altLang="en-US"/>
          </a:p>
        </p:txBody>
      </p:sp>
    </p:spTree>
    <p:extLst>
      <p:ext uri="{BB962C8B-B14F-4D97-AF65-F5344CB8AC3E}">
        <p14:creationId xmlns:p14="http://schemas.microsoft.com/office/powerpoint/2010/main" val="487050166"/>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47</a:t>
            </a:fld>
            <a:endParaRPr lang="zh-CN" altLang="en-US"/>
          </a:p>
        </p:txBody>
      </p:sp>
    </p:spTree>
    <p:extLst>
      <p:ext uri="{BB962C8B-B14F-4D97-AF65-F5344CB8AC3E}">
        <p14:creationId xmlns:p14="http://schemas.microsoft.com/office/powerpoint/2010/main" val="1260474572"/>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48</a:t>
            </a:fld>
            <a:endParaRPr lang="zh-CN" altLang="en-US"/>
          </a:p>
        </p:txBody>
      </p:sp>
    </p:spTree>
    <p:extLst>
      <p:ext uri="{BB962C8B-B14F-4D97-AF65-F5344CB8AC3E}">
        <p14:creationId xmlns:p14="http://schemas.microsoft.com/office/powerpoint/2010/main" val="2070763552"/>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49</a:t>
            </a:fld>
            <a:endParaRPr lang="zh-CN" altLang="en-US"/>
          </a:p>
        </p:txBody>
      </p:sp>
    </p:spTree>
    <p:extLst>
      <p:ext uri="{BB962C8B-B14F-4D97-AF65-F5344CB8AC3E}">
        <p14:creationId xmlns:p14="http://schemas.microsoft.com/office/powerpoint/2010/main" val="3808966339"/>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50</a:t>
            </a:fld>
            <a:endParaRPr lang="zh-CN" altLang="en-US"/>
          </a:p>
        </p:txBody>
      </p:sp>
    </p:spTree>
    <p:extLst>
      <p:ext uri="{BB962C8B-B14F-4D97-AF65-F5344CB8AC3E}">
        <p14:creationId xmlns:p14="http://schemas.microsoft.com/office/powerpoint/2010/main" val="3482039085"/>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11</a:t>
            </a:fld>
            <a:endParaRPr lang="zh-CN" altLang="en-US"/>
          </a:p>
        </p:txBody>
      </p:sp>
    </p:spTree>
    <p:extLst>
      <p:ext uri="{BB962C8B-B14F-4D97-AF65-F5344CB8AC3E}">
        <p14:creationId xmlns:p14="http://schemas.microsoft.com/office/powerpoint/2010/main" val="2177619717"/>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51</a:t>
            </a:fld>
            <a:endParaRPr lang="zh-CN" altLang="en-US"/>
          </a:p>
        </p:txBody>
      </p:sp>
    </p:spTree>
    <p:extLst>
      <p:ext uri="{BB962C8B-B14F-4D97-AF65-F5344CB8AC3E}">
        <p14:creationId xmlns:p14="http://schemas.microsoft.com/office/powerpoint/2010/main" val="969665453"/>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52</a:t>
            </a:fld>
            <a:endParaRPr lang="zh-CN" altLang="en-US"/>
          </a:p>
        </p:txBody>
      </p:sp>
    </p:spTree>
    <p:extLst>
      <p:ext uri="{BB962C8B-B14F-4D97-AF65-F5344CB8AC3E}">
        <p14:creationId xmlns:p14="http://schemas.microsoft.com/office/powerpoint/2010/main" val="1488471874"/>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53</a:t>
            </a:fld>
            <a:endParaRPr lang="zh-CN" altLang="en-US"/>
          </a:p>
        </p:txBody>
      </p:sp>
    </p:spTree>
    <p:extLst>
      <p:ext uri="{BB962C8B-B14F-4D97-AF65-F5344CB8AC3E}">
        <p14:creationId xmlns:p14="http://schemas.microsoft.com/office/powerpoint/2010/main" val="719902536"/>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54</a:t>
            </a:fld>
            <a:endParaRPr lang="zh-CN" altLang="en-US"/>
          </a:p>
        </p:txBody>
      </p:sp>
    </p:spTree>
    <p:extLst>
      <p:ext uri="{BB962C8B-B14F-4D97-AF65-F5344CB8AC3E}">
        <p14:creationId xmlns:p14="http://schemas.microsoft.com/office/powerpoint/2010/main" val="428686966"/>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56</a:t>
            </a:fld>
            <a:endParaRPr lang="zh-CN" altLang="en-US"/>
          </a:p>
        </p:txBody>
      </p:sp>
    </p:spTree>
    <p:extLst>
      <p:ext uri="{BB962C8B-B14F-4D97-AF65-F5344CB8AC3E}">
        <p14:creationId xmlns:p14="http://schemas.microsoft.com/office/powerpoint/2010/main" val="904946757"/>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57</a:t>
            </a:fld>
            <a:endParaRPr lang="zh-CN" altLang="en-US"/>
          </a:p>
        </p:txBody>
      </p:sp>
    </p:spTree>
    <p:extLst>
      <p:ext uri="{BB962C8B-B14F-4D97-AF65-F5344CB8AC3E}">
        <p14:creationId xmlns:p14="http://schemas.microsoft.com/office/powerpoint/2010/main" val="75124170"/>
      </p:ext>
    </p:extLst>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58</a:t>
            </a:fld>
            <a:endParaRPr lang="zh-CN" altLang="en-US"/>
          </a:p>
        </p:txBody>
      </p:sp>
    </p:spTree>
    <p:extLst>
      <p:ext uri="{BB962C8B-B14F-4D97-AF65-F5344CB8AC3E}">
        <p14:creationId xmlns:p14="http://schemas.microsoft.com/office/powerpoint/2010/main" val="3377210191"/>
      </p:ext>
    </p:extLst>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59</a:t>
            </a:fld>
            <a:endParaRPr lang="zh-CN" altLang="en-US"/>
          </a:p>
        </p:txBody>
      </p:sp>
    </p:spTree>
    <p:extLst>
      <p:ext uri="{BB962C8B-B14F-4D97-AF65-F5344CB8AC3E}">
        <p14:creationId xmlns:p14="http://schemas.microsoft.com/office/powerpoint/2010/main" val="446667078"/>
      </p:ext>
    </p:extLst>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60</a:t>
            </a:fld>
            <a:endParaRPr lang="zh-CN" altLang="en-US"/>
          </a:p>
        </p:txBody>
      </p:sp>
    </p:spTree>
    <p:extLst>
      <p:ext uri="{BB962C8B-B14F-4D97-AF65-F5344CB8AC3E}">
        <p14:creationId xmlns:p14="http://schemas.microsoft.com/office/powerpoint/2010/main" val="822096979"/>
      </p:ext>
    </p:extLst>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61</a:t>
            </a:fld>
            <a:endParaRPr lang="zh-CN" altLang="en-US"/>
          </a:p>
        </p:txBody>
      </p:sp>
    </p:spTree>
    <p:extLst>
      <p:ext uri="{BB962C8B-B14F-4D97-AF65-F5344CB8AC3E}">
        <p14:creationId xmlns:p14="http://schemas.microsoft.com/office/powerpoint/2010/main" val="1770412590"/>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12</a:t>
            </a:fld>
            <a:endParaRPr lang="zh-CN" altLang="en-US"/>
          </a:p>
        </p:txBody>
      </p:sp>
    </p:spTree>
    <p:extLst>
      <p:ext uri="{BB962C8B-B14F-4D97-AF65-F5344CB8AC3E}">
        <p14:creationId xmlns:p14="http://schemas.microsoft.com/office/powerpoint/2010/main" val="568216451"/>
      </p:ext>
    </p:extLst>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62</a:t>
            </a:fld>
            <a:endParaRPr lang="zh-CN" altLang="en-US"/>
          </a:p>
        </p:txBody>
      </p:sp>
    </p:spTree>
    <p:extLst>
      <p:ext uri="{BB962C8B-B14F-4D97-AF65-F5344CB8AC3E}">
        <p14:creationId xmlns:p14="http://schemas.microsoft.com/office/powerpoint/2010/main" val="1008397446"/>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19</a:t>
            </a:fld>
            <a:endParaRPr lang="zh-CN" altLang="en-US"/>
          </a:p>
        </p:txBody>
      </p:sp>
    </p:spTree>
    <p:extLst>
      <p:ext uri="{BB962C8B-B14F-4D97-AF65-F5344CB8AC3E}">
        <p14:creationId xmlns:p14="http://schemas.microsoft.com/office/powerpoint/2010/main" val="920092396"/>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20</a:t>
            </a:fld>
            <a:endParaRPr lang="zh-CN" altLang="en-US"/>
          </a:p>
        </p:txBody>
      </p:sp>
    </p:spTree>
    <p:extLst>
      <p:ext uri="{BB962C8B-B14F-4D97-AF65-F5344CB8AC3E}">
        <p14:creationId xmlns:p14="http://schemas.microsoft.com/office/powerpoint/2010/main" val="3779495465"/>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21</a:t>
            </a:fld>
            <a:endParaRPr lang="zh-CN" altLang="en-US"/>
          </a:p>
        </p:txBody>
      </p:sp>
    </p:spTree>
    <p:extLst>
      <p:ext uri="{BB962C8B-B14F-4D97-AF65-F5344CB8AC3E}">
        <p14:creationId xmlns:p14="http://schemas.microsoft.com/office/powerpoint/2010/main" val="1906106187"/>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22</a:t>
            </a:fld>
            <a:endParaRPr lang="zh-CN" altLang="en-US"/>
          </a:p>
        </p:txBody>
      </p:sp>
    </p:spTree>
    <p:extLst>
      <p:ext uri="{BB962C8B-B14F-4D97-AF65-F5344CB8AC3E}">
        <p14:creationId xmlns:p14="http://schemas.microsoft.com/office/powerpoint/2010/main" val="4031617933"/>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23</a:t>
            </a:fld>
            <a:endParaRPr lang="zh-CN" altLang="en-US"/>
          </a:p>
        </p:txBody>
      </p:sp>
    </p:spTree>
    <p:extLst>
      <p:ext uri="{BB962C8B-B14F-4D97-AF65-F5344CB8AC3E}">
        <p14:creationId xmlns:p14="http://schemas.microsoft.com/office/powerpoint/2010/main" val="113466696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2.xml" /><Relationship Id="rId2" Type="http://schemas.openxmlformats.org/officeDocument/2006/relationships/tags" Target="../tags/tag73.xml" /><Relationship Id="rId3" Type="http://schemas.openxmlformats.org/officeDocument/2006/relationships/image" Target="../media/image1.png"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1.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08.xml" /><Relationship Id="rId10" Type="http://schemas.openxmlformats.org/officeDocument/2006/relationships/slideMaster" Target="../slideMasters/slideMaster2.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tags" Target="../tags/tag114.xml" /><Relationship Id="rId8" Type="http://schemas.openxmlformats.org/officeDocument/2006/relationships/tags" Target="../tags/tag115.xml" /><Relationship Id="rId9" Type="http://schemas.openxmlformats.org/officeDocument/2006/relationships/tags" Target="../tags/tag116.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7.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39.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2021/8/14</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custDataLst>
            <p:tags r:id="rId1"/>
          </p:custDataLst>
        </p:nvPr>
      </p:nvGrpSpPr>
      <p:grpSpPr>
        <a:xfrm>
          <a:off x="0" y="0"/>
          <a:ext cx="0" cy="0"/>
        </a:xfrm>
      </p:grpSpPr>
      <p:sp>
        <p:nvSpPr>
          <p:cNvPr id="4" name="日期占位符 3"/>
          <p:cNvSpPr>
            <a:spLocks noGrp="1"/>
          </p:cNvSpPr>
          <p:nvPr>
            <p:ph type="dt" sz="half" idx="10"/>
            <p:custDataLst>
              <p:tags r:id="rId2"/>
            </p:custDataLst>
          </p:nvPr>
        </p:nvSpPr>
        <p:spPr>
          <a:xfrm>
            <a:off x="609600" y="6356350"/>
            <a:ext cx="28448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5pPr>
            <a:lvl6pPr marL="2286000" algn="l" defTabSz="914400" rtl="0" eaLnBrk="1" latinLnBrk="0" hangingPunct="1">
              <a:defRPr lang="en-US" altLang="en-US" sz="1800" kern="1200">
                <a:solidFill>
                  <a:schemeClr val="tx1"/>
                </a:solidFill>
                <a:latin typeface="+mn-lt"/>
                <a:ea typeface="+mn-ea"/>
                <a:cs typeface="+mn-cs"/>
              </a:defRPr>
            </a:lvl6pPr>
            <a:lvl7pPr marL="2743200" algn="l" defTabSz="914400" rtl="0" eaLnBrk="1" latinLnBrk="0" hangingPunct="1">
              <a:defRPr lang="en-US" altLang="en-US" sz="1800" kern="1200">
                <a:solidFill>
                  <a:schemeClr val="tx1"/>
                </a:solidFill>
                <a:latin typeface="+mn-lt"/>
                <a:ea typeface="+mn-ea"/>
                <a:cs typeface="+mn-cs"/>
              </a:defRPr>
            </a:lvl7pPr>
            <a:lvl8pPr marL="3200400" algn="l" defTabSz="914400" rtl="0" eaLnBrk="1" latinLnBrk="0" hangingPunct="1">
              <a:defRPr lang="en-US" altLang="en-US" sz="1800" kern="1200">
                <a:solidFill>
                  <a:schemeClr val="tx1"/>
                </a:solidFill>
                <a:latin typeface="+mn-lt"/>
                <a:ea typeface="+mn-ea"/>
                <a:cs typeface="+mn-cs"/>
              </a:defRPr>
            </a:lvl8pPr>
            <a:lvl9pPr marL="3657600" algn="l" defTabSz="914400" rtl="0" eaLnBrk="1" latinLnBrk="0" hangingPunct="1">
              <a:defRPr lang="en-US" altLang="en-US" sz="1800" kern="1200">
                <a:solidFill>
                  <a:schemeClr val="tx1"/>
                </a:solidFill>
                <a:latin typeface="+mn-lt"/>
                <a:ea typeface="+mn-ea"/>
                <a:cs typeface="+mn-cs"/>
              </a:defRPr>
            </a:lvl9pPr>
          </a:lstStyle>
          <a:p>
            <a:pPr lvl="0" algn="l" eaLnBrk="1" hangingPunct="1"/>
            <a:fld id="{670EA627-67CB-47AC-B7B2-73C77CBBC6E6}" type="datetime1">
              <a:rPr lang="zh-CN" altLang="en-US" sz="1200">
                <a:solidFill>
                  <a:srgbClr val="898989"/>
                </a:solidFill>
              </a:rPr>
              <a:t>2021/8/14</a:t>
            </a:fld>
            <a:endParaRPr lang="zh-CN" altLang="en-US" sz="1200">
              <a:solidFill>
                <a:srgbClr val="898989"/>
              </a:solidFill>
            </a:endParaRPr>
          </a:p>
        </p:txBody>
      </p:sp>
      <p:sp>
        <p:nvSpPr>
          <p:cNvPr id="2" name="页脚占位符 4"/>
          <p:cNvSpPr>
            <a:spLocks noGrp="1"/>
          </p:cNvSpPr>
          <p:nvPr>
            <p:ph type="ftr" sz="quarter" idx="11"/>
            <p:custDataLst>
              <p:tags r:id="rId3"/>
            </p:custDataLst>
          </p:nvPr>
        </p:nvSpPr>
        <p:spPr>
          <a:xfrm>
            <a:off x="4165600" y="6356350"/>
            <a:ext cx="38608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5pPr>
            <a:lvl6pPr marL="2286000" algn="l" defTabSz="914400" rtl="0" eaLnBrk="1" latinLnBrk="0" hangingPunct="1">
              <a:defRPr lang="en-US" altLang="en-US" sz="1800" kern="1200">
                <a:solidFill>
                  <a:schemeClr val="tx1"/>
                </a:solidFill>
                <a:latin typeface="+mn-lt"/>
                <a:ea typeface="+mn-ea"/>
                <a:cs typeface="+mn-cs"/>
              </a:defRPr>
            </a:lvl6pPr>
            <a:lvl7pPr marL="2743200" algn="l" defTabSz="914400" rtl="0" eaLnBrk="1" latinLnBrk="0" hangingPunct="1">
              <a:defRPr lang="en-US" altLang="en-US" sz="1800" kern="1200">
                <a:solidFill>
                  <a:schemeClr val="tx1"/>
                </a:solidFill>
                <a:latin typeface="+mn-lt"/>
                <a:ea typeface="+mn-ea"/>
                <a:cs typeface="+mn-cs"/>
              </a:defRPr>
            </a:lvl7pPr>
            <a:lvl8pPr marL="3200400" algn="l" defTabSz="914400" rtl="0" eaLnBrk="1" latinLnBrk="0" hangingPunct="1">
              <a:defRPr lang="en-US" altLang="en-US" sz="1800" kern="1200">
                <a:solidFill>
                  <a:schemeClr val="tx1"/>
                </a:solidFill>
                <a:latin typeface="+mn-lt"/>
                <a:ea typeface="+mn-ea"/>
                <a:cs typeface="+mn-cs"/>
              </a:defRPr>
            </a:lvl8pPr>
            <a:lvl9pPr marL="3657600" algn="l" defTabSz="914400" rtl="0" eaLnBrk="1" latinLnBrk="0" hangingPunct="1">
              <a:defRPr lang="en-US"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3" name="灯片编号占位符 5"/>
          <p:cNvSpPr>
            <a:spLocks noGrp="1"/>
          </p:cNvSpPr>
          <p:nvPr>
            <p:ph type="sldNum" sz="quarter" idx="12"/>
            <p:custDataLst>
              <p:tags r:id="rId4"/>
            </p:custDataLst>
          </p:nvPr>
        </p:nvSpPr>
        <p:spPr>
          <a:xfrm>
            <a:off x="8737600" y="6356350"/>
            <a:ext cx="28448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5pPr>
            <a:lvl6pPr marL="2286000" algn="l" defTabSz="914400" rtl="0" eaLnBrk="1" latinLnBrk="0" hangingPunct="1">
              <a:defRPr lang="en-US" altLang="en-US" sz="1800" kern="1200">
                <a:solidFill>
                  <a:schemeClr val="tx1"/>
                </a:solidFill>
                <a:latin typeface="+mn-lt"/>
                <a:ea typeface="+mn-ea"/>
                <a:cs typeface="+mn-cs"/>
              </a:defRPr>
            </a:lvl6pPr>
            <a:lvl7pPr marL="2743200" algn="l" defTabSz="914400" rtl="0" eaLnBrk="1" latinLnBrk="0" hangingPunct="1">
              <a:defRPr lang="en-US" altLang="en-US" sz="1800" kern="1200">
                <a:solidFill>
                  <a:schemeClr val="tx1"/>
                </a:solidFill>
                <a:latin typeface="+mn-lt"/>
                <a:ea typeface="+mn-ea"/>
                <a:cs typeface="+mn-cs"/>
              </a:defRPr>
            </a:lvl7pPr>
            <a:lvl8pPr marL="3200400" algn="l" defTabSz="914400" rtl="0" eaLnBrk="1" latinLnBrk="0" hangingPunct="1">
              <a:defRPr lang="en-US" altLang="en-US" sz="1800" kern="1200">
                <a:solidFill>
                  <a:schemeClr val="tx1"/>
                </a:solidFill>
                <a:latin typeface="+mn-lt"/>
                <a:ea typeface="+mn-ea"/>
                <a:cs typeface="+mn-cs"/>
              </a:defRPr>
            </a:lvl8pPr>
            <a:lvl9pPr marL="3657600" algn="l" defTabSz="914400" rtl="0" eaLnBrk="1" latinLnBrk="0" hangingPunct="1">
              <a:defRPr lang="en-US" altLang="en-US" sz="1800" kern="1200">
                <a:solidFill>
                  <a:schemeClr val="tx1"/>
                </a:solidFill>
                <a:latin typeface="+mn-lt"/>
                <a:ea typeface="+mn-ea"/>
                <a:cs typeface="+mn-cs"/>
              </a:defRPr>
            </a:lvl9pPr>
          </a:lstStyle>
          <a:p>
            <a:pPr lvl="0" algn="r" eaLnBrk="1" hangingPunct="1"/>
            <a:fld id="{9921D0ED-0439-4FE3-B2D5-239C5C3A386E}" type="slidenum">
              <a:rPr lang="ko-KR" altLang="en-US" sz="1200">
                <a:solidFill>
                  <a:srgbClr val="898989"/>
                </a:solidFill>
              </a:rPr>
              <a:t>‹#›</a:t>
            </a:fld>
            <a:endParaRPr lang="en-US" altLang="ko-KR" sz="1200">
              <a:solidFill>
                <a:srgbClr val="898989"/>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custDataLst>
            <p:tags r:id="rId1"/>
          </p:custDataLst>
        </p:nvPr>
      </p:nvGrpSpPr>
      <p:grpSpPr>
        <a:xfrm>
          <a:off x="0" y="0"/>
          <a:ext cx="0" cy="0"/>
        </a:xfrm>
      </p:grpSpPr>
      <p:grpSp>
        <p:nvGrpSpPr>
          <p:cNvPr id="2" name="组合 1"/>
          <p:cNvGrpSpPr/>
          <p:nvPr userDrawn="1">
            <p:custDataLst>
              <p:tags r:id="rId2"/>
            </p:custDataLst>
          </p:nvPr>
        </p:nvGrpSpPr>
        <p:grpSpPr>
          <a:xfrm>
            <a:off x="7728181" y="-27384"/>
            <a:ext cx="2255712" cy="880109"/>
            <a:chOff x="11613" y="1584001"/>
            <a:chExt cx="1443037" cy="733424"/>
          </a:xfrm>
        </p:grpSpPr>
        <p:pic>
          <p:nvPicPr>
            <p:cNvPr id="7" name="图片 6"/>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action="ppaction://noaction"/>
            </p:cNvPr>
            <p:cNvSpPr txBox="1"/>
            <p:nvPr userDrawn="1">
              <p:custDataLst>
                <p:tags r:id="rId5"/>
              </p:custDataLst>
            </p:nvPr>
          </p:nvSpPr>
          <p:spPr>
            <a:xfrm>
              <a:off x="73033" y="1807573"/>
              <a:ext cx="913196" cy="255587"/>
            </a:xfrm>
            <a:prstGeom prst="rect">
              <a:avLst/>
            </a:prstGeom>
            <a:noFill/>
          </p:spPr>
          <p:txBody>
            <a:bodyPr wrap="none" rtlCol="0">
              <a:spAutoFit/>
            </a:bodyPr>
            <a:lstStyle/>
            <a:p>
              <a:r>
                <a:rPr lang="zh-CN" altLang="en-US" sz="1400" smtClean="0">
                  <a:solidFill>
                    <a:schemeClr val="bg1"/>
                  </a:solidFill>
                  <a:latin typeface="黑体" panose="02010609060101010101" pitchFamily="49" charset="-122"/>
                  <a:ea typeface="黑体" panose="02010609060101010101" pitchFamily="49" charset="-122"/>
                </a:rPr>
                <a:t>课内篇一起思考</a:t>
              </a:r>
              <a:endParaRPr lang="zh-CN" altLang="en-US" sz="1400">
                <a:solidFill>
                  <a:schemeClr val="bg1"/>
                </a:solidFill>
                <a:latin typeface="黑体" panose="02010609060101010101" pitchFamily="49" charset="-122"/>
                <a:ea typeface="黑体" panose="02010609060101010101" pitchFamily="49" charset="-122"/>
              </a:endParaRPr>
            </a:p>
          </p:txBody>
        </p:sp>
      </p:gr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2021/8/14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2021/8/14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2021/8/14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2021/8/14</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2021/8/14</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2021/8/14</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2021/8/14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2021/8/14</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2021/8/14</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2021/8/14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2021/8/14</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2021/8/14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2021/8/14</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2021/8/14</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2021/8/14</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2021/8/14</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2021/8/14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2021/8/14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76.xml" /><Relationship Id="rId15" Type="http://schemas.openxmlformats.org/officeDocument/2006/relationships/tags" Target="../tags/tag77.xml" /><Relationship Id="rId16" Type="http://schemas.openxmlformats.org/officeDocument/2006/relationships/tags" Target="../tags/tag78.xml" /><Relationship Id="rId17" Type="http://schemas.openxmlformats.org/officeDocument/2006/relationships/tags" Target="../tags/tag79.xml" /><Relationship Id="rId18" Type="http://schemas.openxmlformats.org/officeDocument/2006/relationships/tags" Target="../tags/tag80.xml" /><Relationship Id="rId19" Type="http://schemas.openxmlformats.org/officeDocument/2006/relationships/tags" Target="../tags/tag81.xml" /><Relationship Id="rId2" Type="http://schemas.openxmlformats.org/officeDocument/2006/relationships/slideLayout" Target="../slideLayouts/slideLayout2.xml" /><Relationship Id="rId20" Type="http://schemas.openxmlformats.org/officeDocument/2006/relationships/tags" Target="../tags/tag82.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slideLayout" Target="../slideLayouts/slideLayout23.xml" /><Relationship Id="rId11" Type="http://schemas.openxmlformats.org/officeDocument/2006/relationships/tags" Target="../tags/tag144.xml" /><Relationship Id="rId12" Type="http://schemas.openxmlformats.org/officeDocument/2006/relationships/tags" Target="../tags/tag145.xml" /><Relationship Id="rId13" Type="http://schemas.openxmlformats.org/officeDocument/2006/relationships/tags" Target="../tags/tag146.xml" /><Relationship Id="rId14" Type="http://schemas.openxmlformats.org/officeDocument/2006/relationships/tags" Target="../tags/tag147.xml" /><Relationship Id="rId15" Type="http://schemas.openxmlformats.org/officeDocument/2006/relationships/tags" Target="../tags/tag148.xml" /><Relationship Id="rId16" Type="http://schemas.openxmlformats.org/officeDocument/2006/relationships/tags" Target="../tags/tag149.xml" /><Relationship Id="rId17" Type="http://schemas.openxmlformats.org/officeDocument/2006/relationships/image" Target="../media/image2.png" /><Relationship Id="rId18" Type="http://schemas.openxmlformats.org/officeDocument/2006/relationships/tags" Target="../tags/tag150.xml" /><Relationship Id="rId19" Type="http://schemas.openxmlformats.org/officeDocument/2006/relationships/theme" Target="../theme/theme2.xml" /><Relationship Id="rId2" Type="http://schemas.openxmlformats.org/officeDocument/2006/relationships/slideLayout" Target="../slideLayouts/slideLayout15.xml" /><Relationship Id="rId3" Type="http://schemas.openxmlformats.org/officeDocument/2006/relationships/slideLayout" Target="../slideLayouts/slideLayout16.xml" /><Relationship Id="rId4" Type="http://schemas.openxmlformats.org/officeDocument/2006/relationships/slideLayout" Target="../slideLayouts/slideLayout17.xml" /><Relationship Id="rId5" Type="http://schemas.openxmlformats.org/officeDocument/2006/relationships/slideLayout" Target="../slideLayouts/slideLayout18.xml" /><Relationship Id="rId6" Type="http://schemas.openxmlformats.org/officeDocument/2006/relationships/slideLayout" Target="../slideLayouts/slideLayout19.xml" /><Relationship Id="rId7" Type="http://schemas.openxmlformats.org/officeDocument/2006/relationships/slideLayout" Target="../slideLayouts/slideLayout20.xml" /><Relationship Id="rId8" Type="http://schemas.openxmlformats.org/officeDocument/2006/relationships/slideLayout" Target="../slideLayouts/slideLayout21.xml" /><Relationship Id="rId9" Type="http://schemas.openxmlformats.org/officeDocument/2006/relationships/slideLayout" Target="../slideLayouts/slideLayout2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custDataLst>
            <p:tags r:id="rId14"/>
          </p:custDataLst>
        </p:nvPr>
      </p:nvGrpSpPr>
      <p:grpSpPr>
        <a:xfrm>
          <a:off x="0" y="0"/>
          <a: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2021/8/14</a:t>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20"/>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2021/8/14</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custDataLst>
              <p:tags r:id="rId18"/>
            </p:custDataLst>
          </p:nvPr>
        </p:nvPicPr>
        <p:blipFill>
          <a:blip r:embed="rId17"/>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image" Target="../media/image3.png" /><Relationship Id="rId5" Type="http://schemas.openxmlformats.org/officeDocument/2006/relationships/tags" Target="../tags/tag16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28.xml" /><Relationship Id="rId11" Type="http://schemas.openxmlformats.org/officeDocument/2006/relationships/tags" Target="../tags/tag229.xml" /><Relationship Id="rId12" Type="http://schemas.openxmlformats.org/officeDocument/2006/relationships/tags" Target="../tags/tag230.xml" /><Relationship Id="rId2" Type="http://schemas.openxmlformats.org/officeDocument/2006/relationships/notesSlide" Target="../notesSlides/notesSlide4.xml" /><Relationship Id="rId3" Type="http://schemas.openxmlformats.org/officeDocument/2006/relationships/tags" Target="../tags/tag221.xml" /><Relationship Id="rId4" Type="http://schemas.openxmlformats.org/officeDocument/2006/relationships/tags" Target="../tags/tag222.xml" /><Relationship Id="rId5" Type="http://schemas.openxmlformats.org/officeDocument/2006/relationships/tags" Target="../tags/tag223.xml" /><Relationship Id="rId6" Type="http://schemas.openxmlformats.org/officeDocument/2006/relationships/tags" Target="../tags/tag224.xml" /><Relationship Id="rId7" Type="http://schemas.openxmlformats.org/officeDocument/2006/relationships/tags" Target="../tags/tag225.xml" /><Relationship Id="rId8" Type="http://schemas.openxmlformats.org/officeDocument/2006/relationships/tags" Target="../tags/tag226.xml" /><Relationship Id="rId9" Type="http://schemas.openxmlformats.org/officeDocument/2006/relationships/tags" Target="../tags/tag22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tags" Target="../tags/tag234.xml" /><Relationship Id="rId6" Type="http://schemas.openxmlformats.org/officeDocument/2006/relationships/tags" Target="../tags/tag235.xml" /><Relationship Id="rId7" Type="http://schemas.openxmlformats.org/officeDocument/2006/relationships/tags" Target="../tags/tag236.xml" /><Relationship Id="rId8" Type="http://schemas.openxmlformats.org/officeDocument/2006/relationships/tags" Target="../tags/tag23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tags" Target="../tags/tag241.xml" /><Relationship Id="rId6" Type="http://schemas.openxmlformats.org/officeDocument/2006/relationships/tags" Target="../tags/tag242.xml" /><Relationship Id="rId7" Type="http://schemas.openxmlformats.org/officeDocument/2006/relationships/tags" Target="../tags/tag243.xml" /><Relationship Id="rId8" Type="http://schemas.openxmlformats.org/officeDocument/2006/relationships/tags" Target="../tags/tag24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5.xml" /><Relationship Id="rId3" Type="http://schemas.openxmlformats.org/officeDocument/2006/relationships/image" Target="../media/image6.jpeg" /><Relationship Id="rId4" Type="http://schemas.openxmlformats.org/officeDocument/2006/relationships/tags" Target="../tags/tag24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7.xml" /><Relationship Id="rId3" Type="http://schemas.openxmlformats.org/officeDocument/2006/relationships/tags" Target="../tags/tag248.xml" /><Relationship Id="rId4" Type="http://schemas.openxmlformats.org/officeDocument/2006/relationships/tags" Target="../tags/tag24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250.xml" /><Relationship Id="rId3" Type="http://schemas.openxmlformats.org/officeDocument/2006/relationships/tags" Target="../tags/tag25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2.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tags" Target="../tags/tag25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8.xml" /><Relationship Id="rId2" Type="http://schemas.openxmlformats.org/officeDocument/2006/relationships/notesSlide" Target="../notesSlides/notesSlide5.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tags" Target="../tags/tag263.xml" /><Relationship Id="rId6" Type="http://schemas.openxmlformats.org/officeDocument/2006/relationships/tags" Target="../tags/tag264.xml" /><Relationship Id="rId7" Type="http://schemas.openxmlformats.org/officeDocument/2006/relationships/tags" Target="../tags/tag265.xml" /><Relationship Id="rId8" Type="http://schemas.openxmlformats.org/officeDocument/2006/relationships/tags" Target="../tags/tag266.xml" /><Relationship Id="rId9" Type="http://schemas.openxmlformats.org/officeDocument/2006/relationships/tags" Target="../tags/tag26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image" Target="../media/image4.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0.xml" /><Relationship Id="rId2" Type="http://schemas.openxmlformats.org/officeDocument/2006/relationships/notesSlide" Target="../notesSlides/notesSlide6.xml"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tags" Target="../tags/tag275.xml" /><Relationship Id="rId6" Type="http://schemas.openxmlformats.org/officeDocument/2006/relationships/tags" Target="../tags/tag276.xml" /><Relationship Id="rId7" Type="http://schemas.openxmlformats.org/officeDocument/2006/relationships/tags" Target="../tags/tag277.xml" /><Relationship Id="rId8" Type="http://schemas.openxmlformats.org/officeDocument/2006/relationships/tags" Target="../tags/tag278.xml" /><Relationship Id="rId9" Type="http://schemas.openxmlformats.org/officeDocument/2006/relationships/tags" Target="../tags/tag27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2.xml" /><Relationship Id="rId11" Type="http://schemas.openxmlformats.org/officeDocument/2006/relationships/tags" Target="../tags/tag293.xml" /><Relationship Id="rId2" Type="http://schemas.openxmlformats.org/officeDocument/2006/relationships/notesSlide" Target="../notesSlides/notesSlide7.xml" /><Relationship Id="rId3" Type="http://schemas.openxmlformats.org/officeDocument/2006/relationships/tags" Target="../tags/tag285.xml" /><Relationship Id="rId4" Type="http://schemas.openxmlformats.org/officeDocument/2006/relationships/tags" Target="../tags/tag286.xml" /><Relationship Id="rId5" Type="http://schemas.openxmlformats.org/officeDocument/2006/relationships/tags" Target="../tags/tag287.xml" /><Relationship Id="rId6" Type="http://schemas.openxmlformats.org/officeDocument/2006/relationships/tags" Target="../tags/tag288.xml" /><Relationship Id="rId7" Type="http://schemas.openxmlformats.org/officeDocument/2006/relationships/tags" Target="../tags/tag289.xml" /><Relationship Id="rId8" Type="http://schemas.openxmlformats.org/officeDocument/2006/relationships/tags" Target="../tags/tag290.xml" /><Relationship Id="rId9" Type="http://schemas.openxmlformats.org/officeDocument/2006/relationships/tags" Target="../tags/tag29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5.xml" /><Relationship Id="rId11" Type="http://schemas.openxmlformats.org/officeDocument/2006/relationships/tags" Target="../tags/tag306.xml" /><Relationship Id="rId2" Type="http://schemas.openxmlformats.org/officeDocument/2006/relationships/notesSlide" Target="../notesSlides/notesSlide8.xml" /><Relationship Id="rId3" Type="http://schemas.openxmlformats.org/officeDocument/2006/relationships/tags" Target="../tags/tag298.xml" /><Relationship Id="rId4" Type="http://schemas.openxmlformats.org/officeDocument/2006/relationships/tags" Target="../tags/tag299.xml" /><Relationship Id="rId5" Type="http://schemas.openxmlformats.org/officeDocument/2006/relationships/tags" Target="../tags/tag300.xml" /><Relationship Id="rId6" Type="http://schemas.openxmlformats.org/officeDocument/2006/relationships/tags" Target="../tags/tag301.xml" /><Relationship Id="rId7" Type="http://schemas.openxmlformats.org/officeDocument/2006/relationships/tags" Target="../tags/tag302.xml" /><Relationship Id="rId8" Type="http://schemas.openxmlformats.org/officeDocument/2006/relationships/tags" Target="../tags/tag303.xml" /><Relationship Id="rId9" Type="http://schemas.openxmlformats.org/officeDocument/2006/relationships/tags" Target="../tags/tag30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8.xml" /><Relationship Id="rId2" Type="http://schemas.openxmlformats.org/officeDocument/2006/relationships/notesSlide" Target="../notesSlides/notesSlide9.xml" /><Relationship Id="rId3" Type="http://schemas.openxmlformats.org/officeDocument/2006/relationships/tags" Target="../tags/tag311.xml" /><Relationship Id="rId4" Type="http://schemas.openxmlformats.org/officeDocument/2006/relationships/tags" Target="../tags/tag312.xml" /><Relationship Id="rId5" Type="http://schemas.openxmlformats.org/officeDocument/2006/relationships/tags" Target="../tags/tag313.xml" /><Relationship Id="rId6" Type="http://schemas.openxmlformats.org/officeDocument/2006/relationships/tags" Target="../tags/tag314.xml" /><Relationship Id="rId7" Type="http://schemas.openxmlformats.org/officeDocument/2006/relationships/tags" Target="../tags/tag315.xml" /><Relationship Id="rId8" Type="http://schemas.openxmlformats.org/officeDocument/2006/relationships/tags" Target="../tags/tag316.xml" /><Relationship Id="rId9" Type="http://schemas.openxmlformats.org/officeDocument/2006/relationships/tags" Target="../tags/tag31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0.xml" /><Relationship Id="rId2" Type="http://schemas.openxmlformats.org/officeDocument/2006/relationships/notesSlide" Target="../notesSlides/notesSlide10.xml" /><Relationship Id="rId3" Type="http://schemas.openxmlformats.org/officeDocument/2006/relationships/tags" Target="../tags/tag323.xml" /><Relationship Id="rId4" Type="http://schemas.openxmlformats.org/officeDocument/2006/relationships/tags" Target="../tags/tag324.xml" /><Relationship Id="rId5" Type="http://schemas.openxmlformats.org/officeDocument/2006/relationships/tags" Target="../tags/tag325.xml" /><Relationship Id="rId6" Type="http://schemas.openxmlformats.org/officeDocument/2006/relationships/tags" Target="../tags/tag326.xml" /><Relationship Id="rId7" Type="http://schemas.openxmlformats.org/officeDocument/2006/relationships/tags" Target="../tags/tag327.xml" /><Relationship Id="rId8" Type="http://schemas.openxmlformats.org/officeDocument/2006/relationships/tags" Target="../tags/tag328.xml" /><Relationship Id="rId9" Type="http://schemas.openxmlformats.org/officeDocument/2006/relationships/tags" Target="../tags/tag32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2.xml" /><Relationship Id="rId2" Type="http://schemas.openxmlformats.org/officeDocument/2006/relationships/notesSlide" Target="../notesSlides/notesSlide11.xml" /><Relationship Id="rId3" Type="http://schemas.openxmlformats.org/officeDocument/2006/relationships/tags" Target="../tags/tag335.xml" /><Relationship Id="rId4" Type="http://schemas.openxmlformats.org/officeDocument/2006/relationships/tags" Target="../tags/tag336.xml" /><Relationship Id="rId5" Type="http://schemas.openxmlformats.org/officeDocument/2006/relationships/tags" Target="../tags/tag337.xml" /><Relationship Id="rId6" Type="http://schemas.openxmlformats.org/officeDocument/2006/relationships/tags" Target="../tags/tag338.xml" /><Relationship Id="rId7" Type="http://schemas.openxmlformats.org/officeDocument/2006/relationships/tags" Target="../tags/tag339.xml" /><Relationship Id="rId8" Type="http://schemas.openxmlformats.org/officeDocument/2006/relationships/tags" Target="../tags/tag340.xml" /><Relationship Id="rId9" Type="http://schemas.openxmlformats.org/officeDocument/2006/relationships/tags" Target="../tags/tag34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4.xml" /><Relationship Id="rId2" Type="http://schemas.openxmlformats.org/officeDocument/2006/relationships/notesSlide" Target="../notesSlides/notesSlide12.xml" /><Relationship Id="rId3" Type="http://schemas.openxmlformats.org/officeDocument/2006/relationships/tags" Target="../tags/tag347.xml" /><Relationship Id="rId4" Type="http://schemas.openxmlformats.org/officeDocument/2006/relationships/tags" Target="../tags/tag348.xml" /><Relationship Id="rId5" Type="http://schemas.openxmlformats.org/officeDocument/2006/relationships/tags" Target="../tags/tag349.xml" /><Relationship Id="rId6" Type="http://schemas.openxmlformats.org/officeDocument/2006/relationships/tags" Target="../tags/tag350.xml" /><Relationship Id="rId7" Type="http://schemas.openxmlformats.org/officeDocument/2006/relationships/tags" Target="../tags/tag351.xml" /><Relationship Id="rId8" Type="http://schemas.openxmlformats.org/officeDocument/2006/relationships/tags" Target="../tags/tag352.xml" /><Relationship Id="rId9" Type="http://schemas.openxmlformats.org/officeDocument/2006/relationships/tags" Target="../tags/tag35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66.xml" /><Relationship Id="rId2" Type="http://schemas.openxmlformats.org/officeDocument/2006/relationships/notesSlide" Target="../notesSlides/notesSlide13.xml" /><Relationship Id="rId3" Type="http://schemas.openxmlformats.org/officeDocument/2006/relationships/tags" Target="../tags/tag359.xml" /><Relationship Id="rId4" Type="http://schemas.openxmlformats.org/officeDocument/2006/relationships/tags" Target="../tags/tag360.xml" /><Relationship Id="rId5" Type="http://schemas.openxmlformats.org/officeDocument/2006/relationships/tags" Target="../tags/tag361.xml" /><Relationship Id="rId6" Type="http://schemas.openxmlformats.org/officeDocument/2006/relationships/tags" Target="../tags/tag362.xml" /><Relationship Id="rId7" Type="http://schemas.openxmlformats.org/officeDocument/2006/relationships/tags" Target="../tags/tag363.xml" /><Relationship Id="rId8" Type="http://schemas.openxmlformats.org/officeDocument/2006/relationships/tags" Target="../tags/tag364.xml" /><Relationship Id="rId9" Type="http://schemas.openxmlformats.org/officeDocument/2006/relationships/tags" Target="../tags/tag36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78.xml" /><Relationship Id="rId2" Type="http://schemas.openxmlformats.org/officeDocument/2006/relationships/notesSlide" Target="../notesSlides/notesSlide14.xml" /><Relationship Id="rId3" Type="http://schemas.openxmlformats.org/officeDocument/2006/relationships/tags" Target="../tags/tag371.xml" /><Relationship Id="rId4" Type="http://schemas.openxmlformats.org/officeDocument/2006/relationships/tags" Target="../tags/tag372.xml" /><Relationship Id="rId5" Type="http://schemas.openxmlformats.org/officeDocument/2006/relationships/tags" Target="../tags/tag373.xml" /><Relationship Id="rId6" Type="http://schemas.openxmlformats.org/officeDocument/2006/relationships/tags" Target="../tags/tag374.xml" /><Relationship Id="rId7" Type="http://schemas.openxmlformats.org/officeDocument/2006/relationships/tags" Target="../tags/tag375.xml" /><Relationship Id="rId8" Type="http://schemas.openxmlformats.org/officeDocument/2006/relationships/tags" Target="../tags/tag376.xml" /><Relationship Id="rId9" Type="http://schemas.openxmlformats.org/officeDocument/2006/relationships/tags" Target="../tags/tag37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9.xml" /><Relationship Id="rId3" Type="http://schemas.openxmlformats.org/officeDocument/2006/relationships/tags" Target="../tags/tag380.xml" /><Relationship Id="rId4" Type="http://schemas.openxmlformats.org/officeDocument/2006/relationships/tags" Target="../tags/tag381.xml" /><Relationship Id="rId5" Type="http://schemas.openxmlformats.org/officeDocument/2006/relationships/audio" Target="../media/hammer1.wav"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164.xml" /><Relationship Id="rId3" Type="http://schemas.openxmlformats.org/officeDocument/2006/relationships/tags" Target="../tags/tag16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2.xml" /><Relationship Id="rId3" Type="http://schemas.openxmlformats.org/officeDocument/2006/relationships/tags" Target="../tags/tag38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tags" Target="../tags/tag388.xml" /><Relationship Id="rId4" Type="http://schemas.openxmlformats.org/officeDocument/2006/relationships/tags" Target="../tags/tag389.xml" /><Relationship Id="rId5" Type="http://schemas.openxmlformats.org/officeDocument/2006/relationships/tags" Target="../tags/tag390.xml" /><Relationship Id="rId6" Type="http://schemas.openxmlformats.org/officeDocument/2006/relationships/tags" Target="../tags/tag391.xml" /><Relationship Id="rId7" Type="http://schemas.openxmlformats.org/officeDocument/2006/relationships/tags" Target="../tags/tag392.xml" /><Relationship Id="rId8" Type="http://schemas.openxmlformats.org/officeDocument/2006/relationships/tags" Target="../tags/tag393.xml" /><Relationship Id="rId9" Type="http://schemas.openxmlformats.org/officeDocument/2006/relationships/tags" Target="../tags/tag39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tags" Target="../tags/tag399.xml" /><Relationship Id="rId4" Type="http://schemas.openxmlformats.org/officeDocument/2006/relationships/tags" Target="../tags/tag400.xml" /><Relationship Id="rId5" Type="http://schemas.openxmlformats.org/officeDocument/2006/relationships/tags" Target="../tags/tag401.xml" /><Relationship Id="rId6" Type="http://schemas.openxmlformats.org/officeDocument/2006/relationships/tags" Target="../tags/tag402.xml" /><Relationship Id="rId7" Type="http://schemas.openxmlformats.org/officeDocument/2006/relationships/tags" Target="../tags/tag403.xml" /><Relationship Id="rId8" Type="http://schemas.openxmlformats.org/officeDocument/2006/relationships/tags" Target="../tags/tag404.xml" /><Relationship Id="rId9" Type="http://schemas.openxmlformats.org/officeDocument/2006/relationships/tags" Target="../tags/tag40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tags" Target="../tags/tag410.xml" /><Relationship Id="rId4" Type="http://schemas.openxmlformats.org/officeDocument/2006/relationships/tags" Target="../tags/tag411.xml" /><Relationship Id="rId5" Type="http://schemas.openxmlformats.org/officeDocument/2006/relationships/tags" Target="../tags/tag412.xml" /><Relationship Id="rId6" Type="http://schemas.openxmlformats.org/officeDocument/2006/relationships/tags" Target="../tags/tag413.xml" /><Relationship Id="rId7" Type="http://schemas.openxmlformats.org/officeDocument/2006/relationships/tags" Target="../tags/tag414.xml" /><Relationship Id="rId8" Type="http://schemas.openxmlformats.org/officeDocument/2006/relationships/tags" Target="../tags/tag415.xml" /><Relationship Id="rId9" Type="http://schemas.openxmlformats.org/officeDocument/2006/relationships/tags" Target="../tags/tag41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7.xml" /><Relationship Id="rId3" Type="http://schemas.openxmlformats.org/officeDocument/2006/relationships/tags" Target="../tags/tag418.xml" /><Relationship Id="rId4" Type="http://schemas.openxmlformats.org/officeDocument/2006/relationships/tags" Target="../tags/tag419.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20.xml" /><Relationship Id="rId3" Type="http://schemas.openxmlformats.org/officeDocument/2006/relationships/tags" Target="../tags/tag42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tags" Target="../tags/tag426.xml" /><Relationship Id="rId4" Type="http://schemas.openxmlformats.org/officeDocument/2006/relationships/tags" Target="../tags/tag427.xml" /><Relationship Id="rId5" Type="http://schemas.openxmlformats.org/officeDocument/2006/relationships/tags" Target="../tags/tag428.xml" /><Relationship Id="rId6" Type="http://schemas.openxmlformats.org/officeDocument/2006/relationships/tags" Target="../tags/tag429.xml" /><Relationship Id="rId7" Type="http://schemas.openxmlformats.org/officeDocument/2006/relationships/tags" Target="../tags/tag430.xml" /><Relationship Id="rId8" Type="http://schemas.openxmlformats.org/officeDocument/2006/relationships/tags" Target="../tags/tag431.xml" /><Relationship Id="rId9" Type="http://schemas.openxmlformats.org/officeDocument/2006/relationships/tags" Target="../tags/tag43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3.xml" /><Relationship Id="rId3" Type="http://schemas.openxmlformats.org/officeDocument/2006/relationships/tags" Target="../tags/tag434.xml" /><Relationship Id="rId4" Type="http://schemas.openxmlformats.org/officeDocument/2006/relationships/tags" Target="../tags/tag43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36.xml" /><Relationship Id="rId3" Type="http://schemas.openxmlformats.org/officeDocument/2006/relationships/tags" Target="../tags/tag43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8.xml" /><Relationship Id="rId3" Type="http://schemas.openxmlformats.org/officeDocument/2006/relationships/tags" Target="../tags/tag43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tags" Target="../tags/tag444.xml" /><Relationship Id="rId4" Type="http://schemas.openxmlformats.org/officeDocument/2006/relationships/tags" Target="../tags/tag445.xml" /><Relationship Id="rId5" Type="http://schemas.openxmlformats.org/officeDocument/2006/relationships/tags" Target="../tags/tag446.xml" /><Relationship Id="rId6" Type="http://schemas.openxmlformats.org/officeDocument/2006/relationships/tags" Target="../tags/tag447.xml" /><Relationship Id="rId7" Type="http://schemas.openxmlformats.org/officeDocument/2006/relationships/tags" Target="../tags/tag448.xml" /><Relationship Id="rId8" Type="http://schemas.openxmlformats.org/officeDocument/2006/relationships/tags" Target="../tags/tag449.xml" /><Relationship Id="rId9" Type="http://schemas.openxmlformats.org/officeDocument/2006/relationships/tags" Target="../tags/tag45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62.xml" /><Relationship Id="rId2" Type="http://schemas.openxmlformats.org/officeDocument/2006/relationships/notesSlide" Target="../notesSlides/notesSlide20.xml" /><Relationship Id="rId3" Type="http://schemas.openxmlformats.org/officeDocument/2006/relationships/tags" Target="../tags/tag455.xml" /><Relationship Id="rId4" Type="http://schemas.openxmlformats.org/officeDocument/2006/relationships/tags" Target="../tags/tag456.xml" /><Relationship Id="rId5" Type="http://schemas.openxmlformats.org/officeDocument/2006/relationships/tags" Target="../tags/tag457.xml" /><Relationship Id="rId6" Type="http://schemas.openxmlformats.org/officeDocument/2006/relationships/tags" Target="../tags/tag458.xml" /><Relationship Id="rId7" Type="http://schemas.openxmlformats.org/officeDocument/2006/relationships/tags" Target="../tags/tag459.xml" /><Relationship Id="rId8" Type="http://schemas.openxmlformats.org/officeDocument/2006/relationships/tags" Target="../tags/tag460.xml" /><Relationship Id="rId9" Type="http://schemas.openxmlformats.org/officeDocument/2006/relationships/tags" Target="../tags/tag46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tags" Target="../tags/tag467.xml" /><Relationship Id="rId4" Type="http://schemas.openxmlformats.org/officeDocument/2006/relationships/tags" Target="../tags/tag468.xml" /><Relationship Id="rId5" Type="http://schemas.openxmlformats.org/officeDocument/2006/relationships/tags" Target="../tags/tag469.xml" /><Relationship Id="rId6" Type="http://schemas.openxmlformats.org/officeDocument/2006/relationships/tags" Target="../tags/tag470.xml" /><Relationship Id="rId7" Type="http://schemas.openxmlformats.org/officeDocument/2006/relationships/tags" Target="../tags/tag471.xml" /><Relationship Id="rId8" Type="http://schemas.openxmlformats.org/officeDocument/2006/relationships/tags" Target="../tags/tag472.xml" /><Relationship Id="rId9" Type="http://schemas.openxmlformats.org/officeDocument/2006/relationships/tags" Target="../tags/tag47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tags" Target="../tags/tag480.xml" /><Relationship Id="rId6" Type="http://schemas.openxmlformats.org/officeDocument/2006/relationships/tags" Target="../tags/tag481.xml" /><Relationship Id="rId7" Type="http://schemas.openxmlformats.org/officeDocument/2006/relationships/tags" Target="../tags/tag482.xml" /><Relationship Id="rId8" Type="http://schemas.openxmlformats.org/officeDocument/2006/relationships/tags" Target="../tags/tag483.xml" /><Relationship Id="rId9" Type="http://schemas.openxmlformats.org/officeDocument/2006/relationships/tags" Target="../tags/tag48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 Id="rId3" Type="http://schemas.openxmlformats.org/officeDocument/2006/relationships/tags" Target="../tags/tag489.xml" /><Relationship Id="rId4" Type="http://schemas.openxmlformats.org/officeDocument/2006/relationships/tags" Target="../tags/tag490.xml" /><Relationship Id="rId5" Type="http://schemas.openxmlformats.org/officeDocument/2006/relationships/tags" Target="../tags/tag491.xml" /><Relationship Id="rId6" Type="http://schemas.openxmlformats.org/officeDocument/2006/relationships/tags" Target="../tags/tag492.xml" /><Relationship Id="rId7" Type="http://schemas.openxmlformats.org/officeDocument/2006/relationships/tags" Target="../tags/tag493.xml" /><Relationship Id="rId8" Type="http://schemas.openxmlformats.org/officeDocument/2006/relationships/tags" Target="../tags/tag494.xml" /><Relationship Id="rId9" Type="http://schemas.openxmlformats.org/officeDocument/2006/relationships/tags" Target="../tags/tag495.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 Id="rId3" Type="http://schemas.openxmlformats.org/officeDocument/2006/relationships/tags" Target="../tags/tag500.xml" /><Relationship Id="rId4" Type="http://schemas.openxmlformats.org/officeDocument/2006/relationships/tags" Target="../tags/tag501.xml" /><Relationship Id="rId5" Type="http://schemas.openxmlformats.org/officeDocument/2006/relationships/tags" Target="../tags/tag502.xml" /><Relationship Id="rId6" Type="http://schemas.openxmlformats.org/officeDocument/2006/relationships/tags" Target="../tags/tag503.xml" /><Relationship Id="rId7" Type="http://schemas.openxmlformats.org/officeDocument/2006/relationships/tags" Target="../tags/tag504.xml" /><Relationship Id="rId8" Type="http://schemas.openxmlformats.org/officeDocument/2006/relationships/tags" Target="../tags/tag505.xml" /><Relationship Id="rId9" Type="http://schemas.openxmlformats.org/officeDocument/2006/relationships/tags" Target="../tags/tag506.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 Id="rId3" Type="http://schemas.openxmlformats.org/officeDocument/2006/relationships/tags" Target="../tags/tag511.xml" /><Relationship Id="rId4" Type="http://schemas.openxmlformats.org/officeDocument/2006/relationships/tags" Target="../tags/tag512.xml" /><Relationship Id="rId5" Type="http://schemas.openxmlformats.org/officeDocument/2006/relationships/tags" Target="../tags/tag513.xml" /><Relationship Id="rId6" Type="http://schemas.openxmlformats.org/officeDocument/2006/relationships/tags" Target="../tags/tag514.xml" /><Relationship Id="rId7" Type="http://schemas.openxmlformats.org/officeDocument/2006/relationships/tags" Target="../tags/tag515.xml" /><Relationship Id="rId8" Type="http://schemas.openxmlformats.org/officeDocument/2006/relationships/tags" Target="../tags/tag516.xml" /><Relationship Id="rId9" Type="http://schemas.openxmlformats.org/officeDocument/2006/relationships/tags" Target="../tags/tag51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29.xml" /><Relationship Id="rId2" Type="http://schemas.openxmlformats.org/officeDocument/2006/relationships/notesSlide" Target="../notesSlides/notesSlide26.xml" /><Relationship Id="rId3" Type="http://schemas.openxmlformats.org/officeDocument/2006/relationships/tags" Target="../tags/tag522.xml" /><Relationship Id="rId4" Type="http://schemas.openxmlformats.org/officeDocument/2006/relationships/tags" Target="../tags/tag523.xml" /><Relationship Id="rId5" Type="http://schemas.openxmlformats.org/officeDocument/2006/relationships/tags" Target="../tags/tag524.xml" /><Relationship Id="rId6" Type="http://schemas.openxmlformats.org/officeDocument/2006/relationships/tags" Target="../tags/tag525.xml" /><Relationship Id="rId7" Type="http://schemas.openxmlformats.org/officeDocument/2006/relationships/tags" Target="../tags/tag526.xml" /><Relationship Id="rId8" Type="http://schemas.openxmlformats.org/officeDocument/2006/relationships/tags" Target="../tags/tag527.xml" /><Relationship Id="rId9" Type="http://schemas.openxmlformats.org/officeDocument/2006/relationships/tags" Target="../tags/tag528.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41.xml" /><Relationship Id="rId2" Type="http://schemas.openxmlformats.org/officeDocument/2006/relationships/notesSlide" Target="../notesSlides/notesSlide27.xml" /><Relationship Id="rId3" Type="http://schemas.openxmlformats.org/officeDocument/2006/relationships/tags" Target="../tags/tag534.xml" /><Relationship Id="rId4" Type="http://schemas.openxmlformats.org/officeDocument/2006/relationships/tags" Target="../tags/tag535.xml" /><Relationship Id="rId5" Type="http://schemas.openxmlformats.org/officeDocument/2006/relationships/tags" Target="../tags/tag536.xml" /><Relationship Id="rId6" Type="http://schemas.openxmlformats.org/officeDocument/2006/relationships/tags" Target="../tags/tag537.xml" /><Relationship Id="rId7" Type="http://schemas.openxmlformats.org/officeDocument/2006/relationships/tags" Target="../tags/tag538.xml" /><Relationship Id="rId8" Type="http://schemas.openxmlformats.org/officeDocument/2006/relationships/tags" Target="../tags/tag539.xml" /><Relationship Id="rId9" Type="http://schemas.openxmlformats.org/officeDocument/2006/relationships/tags" Target="../tags/tag540.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53.xml" /><Relationship Id="rId11" Type="http://schemas.openxmlformats.org/officeDocument/2006/relationships/tags" Target="../tags/tag554.xml" /><Relationship Id="rId12" Type="http://schemas.openxmlformats.org/officeDocument/2006/relationships/tags" Target="../tags/tag555.xml" /><Relationship Id="rId13" Type="http://schemas.openxmlformats.org/officeDocument/2006/relationships/tags" Target="../tags/tag556.xml" /><Relationship Id="rId14" Type="http://schemas.openxmlformats.org/officeDocument/2006/relationships/tags" Target="../tags/tag557.xml" /><Relationship Id="rId2" Type="http://schemas.openxmlformats.org/officeDocument/2006/relationships/notesSlide" Target="../notesSlides/notesSlide28.xml" /><Relationship Id="rId3" Type="http://schemas.openxmlformats.org/officeDocument/2006/relationships/tags" Target="../tags/tag546.xml" /><Relationship Id="rId4" Type="http://schemas.openxmlformats.org/officeDocument/2006/relationships/tags" Target="../tags/tag547.xml" /><Relationship Id="rId5" Type="http://schemas.openxmlformats.org/officeDocument/2006/relationships/tags" Target="../tags/tag548.xml" /><Relationship Id="rId6" Type="http://schemas.openxmlformats.org/officeDocument/2006/relationships/tags" Target="../tags/tag549.xml" /><Relationship Id="rId7" Type="http://schemas.openxmlformats.org/officeDocument/2006/relationships/tags" Target="../tags/tag550.xml" /><Relationship Id="rId8" Type="http://schemas.openxmlformats.org/officeDocument/2006/relationships/tags" Target="../tags/tag551.xml" /><Relationship Id="rId9" Type="http://schemas.openxmlformats.org/officeDocument/2006/relationships/tags" Target="../tags/tag55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174.xml" /><Relationship Id="rId4" Type="http://schemas.openxmlformats.org/officeDocument/2006/relationships/image" Target="../media/image5.jpeg" /><Relationship Id="rId5" Type="http://schemas.openxmlformats.org/officeDocument/2006/relationships/tags" Target="../tags/tag175.xml" /><Relationship Id="rId6" Type="http://schemas.openxmlformats.org/officeDocument/2006/relationships/tags" Target="../tags/tag176.xml" /><Relationship Id="rId7" Type="http://schemas.openxmlformats.org/officeDocument/2006/relationships/tags" Target="../tags/tag177.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69.xml" /><Relationship Id="rId2" Type="http://schemas.openxmlformats.org/officeDocument/2006/relationships/notesSlide" Target="../notesSlides/notesSlide29.xml" /><Relationship Id="rId3" Type="http://schemas.openxmlformats.org/officeDocument/2006/relationships/tags" Target="../tags/tag562.xml" /><Relationship Id="rId4" Type="http://schemas.openxmlformats.org/officeDocument/2006/relationships/tags" Target="../tags/tag563.xml" /><Relationship Id="rId5" Type="http://schemas.openxmlformats.org/officeDocument/2006/relationships/tags" Target="../tags/tag564.xml" /><Relationship Id="rId6" Type="http://schemas.openxmlformats.org/officeDocument/2006/relationships/tags" Target="../tags/tag565.xml" /><Relationship Id="rId7" Type="http://schemas.openxmlformats.org/officeDocument/2006/relationships/tags" Target="../tags/tag566.xml" /><Relationship Id="rId8" Type="http://schemas.openxmlformats.org/officeDocument/2006/relationships/tags" Target="../tags/tag567.xml" /><Relationship Id="rId9" Type="http://schemas.openxmlformats.org/officeDocument/2006/relationships/tags" Target="../tags/tag568.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0.xml" /><Relationship Id="rId3" Type="http://schemas.openxmlformats.org/officeDocument/2006/relationships/tags" Target="../tags/tag574.xml" /><Relationship Id="rId4" Type="http://schemas.openxmlformats.org/officeDocument/2006/relationships/tags" Target="../tags/tag575.xml" /><Relationship Id="rId5" Type="http://schemas.openxmlformats.org/officeDocument/2006/relationships/tags" Target="../tags/tag576.xml" /><Relationship Id="rId6" Type="http://schemas.openxmlformats.org/officeDocument/2006/relationships/tags" Target="../tags/tag577.xml" /><Relationship Id="rId7" Type="http://schemas.openxmlformats.org/officeDocument/2006/relationships/tags" Target="../tags/tag578.xml" /><Relationship Id="rId8" Type="http://schemas.openxmlformats.org/officeDocument/2006/relationships/tags" Target="../tags/tag579.xml" /><Relationship Id="rId9" Type="http://schemas.openxmlformats.org/officeDocument/2006/relationships/tags" Target="../tags/tag580.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1.xml" /><Relationship Id="rId3" Type="http://schemas.openxmlformats.org/officeDocument/2006/relationships/tags" Target="../tags/tag585.xml" /><Relationship Id="rId4" Type="http://schemas.openxmlformats.org/officeDocument/2006/relationships/tags" Target="../tags/tag586.xml" /><Relationship Id="rId5" Type="http://schemas.openxmlformats.org/officeDocument/2006/relationships/tags" Target="../tags/tag587.xml" /><Relationship Id="rId6" Type="http://schemas.openxmlformats.org/officeDocument/2006/relationships/tags" Target="../tags/tag588.xml" /><Relationship Id="rId7" Type="http://schemas.openxmlformats.org/officeDocument/2006/relationships/tags" Target="../tags/tag589.xml" /><Relationship Id="rId8" Type="http://schemas.openxmlformats.org/officeDocument/2006/relationships/tags" Target="../tags/tag590.xml" /><Relationship Id="rId9" Type="http://schemas.openxmlformats.org/officeDocument/2006/relationships/tags" Target="../tags/tag591.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2.xml" /><Relationship Id="rId3" Type="http://schemas.openxmlformats.org/officeDocument/2006/relationships/tags" Target="../tags/tag596.xml" /><Relationship Id="rId4" Type="http://schemas.openxmlformats.org/officeDocument/2006/relationships/tags" Target="../tags/tag597.xml" /><Relationship Id="rId5" Type="http://schemas.openxmlformats.org/officeDocument/2006/relationships/tags" Target="../tags/tag598.xml" /><Relationship Id="rId6" Type="http://schemas.openxmlformats.org/officeDocument/2006/relationships/tags" Target="../tags/tag599.xml" /><Relationship Id="rId7" Type="http://schemas.openxmlformats.org/officeDocument/2006/relationships/tags" Target="../tags/tag600.xml" /><Relationship Id="rId8" Type="http://schemas.openxmlformats.org/officeDocument/2006/relationships/tags" Target="../tags/tag601.xml" /><Relationship Id="rId9" Type="http://schemas.openxmlformats.org/officeDocument/2006/relationships/tags" Target="../tags/tag60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3.xml" /><Relationship Id="rId3" Type="http://schemas.openxmlformats.org/officeDocument/2006/relationships/tags" Target="../tags/tag607.xml" /><Relationship Id="rId4" Type="http://schemas.openxmlformats.org/officeDocument/2006/relationships/tags" Target="../tags/tag608.xml" /><Relationship Id="rId5" Type="http://schemas.openxmlformats.org/officeDocument/2006/relationships/tags" Target="../tags/tag609.xml" /><Relationship Id="rId6" Type="http://schemas.openxmlformats.org/officeDocument/2006/relationships/tags" Target="../tags/tag610.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11.xml" /><Relationship Id="rId3" Type="http://schemas.openxmlformats.org/officeDocument/2006/relationships/tags" Target="../tags/tag61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24.xml" /><Relationship Id="rId2" Type="http://schemas.openxmlformats.org/officeDocument/2006/relationships/notesSlide" Target="../notesSlides/notesSlide34.xml" /><Relationship Id="rId3" Type="http://schemas.openxmlformats.org/officeDocument/2006/relationships/tags" Target="../tags/tag617.xml" /><Relationship Id="rId4" Type="http://schemas.openxmlformats.org/officeDocument/2006/relationships/tags" Target="../tags/tag618.xml" /><Relationship Id="rId5" Type="http://schemas.openxmlformats.org/officeDocument/2006/relationships/tags" Target="../tags/tag619.xml" /><Relationship Id="rId6" Type="http://schemas.openxmlformats.org/officeDocument/2006/relationships/tags" Target="../tags/tag620.xml" /><Relationship Id="rId7" Type="http://schemas.openxmlformats.org/officeDocument/2006/relationships/tags" Target="../tags/tag621.xml" /><Relationship Id="rId8" Type="http://schemas.openxmlformats.org/officeDocument/2006/relationships/tags" Target="../tags/tag622.xml" /><Relationship Id="rId9" Type="http://schemas.openxmlformats.org/officeDocument/2006/relationships/tags" Target="../tags/tag623.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5.xml" /><Relationship Id="rId3" Type="http://schemas.openxmlformats.org/officeDocument/2006/relationships/tags" Target="../tags/tag629.xml" /><Relationship Id="rId4" Type="http://schemas.openxmlformats.org/officeDocument/2006/relationships/tags" Target="../tags/tag630.xml" /><Relationship Id="rId5" Type="http://schemas.openxmlformats.org/officeDocument/2006/relationships/tags" Target="../tags/tag631.xml" /><Relationship Id="rId6" Type="http://schemas.openxmlformats.org/officeDocument/2006/relationships/tags" Target="../tags/tag632.xml" /><Relationship Id="rId7" Type="http://schemas.openxmlformats.org/officeDocument/2006/relationships/tags" Target="../tags/tag633.xml" /><Relationship Id="rId8" Type="http://schemas.openxmlformats.org/officeDocument/2006/relationships/tags" Target="../tags/tag634.xml" /><Relationship Id="rId9" Type="http://schemas.openxmlformats.org/officeDocument/2006/relationships/tags" Target="../tags/tag635.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6.xml" /><Relationship Id="rId3" Type="http://schemas.openxmlformats.org/officeDocument/2006/relationships/tags" Target="../tags/tag640.xml" /><Relationship Id="rId4" Type="http://schemas.openxmlformats.org/officeDocument/2006/relationships/tags" Target="../tags/tag641.xml" /><Relationship Id="rId5" Type="http://schemas.openxmlformats.org/officeDocument/2006/relationships/tags" Target="../tags/tag642.xml" /><Relationship Id="rId6" Type="http://schemas.openxmlformats.org/officeDocument/2006/relationships/tags" Target="../tags/tag643.xml" /><Relationship Id="rId7" Type="http://schemas.openxmlformats.org/officeDocument/2006/relationships/tags" Target="../tags/tag644.xml" /><Relationship Id="rId8" Type="http://schemas.openxmlformats.org/officeDocument/2006/relationships/tags" Target="../tags/tag645.xml" /><Relationship Id="rId9" Type="http://schemas.openxmlformats.org/officeDocument/2006/relationships/tags" Target="../tags/tag646.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58.xml" /><Relationship Id="rId2" Type="http://schemas.openxmlformats.org/officeDocument/2006/relationships/notesSlide" Target="../notesSlides/notesSlide37.xml" /><Relationship Id="rId3" Type="http://schemas.openxmlformats.org/officeDocument/2006/relationships/tags" Target="../tags/tag651.xml" /><Relationship Id="rId4" Type="http://schemas.openxmlformats.org/officeDocument/2006/relationships/tags" Target="../tags/tag652.xml" /><Relationship Id="rId5" Type="http://schemas.openxmlformats.org/officeDocument/2006/relationships/tags" Target="../tags/tag653.xml" /><Relationship Id="rId6" Type="http://schemas.openxmlformats.org/officeDocument/2006/relationships/tags" Target="../tags/tag654.xml" /><Relationship Id="rId7" Type="http://schemas.openxmlformats.org/officeDocument/2006/relationships/tags" Target="../tags/tag655.xml" /><Relationship Id="rId8" Type="http://schemas.openxmlformats.org/officeDocument/2006/relationships/tags" Target="../tags/tag656.xml" /><Relationship Id="rId9" Type="http://schemas.openxmlformats.org/officeDocument/2006/relationships/tags" Target="../tags/tag65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tags" Target="../tags/tag183.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7.jpeg" /><Relationship Id="rId11" Type="http://schemas.openxmlformats.org/officeDocument/2006/relationships/tags" Target="../tags/tag670.xml" /><Relationship Id="rId2" Type="http://schemas.openxmlformats.org/officeDocument/2006/relationships/notesSlide" Target="../notesSlides/notesSlide38.xml" /><Relationship Id="rId3" Type="http://schemas.openxmlformats.org/officeDocument/2006/relationships/tags" Target="../tags/tag663.xml" /><Relationship Id="rId4" Type="http://schemas.openxmlformats.org/officeDocument/2006/relationships/tags" Target="../tags/tag664.xml" /><Relationship Id="rId5" Type="http://schemas.openxmlformats.org/officeDocument/2006/relationships/tags" Target="../tags/tag665.xml" /><Relationship Id="rId6" Type="http://schemas.openxmlformats.org/officeDocument/2006/relationships/tags" Target="../tags/tag666.xml" /><Relationship Id="rId7" Type="http://schemas.openxmlformats.org/officeDocument/2006/relationships/tags" Target="../tags/tag667.xml" /><Relationship Id="rId8" Type="http://schemas.openxmlformats.org/officeDocument/2006/relationships/tags" Target="../tags/tag668.xml" /><Relationship Id="rId9" Type="http://schemas.openxmlformats.org/officeDocument/2006/relationships/tags" Target="../tags/tag669.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9.xml" /><Relationship Id="rId3" Type="http://schemas.openxmlformats.org/officeDocument/2006/relationships/tags" Target="../tags/tag675.xml" /><Relationship Id="rId4" Type="http://schemas.openxmlformats.org/officeDocument/2006/relationships/tags" Target="../tags/tag676.xml" /><Relationship Id="rId5" Type="http://schemas.openxmlformats.org/officeDocument/2006/relationships/tags" Target="../tags/tag677.xml" /><Relationship Id="rId6" Type="http://schemas.openxmlformats.org/officeDocument/2006/relationships/tags" Target="../tags/tag678.xml" /><Relationship Id="rId7" Type="http://schemas.openxmlformats.org/officeDocument/2006/relationships/tags" Target="../tags/tag679.xml" /><Relationship Id="rId8" Type="http://schemas.openxmlformats.org/officeDocument/2006/relationships/tags" Target="../tags/tag680.xml" /><Relationship Id="rId9" Type="http://schemas.openxmlformats.org/officeDocument/2006/relationships/tags" Target="../tags/tag681.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0.xml" /><Relationship Id="rId3" Type="http://schemas.openxmlformats.org/officeDocument/2006/relationships/tags" Target="../tags/tag686.xml" /><Relationship Id="rId4" Type="http://schemas.openxmlformats.org/officeDocument/2006/relationships/tags" Target="../tags/tag687.xml" /><Relationship Id="rId5" Type="http://schemas.openxmlformats.org/officeDocument/2006/relationships/tags" Target="../tags/tag688.xml" /><Relationship Id="rId6" Type="http://schemas.openxmlformats.org/officeDocument/2006/relationships/tags" Target="../tags/tag689.xml" /><Relationship Id="rId7" Type="http://schemas.openxmlformats.org/officeDocument/2006/relationships/tags" Target="../tags/tag690.xml" /><Relationship Id="rId8" Type="http://schemas.openxmlformats.org/officeDocument/2006/relationships/tags" Target="../tags/tag691.xml" /><Relationship Id="rId9" Type="http://schemas.openxmlformats.org/officeDocument/2006/relationships/tags" Target="../tags/tag69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93.xml" /><Relationship Id="rId3" Type="http://schemas.openxmlformats.org/officeDocument/2006/relationships/tags" Target="../tags/tag694.xml" /><Relationship Id="rId4" Type="http://schemas.openxmlformats.org/officeDocument/2006/relationships/tags" Target="../tags/tag695.xml" /><Relationship Id="rId5" Type="http://schemas.openxmlformats.org/officeDocument/2006/relationships/tags" Target="../tags/tag696.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97.xml" /><Relationship Id="rId3" Type="http://schemas.openxmlformats.org/officeDocument/2006/relationships/tags" Target="../tags/tag698.xml" /><Relationship Id="rId4" Type="http://schemas.openxmlformats.org/officeDocument/2006/relationships/tags" Target="../tags/tag699.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00.xml" /><Relationship Id="rId3" Type="http://schemas.openxmlformats.org/officeDocument/2006/relationships/tags" Target="../tags/tag701.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02.xml" /><Relationship Id="rId3" Type="http://schemas.openxmlformats.org/officeDocument/2006/relationships/tags" Target="../tags/tag703.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04.xml" /><Relationship Id="rId3" Type="http://schemas.openxmlformats.org/officeDocument/2006/relationships/tags" Target="../tags/tag705.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713.xml" /><Relationship Id="rId2" Type="http://schemas.openxmlformats.org/officeDocument/2006/relationships/tags" Target="../tags/tag706.xml" /><Relationship Id="rId3" Type="http://schemas.openxmlformats.org/officeDocument/2006/relationships/tags" Target="../tags/tag707.xml" /><Relationship Id="rId4" Type="http://schemas.openxmlformats.org/officeDocument/2006/relationships/tags" Target="../tags/tag708.xml" /><Relationship Id="rId5" Type="http://schemas.openxmlformats.org/officeDocument/2006/relationships/tags" Target="../tags/tag709.xml" /><Relationship Id="rId6" Type="http://schemas.openxmlformats.org/officeDocument/2006/relationships/tags" Target="../tags/tag710.xml" /><Relationship Id="rId7" Type="http://schemas.openxmlformats.org/officeDocument/2006/relationships/tags" Target="../tags/tag711.xml" /><Relationship Id="rId8" Type="http://schemas.openxmlformats.org/officeDocument/2006/relationships/tags" Target="../tags/tag712.xml" /><Relationship Id="rId9" Type="http://schemas.openxmlformats.org/officeDocument/2006/relationships/image" Target="../media/image8.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7.xml" /><Relationship Id="rId3" Type="http://schemas.openxmlformats.org/officeDocument/2006/relationships/tags" Target="../tags/tag188.xml" /><Relationship Id="rId4" Type="http://schemas.openxmlformats.org/officeDocument/2006/relationships/hyperlink" Target="0001.&#25628;&#29392;&#35270;&#39057;-5&#20998;&#38047;&#35835;&#19990;&#30028;&#21517;&#33879;&#12298;&#22823;&#21355;&#183;&#31185;&#27874;&#33778;&#23572;&#12299;&#34987;&#35465;&#20026;&#33521;&#22269;&#23567;&#35828;&#20013;&#26368;&#22909;&#30340;&#19968;&#37096;%5b&#39640;&#28165;&#29256;%5d.mp4" TargetMode="External" /><Relationship Id="rId5" Type="http://schemas.openxmlformats.org/officeDocument/2006/relationships/tags" Target="../tags/tag189.xml" /><Relationship Id="rId6" Type="http://schemas.openxmlformats.org/officeDocument/2006/relationships/tags" Target="../tags/tag19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tags" Target="../tags/tag199.xml" /><Relationship Id="rId8" Type="http://schemas.openxmlformats.org/officeDocument/2006/relationships/tags" Target="../tags/tag200.xml" /><Relationship Id="rId9" Type="http://schemas.openxmlformats.org/officeDocument/2006/relationships/tags" Target="../tags/tag20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副标题 2"/>
          <p:cNvSpPr>
            <a:spLocks noGrp="1"/>
          </p:cNvSpPr>
          <p:nvPr>
            <p:ph type="subTitle" idx="1"/>
            <p:custDataLst>
              <p:tags r:id="rId3"/>
            </p:custDataLst>
          </p:nvPr>
        </p:nvSpPr>
        <p:spPr>
          <a:xfrm>
            <a:off x="789940" y="497205"/>
            <a:ext cx="11284585" cy="5857240"/>
          </a:xfrm>
        </p:spPr>
        <p:txBody>
          <a:bodyPr>
            <a:normAutofit/>
          </a:bodyPr>
          <a:lstStyle/>
          <a:p>
            <a:pPr algn="l" fontAlgn="auto">
              <a:lnSpc>
                <a:spcPct val="100000"/>
              </a:lnSpc>
            </a:pPr>
            <a:r>
              <a:rPr lang="zh-CN" altLang="en-US" sz="3200" b="1">
                <a:solidFill>
                  <a:srgbClr val="1D41D5"/>
                </a:solidFill>
                <a:latin typeface="黑体" panose="02010609060101010101" pitchFamily="49" charset="-122"/>
                <a:ea typeface="黑体" panose="02010609060101010101" pitchFamily="49" charset="-122"/>
                <a:cs typeface="黑体" panose="02010609060101010101" pitchFamily="49" charset="-122"/>
              </a:rPr>
              <a:t>忧来无方，</a:t>
            </a:r>
          </a:p>
          <a:p>
            <a:pPr algn="l" fontAlgn="auto">
              <a:lnSpc>
                <a:spcPct val="100000"/>
              </a:lnSpc>
            </a:pPr>
            <a:r>
              <a:rPr lang="zh-CN" altLang="en-US" sz="3200" b="1">
                <a:solidFill>
                  <a:srgbClr val="1D41D5"/>
                </a:solidFill>
                <a:latin typeface="黑体" panose="02010609060101010101" pitchFamily="49" charset="-122"/>
                <a:ea typeface="黑体" panose="02010609060101010101" pitchFamily="49" charset="-122"/>
                <a:cs typeface="黑体" panose="02010609060101010101" pitchFamily="49" charset="-122"/>
              </a:rPr>
              <a:t>窗外下雨，坐沙发，吃巧克力，读狄更斯，</a:t>
            </a:r>
          </a:p>
          <a:p>
            <a:pPr algn="l" fontAlgn="auto">
              <a:lnSpc>
                <a:spcPct val="100000"/>
              </a:lnSpc>
            </a:pPr>
            <a:r>
              <a:rPr lang="zh-CN" altLang="en-US" sz="3200" b="1">
                <a:solidFill>
                  <a:srgbClr val="1D41D5"/>
                </a:solidFill>
                <a:latin typeface="黑体" panose="02010609060101010101" pitchFamily="49" charset="-122"/>
                <a:ea typeface="黑体" panose="02010609060101010101" pitchFamily="49" charset="-122"/>
                <a:cs typeface="黑体" panose="02010609060101010101" pitchFamily="49" charset="-122"/>
              </a:rPr>
              <a:t>心情又会好起来，和世界妥协。</a:t>
            </a:r>
          </a:p>
          <a:p>
            <a:pPr algn="l" fontAlgn="auto">
              <a:lnSpc>
                <a:spcPct val="100000"/>
              </a:lnSpc>
            </a:pPr>
            <a:r>
              <a:rPr lang="zh-CN" altLang="en-US" sz="2800" b="1">
                <a:latin typeface="黑体" panose="02010609060101010101" pitchFamily="49" charset="-122"/>
                <a:ea typeface="黑体" panose="02010609060101010101" pitchFamily="49" charset="-122"/>
                <a:cs typeface="黑体" panose="02010609060101010101" pitchFamily="49" charset="-122"/>
              </a:rPr>
              <a:t>                                ——托尔斯泰</a:t>
            </a:r>
          </a:p>
          <a:p>
            <a:pPr algn="l" fontAlgn="auto">
              <a:lnSpc>
                <a:spcPct val="100000"/>
              </a:lnSpc>
            </a:pP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pPr algn="l" fontAlgn="auto">
              <a:lnSpc>
                <a:spcPct val="100000"/>
              </a:lnSpc>
            </a:pPr>
            <a:endParaRPr lang="zh-CN" altLang="en-US">
              <a:latin typeface="黑体" panose="02010609060101010101" pitchFamily="49" charset="-122"/>
              <a:ea typeface="黑体" panose="02010609060101010101" pitchFamily="49" charset="-122"/>
              <a:cs typeface="黑体" panose="02010609060101010101" pitchFamily="49" charset="-122"/>
            </a:endParaRPr>
          </a:p>
          <a:p>
            <a:pPr algn="l" fontAlgn="auto">
              <a:lnSpc>
                <a:spcPct val="100000"/>
              </a:lnSpc>
            </a:pPr>
            <a:endParaRPr lang="zh-CN" altLang="en-US">
              <a:latin typeface="黑体" panose="02010609060101010101" pitchFamily="49" charset="-122"/>
              <a:ea typeface="黑体" panose="02010609060101010101" pitchFamily="49" charset="-122"/>
              <a:cs typeface="黑体" panose="02010609060101010101" pitchFamily="49" charset="-122"/>
            </a:endParaRPr>
          </a:p>
          <a:p>
            <a:pPr algn="l" fontAlgn="auto">
              <a:lnSpc>
                <a:spcPct val="100000"/>
              </a:lnSpc>
            </a:pPr>
            <a:r>
              <a:rPr lang="zh-CN" altLang="en-US" b="1">
                <a:solidFill>
                  <a:srgbClr val="1D41D5"/>
                </a:solidFill>
                <a:latin typeface="黑体" panose="02010609060101010101" pitchFamily="49" charset="-122"/>
                <a:ea typeface="黑体" panose="02010609060101010101" pitchFamily="49" charset="-122"/>
                <a:cs typeface="黑体" panose="02010609060101010101" pitchFamily="49" charset="-122"/>
              </a:rPr>
              <a:t>木心先生建议，如果谁落在忧悒中，</a:t>
            </a:r>
          </a:p>
          <a:p>
            <a:pPr algn="l" fontAlgn="auto">
              <a:lnSpc>
                <a:spcPct val="100000"/>
              </a:lnSpc>
            </a:pPr>
            <a:r>
              <a:rPr lang="zh-CN" altLang="en-US" b="1">
                <a:solidFill>
                  <a:srgbClr val="1D41D5"/>
                </a:solidFill>
                <a:latin typeface="黑体" panose="02010609060101010101" pitchFamily="49" charset="-122"/>
                <a:ea typeface="黑体" panose="02010609060101010101" pitchFamily="49" charset="-122"/>
                <a:cs typeface="黑体" panose="02010609060101010101" pitchFamily="49" charset="-122"/>
              </a:rPr>
              <a:t>不妨试试：沙发、巧克力、狄更斯。</a:t>
            </a:r>
          </a:p>
        </p:txBody>
      </p:sp>
      <p:pic>
        <p:nvPicPr>
          <p:cNvPr id="4" name="图片 3"/>
          <p:cNvPicPr>
            <a:picLocks noChangeAspect="1"/>
          </p:cNvPicPr>
          <p:nvPr>
            <p:custDataLst>
              <p:tags r:id="rId5"/>
            </p:custDataLst>
          </p:nvPr>
        </p:nvPicPr>
        <p:blipFill>
          <a:blip r:embed="rId4"/>
          <a:stretch>
            <a:fillRect/>
          </a:stretch>
        </p:blipFill>
        <p:spPr>
          <a:xfrm>
            <a:off x="6791325" y="3128010"/>
            <a:ext cx="4420870" cy="3124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linds(horizontal)">
                                      <p:cBhvr>
                                        <p:cTn id="7" dur="500"/>
                                        <p:tgtEl>
                                          <p:spTgt spid="3">
                                            <p:txEl>
                                              <p:pRg st="7" end="7"/>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blinds(horizontal)">
                                      <p:cBhvr>
                                        <p:cTn id="1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63220" y="1750695"/>
            <a:ext cx="11312525" cy="3969385"/>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rPr>
              <a:t>本文节选的是第十一章。小说前面的情节是：大卫</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科波菲尔出生前，父亲就去世了。大卫从小和母亲克莱拉、善良的女仆佩格蒂相依为命。天真无知、不知人世险恶的克莱拉被冷酷阴险的谋得斯通先生哄骗，改嫁给他。大卫遭到谋得斯通的虐待，被送进寄宿学校，他在学校里结识了斯蒂福斯、特雷德尔等人。母亲去世后，谋得斯通霸占了科波菲尔家的财产，把大卫送到谋得斯通</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格林比货行当童工。</a:t>
            </a:r>
          </a:p>
        </p:txBody>
      </p:sp>
      <p:sp>
        <p:nvSpPr>
          <p:cNvPr id="10" name="矩形 9"/>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custDataLst>
              <p:tags r:id="rId5"/>
            </p:custDataLst>
          </p:nvPr>
        </p:nvSpPr>
        <p:spPr>
          <a:xfrm>
            <a:off x="4795520" y="313055"/>
            <a:ext cx="3300095" cy="922020"/>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3600" b="1">
                <a:solidFill>
                  <a:schemeClr val="bg1">
                    <a:lumMod val="50000"/>
                  </a:schemeClr>
                </a:solidFill>
                <a:latin typeface="微软雅黑" panose="020b0503020204020204" pitchFamily="34" charset="-122"/>
                <a:ea typeface="微软雅黑" panose="020b0503020204020204" pitchFamily="34" charset="-122"/>
              </a:rPr>
              <a:t>前情回顾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105544" y="1152043"/>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275590" y="389255"/>
            <a:ext cx="6925945" cy="583565"/>
          </a:xfrm>
          <a:prstGeom prst="rect">
            <a:avLst/>
          </a:prstGeom>
          <a:noFill/>
        </p:spPr>
        <p:txBody>
          <a:bodyPr wrap="square" rtlCol="0">
            <a:spAutoFit/>
          </a:bodyPr>
          <a:lstStyle/>
          <a:p>
            <a:pPr algn="ctr"/>
            <a:r>
              <a:rPr lang="en-US" altLang="zh-CN" sz="3200">
                <a:solidFill>
                  <a:prstClr val="black"/>
                </a:solidFill>
                <a:latin typeface="黑体" panose="02010609060101010101" pitchFamily="49" charset="-122"/>
                <a:ea typeface="黑体" panose="02010609060101010101" pitchFamily="49" charset="-122"/>
              </a:rPr>
              <a:t>《</a:t>
            </a:r>
            <a:r>
              <a:rPr lang="zh-CN" altLang="en-US" sz="3200">
                <a:solidFill>
                  <a:prstClr val="black"/>
                </a:solidFill>
                <a:latin typeface="黑体" panose="02010609060101010101" pitchFamily="49" charset="-122"/>
                <a:ea typeface="黑体" panose="02010609060101010101" pitchFamily="49" charset="-122"/>
              </a:rPr>
              <a:t>大卫</a:t>
            </a:r>
            <a:r>
              <a:rPr lang="en-US" altLang="zh-CN" sz="3200">
                <a:solidFill>
                  <a:prstClr val="black"/>
                </a:solidFill>
                <a:latin typeface="黑体" panose="02010609060101010101" pitchFamily="49" charset="-122"/>
                <a:ea typeface="黑体" panose="02010609060101010101" pitchFamily="49" charset="-122"/>
              </a:rPr>
              <a:t>·</a:t>
            </a:r>
            <a:r>
              <a:rPr lang="zh-CN" altLang="en-US" sz="3200">
                <a:solidFill>
                  <a:prstClr val="black"/>
                </a:solidFill>
                <a:latin typeface="黑体" panose="02010609060101010101" pitchFamily="49" charset="-122"/>
                <a:ea typeface="黑体" panose="02010609060101010101" pitchFamily="49" charset="-122"/>
              </a:rPr>
              <a:t>科波菲尔</a:t>
            </a:r>
            <a:r>
              <a:rPr lang="en-US" altLang="zh-CN" sz="3200">
                <a:solidFill>
                  <a:prstClr val="black"/>
                </a:solidFill>
                <a:latin typeface="黑体" panose="02010609060101010101" pitchFamily="49" charset="-122"/>
                <a:ea typeface="黑体" panose="02010609060101010101" pitchFamily="49" charset="-122"/>
              </a:rPr>
              <a:t>》</a:t>
            </a:r>
            <a:r>
              <a:rPr lang="zh-CN" altLang="en-US" sz="3200" smtClean="0">
                <a:solidFill>
                  <a:srgbClr val="C00000"/>
                </a:solidFill>
                <a:latin typeface="黑体" panose="02010609060101010101" pitchFamily="49" charset="-122"/>
                <a:ea typeface="黑体" panose="02010609060101010101" pitchFamily="49" charset="-122"/>
              </a:rPr>
              <a:t>一</a:t>
            </a:r>
            <a:r>
              <a:rPr lang="zh-CN" altLang="en-US" sz="3200" smtClean="0">
                <a:solidFill>
                  <a:prstClr val="black"/>
                </a:solidFill>
                <a:latin typeface="黑体" panose="02010609060101010101" pitchFamily="49" charset="-122"/>
                <a:ea typeface="黑体" panose="02010609060101010101" pitchFamily="49" charset="-122"/>
              </a:rPr>
              <a:t>至</a:t>
            </a:r>
            <a:r>
              <a:rPr lang="zh-CN" altLang="en-US" sz="3200" smtClean="0">
                <a:solidFill>
                  <a:srgbClr val="C00000"/>
                </a:solidFill>
                <a:latin typeface="黑体" panose="02010609060101010101" pitchFamily="49" charset="-122"/>
                <a:ea typeface="黑体" panose="02010609060101010101" pitchFamily="49" charset="-122"/>
              </a:rPr>
              <a:t>十二</a:t>
            </a:r>
            <a:r>
              <a:rPr lang="zh-CN" altLang="en-US" sz="3200" smtClean="0">
                <a:solidFill>
                  <a:prstClr val="black"/>
                </a:solidFill>
                <a:latin typeface="黑体" panose="02010609060101010101" pitchFamily="49" charset="-122"/>
                <a:ea typeface="黑体" panose="02010609060101010101" pitchFamily="49" charset="-122"/>
              </a:rPr>
              <a:t>章</a:t>
            </a:r>
          </a:p>
        </p:txBody>
      </p:sp>
      <p:grpSp>
        <p:nvGrpSpPr>
          <p:cNvPr id="5" name="组合 4"/>
          <p:cNvGrpSpPr/>
          <p:nvPr>
            <p:custDataLst>
              <p:tags r:id="rId6"/>
            </p:custDataLst>
          </p:nvPr>
        </p:nvGrpSpPr>
        <p:grpSpPr>
          <a:xfrm>
            <a:off x="792480" y="1452245"/>
            <a:ext cx="9587230" cy="3675380"/>
            <a:chOff x="1695704" y="2281837"/>
            <a:chExt cx="6639921" cy="3675189"/>
          </a:xfrm>
        </p:grpSpPr>
        <p:sp>
          <p:nvSpPr>
            <p:cNvPr id="9" name="文本框 8"/>
            <p:cNvSpPr txBox="1"/>
            <p:nvPr>
              <p:custDataLst>
                <p:tags r:id="rId7"/>
              </p:custDataLst>
            </p:nvPr>
          </p:nvSpPr>
          <p:spPr>
            <a:xfrm>
              <a:off x="1695704" y="2418990"/>
              <a:ext cx="3190283" cy="3538036"/>
            </a:xfrm>
            <a:prstGeom prst="rect">
              <a:avLst/>
            </a:prstGeom>
            <a:noFill/>
          </p:spPr>
          <p:txBody>
            <a:bodyPr wrap="square" rtlCol="0">
              <a:spAutoFit/>
            </a:bodyPr>
            <a:lstStyle/>
            <a:p>
              <a:r>
                <a:rPr lang="zh-CN" altLang="en-US" sz="3200">
                  <a:solidFill>
                    <a:srgbClr val="AE0203"/>
                  </a:solidFill>
                  <a:latin typeface="华文楷体" panose="02010600040101010101" pitchFamily="2" charset="-122"/>
                  <a:ea typeface="华文楷体" panose="02010600040101010101" pitchFamily="2" charset="-122"/>
                </a:rPr>
                <a:t>第一章</a:t>
              </a:r>
              <a:r>
                <a:rPr lang="zh-CN" altLang="en-US" sz="3200">
                  <a:latin typeface="华文楷体" panose="02010600040101010101" pitchFamily="2" charset="-122"/>
                  <a:ea typeface="华文楷体" panose="02010600040101010101" pitchFamily="2" charset="-122"/>
                </a:rPr>
                <a:t> 来到人间 </a:t>
              </a:r>
            </a:p>
            <a:p>
              <a:r>
                <a:rPr lang="zh-CN" altLang="en-US" sz="3200">
                  <a:solidFill>
                    <a:srgbClr val="AE0203"/>
                  </a:solidFill>
                  <a:latin typeface="华文楷体" panose="02010600040101010101" pitchFamily="2" charset="-122"/>
                  <a:ea typeface="华文楷体" panose="02010600040101010101" pitchFamily="2" charset="-122"/>
                </a:rPr>
                <a:t>第二章</a:t>
              </a:r>
              <a:r>
                <a:rPr lang="zh-CN" altLang="en-US" sz="3200">
                  <a:latin typeface="华文楷体" panose="02010600040101010101" pitchFamily="2" charset="-122"/>
                  <a:ea typeface="华文楷体" panose="02010600040101010101" pitchFamily="2" charset="-122"/>
                </a:rPr>
                <a:t> 初识世事 </a:t>
              </a:r>
            </a:p>
            <a:p>
              <a:r>
                <a:rPr lang="zh-CN" altLang="en-US" sz="3200">
                  <a:solidFill>
                    <a:srgbClr val="AE0203"/>
                  </a:solidFill>
                  <a:latin typeface="华文楷体" panose="02010600040101010101" pitchFamily="2" charset="-122"/>
                  <a:ea typeface="华文楷体" panose="02010600040101010101" pitchFamily="2" charset="-122"/>
                </a:rPr>
                <a:t>第三章</a:t>
              </a:r>
              <a:r>
                <a:rPr lang="zh-CN" altLang="en-US" sz="3200">
                  <a:latin typeface="华文楷体" panose="02010600040101010101" pitchFamily="2" charset="-122"/>
                  <a:ea typeface="华文楷体" panose="02010600040101010101" pitchFamily="2" charset="-122"/>
                </a:rPr>
                <a:t> 生活有了变化 </a:t>
              </a:r>
            </a:p>
            <a:p>
              <a:r>
                <a:rPr lang="zh-CN" altLang="en-US" sz="3200">
                  <a:solidFill>
                    <a:srgbClr val="C00000"/>
                  </a:solidFill>
                  <a:latin typeface="华文楷体" panose="02010600040101010101" pitchFamily="2" charset="-122"/>
                  <a:ea typeface="华文楷体" panose="02010600040101010101" pitchFamily="2" charset="-122"/>
                </a:rPr>
                <a:t>第四章</a:t>
              </a:r>
              <a:r>
                <a:rPr lang="zh-CN" altLang="en-US" sz="3200">
                  <a:latin typeface="华文楷体" panose="02010600040101010101" pitchFamily="2" charset="-122"/>
                  <a:ea typeface="华文楷体" panose="02010600040101010101" pitchFamily="2" charset="-122"/>
                </a:rPr>
                <a:t> 蒙羞受辱 </a:t>
              </a:r>
            </a:p>
            <a:p>
              <a:r>
                <a:rPr lang="zh-CN" altLang="en-US" sz="3200">
                  <a:solidFill>
                    <a:srgbClr val="C00000"/>
                  </a:solidFill>
                  <a:latin typeface="华文楷体" panose="02010600040101010101" pitchFamily="2" charset="-122"/>
                  <a:ea typeface="华文楷体" panose="02010600040101010101" pitchFamily="2" charset="-122"/>
                </a:rPr>
                <a:t>第五章</a:t>
              </a:r>
              <a:r>
                <a:rPr lang="zh-CN" altLang="en-US" sz="3200">
                  <a:latin typeface="华文楷体" panose="02010600040101010101" pitchFamily="2" charset="-122"/>
                  <a:ea typeface="华文楷体" panose="02010600040101010101" pitchFamily="2" charset="-122"/>
                </a:rPr>
                <a:t> 遣送</a:t>
              </a:r>
              <a:r>
                <a:rPr lang="zh-CN" altLang="en-US" sz="3200" smtClean="0">
                  <a:latin typeface="华文楷体" panose="02010600040101010101" pitchFamily="2" charset="-122"/>
                  <a:ea typeface="华文楷体" panose="02010600040101010101" pitchFamily="2" charset="-122"/>
                </a:rPr>
                <a:t>离家</a:t>
              </a:r>
              <a:endParaRPr lang="en-US" altLang="zh-CN" sz="3200" smtClean="0">
                <a:latin typeface="华文楷体" panose="02010600040101010101" pitchFamily="2" charset="-122"/>
                <a:ea typeface="华文楷体" panose="02010600040101010101" pitchFamily="2" charset="-122"/>
              </a:endParaRPr>
            </a:p>
            <a:p>
              <a:r>
                <a:rPr lang="zh-CN" altLang="en-US" sz="3200">
                  <a:solidFill>
                    <a:srgbClr val="C00000"/>
                  </a:solidFill>
                  <a:latin typeface="华文楷体" panose="02010600040101010101" pitchFamily="2" charset="-122"/>
                  <a:ea typeface="华文楷体" panose="02010600040101010101" pitchFamily="2" charset="-122"/>
                </a:rPr>
                <a:t>第六章 </a:t>
              </a:r>
              <a:r>
                <a:rPr lang="zh-CN" altLang="en-US" sz="3200">
                  <a:latin typeface="华文楷体" panose="02010600040101010101" pitchFamily="2" charset="-122"/>
                  <a:ea typeface="华文楷体" panose="02010600040101010101" pitchFamily="2" charset="-122"/>
                </a:rPr>
                <a:t>相识</a:t>
              </a:r>
              <a:r>
                <a:rPr lang="zh-CN" altLang="en-US" sz="3200" smtClean="0">
                  <a:latin typeface="华文楷体" panose="02010600040101010101" pitchFamily="2" charset="-122"/>
                  <a:ea typeface="华文楷体" panose="02010600040101010101" pitchFamily="2" charset="-122"/>
                </a:rPr>
                <a:t>增多</a:t>
              </a:r>
              <a:endParaRPr lang="en-US" altLang="zh-CN" sz="3200" smtClean="0">
                <a:latin typeface="华文楷体" panose="02010600040101010101" pitchFamily="2" charset="-122"/>
                <a:ea typeface="华文楷体" panose="02010600040101010101" pitchFamily="2" charset="-122"/>
              </a:endParaRPr>
            </a:p>
            <a:p>
              <a:endParaRPr lang="en-US" altLang="zh-CN" sz="3200" smtClean="0">
                <a:latin typeface="华文楷体" panose="02010600040101010101" pitchFamily="2" charset="-122"/>
                <a:ea typeface="华文楷体" panose="02010600040101010101" pitchFamily="2" charset="-122"/>
              </a:endParaRPr>
            </a:p>
          </p:txBody>
        </p:sp>
        <p:sp>
          <p:nvSpPr>
            <p:cNvPr id="11" name="文本框 10"/>
            <p:cNvSpPr txBox="1"/>
            <p:nvPr>
              <p:custDataLst>
                <p:tags r:id="rId8"/>
              </p:custDataLst>
            </p:nvPr>
          </p:nvSpPr>
          <p:spPr>
            <a:xfrm>
              <a:off x="4728109" y="2281837"/>
              <a:ext cx="3607516" cy="3045937"/>
            </a:xfrm>
            <a:prstGeom prst="rect">
              <a:avLst/>
            </a:prstGeom>
            <a:noFill/>
          </p:spPr>
          <p:txBody>
            <a:bodyPr wrap="square" rtlCol="0">
              <a:spAutoFit/>
            </a:bodyPr>
            <a:lstStyle/>
            <a:p>
              <a:r>
                <a:rPr lang="zh-CN" altLang="en-US" sz="3200">
                  <a:solidFill>
                    <a:srgbClr val="C00000"/>
                  </a:solidFill>
                  <a:latin typeface="华文楷体" panose="02010600040101010101" pitchFamily="2" charset="-122"/>
                  <a:ea typeface="华文楷体" panose="02010600040101010101" pitchFamily="2" charset="-122"/>
                </a:rPr>
                <a:t>第七章</a:t>
              </a:r>
              <a:r>
                <a:rPr lang="zh-CN" altLang="en-US" sz="3200">
                  <a:solidFill>
                    <a:srgbClr val="00B050"/>
                  </a:solidFill>
                  <a:latin typeface="华文楷体" panose="02010600040101010101" pitchFamily="2" charset="-122"/>
                  <a:ea typeface="华文楷体" panose="02010600040101010101" pitchFamily="2" charset="-122"/>
                </a:rPr>
                <a:t> </a:t>
              </a:r>
              <a:r>
                <a:rPr lang="zh-CN" altLang="en-US" sz="3200">
                  <a:latin typeface="华文楷体" panose="02010600040101010101" pitchFamily="2" charset="-122"/>
                  <a:ea typeface="华文楷体" panose="02010600040101010101" pitchFamily="2" charset="-122"/>
                </a:rPr>
                <a:t>第一学期 </a:t>
              </a:r>
              <a:endParaRPr lang="en-US" altLang="zh-CN" sz="3200" smtClean="0">
                <a:solidFill>
                  <a:srgbClr val="AE0203"/>
                </a:solidFill>
                <a:latin typeface="华文楷体" panose="02010600040101010101" pitchFamily="2" charset="-122"/>
                <a:ea typeface="华文楷体" panose="02010600040101010101" pitchFamily="2" charset="-122"/>
              </a:endParaRPr>
            </a:p>
            <a:p>
              <a:r>
                <a:rPr lang="zh-CN" altLang="en-US" sz="3200" smtClean="0">
                  <a:solidFill>
                    <a:srgbClr val="AE0203"/>
                  </a:solidFill>
                  <a:latin typeface="华文楷体" panose="02010600040101010101" pitchFamily="2" charset="-122"/>
                  <a:ea typeface="华文楷体" panose="02010600040101010101" pitchFamily="2" charset="-122"/>
                </a:rPr>
                <a:t>第八</a:t>
              </a:r>
              <a:r>
                <a:rPr lang="zh-CN" altLang="en-US" sz="3200">
                  <a:solidFill>
                    <a:srgbClr val="AE0203"/>
                  </a:solidFill>
                  <a:latin typeface="华文楷体" panose="02010600040101010101" pitchFamily="2" charset="-122"/>
                  <a:ea typeface="华文楷体" panose="02010600040101010101" pitchFamily="2" charset="-122"/>
                </a:rPr>
                <a:t>章 </a:t>
              </a:r>
              <a:r>
                <a:rPr lang="zh-CN" altLang="en-US" sz="3200">
                  <a:latin typeface="华文楷体" panose="02010600040101010101" pitchFamily="2" charset="-122"/>
                  <a:ea typeface="华文楷体" panose="02010600040101010101" pitchFamily="2" charset="-122"/>
                </a:rPr>
                <a:t>我的假期 </a:t>
              </a:r>
            </a:p>
            <a:p>
              <a:r>
                <a:rPr lang="zh-CN" altLang="en-US" sz="3200" smtClean="0">
                  <a:solidFill>
                    <a:srgbClr val="AE0203"/>
                  </a:solidFill>
                  <a:latin typeface="华文楷体" panose="02010600040101010101" pitchFamily="2" charset="-122"/>
                  <a:ea typeface="华文楷体" panose="02010600040101010101" pitchFamily="2" charset="-122"/>
                </a:rPr>
                <a:t>第九</a:t>
              </a:r>
              <a:r>
                <a:rPr lang="zh-CN" altLang="en-US" sz="3200">
                  <a:solidFill>
                    <a:srgbClr val="AE0203"/>
                  </a:solidFill>
                  <a:latin typeface="华文楷体" panose="02010600040101010101" pitchFamily="2" charset="-122"/>
                  <a:ea typeface="华文楷体" panose="02010600040101010101" pitchFamily="2" charset="-122"/>
                </a:rPr>
                <a:t>章 </a:t>
              </a:r>
              <a:r>
                <a:rPr lang="zh-CN" altLang="en-US" sz="3200">
                  <a:latin typeface="华文楷体" panose="02010600040101010101" pitchFamily="2" charset="-122"/>
                  <a:ea typeface="华文楷体" panose="02010600040101010101" pitchFamily="2" charset="-122"/>
                </a:rPr>
                <a:t>难忘的生日 </a:t>
              </a:r>
            </a:p>
            <a:p>
              <a:r>
                <a:rPr lang="zh-CN" altLang="en-US" sz="3200" smtClean="0">
                  <a:solidFill>
                    <a:srgbClr val="AE0203"/>
                  </a:solidFill>
                  <a:latin typeface="华文楷体" panose="02010600040101010101" pitchFamily="2" charset="-122"/>
                  <a:ea typeface="华文楷体" panose="02010600040101010101" pitchFamily="2" charset="-122"/>
                </a:rPr>
                <a:t>第十</a:t>
              </a:r>
              <a:r>
                <a:rPr lang="zh-CN" altLang="en-US" sz="3200">
                  <a:solidFill>
                    <a:srgbClr val="AE0203"/>
                  </a:solidFill>
                  <a:latin typeface="华文楷体" panose="02010600040101010101" pitchFamily="2" charset="-122"/>
                  <a:ea typeface="华文楷体" panose="02010600040101010101" pitchFamily="2" charset="-122"/>
                </a:rPr>
                <a:t>章 </a:t>
              </a:r>
              <a:r>
                <a:rPr lang="zh-CN" altLang="en-US" sz="3200">
                  <a:solidFill>
                    <a:srgbClr val="0070C0"/>
                  </a:solidFill>
                  <a:latin typeface="华文楷体" panose="02010600040101010101" pitchFamily="2" charset="-122"/>
                  <a:ea typeface="华文楷体" panose="02010600040101010101" pitchFamily="2" charset="-122"/>
                </a:rPr>
                <a:t>遭受遗弃 </a:t>
              </a:r>
            </a:p>
            <a:p>
              <a:r>
                <a:rPr lang="zh-CN" altLang="en-US" sz="3200" smtClean="0">
                  <a:solidFill>
                    <a:srgbClr val="AE0203"/>
                  </a:solidFill>
                  <a:latin typeface="华文楷体" panose="02010600040101010101" pitchFamily="2" charset="-122"/>
                  <a:ea typeface="华文楷体" panose="02010600040101010101" pitchFamily="2" charset="-122"/>
                </a:rPr>
                <a:t>第十一章</a:t>
              </a:r>
              <a:endParaRPr lang="zh-CN" altLang="en-US" sz="3200" smtClean="0">
                <a:solidFill>
                  <a:srgbClr val="C00000"/>
                </a:solidFill>
                <a:latin typeface="华文楷体" panose="02010600040101010101" pitchFamily="2" charset="-122"/>
                <a:ea typeface="华文楷体" panose="02010600040101010101" pitchFamily="2" charset="-122"/>
              </a:endParaRPr>
            </a:p>
            <a:p>
              <a:r>
                <a:rPr lang="zh-CN" altLang="en-US" sz="3200" smtClean="0">
                  <a:solidFill>
                    <a:srgbClr val="AE0203"/>
                  </a:solidFill>
                  <a:latin typeface="华文楷体" panose="02010600040101010101" pitchFamily="2" charset="-122"/>
                  <a:ea typeface="华文楷体" panose="02010600040101010101" pitchFamily="2" charset="-122"/>
                </a:rPr>
                <a:t>第十二章 </a:t>
              </a:r>
              <a:r>
                <a:rPr lang="zh-CN" altLang="en-US" sz="3200" smtClean="0">
                  <a:solidFill>
                    <a:srgbClr val="0070C0"/>
                  </a:solidFill>
                  <a:latin typeface="华文楷体" panose="02010600040101010101" pitchFamily="2" charset="-122"/>
                  <a:ea typeface="华文楷体" panose="02010600040101010101" pitchFamily="2" charset="-122"/>
                </a:rPr>
                <a:t>决计出逃 </a:t>
              </a:r>
            </a:p>
          </p:txBody>
        </p:sp>
      </p:grpSp>
      <p:sp>
        <p:nvSpPr>
          <p:cNvPr id="12" name="文本框 11"/>
          <p:cNvSpPr txBox="1"/>
          <p:nvPr>
            <p:custDataLst>
              <p:tags r:id="rId9"/>
            </p:custDataLst>
          </p:nvPr>
        </p:nvSpPr>
        <p:spPr>
          <a:xfrm>
            <a:off x="1008380" y="5127625"/>
            <a:ext cx="9568815" cy="1076325"/>
          </a:xfrm>
          <a:prstGeom prst="rect">
            <a:avLst/>
          </a:prstGeom>
          <a:noFill/>
        </p:spPr>
        <p:txBody>
          <a:bodyPr wrap="square" rtlCol="0">
            <a:spAutoFit/>
          </a:bodyPr>
          <a:lstStyle/>
          <a:p>
            <a:pPr algn="just"/>
            <a:r>
              <a:rPr lang="zh-CN" altLang="en-US" sz="3200">
                <a:solidFill>
                  <a:prstClr val="black"/>
                </a:solidFill>
                <a:latin typeface="华文楷体" panose="02010600040101010101" pitchFamily="2" charset="-122"/>
                <a:ea typeface="华文楷体" panose="02010600040101010101" pitchFamily="2" charset="-122"/>
              </a:rPr>
              <a:t>请根据课文内容，参照本书其他章节小标题的拟写样式</a:t>
            </a:r>
            <a:r>
              <a:rPr lang="zh-CN" altLang="en-US" sz="3200" smtClean="0">
                <a:solidFill>
                  <a:prstClr val="black"/>
                </a:solidFill>
                <a:latin typeface="华文楷体" panose="02010600040101010101" pitchFamily="2" charset="-122"/>
                <a:ea typeface="华文楷体" panose="02010600040101010101" pitchFamily="2" charset="-122"/>
              </a:rPr>
              <a:t>，为</a:t>
            </a:r>
            <a:r>
              <a:rPr lang="zh-CN" altLang="en-US" sz="3200">
                <a:solidFill>
                  <a:prstClr val="black"/>
                </a:solidFill>
                <a:latin typeface="华文楷体" panose="02010600040101010101" pitchFamily="2" charset="-122"/>
                <a:ea typeface="华文楷体" panose="02010600040101010101" pitchFamily="2" charset="-122"/>
              </a:rPr>
              <a:t>本章拟</a:t>
            </a:r>
            <a:r>
              <a:rPr lang="zh-CN" altLang="en-US" sz="3200" smtClean="0">
                <a:solidFill>
                  <a:prstClr val="black"/>
                </a:solidFill>
                <a:latin typeface="华文楷体" panose="02010600040101010101" pitchFamily="2" charset="-122"/>
                <a:ea typeface="华文楷体" panose="02010600040101010101" pitchFamily="2" charset="-122"/>
              </a:rPr>
              <a:t>写小标题。</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8"/>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556738" cy="553998"/>
          </a:xfrm>
          <a:prstGeom prst="rect">
            <a:avLst/>
          </a:prstGeom>
          <a:noFill/>
        </p:spPr>
        <p:txBody>
          <a:bodyPr wrap="square" rtlCol="0">
            <a:spAutoFit/>
          </a:bodyPr>
          <a:lstStyle/>
          <a:p>
            <a:pPr algn="ctr"/>
            <a:r>
              <a:rPr lang="en-US" altLang="zh-CN" sz="3000">
                <a:solidFill>
                  <a:prstClr val="black"/>
                </a:solidFill>
                <a:latin typeface="黑体" panose="02010609060101010101" pitchFamily="49" charset="-122"/>
                <a:ea typeface="黑体" panose="02010609060101010101" pitchFamily="49" charset="-122"/>
              </a:rPr>
              <a:t>《</a:t>
            </a:r>
            <a:r>
              <a:rPr lang="zh-CN" altLang="en-US" sz="3000">
                <a:solidFill>
                  <a:prstClr val="black"/>
                </a:solidFill>
                <a:latin typeface="黑体" panose="02010609060101010101" pitchFamily="49" charset="-122"/>
                <a:ea typeface="黑体" panose="02010609060101010101" pitchFamily="49" charset="-122"/>
              </a:rPr>
              <a:t>大卫</a:t>
            </a:r>
            <a:r>
              <a:rPr lang="en-US" altLang="zh-CN" sz="3000">
                <a:solidFill>
                  <a:prstClr val="black"/>
                </a:solidFill>
                <a:latin typeface="黑体" panose="02010609060101010101" pitchFamily="49" charset="-122"/>
                <a:ea typeface="黑体" panose="02010609060101010101" pitchFamily="49" charset="-122"/>
              </a:rPr>
              <a:t>·</a:t>
            </a:r>
            <a:r>
              <a:rPr lang="zh-CN" altLang="en-US" sz="3000">
                <a:solidFill>
                  <a:prstClr val="black"/>
                </a:solidFill>
                <a:latin typeface="黑体" panose="02010609060101010101" pitchFamily="49" charset="-122"/>
                <a:ea typeface="黑体" panose="02010609060101010101" pitchFamily="49" charset="-122"/>
              </a:rPr>
              <a:t>科波菲尔</a:t>
            </a:r>
            <a:r>
              <a:rPr lang="en-US" altLang="zh-CN" sz="3000">
                <a:solidFill>
                  <a:prstClr val="black"/>
                </a:solidFill>
                <a:latin typeface="黑体" panose="02010609060101010101" pitchFamily="49" charset="-122"/>
                <a:ea typeface="黑体" panose="02010609060101010101" pitchFamily="49" charset="-122"/>
              </a:rPr>
              <a:t>》</a:t>
            </a:r>
            <a:r>
              <a:rPr lang="zh-CN" altLang="en-US" sz="3000" smtClean="0">
                <a:solidFill>
                  <a:srgbClr val="C00000"/>
                </a:solidFill>
                <a:latin typeface="黑体" panose="02010609060101010101" pitchFamily="49" charset="-122"/>
                <a:ea typeface="黑体" panose="02010609060101010101" pitchFamily="49" charset="-122"/>
              </a:rPr>
              <a:t>一</a:t>
            </a:r>
            <a:r>
              <a:rPr lang="zh-CN" altLang="en-US" sz="3000" smtClean="0">
                <a:solidFill>
                  <a:prstClr val="black"/>
                </a:solidFill>
                <a:latin typeface="黑体" panose="02010609060101010101" pitchFamily="49" charset="-122"/>
                <a:ea typeface="黑体" panose="02010609060101010101" pitchFamily="49" charset="-122"/>
              </a:rPr>
              <a:t>至</a:t>
            </a:r>
            <a:r>
              <a:rPr lang="zh-CN" altLang="en-US" sz="3000" smtClean="0">
                <a:solidFill>
                  <a:srgbClr val="C00000"/>
                </a:solidFill>
                <a:latin typeface="黑体" panose="02010609060101010101" pitchFamily="49" charset="-122"/>
                <a:ea typeface="黑体" panose="02010609060101010101" pitchFamily="49" charset="-122"/>
              </a:rPr>
              <a:t>十二</a:t>
            </a:r>
            <a:r>
              <a:rPr lang="zh-CN" altLang="en-US" sz="3000" smtClean="0">
                <a:solidFill>
                  <a:prstClr val="black"/>
                </a:solidFill>
                <a:latin typeface="黑体" panose="02010609060101010101" pitchFamily="49" charset="-122"/>
                <a:ea typeface="黑体" panose="02010609060101010101" pitchFamily="49" charset="-122"/>
              </a:rPr>
              <a:t>章</a:t>
            </a:r>
            <a:endParaRPr lang="zh-CN" altLang="en-US" sz="3000">
              <a:solidFill>
                <a:prstClr val="black"/>
              </a:solidFill>
              <a:latin typeface="黑体" panose="02010609060101010101" pitchFamily="49" charset="-122"/>
              <a:ea typeface="黑体" panose="02010609060101010101" pitchFamily="49" charset="-122"/>
            </a:endParaRPr>
          </a:p>
        </p:txBody>
      </p:sp>
      <p:grpSp>
        <p:nvGrpSpPr>
          <p:cNvPr id="5" name="组合 4"/>
          <p:cNvGrpSpPr/>
          <p:nvPr>
            <p:custDataLst>
              <p:tags r:id="rId9"/>
            </p:custDataLst>
          </p:nvPr>
        </p:nvGrpSpPr>
        <p:grpSpPr>
          <a:xfrm>
            <a:off x="3219704" y="2398093"/>
            <a:ext cx="6041270" cy="3806549"/>
            <a:chOff x="1695704" y="2398093"/>
            <a:chExt cx="6041270" cy="3806549"/>
          </a:xfrm>
        </p:grpSpPr>
        <p:sp>
          <p:nvSpPr>
            <p:cNvPr id="9" name="文本框 8"/>
            <p:cNvSpPr txBox="1"/>
            <p:nvPr>
              <p:custDataLst>
                <p:tags r:id="rId10"/>
              </p:custDataLst>
            </p:nvPr>
          </p:nvSpPr>
          <p:spPr>
            <a:xfrm>
              <a:off x="1695704" y="2418990"/>
              <a:ext cx="3190283" cy="3785652"/>
            </a:xfrm>
            <a:prstGeom prst="rect">
              <a:avLst/>
            </a:prstGeom>
            <a:noFill/>
          </p:spPr>
          <p:txBody>
            <a:bodyPr wrap="square" rtlCol="0">
              <a:spAutoFit/>
            </a:bodyPr>
            <a:lstStyle/>
            <a:p>
              <a:pPr>
                <a:lnSpc>
                  <a:spcPct val="150000"/>
                </a:lnSpc>
              </a:pPr>
              <a:r>
                <a:rPr lang="zh-CN" altLang="en-US" sz="2400">
                  <a:solidFill>
                    <a:srgbClr val="AE0203"/>
                  </a:solidFill>
                  <a:latin typeface="华文楷体" panose="02010600040101010101" pitchFamily="2" charset="-122"/>
                  <a:ea typeface="华文楷体" panose="02010600040101010101" pitchFamily="2" charset="-122"/>
                </a:rPr>
                <a:t>第一章</a:t>
              </a:r>
              <a:r>
                <a:rPr lang="zh-CN" altLang="en-US" sz="2400">
                  <a:latin typeface="华文楷体" panose="02010600040101010101" pitchFamily="2" charset="-122"/>
                  <a:ea typeface="华文楷体" panose="02010600040101010101" pitchFamily="2" charset="-122"/>
                </a:rPr>
                <a:t> 来到人间 </a:t>
              </a:r>
            </a:p>
            <a:p>
              <a:pPr>
                <a:lnSpc>
                  <a:spcPct val="150000"/>
                </a:lnSpc>
              </a:pPr>
              <a:r>
                <a:rPr lang="zh-CN" altLang="en-US" sz="2400">
                  <a:solidFill>
                    <a:srgbClr val="AE0203"/>
                  </a:solidFill>
                  <a:latin typeface="华文楷体" panose="02010600040101010101" pitchFamily="2" charset="-122"/>
                  <a:ea typeface="华文楷体" panose="02010600040101010101" pitchFamily="2" charset="-122"/>
                </a:rPr>
                <a:t>第二章</a:t>
              </a:r>
              <a:r>
                <a:rPr lang="zh-CN" altLang="en-US" sz="2400">
                  <a:latin typeface="华文楷体" panose="02010600040101010101" pitchFamily="2" charset="-122"/>
                  <a:ea typeface="华文楷体" panose="02010600040101010101" pitchFamily="2" charset="-122"/>
                </a:rPr>
                <a:t> 初识世事 </a:t>
              </a:r>
            </a:p>
            <a:p>
              <a:pPr>
                <a:lnSpc>
                  <a:spcPct val="150000"/>
                </a:lnSpc>
              </a:pPr>
              <a:r>
                <a:rPr lang="zh-CN" altLang="en-US" sz="2400">
                  <a:solidFill>
                    <a:srgbClr val="AE0203"/>
                  </a:solidFill>
                  <a:latin typeface="华文楷体" panose="02010600040101010101" pitchFamily="2" charset="-122"/>
                  <a:ea typeface="华文楷体" panose="02010600040101010101" pitchFamily="2" charset="-122"/>
                </a:rPr>
                <a:t>第三章</a:t>
              </a:r>
              <a:r>
                <a:rPr lang="zh-CN" altLang="en-US" sz="2400">
                  <a:latin typeface="华文楷体" panose="02010600040101010101" pitchFamily="2" charset="-122"/>
                  <a:ea typeface="华文楷体" panose="02010600040101010101" pitchFamily="2" charset="-122"/>
                </a:rPr>
                <a:t> 生活有了变化 </a:t>
              </a:r>
            </a:p>
            <a:p>
              <a:pPr>
                <a:lnSpc>
                  <a:spcPct val="150000"/>
                </a:lnSpc>
              </a:pPr>
              <a:r>
                <a:rPr lang="zh-CN" altLang="en-US" sz="2400">
                  <a:solidFill>
                    <a:srgbClr val="C00000"/>
                  </a:solidFill>
                  <a:latin typeface="华文楷体" panose="02010600040101010101" pitchFamily="2" charset="-122"/>
                  <a:ea typeface="华文楷体" panose="02010600040101010101" pitchFamily="2" charset="-122"/>
                </a:rPr>
                <a:t>第四章</a:t>
              </a:r>
              <a:r>
                <a:rPr lang="zh-CN" altLang="en-US" sz="2400">
                  <a:latin typeface="华文楷体" panose="02010600040101010101" pitchFamily="2" charset="-122"/>
                  <a:ea typeface="华文楷体" panose="02010600040101010101" pitchFamily="2" charset="-122"/>
                </a:rPr>
                <a:t> 蒙羞受辱 </a:t>
              </a:r>
            </a:p>
            <a:p>
              <a:pPr>
                <a:lnSpc>
                  <a:spcPct val="150000"/>
                </a:lnSpc>
              </a:pPr>
              <a:r>
                <a:rPr lang="zh-CN" altLang="en-US" sz="2400">
                  <a:solidFill>
                    <a:srgbClr val="C00000"/>
                  </a:solidFill>
                  <a:latin typeface="华文楷体" panose="02010600040101010101" pitchFamily="2" charset="-122"/>
                  <a:ea typeface="华文楷体" panose="02010600040101010101" pitchFamily="2" charset="-122"/>
                </a:rPr>
                <a:t>第五章</a:t>
              </a:r>
              <a:r>
                <a:rPr lang="zh-CN" altLang="en-US" sz="2400">
                  <a:latin typeface="华文楷体" panose="02010600040101010101" pitchFamily="2" charset="-122"/>
                  <a:ea typeface="华文楷体" panose="02010600040101010101" pitchFamily="2" charset="-122"/>
                </a:rPr>
                <a:t> 遣送</a:t>
              </a:r>
              <a:r>
                <a:rPr lang="zh-CN" altLang="en-US" sz="2400" smtClean="0">
                  <a:latin typeface="华文楷体" panose="02010600040101010101" pitchFamily="2" charset="-122"/>
                  <a:ea typeface="华文楷体" panose="02010600040101010101" pitchFamily="2" charset="-122"/>
                </a:rPr>
                <a:t>离家</a:t>
              </a:r>
              <a:endParaRPr lang="en-US" altLang="zh-CN" sz="2400" smtClean="0">
                <a:latin typeface="华文楷体" panose="02010600040101010101" pitchFamily="2" charset="-122"/>
                <a:ea typeface="华文楷体" panose="02010600040101010101" pitchFamily="2" charset="-122"/>
              </a:endParaRPr>
            </a:p>
            <a:p>
              <a:pPr>
                <a:lnSpc>
                  <a:spcPct val="150000"/>
                </a:lnSpc>
              </a:pPr>
              <a:r>
                <a:rPr lang="zh-CN" altLang="en-US" sz="2400">
                  <a:solidFill>
                    <a:srgbClr val="C00000"/>
                  </a:solidFill>
                  <a:latin typeface="华文楷体" panose="02010600040101010101" pitchFamily="2" charset="-122"/>
                  <a:ea typeface="华文楷体" panose="02010600040101010101" pitchFamily="2" charset="-122"/>
                </a:rPr>
                <a:t>第六章 </a:t>
              </a:r>
              <a:r>
                <a:rPr lang="zh-CN" altLang="en-US" sz="2400">
                  <a:latin typeface="华文楷体" panose="02010600040101010101" pitchFamily="2" charset="-122"/>
                  <a:ea typeface="华文楷体" panose="02010600040101010101" pitchFamily="2" charset="-122"/>
                </a:rPr>
                <a:t>相识</a:t>
              </a:r>
              <a:r>
                <a:rPr lang="zh-CN" altLang="en-US" sz="2400" smtClean="0">
                  <a:latin typeface="华文楷体" panose="02010600040101010101" pitchFamily="2" charset="-122"/>
                  <a:ea typeface="华文楷体" panose="02010600040101010101" pitchFamily="2" charset="-122"/>
                </a:rPr>
                <a:t>增多</a:t>
              </a:r>
              <a:endParaRPr lang="en-US" altLang="zh-CN" sz="2400" smtClean="0">
                <a:latin typeface="华文楷体" panose="02010600040101010101" pitchFamily="2" charset="-122"/>
                <a:ea typeface="华文楷体" panose="02010600040101010101" pitchFamily="2" charset="-122"/>
              </a:endParaRPr>
            </a:p>
            <a:p>
              <a:endParaRPr lang="zh-CN" altLang="en-US" sz="2400">
                <a:latin typeface="华文楷体" panose="02010600040101010101" pitchFamily="2" charset="-122"/>
                <a:ea typeface="华文楷体" panose="02010600040101010101" pitchFamily="2" charset="-122"/>
              </a:endParaRPr>
            </a:p>
          </p:txBody>
        </p:sp>
        <p:sp>
          <p:nvSpPr>
            <p:cNvPr id="11" name="文本框 10"/>
            <p:cNvSpPr txBox="1"/>
            <p:nvPr>
              <p:custDataLst>
                <p:tags r:id="rId11"/>
              </p:custDataLst>
            </p:nvPr>
          </p:nvSpPr>
          <p:spPr>
            <a:xfrm>
              <a:off x="4684682" y="2398093"/>
              <a:ext cx="3052292" cy="3416320"/>
            </a:xfrm>
            <a:prstGeom prst="rect">
              <a:avLst/>
            </a:prstGeom>
            <a:noFill/>
          </p:spPr>
          <p:txBody>
            <a:bodyPr wrap="square" rtlCol="0">
              <a:spAutoFit/>
            </a:bodyPr>
            <a:lstStyle/>
            <a:p>
              <a:pPr>
                <a:lnSpc>
                  <a:spcPct val="150000"/>
                </a:lnSpc>
              </a:pPr>
              <a:r>
                <a:rPr lang="zh-CN" altLang="en-US" sz="2400">
                  <a:solidFill>
                    <a:srgbClr val="C00000"/>
                  </a:solidFill>
                  <a:latin typeface="华文楷体" panose="02010600040101010101" pitchFamily="2" charset="-122"/>
                  <a:ea typeface="华文楷体" panose="02010600040101010101" pitchFamily="2" charset="-122"/>
                </a:rPr>
                <a:t>第七章</a:t>
              </a:r>
              <a:r>
                <a:rPr lang="zh-CN" altLang="en-US" sz="2400">
                  <a:solidFill>
                    <a:srgbClr val="00B050"/>
                  </a:solidFill>
                  <a:latin typeface="华文楷体" panose="02010600040101010101" pitchFamily="2" charset="-122"/>
                  <a:ea typeface="华文楷体" panose="02010600040101010101" pitchFamily="2" charset="-122"/>
                </a:rPr>
                <a:t> </a:t>
              </a:r>
              <a:r>
                <a:rPr lang="zh-CN" altLang="en-US" sz="2400">
                  <a:latin typeface="华文楷体" panose="02010600040101010101" pitchFamily="2" charset="-122"/>
                  <a:ea typeface="华文楷体" panose="02010600040101010101" pitchFamily="2" charset="-122"/>
                </a:rPr>
                <a:t>第一学期 </a:t>
              </a:r>
              <a:endParaRPr lang="en-US" altLang="zh-CN" sz="2400" smtClean="0">
                <a:solidFill>
                  <a:srgbClr val="AE0203"/>
                </a:solidFill>
                <a:latin typeface="华文楷体" panose="02010600040101010101" pitchFamily="2" charset="-122"/>
                <a:ea typeface="华文楷体" panose="02010600040101010101" pitchFamily="2" charset="-122"/>
              </a:endParaRPr>
            </a:p>
            <a:p>
              <a:pPr>
                <a:lnSpc>
                  <a:spcPct val="150000"/>
                </a:lnSpc>
              </a:pPr>
              <a:r>
                <a:rPr lang="zh-CN" altLang="en-US" sz="2400" smtClean="0">
                  <a:solidFill>
                    <a:srgbClr val="AE0203"/>
                  </a:solidFill>
                  <a:latin typeface="华文楷体" panose="02010600040101010101" pitchFamily="2" charset="-122"/>
                  <a:ea typeface="华文楷体" panose="02010600040101010101" pitchFamily="2" charset="-122"/>
                </a:rPr>
                <a:t>第八</a:t>
              </a:r>
              <a:r>
                <a:rPr lang="zh-CN" altLang="en-US" sz="2400">
                  <a:solidFill>
                    <a:srgbClr val="AE0203"/>
                  </a:solidFill>
                  <a:latin typeface="华文楷体" panose="02010600040101010101" pitchFamily="2" charset="-122"/>
                  <a:ea typeface="华文楷体" panose="02010600040101010101" pitchFamily="2" charset="-122"/>
                </a:rPr>
                <a:t>章 </a:t>
              </a:r>
              <a:r>
                <a:rPr lang="zh-CN" altLang="en-US" sz="2400">
                  <a:latin typeface="华文楷体" panose="02010600040101010101" pitchFamily="2" charset="-122"/>
                  <a:ea typeface="华文楷体" panose="02010600040101010101" pitchFamily="2" charset="-122"/>
                </a:rPr>
                <a:t>我的假期 </a:t>
              </a:r>
            </a:p>
            <a:p>
              <a:pPr>
                <a:lnSpc>
                  <a:spcPct val="150000"/>
                </a:lnSpc>
              </a:pPr>
              <a:r>
                <a:rPr lang="zh-CN" altLang="en-US" sz="2400" smtClean="0">
                  <a:solidFill>
                    <a:srgbClr val="AE0203"/>
                  </a:solidFill>
                  <a:latin typeface="华文楷体" panose="02010600040101010101" pitchFamily="2" charset="-122"/>
                  <a:ea typeface="华文楷体" panose="02010600040101010101" pitchFamily="2" charset="-122"/>
                </a:rPr>
                <a:t>第九</a:t>
              </a:r>
              <a:r>
                <a:rPr lang="zh-CN" altLang="en-US" sz="2400">
                  <a:solidFill>
                    <a:srgbClr val="AE0203"/>
                  </a:solidFill>
                  <a:latin typeface="华文楷体" panose="02010600040101010101" pitchFamily="2" charset="-122"/>
                  <a:ea typeface="华文楷体" panose="02010600040101010101" pitchFamily="2" charset="-122"/>
                </a:rPr>
                <a:t>章 </a:t>
              </a:r>
              <a:r>
                <a:rPr lang="zh-CN" altLang="en-US" sz="2400">
                  <a:latin typeface="华文楷体" panose="02010600040101010101" pitchFamily="2" charset="-122"/>
                  <a:ea typeface="华文楷体" panose="02010600040101010101" pitchFamily="2" charset="-122"/>
                </a:rPr>
                <a:t>难忘的生日 </a:t>
              </a:r>
            </a:p>
            <a:p>
              <a:pPr>
                <a:lnSpc>
                  <a:spcPct val="150000"/>
                </a:lnSpc>
              </a:pPr>
              <a:r>
                <a:rPr lang="zh-CN" altLang="en-US" sz="2400" smtClean="0">
                  <a:solidFill>
                    <a:srgbClr val="AE0203"/>
                  </a:solidFill>
                  <a:latin typeface="华文楷体" panose="02010600040101010101" pitchFamily="2" charset="-122"/>
                  <a:ea typeface="华文楷体" panose="02010600040101010101" pitchFamily="2" charset="-122"/>
                </a:rPr>
                <a:t>第十</a:t>
              </a:r>
              <a:r>
                <a:rPr lang="zh-CN" altLang="en-US" sz="2400">
                  <a:solidFill>
                    <a:srgbClr val="AE0203"/>
                  </a:solidFill>
                  <a:latin typeface="华文楷体" panose="02010600040101010101" pitchFamily="2" charset="-122"/>
                  <a:ea typeface="华文楷体" panose="02010600040101010101" pitchFamily="2" charset="-122"/>
                </a:rPr>
                <a:t>章 </a:t>
              </a:r>
              <a:r>
                <a:rPr lang="zh-CN" altLang="en-US" sz="2400">
                  <a:solidFill>
                    <a:srgbClr val="0070C0"/>
                  </a:solidFill>
                  <a:latin typeface="华文楷体" panose="02010600040101010101" pitchFamily="2" charset="-122"/>
                  <a:ea typeface="华文楷体" panose="02010600040101010101" pitchFamily="2" charset="-122"/>
                </a:rPr>
                <a:t>遭受遗弃 </a:t>
              </a:r>
            </a:p>
            <a:p>
              <a:pPr>
                <a:lnSpc>
                  <a:spcPct val="150000"/>
                </a:lnSpc>
              </a:pPr>
              <a:r>
                <a:rPr lang="zh-CN" altLang="en-US" sz="2400" smtClean="0">
                  <a:solidFill>
                    <a:srgbClr val="AE0203"/>
                  </a:solidFill>
                  <a:latin typeface="华文楷体" panose="02010600040101010101" pitchFamily="2" charset="-122"/>
                  <a:ea typeface="华文楷体" panose="02010600040101010101" pitchFamily="2" charset="-122"/>
                </a:rPr>
                <a:t>第十一章</a:t>
              </a:r>
              <a:endParaRPr lang="zh-CN" altLang="en-US" sz="2400" smtClean="0">
                <a:solidFill>
                  <a:srgbClr val="C00000"/>
                </a:solidFill>
                <a:latin typeface="华文楷体" panose="02010600040101010101" pitchFamily="2" charset="-122"/>
                <a:ea typeface="华文楷体" panose="02010600040101010101" pitchFamily="2" charset="-122"/>
              </a:endParaRPr>
            </a:p>
            <a:p>
              <a:pPr>
                <a:lnSpc>
                  <a:spcPct val="150000"/>
                </a:lnSpc>
              </a:pPr>
              <a:r>
                <a:rPr lang="zh-CN" altLang="en-US" sz="2400" smtClean="0">
                  <a:solidFill>
                    <a:srgbClr val="AE0203"/>
                  </a:solidFill>
                  <a:latin typeface="华文楷体" panose="02010600040101010101" pitchFamily="2" charset="-122"/>
                  <a:ea typeface="华文楷体" panose="02010600040101010101" pitchFamily="2" charset="-122"/>
                </a:rPr>
                <a:t>第十二章 </a:t>
              </a:r>
              <a:r>
                <a:rPr lang="zh-CN" altLang="en-US" sz="2400" smtClean="0">
                  <a:solidFill>
                    <a:srgbClr val="0070C0"/>
                  </a:solidFill>
                  <a:latin typeface="华文楷体" panose="02010600040101010101" pitchFamily="2" charset="-122"/>
                  <a:ea typeface="华文楷体" panose="02010600040101010101" pitchFamily="2" charset="-122"/>
                </a:rPr>
                <a:t>决计出逃 </a:t>
              </a:r>
            </a:p>
          </p:txBody>
        </p:sp>
      </p:grpSp>
      <p:sp>
        <p:nvSpPr>
          <p:cNvPr id="12" name="文本框 11"/>
          <p:cNvSpPr txBox="1"/>
          <p:nvPr>
            <p:custDataLst>
              <p:tags r:id="rId12"/>
            </p:custDataLst>
          </p:nvPr>
        </p:nvSpPr>
        <p:spPr>
          <a:xfrm>
            <a:off x="7489022" y="4711061"/>
            <a:ext cx="1504723" cy="461665"/>
          </a:xfrm>
          <a:prstGeom prst="rect">
            <a:avLst/>
          </a:prstGeom>
          <a:noFill/>
        </p:spPr>
        <p:txBody>
          <a:bodyPr wrap="square" rtlCol="0">
            <a:spAutoFit/>
          </a:bodyPr>
          <a:lstStyle/>
          <a:p>
            <a:r>
              <a:rPr lang="zh-CN" altLang="en-US" sz="2400">
                <a:solidFill>
                  <a:srgbClr val="AE0203"/>
                </a:solidFill>
                <a:latin typeface="华文楷体" panose="02010600040101010101" pitchFamily="2" charset="-122"/>
                <a:ea typeface="华文楷体" panose="02010600040101010101" pitchFamily="2" charset="-122"/>
              </a:rPr>
              <a:t>独自谋生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6"/>
          <p:cNvSpPr/>
          <p:nvPr>
            <p:custDataLst>
              <p:tags r:id="rId3"/>
            </p:custDataLst>
          </p:nvPr>
        </p:nvSpPr>
        <p:spPr bwMode="gray">
          <a:xfrm>
            <a:off x="2220912" y="1058862"/>
            <a:ext cx="4600575" cy="769938"/>
          </a:xfrm>
          <a:prstGeom prst="rect">
            <a:avLst/>
          </a:prstGeom>
          <a:noFill/>
          <a:ln>
            <a:noFill/>
            <a:miter lim="800000"/>
          </a:ln>
        </p:spPr>
        <p:txBody>
          <a:bodyPr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lvl="0" indent="0" algn="l" eaLnBrk="1" hangingPunct="1">
              <a:spcBef>
                <a:spcPct val="0"/>
              </a:spcBef>
            </a:pPr>
            <a:r>
              <a:rPr lang="zh-CN" altLang="en-US" sz="3600">
                <a:solidFill>
                  <a:srgbClr val="FF0000"/>
                </a:solidFill>
                <a:latin typeface="宋体" panose="02010600030101010101" pitchFamily="2" charset="-122"/>
              </a:rPr>
              <a:t>“我”遇到了哪些人？</a:t>
            </a:r>
          </a:p>
        </p:txBody>
      </p:sp>
      <p:sp>
        <p:nvSpPr>
          <p:cNvPr id="11267" name="Rectangle 9"/>
          <p:cNvSpPr/>
          <p:nvPr>
            <p:custDataLst>
              <p:tags r:id="rId4"/>
            </p:custDataLst>
          </p:nvPr>
        </p:nvSpPr>
        <p:spPr>
          <a:xfrm>
            <a:off x="4618038" y="1951038"/>
            <a:ext cx="5367338" cy="4615815"/>
          </a:xfrm>
          <a:prstGeom prst="rect">
            <a:avLst/>
          </a:prstGeom>
          <a:noFill/>
          <a:ln>
            <a:noFill/>
            <a:miter lim="800000"/>
          </a:ln>
        </p:spPr>
        <p:txBody>
          <a:bodyPr>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lvl="0" indent="0" algn="just" eaLnBrk="1" hangingPunct="1">
              <a:lnSpc>
                <a:spcPct val="150000"/>
              </a:lnSpc>
              <a:spcBef>
                <a:spcPct val="0"/>
              </a:spcBef>
            </a:pPr>
            <a:r>
              <a:rPr lang="zh-CN" altLang="en-US" sz="2800">
                <a:latin typeface="宋体" panose="02010600030101010101" pitchFamily="2" charset="-122"/>
              </a:rPr>
              <a:t>昆宁先生</a:t>
            </a:r>
            <a:r>
              <a:rPr lang="zh-CN" altLang="en-US" sz="2800">
                <a:solidFill>
                  <a:srgbClr val="0000FF"/>
                </a:solidFill>
                <a:latin typeface="宋体" panose="02010600030101010101" pitchFamily="2" charset="-122"/>
              </a:rPr>
              <a:t>（账房先生）</a:t>
            </a:r>
            <a:endParaRPr lang="en-US" altLang="zh-CN" sz="2800">
              <a:solidFill>
                <a:srgbClr val="0000FF"/>
              </a:solidFill>
              <a:latin typeface="宋体" panose="02010600030101010101" pitchFamily="2" charset="-122"/>
            </a:endParaRPr>
          </a:p>
          <a:p>
            <a:pPr marL="0" lvl="0" indent="0" algn="just" eaLnBrk="1" hangingPunct="1">
              <a:lnSpc>
                <a:spcPct val="150000"/>
              </a:lnSpc>
              <a:spcBef>
                <a:spcPct val="0"/>
              </a:spcBef>
            </a:pPr>
            <a:r>
              <a:rPr lang="zh-CN" altLang="en-US" sz="2800">
                <a:latin typeface="宋体" panose="02010600030101010101" pitchFamily="2" charset="-122"/>
              </a:rPr>
              <a:t>米克</a:t>
            </a:r>
            <a:r>
              <a:rPr lang="en-US" altLang="zh-CN" sz="2800">
                <a:latin typeface="宋体" panose="02010600030101010101" pitchFamily="2" charset="-122"/>
              </a:rPr>
              <a:t>·</a:t>
            </a:r>
            <a:r>
              <a:rPr lang="zh-CN" altLang="en-US" sz="2800">
                <a:latin typeface="宋体" panose="02010600030101010101" pitchFamily="2" charset="-122"/>
              </a:rPr>
              <a:t>沃克</a:t>
            </a:r>
            <a:r>
              <a:rPr lang="zh-CN" altLang="en-US" sz="2800">
                <a:solidFill>
                  <a:srgbClr val="0000FF"/>
                </a:solidFill>
                <a:latin typeface="宋体" panose="02010600030101010101" pitchFamily="2" charset="-122"/>
              </a:rPr>
              <a:t>（童工）</a:t>
            </a:r>
            <a:endParaRPr lang="en-US" altLang="zh-CN" sz="2800">
              <a:solidFill>
                <a:srgbClr val="0000FF"/>
              </a:solidFill>
              <a:latin typeface="宋体" panose="02010600030101010101" pitchFamily="2" charset="-122"/>
            </a:endParaRPr>
          </a:p>
          <a:p>
            <a:pPr marL="0" lvl="0" indent="0" algn="just" eaLnBrk="1" hangingPunct="1">
              <a:lnSpc>
                <a:spcPct val="150000"/>
              </a:lnSpc>
              <a:spcBef>
                <a:spcPct val="0"/>
              </a:spcBef>
            </a:pPr>
            <a:r>
              <a:rPr lang="zh-CN" altLang="en-US" sz="2800">
                <a:latin typeface="宋体" panose="02010600030101010101" pitchFamily="2" charset="-122"/>
              </a:rPr>
              <a:t>粉白</a:t>
            </a:r>
            <a:r>
              <a:rPr lang="en-US" altLang="zh-CN" sz="2800">
                <a:latin typeface="宋体" panose="02010600030101010101" pitchFamily="2" charset="-122"/>
              </a:rPr>
              <a:t>·</a:t>
            </a:r>
            <a:r>
              <a:rPr lang="zh-CN" altLang="en-US" sz="2800">
                <a:latin typeface="宋体" panose="02010600030101010101" pitchFamily="2" charset="-122"/>
              </a:rPr>
              <a:t>土豆</a:t>
            </a:r>
            <a:r>
              <a:rPr lang="zh-CN" altLang="en-US" sz="2800">
                <a:solidFill>
                  <a:srgbClr val="0000FF"/>
                </a:solidFill>
                <a:latin typeface="宋体" panose="02010600030101010101" pitchFamily="2" charset="-122"/>
              </a:rPr>
              <a:t>（童工）</a:t>
            </a:r>
            <a:endParaRPr lang="en-US" altLang="zh-CN" sz="2800">
              <a:solidFill>
                <a:srgbClr val="0000FF"/>
              </a:solidFill>
              <a:latin typeface="宋体" panose="02010600030101010101" pitchFamily="2" charset="-122"/>
            </a:endParaRPr>
          </a:p>
          <a:p>
            <a:pPr marL="0" lvl="0" indent="0" algn="just" eaLnBrk="1" hangingPunct="1">
              <a:lnSpc>
                <a:spcPct val="150000"/>
              </a:lnSpc>
              <a:spcBef>
                <a:spcPct val="0"/>
              </a:spcBef>
            </a:pPr>
            <a:r>
              <a:rPr lang="zh-CN" altLang="en-US" sz="2800">
                <a:latin typeface="宋体" panose="02010600030101010101" pitchFamily="2" charset="-122"/>
              </a:rPr>
              <a:t>米考伯先生</a:t>
            </a:r>
            <a:r>
              <a:rPr lang="zh-CN" altLang="en-US" sz="2800">
                <a:solidFill>
                  <a:srgbClr val="0000FF"/>
                </a:solidFill>
                <a:latin typeface="宋体" panose="02010600030101010101" pitchFamily="2" charset="-122"/>
              </a:rPr>
              <a:t>（房东）</a:t>
            </a:r>
            <a:endParaRPr lang="en-US" altLang="zh-CN" sz="2800">
              <a:solidFill>
                <a:srgbClr val="0000FF"/>
              </a:solidFill>
              <a:latin typeface="宋体" panose="02010600030101010101" pitchFamily="2" charset="-122"/>
            </a:endParaRPr>
          </a:p>
          <a:p>
            <a:pPr marL="0" lvl="0" indent="0" algn="just" eaLnBrk="1" hangingPunct="1">
              <a:lnSpc>
                <a:spcPct val="150000"/>
              </a:lnSpc>
              <a:spcBef>
                <a:spcPct val="0"/>
              </a:spcBef>
            </a:pPr>
            <a:r>
              <a:rPr lang="zh-CN" altLang="en-US" sz="2800">
                <a:latin typeface="宋体" panose="02010600030101010101" pitchFamily="2" charset="-122"/>
              </a:rPr>
              <a:t>米考伯太太</a:t>
            </a:r>
            <a:r>
              <a:rPr lang="zh-CN" altLang="en-US" sz="2800">
                <a:solidFill>
                  <a:srgbClr val="0000FF"/>
                </a:solidFill>
                <a:latin typeface="宋体" panose="02010600030101010101" pitchFamily="2" charset="-122"/>
              </a:rPr>
              <a:t>（房东）</a:t>
            </a:r>
            <a:endParaRPr lang="en-US" altLang="zh-CN" sz="2800">
              <a:solidFill>
                <a:srgbClr val="0000FF"/>
              </a:solidFill>
              <a:latin typeface="宋体" panose="02010600030101010101" pitchFamily="2" charset="-122"/>
            </a:endParaRPr>
          </a:p>
          <a:p>
            <a:pPr marL="0" lvl="0" indent="0" algn="just" eaLnBrk="1" hangingPunct="1">
              <a:lnSpc>
                <a:spcPct val="150000"/>
              </a:lnSpc>
              <a:spcBef>
                <a:spcPct val="0"/>
              </a:spcBef>
            </a:pPr>
            <a:r>
              <a:rPr lang="zh-CN" altLang="en-US" sz="2800">
                <a:latin typeface="宋体" panose="02010600030101010101" pitchFamily="2" charset="-122"/>
              </a:rPr>
              <a:t>霍普金斯船长</a:t>
            </a:r>
            <a:r>
              <a:rPr lang="zh-CN" altLang="en-US" sz="2800">
                <a:solidFill>
                  <a:srgbClr val="0000FF"/>
                </a:solidFill>
                <a:latin typeface="宋体" panose="02010600030101010101" pitchFamily="2" charset="-122"/>
              </a:rPr>
              <a:t>（米考伯的牢友）</a:t>
            </a:r>
            <a:endParaRPr lang="en-US" altLang="zh-CN" sz="2800">
              <a:solidFill>
                <a:srgbClr val="0000FF"/>
              </a:solidFill>
              <a:latin typeface="宋体" panose="02010600030101010101" pitchFamily="2" charset="-122"/>
            </a:endParaRPr>
          </a:p>
          <a:p>
            <a:pPr marL="0" lvl="0" indent="0" algn="just" eaLnBrk="1" hangingPunct="1">
              <a:lnSpc>
                <a:spcPct val="150000"/>
              </a:lnSpc>
              <a:spcBef>
                <a:spcPct val="0"/>
              </a:spcBef>
            </a:pPr>
            <a:endParaRPr lang="zh-CN" altLang="en-US" sz="2800">
              <a:latin typeface="宋体" panose="02010600030101010101" pitchFamily="2" charset="-122"/>
            </a:endParaRPr>
          </a:p>
        </p:txBody>
      </p:sp>
      <p:sp>
        <p:nvSpPr>
          <p:cNvPr id="11268" name="Rectangle 11"/>
          <p:cNvSpPr/>
          <p:nvPr>
            <p:custDataLst>
              <p:tags r:id="rId5"/>
            </p:custDataLst>
          </p:nvPr>
        </p:nvSpPr>
        <p:spPr bwMode="gray">
          <a:xfrm>
            <a:off x="9059862" y="6423025"/>
            <a:ext cx="1608138" cy="434975"/>
          </a:xfrm>
          <a:prstGeom prst="rect">
            <a:avLst/>
          </a:prstGeom>
          <a:solidFill>
            <a:schemeClr val="bg1"/>
          </a:solidFill>
          <a:ln>
            <a:noFill/>
            <a:miter lim="800000"/>
          </a:ln>
          <a:effectLst>
            <a:outerShdw dist="25400" dir="5400000" algn="ctr">
              <a:schemeClr val="tx1">
                <a:alpha val="50000"/>
              </a:scheme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marR="0" lvl="0" indent="0" eaLnBrk="1" hangingPunct="1"/>
            <a:endParaRPr lang="zh-CN" altLang="en-US">
              <a:effectLst>
                <a:outerShdw blurRad="38100" dist="38100" dir="2700000" algn="tl">
                  <a:schemeClr val="bg2"/>
                </a:outerShdw>
              </a:effectLst>
            </a:endParaRPr>
          </a:p>
        </p:txBody>
      </p:sp>
      <p:sp>
        <p:nvSpPr>
          <p:cNvPr id="11269" name="AutoShape 12"/>
          <p:cNvSpPr/>
          <p:nvPr>
            <p:custDataLst>
              <p:tags r:id="rId6"/>
            </p:custDataLst>
          </p:nvPr>
        </p:nvSpPr>
        <p:spPr bwMode="gray">
          <a:xfrm>
            <a:off x="9126538" y="666750"/>
            <a:ext cx="657225" cy="657225"/>
          </a:xfrm>
          <a:custGeom>
            <a:cxnLst>
              <a:cxn ang="0">
                <a:pos x="328613" y="0"/>
              </a:cxn>
              <a:cxn ang="0">
                <a:pos x="96241" y="96241"/>
              </a:cxn>
              <a:cxn ang="0">
                <a:pos x="0" y="328613"/>
              </a:cxn>
              <a:cxn ang="0">
                <a:pos x="96241" y="560984"/>
              </a:cxn>
              <a:cxn ang="0">
                <a:pos x="328613" y="657225"/>
              </a:cxn>
              <a:cxn ang="0">
                <a:pos x="560984" y="560984"/>
              </a:cxn>
              <a:cxn ang="0">
                <a:pos x="657225" y="328613"/>
              </a:cxn>
              <a:cxn ang="0">
                <a:pos x="560984" y="9624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2"/>
              </a:gs>
              <a:gs pos="100000">
                <a:srgbClr val="622927"/>
              </a:gs>
            </a:gsLst>
            <a:lin ang="5400000" scaled="1"/>
          </a:gradFill>
          <a:ln>
            <a:solidFill>
              <a:srgbClr val="FEFFFF"/>
            </a:solidFill>
            <a:bevel/>
          </a:ln>
          <a:effectLst>
            <a:outerShdw dist="35921" dir="2700000" algn="ctr">
              <a:srgbClr val="080808">
                <a:alpha val="50000"/>
              </a:srgb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marR="0" lvl="0" indent="0" eaLnBrk="1" hangingPunct="1"/>
            <a:endParaRPr lang="zh-CN" altLang="en-US">
              <a:effectLst>
                <a:outerShdw blurRad="38100" dist="38100" dir="2700000" algn="tl">
                  <a:schemeClr val="bg2"/>
                </a:outerShdw>
              </a:effectLst>
            </a:endParaRPr>
          </a:p>
        </p:txBody>
      </p:sp>
      <p:cxnSp>
        <p:nvCxnSpPr>
          <p:cNvPr id="11270" name="Line 13"/>
          <p:cNvCxnSpPr/>
          <p:nvPr>
            <p:custDataLst>
              <p:tags r:id="rId7"/>
            </p:custDataLst>
          </p:nvPr>
        </p:nvCxnSpPr>
        <p:spPr bwMode="gray">
          <a:xfrm flipH="1">
            <a:off x="9725025" y="0"/>
            <a:ext cx="942975" cy="755650"/>
          </a:xfrm>
          <a:prstGeom prst="line">
            <a:avLst/>
          </a:prstGeom>
          <a:noFill/>
          <a:ln w="19050">
            <a:solidFill>
              <a:srgbClr val="B2B2B2"/>
            </a:solidFill>
            <a:miter lim="800000"/>
          </a:ln>
        </p:spPr>
      </p:cxnSp>
      <p:sp>
        <p:nvSpPr>
          <p:cNvPr id="11271" name="矩形 7"/>
          <p:cNvSpPr/>
          <p:nvPr>
            <p:custDataLst>
              <p:tags r:id="rId8"/>
            </p:custDataLst>
          </p:nvPr>
        </p:nvSpPr>
        <p:spPr>
          <a:xfrm>
            <a:off x="585469" y="172085"/>
            <a:ext cx="3857625" cy="583565"/>
          </a:xfrm>
          <a:prstGeom prst="rect">
            <a:avLst/>
          </a:prstGeom>
          <a:noFill/>
          <a:ln>
            <a:noFill/>
            <a:miter lim="800000"/>
          </a:ln>
        </p:spPr>
        <p:txBody>
          <a:bodyPr wrap="none">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lvl="0" indent="0" eaLnBrk="1" hangingPunct="1"/>
            <a:r>
              <a:rPr lang="zh-CN" altLang="en-US" sz="3200">
                <a:solidFill>
                  <a:srgbClr val="0000FF"/>
                </a:solidFill>
                <a:latin typeface="黑体" panose="02010609060101010101" pitchFamily="49" charset="-122"/>
                <a:ea typeface="黑体" panose="02010609060101010101" pitchFamily="49" charset="-122"/>
              </a:rPr>
              <a:t>梳理内容，概括情节</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1267"/>
                                        </p:tgtEl>
                                        <p:attrNameLst>
                                          <p:attrName>style.visibility</p:attrName>
                                        </p:attrNameLst>
                                      </p:cBhvr>
                                      <p:to>
                                        <p:strVal val="visible"/>
                                      </p:to>
                                    </p:set>
                                    <p:animEffect transition="in" filter="blinds(horizontal)">
                                      <p:cBhvr additive="base">
                                        <p:cTn id="7"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0" name="Rectangle 6"/>
          <p:cNvSpPr/>
          <p:nvPr>
            <p:custDataLst>
              <p:tags r:id="rId3"/>
            </p:custDataLst>
          </p:nvPr>
        </p:nvSpPr>
        <p:spPr bwMode="gray">
          <a:xfrm>
            <a:off x="2350135" y="1323975"/>
            <a:ext cx="6955155" cy="1377315"/>
          </a:xfrm>
          <a:prstGeom prst="rect">
            <a:avLst/>
          </a:prstGeom>
          <a:noFill/>
          <a:ln>
            <a:noFill/>
            <a:miter lim="800000"/>
          </a:ln>
        </p:spPr>
        <p:txBody>
          <a:bodyPr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lvl="0" indent="0" algn="l" eaLnBrk="1" hangingPunct="1">
              <a:lnSpc>
                <a:spcPct val="120000"/>
              </a:lnSpc>
              <a:spcBef>
                <a:spcPct val="0"/>
              </a:spcBef>
              <a:spcAft>
                <a:spcPct val="0"/>
              </a:spcAft>
            </a:pPr>
            <a:r>
              <a:rPr lang="zh-CN" altLang="en-US" sz="3200">
                <a:solidFill>
                  <a:srgbClr val="FF0000"/>
                </a:solidFill>
                <a:latin typeface="Verdana" panose="020b0604030504040204" pitchFamily="34" charset="0"/>
                <a:ea typeface="黑体" panose="02010609060101010101" pitchFamily="49" charset="-122"/>
              </a:rPr>
              <a:t>“我”经历了哪些事？</a:t>
            </a:r>
            <a:endParaRPr lang="en-US" altLang="zh-CN" sz="3200">
              <a:solidFill>
                <a:srgbClr val="FF0000"/>
              </a:solidFill>
              <a:latin typeface="Verdana" panose="020b0604030504040204" pitchFamily="34" charset="0"/>
              <a:ea typeface="黑体" panose="02010609060101010101" pitchFamily="49" charset="-122"/>
            </a:endParaRPr>
          </a:p>
          <a:p>
            <a:pPr marL="0" lvl="0" indent="0" algn="l" eaLnBrk="1" hangingPunct="1">
              <a:lnSpc>
                <a:spcPct val="120000"/>
              </a:lnSpc>
              <a:spcBef>
                <a:spcPct val="0"/>
              </a:spcBef>
              <a:spcAft>
                <a:spcPct val="0"/>
              </a:spcAft>
            </a:pPr>
            <a:r>
              <a:rPr lang="zh-CN" altLang="en-US" sz="3200">
                <a:latin typeface="Verdana" panose="020b0604030504040204" pitchFamily="34" charset="0"/>
                <a:ea typeface="黑体" panose="02010609060101010101" pitchFamily="49" charset="-122"/>
              </a:rPr>
              <a:t>（以我为叙述角度）</a:t>
            </a:r>
            <a:endParaRPr lang="zh-CN" altLang="en-US" sz="3200">
              <a:latin typeface="华文楷体" panose="02010600040101010101" pitchFamily="2" charset="-122"/>
              <a:ea typeface="华文楷体" panose="02010600040101010101" pitchFamily="2" charset="-122"/>
            </a:endParaRPr>
          </a:p>
        </p:txBody>
      </p:sp>
      <p:sp>
        <p:nvSpPr>
          <p:cNvPr id="12291" name="Rectangle 9"/>
          <p:cNvSpPr/>
          <p:nvPr>
            <p:custDataLst>
              <p:tags r:id="rId4"/>
            </p:custDataLst>
          </p:nvPr>
        </p:nvSpPr>
        <p:spPr>
          <a:xfrm>
            <a:off x="3963353" y="3197225"/>
            <a:ext cx="4264025" cy="2030095"/>
          </a:xfrm>
          <a:prstGeom prst="rect">
            <a:avLst/>
          </a:prstGeom>
          <a:noFill/>
          <a:ln>
            <a:noFill/>
            <a:miter lim="800000"/>
          </a:ln>
        </p:spPr>
        <p:txBody>
          <a:bodyPr>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lvl="0" indent="0" algn="just" eaLnBrk="1" hangingPunct="1">
              <a:lnSpc>
                <a:spcPct val="150000"/>
              </a:lnSpc>
              <a:spcBef>
                <a:spcPct val="0"/>
              </a:spcBef>
            </a:pPr>
            <a:r>
              <a:rPr lang="zh-CN" altLang="en-US" sz="2800">
                <a:latin typeface="宋体" panose="02010600030101010101" pitchFamily="2" charset="-122"/>
              </a:rPr>
              <a:t>“我”到破败货行做童工</a:t>
            </a:r>
            <a:endParaRPr lang="en-US" altLang="zh-CN" sz="2800">
              <a:latin typeface="宋体" panose="02010600030101010101" pitchFamily="2" charset="-122"/>
            </a:endParaRPr>
          </a:p>
          <a:p>
            <a:pPr marL="0" lvl="0" indent="0" algn="just" eaLnBrk="1" hangingPunct="1">
              <a:lnSpc>
                <a:spcPct val="150000"/>
              </a:lnSpc>
              <a:spcBef>
                <a:spcPct val="0"/>
              </a:spcBef>
            </a:pPr>
            <a:r>
              <a:rPr lang="zh-CN" altLang="en-US" sz="2800">
                <a:latin typeface="宋体" panose="02010600030101010101" pitchFamily="2" charset="-122"/>
              </a:rPr>
              <a:t>“我”到米考伯家做房客</a:t>
            </a:r>
            <a:endParaRPr lang="en-US" altLang="zh-CN" sz="2800">
              <a:latin typeface="宋体" panose="02010600030101010101" pitchFamily="2" charset="-122"/>
            </a:endParaRPr>
          </a:p>
          <a:p>
            <a:pPr marL="0" lvl="0" indent="0" algn="just" eaLnBrk="1" hangingPunct="1">
              <a:lnSpc>
                <a:spcPct val="150000"/>
              </a:lnSpc>
              <a:spcBef>
                <a:spcPct val="0"/>
              </a:spcBef>
            </a:pPr>
            <a:r>
              <a:rPr lang="zh-CN" altLang="en-US" sz="2800">
                <a:latin typeface="宋体" panose="02010600030101010101" pitchFamily="2" charset="-122"/>
              </a:rPr>
              <a:t>“我”到狱中探望米考伯</a:t>
            </a:r>
          </a:p>
        </p:txBody>
      </p:sp>
      <p:sp>
        <p:nvSpPr>
          <p:cNvPr id="12292" name="Rectangle 11"/>
          <p:cNvSpPr/>
          <p:nvPr>
            <p:custDataLst>
              <p:tags r:id="rId5"/>
            </p:custDataLst>
          </p:nvPr>
        </p:nvSpPr>
        <p:spPr bwMode="gray">
          <a:xfrm>
            <a:off x="9059862" y="6423025"/>
            <a:ext cx="1608138" cy="434975"/>
          </a:xfrm>
          <a:prstGeom prst="rect">
            <a:avLst/>
          </a:prstGeom>
          <a:solidFill>
            <a:schemeClr val="bg1"/>
          </a:solidFill>
          <a:ln>
            <a:noFill/>
            <a:miter lim="800000"/>
          </a:ln>
          <a:effectLst>
            <a:outerShdw dist="25400" dir="5400000" algn="ctr">
              <a:schemeClr val="tx1">
                <a:alpha val="50000"/>
              </a:scheme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marR="0" lvl="0" indent="0" eaLnBrk="1" hangingPunct="1"/>
            <a:endParaRPr lang="zh-CN" altLang="en-US">
              <a:effectLst>
                <a:outerShdw blurRad="38100" dist="38100" dir="2700000" algn="tl">
                  <a:schemeClr val="bg2"/>
                </a:outerShdw>
              </a:effectLst>
            </a:endParaRPr>
          </a:p>
        </p:txBody>
      </p:sp>
      <p:sp>
        <p:nvSpPr>
          <p:cNvPr id="12293" name="AutoShape 12"/>
          <p:cNvSpPr/>
          <p:nvPr>
            <p:custDataLst>
              <p:tags r:id="rId6"/>
            </p:custDataLst>
          </p:nvPr>
        </p:nvSpPr>
        <p:spPr bwMode="gray">
          <a:xfrm>
            <a:off x="9126538" y="666750"/>
            <a:ext cx="657225" cy="657225"/>
          </a:xfrm>
          <a:custGeom>
            <a:cxnLst>
              <a:cxn ang="0">
                <a:pos x="328613" y="0"/>
              </a:cxn>
              <a:cxn ang="0">
                <a:pos x="96241" y="96241"/>
              </a:cxn>
              <a:cxn ang="0">
                <a:pos x="0" y="328613"/>
              </a:cxn>
              <a:cxn ang="0">
                <a:pos x="96241" y="560984"/>
              </a:cxn>
              <a:cxn ang="0">
                <a:pos x="328613" y="657225"/>
              </a:cxn>
              <a:cxn ang="0">
                <a:pos x="560984" y="560984"/>
              </a:cxn>
              <a:cxn ang="0">
                <a:pos x="657225" y="328613"/>
              </a:cxn>
              <a:cxn ang="0">
                <a:pos x="560984" y="9624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2"/>
              </a:gs>
              <a:gs pos="100000">
                <a:srgbClr val="622927"/>
              </a:gs>
            </a:gsLst>
            <a:lin ang="5400000" scaled="1"/>
          </a:gradFill>
          <a:ln>
            <a:solidFill>
              <a:srgbClr val="FEFFFF"/>
            </a:solidFill>
            <a:bevel/>
          </a:ln>
          <a:effectLst>
            <a:outerShdw dist="35921" dir="2700000" algn="ctr">
              <a:srgbClr val="080808">
                <a:alpha val="50000"/>
              </a:srgb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marR="0" lvl="0" indent="0" eaLnBrk="1" hangingPunct="1"/>
            <a:endParaRPr lang="zh-CN" altLang="en-US">
              <a:effectLst>
                <a:outerShdw blurRad="38100" dist="38100" dir="2700000" algn="tl">
                  <a:schemeClr val="bg2"/>
                </a:outerShdw>
              </a:effectLst>
            </a:endParaRPr>
          </a:p>
        </p:txBody>
      </p:sp>
      <p:cxnSp>
        <p:nvCxnSpPr>
          <p:cNvPr id="12294" name="Line 13"/>
          <p:cNvCxnSpPr/>
          <p:nvPr>
            <p:custDataLst>
              <p:tags r:id="rId7"/>
            </p:custDataLst>
          </p:nvPr>
        </p:nvCxnSpPr>
        <p:spPr bwMode="gray">
          <a:xfrm flipH="1">
            <a:off x="9725025" y="0"/>
            <a:ext cx="942975" cy="755650"/>
          </a:xfrm>
          <a:prstGeom prst="line">
            <a:avLst/>
          </a:prstGeom>
          <a:noFill/>
          <a:ln w="19050">
            <a:solidFill>
              <a:srgbClr val="B2B2B2"/>
            </a:solidFill>
            <a:miter lim="800000"/>
          </a:ln>
        </p:spPr>
      </p:cxnSp>
      <p:sp>
        <p:nvSpPr>
          <p:cNvPr id="12295" name="矩形 7"/>
          <p:cNvSpPr/>
          <p:nvPr>
            <p:custDataLst>
              <p:tags r:id="rId8"/>
            </p:custDataLst>
          </p:nvPr>
        </p:nvSpPr>
        <p:spPr>
          <a:xfrm>
            <a:off x="575944" y="253682"/>
            <a:ext cx="3857625" cy="583565"/>
          </a:xfrm>
          <a:prstGeom prst="rect">
            <a:avLst/>
          </a:prstGeom>
          <a:noFill/>
          <a:ln>
            <a:noFill/>
            <a:miter lim="800000"/>
          </a:ln>
        </p:spPr>
        <p:txBody>
          <a:bodyPr wrap="none">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lvl="0" indent="0" eaLnBrk="1" hangingPunct="1"/>
            <a:r>
              <a:rPr lang="zh-CN" altLang="en-US" sz="3200">
                <a:solidFill>
                  <a:srgbClr val="0000FF"/>
                </a:solidFill>
                <a:latin typeface="黑体" panose="02010609060101010101" pitchFamily="49" charset="-122"/>
                <a:ea typeface="黑体" panose="02010609060101010101" pitchFamily="49" charset="-122"/>
              </a:rPr>
              <a:t>梳理内容，概括情节</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2291"/>
                                        </p:tgtEl>
                                        <p:attrNameLst>
                                          <p:attrName>style.visibility</p:attrName>
                                        </p:attrNameLst>
                                      </p:cBhvr>
                                      <p:to>
                                        <p:strVal val="visible"/>
                                      </p:to>
                                    </p:set>
                                    <p:animEffect transition="in" filter="blinds(horizontal)">
                                      <p:cBhvr additive="base">
                                        <p:cTn id="7"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pic>
        <p:nvPicPr>
          <p:cNvPr id="7" name="a19.eps" descr="id:2147488473;FounderCES"/>
          <p:cNvPicPr/>
          <p:nvPr>
            <p:custDataLst>
              <p:tags r:id="rId4"/>
            </p:custDataLst>
          </p:nvPr>
        </p:nvPicPr>
        <p:blipFill>
          <a:blip r:embed="rId3"/>
          <a:stretch>
            <a:fillRect/>
          </a:stretch>
        </p:blipFill>
        <p:spPr>
          <a:xfrm>
            <a:off x="1776730" y="1148080"/>
            <a:ext cx="8423275" cy="5306695"/>
          </a:xfrm>
          <a:prstGeom prst="rect">
            <a:avLst/>
          </a:prstGeom>
        </p:spPr>
      </p:pic>
    </p:spTree>
  </p:cSld>
  <p:clrMapOvr>
    <a:masterClrMapping/>
  </p:clrMapOvr>
  <p:transition spd="slow">
    <p:cut thruBlk="1"/>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09880" y="26035"/>
            <a:ext cx="11812270" cy="7385685"/>
          </a:xfrm>
          <a:prstGeom prst="rect">
            <a:avLst/>
          </a:prstGeom>
          <a:noFill/>
        </p:spPr>
        <p:txBody>
          <a:bodyPr wrap="square" rtlCol="0">
            <a:spAutoFit/>
          </a:bodyPr>
          <a:lstStyle/>
          <a:p>
            <a:pPr>
              <a:lnSpc>
                <a:spcPct val="150000"/>
              </a:lnSpc>
            </a:pPr>
            <a:r>
              <a:rPr lang="zh-CN" altLang="en-US" sz="3600" b="1">
                <a:solidFill>
                  <a:srgbClr val="1D41D5"/>
                </a:solidFill>
                <a:sym typeface="+mn-ea"/>
              </a:rPr>
              <a:t>独特的视角</a:t>
            </a:r>
            <a:r>
              <a:rPr lang="zh-CN" altLang="en-US" sz="3600">
                <a:solidFill>
                  <a:srgbClr val="1D41D5"/>
                </a:solidFill>
                <a:effectLst/>
                <a:latin typeface="微软雅黑" panose="020b0503020204020204" pitchFamily="34" charset="-122"/>
                <a:ea typeface="微软雅黑" panose="020b0503020204020204" pitchFamily="34" charset="-122"/>
                <a:sym typeface="+mn-ea"/>
              </a:rPr>
              <a:t>：</a:t>
            </a:r>
            <a:r>
              <a:rPr lang="zh-CN" altLang="en-US" sz="3600">
                <a:solidFill>
                  <a:schemeClr val="tx1">
                    <a:lumMod val="65000"/>
                    <a:lumOff val="35000"/>
                  </a:schemeClr>
                </a:solidFill>
                <a:latin typeface="微软雅黑" panose="020b0503020204020204" pitchFamily="34" charset="-122"/>
                <a:ea typeface="微软雅黑" panose="020b0503020204020204" pitchFamily="34" charset="-122"/>
              </a:rPr>
              <a:t>小说以第一人称叙述</a:t>
            </a:r>
            <a:r>
              <a:rPr lang="en-US" altLang="zh-CN" sz="3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3600">
                <a:solidFill>
                  <a:schemeClr val="tx1">
                    <a:lumMod val="65000"/>
                    <a:lumOff val="35000"/>
                  </a:schemeClr>
                </a:solidFill>
                <a:latin typeface="微软雅黑" panose="020b0503020204020204" pitchFamily="34" charset="-122"/>
                <a:ea typeface="微软雅黑" panose="020b0503020204020204" pitchFamily="34" charset="-122"/>
              </a:rPr>
              <a:t>有什么好处</a:t>
            </a:r>
            <a:r>
              <a:rPr lang="en-US" altLang="zh-CN" sz="36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800">
                <a:solidFill>
                  <a:schemeClr val="tx1"/>
                </a:solidFill>
                <a:latin typeface="微软雅黑" panose="020b0503020204020204" pitchFamily="34" charset="-122"/>
                <a:ea typeface="微软雅黑" panose="020b0503020204020204" pitchFamily="34" charset="-122"/>
              </a:rPr>
              <a:t>①小说是作者带有自传性的作品，全书采用第一人称叙事，其中</a:t>
            </a:r>
            <a:r>
              <a:rPr lang="zh-CN" altLang="en-US" sz="2800">
                <a:solidFill>
                  <a:srgbClr val="C00000"/>
                </a:solidFill>
                <a:latin typeface="微软雅黑" panose="020b0503020204020204" pitchFamily="34" charset="-122"/>
                <a:ea typeface="微软雅黑" panose="020b0503020204020204" pitchFamily="34" charset="-122"/>
              </a:rPr>
              <a:t>融进了作者本人的许多生活经历，</a:t>
            </a:r>
            <a:r>
              <a:rPr lang="zh-CN" altLang="en-US" sz="2800">
                <a:solidFill>
                  <a:srgbClr val="C00000"/>
                </a:solidFill>
                <a:latin typeface="微软雅黑" panose="020b0503020204020204" pitchFamily="34" charset="-122"/>
                <a:ea typeface="微软雅黑" panose="020b0503020204020204" pitchFamily="34" charset="-122"/>
                <a:sym typeface="+mn-ea"/>
              </a:rPr>
              <a:t>增强了故事的真实性，使叙述更有说服力</a:t>
            </a:r>
            <a:r>
              <a:rPr lang="zh-CN" altLang="en-US" sz="2800">
                <a:solidFill>
                  <a:schemeClr val="tx1"/>
                </a:solidFill>
                <a:latin typeface="微软雅黑" panose="020b0503020204020204" pitchFamily="34" charset="-122"/>
                <a:ea typeface="微软雅黑" panose="020b0503020204020204" pitchFamily="34" charset="-122"/>
                <a:sym typeface="+mn-ea"/>
              </a:rPr>
              <a:t>。</a:t>
            </a:r>
            <a:endParaRPr lang="zh-CN" altLang="en-US" sz="280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800">
                <a:solidFill>
                  <a:schemeClr val="tx1"/>
                </a:solidFill>
                <a:latin typeface="微软雅黑" panose="020b0503020204020204" pitchFamily="34" charset="-122"/>
                <a:ea typeface="微软雅黑" panose="020b0503020204020204" pitchFamily="34" charset="-122"/>
              </a:rPr>
              <a:t>②小说是以“我”的口吻，以亲身经历者的眼光去观察和叙述，使小说主观色彩更为浓厚。</a:t>
            </a:r>
            <a:r>
              <a:rPr lang="zh-CN" altLang="en-US" sz="2800">
                <a:solidFill>
                  <a:srgbClr val="C00000"/>
                </a:solidFill>
                <a:latin typeface="微软雅黑" panose="020b0503020204020204" pitchFamily="34" charset="-122"/>
                <a:ea typeface="微软雅黑" panose="020b0503020204020204" pitchFamily="34" charset="-122"/>
                <a:sym typeface="+mn-ea"/>
              </a:rPr>
              <a:t>便于更直观地抒发作者对社会现状的批判之情，有利于作者表达对社会诸多现象的认识；</a:t>
            </a:r>
            <a:r>
              <a:rPr lang="zh-CN" altLang="en-US" sz="2800">
                <a:solidFill>
                  <a:schemeClr val="tx1"/>
                </a:solidFill>
                <a:latin typeface="微软雅黑" panose="020b0503020204020204" pitchFamily="34" charset="-122"/>
                <a:ea typeface="微软雅黑" panose="020b0503020204020204" pitchFamily="34" charset="-122"/>
              </a:rPr>
              <a:t>③</a:t>
            </a:r>
            <a:r>
              <a:rPr lang="en-US" altLang="zh-CN" sz="2800">
                <a:solidFill>
                  <a:srgbClr val="C00000"/>
                </a:solidFill>
                <a:latin typeface="微软雅黑" panose="020b0503020204020204" pitchFamily="34" charset="-122"/>
                <a:ea typeface="微软雅黑" panose="020b0503020204020204" pitchFamily="34" charset="-122"/>
                <a:sym typeface="+mn-ea"/>
              </a:rPr>
              <a:t>“</a:t>
            </a:r>
            <a:r>
              <a:rPr lang="zh-CN" altLang="en-US" sz="2800">
                <a:solidFill>
                  <a:srgbClr val="C00000"/>
                </a:solidFill>
                <a:latin typeface="微软雅黑" panose="020b0503020204020204" pitchFamily="34" charset="-122"/>
                <a:ea typeface="微软雅黑" panose="020b0503020204020204" pitchFamily="34" charset="-122"/>
                <a:sym typeface="+mn-ea"/>
              </a:rPr>
              <a:t>我</a:t>
            </a:r>
            <a:r>
              <a:rPr lang="en-US" altLang="zh-CN" sz="2800">
                <a:solidFill>
                  <a:srgbClr val="C00000"/>
                </a:solidFill>
                <a:latin typeface="微软雅黑" panose="020b0503020204020204" pitchFamily="34" charset="-122"/>
                <a:ea typeface="微软雅黑" panose="020b0503020204020204" pitchFamily="34" charset="-122"/>
                <a:sym typeface="+mn-ea"/>
              </a:rPr>
              <a:t>”</a:t>
            </a:r>
            <a:r>
              <a:rPr lang="zh-CN" altLang="en-US" sz="2800">
                <a:solidFill>
                  <a:srgbClr val="C00000"/>
                </a:solidFill>
                <a:latin typeface="微软雅黑" panose="020b0503020204020204" pitchFamily="34" charset="-122"/>
                <a:ea typeface="微软雅黑" panose="020b0503020204020204" pitchFamily="34" charset="-122"/>
                <a:sym typeface="+mn-ea"/>
              </a:rPr>
              <a:t>是小说的线索，以“我”的见闻串起故事情节，使故事情节更加紧凑、集中</a:t>
            </a:r>
            <a:r>
              <a:rPr lang="zh-CN" altLang="en-US" sz="2800">
                <a:solidFill>
                  <a:schemeClr val="tx1"/>
                </a:solidFill>
                <a:latin typeface="微软雅黑" panose="020b0503020204020204" pitchFamily="34" charset="-122"/>
                <a:ea typeface="微软雅黑" panose="020b0503020204020204" pitchFamily="34" charset="-122"/>
                <a:sym typeface="+mn-ea"/>
              </a:rPr>
              <a:t>。作者并不拘泥于描摹现实中实际发生的事</a:t>
            </a:r>
            <a:r>
              <a:rPr lang="en-US" altLang="zh-CN" sz="2800">
                <a:solidFill>
                  <a:schemeClr val="tx1"/>
                </a:solidFill>
                <a:latin typeface="微软雅黑" panose="020b0503020204020204" pitchFamily="34" charset="-122"/>
                <a:ea typeface="微软雅黑" panose="020b0503020204020204" pitchFamily="34" charset="-122"/>
                <a:sym typeface="+mn-ea"/>
              </a:rPr>
              <a:t>,</a:t>
            </a:r>
            <a:r>
              <a:rPr lang="zh-CN" altLang="en-US" sz="2800">
                <a:solidFill>
                  <a:schemeClr val="tx1"/>
                </a:solidFill>
                <a:latin typeface="微软雅黑" panose="020b0503020204020204" pitchFamily="34" charset="-122"/>
                <a:ea typeface="微软雅黑" panose="020b0503020204020204" pitchFamily="34" charset="-122"/>
                <a:sym typeface="+mn-ea"/>
              </a:rPr>
              <a:t>而是充分发挥想象力</a:t>
            </a:r>
            <a:r>
              <a:rPr lang="en-US" altLang="zh-CN" sz="2800">
                <a:solidFill>
                  <a:schemeClr val="tx1"/>
                </a:solidFill>
                <a:latin typeface="微软雅黑" panose="020b0503020204020204" pitchFamily="34" charset="-122"/>
                <a:ea typeface="微软雅黑" panose="020b0503020204020204" pitchFamily="34" charset="-122"/>
                <a:sym typeface="+mn-ea"/>
              </a:rPr>
              <a:t>,</a:t>
            </a:r>
            <a:r>
              <a:rPr lang="zh-CN" altLang="en-US" sz="2800">
                <a:solidFill>
                  <a:schemeClr val="tx1"/>
                </a:solidFill>
                <a:latin typeface="微软雅黑" panose="020b0503020204020204" pitchFamily="34" charset="-122"/>
                <a:ea typeface="微软雅黑" panose="020b0503020204020204" pitchFamily="34" charset="-122"/>
                <a:sym typeface="+mn-ea"/>
              </a:rPr>
              <a:t>以一个孩童的视角去揣摩、想象</a:t>
            </a:r>
            <a:r>
              <a:rPr lang="en-US" altLang="zh-CN" sz="2800">
                <a:solidFill>
                  <a:schemeClr val="tx1"/>
                </a:solidFill>
                <a:latin typeface="微软雅黑" panose="020b0503020204020204" pitchFamily="34" charset="-122"/>
                <a:ea typeface="微软雅黑" panose="020b0503020204020204" pitchFamily="34" charset="-122"/>
                <a:sym typeface="+mn-ea"/>
              </a:rPr>
              <a:t>,</a:t>
            </a:r>
            <a:r>
              <a:rPr lang="zh-CN" altLang="en-US" sz="2800">
                <a:solidFill>
                  <a:schemeClr val="tx1"/>
                </a:solidFill>
                <a:latin typeface="微软雅黑" panose="020b0503020204020204" pitchFamily="34" charset="-122"/>
                <a:ea typeface="微软雅黑" panose="020b0503020204020204" pitchFamily="34" charset="-122"/>
                <a:sym typeface="+mn-ea"/>
              </a:rPr>
              <a:t>丰富了小说情节</a:t>
            </a:r>
            <a:r>
              <a:rPr lang="en-US" altLang="zh-CN" sz="2800">
                <a:solidFill>
                  <a:schemeClr val="tx1"/>
                </a:solidFill>
                <a:latin typeface="微软雅黑" panose="020b0503020204020204" pitchFamily="34" charset="-122"/>
                <a:ea typeface="微软雅黑" panose="020b0503020204020204" pitchFamily="34" charset="-122"/>
                <a:sym typeface="+mn-ea"/>
              </a:rPr>
              <a:t>,</a:t>
            </a:r>
            <a:r>
              <a:rPr lang="zh-CN" altLang="en-US" sz="2800">
                <a:solidFill>
                  <a:schemeClr val="tx1"/>
                </a:solidFill>
                <a:latin typeface="微软雅黑" panose="020b0503020204020204" pitchFamily="34" charset="-122"/>
                <a:ea typeface="微软雅黑" panose="020b0503020204020204" pitchFamily="34" charset="-122"/>
                <a:sym typeface="+mn-ea"/>
              </a:rPr>
              <a:t>交代出必要的内容。</a:t>
            </a:r>
            <a:r>
              <a:rPr lang="zh-CN" altLang="en-US" sz="2800">
                <a:latin typeface="黑体" panose="02010609060101010101" pitchFamily="49" charset="-122"/>
                <a:ea typeface="黑体" panose="02010609060101010101" pitchFamily="49" charset="-122"/>
                <a:sym typeface="+mn-ea"/>
              </a:rPr>
              <a:t>④</a:t>
            </a:r>
            <a:r>
              <a:rPr lang="zh-CN" altLang="en-US" sz="2800">
                <a:solidFill>
                  <a:srgbClr val="C00000"/>
                </a:solidFill>
                <a:latin typeface="微软雅黑" panose="020b0503020204020204" pitchFamily="34" charset="-122"/>
                <a:ea typeface="微软雅黑" panose="020b0503020204020204" pitchFamily="34" charset="-122"/>
                <a:sym typeface="+mn-ea"/>
              </a:rPr>
              <a:t>便于揭示主人公的深层心理</a:t>
            </a:r>
            <a:r>
              <a:rPr lang="zh-CN" altLang="en-US" sz="2800">
                <a:solidFill>
                  <a:schemeClr val="tx1"/>
                </a:solidFill>
                <a:latin typeface="微软雅黑" panose="020b0503020204020204" pitchFamily="34" charset="-122"/>
                <a:ea typeface="微软雅黑" panose="020b0503020204020204" pitchFamily="34" charset="-122"/>
                <a:sym typeface="+mn-ea"/>
              </a:rPr>
              <a:t>。</a:t>
            </a:r>
            <a:r>
              <a:rPr lang="zh-CN" altLang="en-US" sz="2800">
                <a:solidFill>
                  <a:schemeClr val="tx1"/>
                </a:solidFill>
                <a:latin typeface="微软雅黑" panose="020b0503020204020204" pitchFamily="34" charset="-122"/>
                <a:ea typeface="微软雅黑" panose="020b0503020204020204" pitchFamily="34" charset="-122"/>
              </a:rPr>
              <a:t>拉近了小说主人公与读者的距离，让读者走进小说主人公的世界，产生强烈共鸣。</a:t>
            </a:r>
          </a:p>
          <a:p>
            <a:pPr>
              <a:lnSpc>
                <a:spcPct val="150000"/>
              </a:lnSpc>
            </a:pP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0325" y="130810"/>
            <a:ext cx="12061825" cy="659066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6">
                                            <p:txEl>
                                              <p:pRg st="1" end="1"/>
                                            </p:txEl>
                                          </p:spTgt>
                                        </p:tgtEl>
                                        <p:attrNameLst>
                                          <p:attrName>style.visibility</p:attrName>
                                        </p:attrNameLst>
                                      </p:cBhvr>
                                      <p:to>
                                        <p:strVal val="visible"/>
                                      </p:to>
                                    </p:set>
                                    <p:animEffect transition="in" filter="wipe(down)">
                                      <p:cBhvr>
                                        <p:cTn id="7" dur="500"/>
                                        <p:tgtEl>
                                          <p:spTgt spid="3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6">
                                            <p:txEl>
                                              <p:pRg st="2" end="2"/>
                                            </p:txEl>
                                          </p:spTgt>
                                        </p:tgtEl>
                                        <p:attrNameLst>
                                          <p:attrName>style.visibility</p:attrName>
                                        </p:attrNameLst>
                                      </p:cBhvr>
                                      <p:to>
                                        <p:strVal val="visible"/>
                                      </p:to>
                                    </p:set>
                                    <p:animEffect transition="in" filter="wipe(down)">
                                      <p:cBhvr>
                                        <p:cTn id="10"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133600" y="2312670"/>
            <a:ext cx="6414135" cy="645160"/>
          </a:xfrm>
          <a:prstGeom prst="rect">
            <a:avLst/>
          </a:prstGeom>
          <a:noFill/>
        </p:spPr>
        <p:txBody>
          <a:bodyPr wrap="square" rtlCol="0">
            <a:spAutoFit/>
          </a:bodyPr>
          <a:lstStyle/>
          <a:p>
            <a:r>
              <a:rPr lang="zh-CN" altLang="en-US" sz="3600">
                <a:latin typeface="黑体" panose="02010609060101010101" pitchFamily="49" charset="-122"/>
                <a:ea typeface="黑体" panose="02010609060101010101" pitchFamily="49" charset="-122"/>
              </a:rPr>
              <a:t>第二课时：人物分析</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338" name="Rectangle 6"/>
          <p:cNvSpPr/>
          <p:nvPr>
            <p:custDataLst>
              <p:tags r:id="rId3"/>
            </p:custDataLst>
          </p:nvPr>
        </p:nvSpPr>
        <p:spPr bwMode="gray">
          <a:xfrm>
            <a:off x="1009650" y="885825"/>
            <a:ext cx="9483725" cy="1377950"/>
          </a:xfrm>
          <a:prstGeom prst="rect">
            <a:avLst/>
          </a:prstGeom>
          <a:noFill/>
          <a:ln>
            <a:noFill/>
            <a:miter lim="800000"/>
          </a:ln>
        </p:spPr>
        <p:txBody>
          <a:bodyPr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lvl="0" indent="0" algn="l" eaLnBrk="1" hangingPunct="1">
              <a:lnSpc>
                <a:spcPct val="150000"/>
              </a:lnSpc>
            </a:pPr>
            <a:r>
              <a:rPr lang="zh-CN" altLang="en-US" sz="2800"/>
              <a:t>         </a:t>
            </a:r>
            <a:r>
              <a:rPr lang="zh-CN" altLang="en-US" sz="3200"/>
              <a:t>谁给你留下了最深刻的印象？他的哪些性格特征给你留下了深刻的印象？</a:t>
            </a:r>
          </a:p>
        </p:txBody>
      </p:sp>
      <p:sp>
        <p:nvSpPr>
          <p:cNvPr id="14339" name="Rectangle 11"/>
          <p:cNvSpPr/>
          <p:nvPr>
            <p:custDataLst>
              <p:tags r:id="rId4"/>
            </p:custDataLst>
          </p:nvPr>
        </p:nvSpPr>
        <p:spPr bwMode="gray">
          <a:xfrm>
            <a:off x="9059862" y="6423025"/>
            <a:ext cx="1608138" cy="434975"/>
          </a:xfrm>
          <a:prstGeom prst="rect">
            <a:avLst/>
          </a:prstGeom>
          <a:solidFill>
            <a:schemeClr val="bg1"/>
          </a:solidFill>
          <a:ln>
            <a:noFill/>
            <a:miter lim="800000"/>
          </a:ln>
          <a:effectLst>
            <a:outerShdw dist="25400" dir="5400000" algn="ctr">
              <a:schemeClr val="tx1">
                <a:alpha val="50000"/>
              </a:scheme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marR="0" lvl="0" indent="0" eaLnBrk="1" hangingPunct="1"/>
            <a:endParaRPr lang="zh-CN" altLang="en-US">
              <a:effectLst>
                <a:outerShdw blurRad="38100" dist="38100" dir="2700000" algn="tl">
                  <a:schemeClr val="bg2"/>
                </a:outerShdw>
              </a:effectLst>
            </a:endParaRPr>
          </a:p>
        </p:txBody>
      </p:sp>
      <p:sp>
        <p:nvSpPr>
          <p:cNvPr id="14340" name="Rectangle 6"/>
          <p:cNvSpPr/>
          <p:nvPr>
            <p:custDataLst>
              <p:tags r:id="rId5"/>
            </p:custDataLst>
          </p:nvPr>
        </p:nvSpPr>
        <p:spPr bwMode="gray">
          <a:xfrm>
            <a:off x="1610043" y="107315"/>
            <a:ext cx="5602288" cy="914400"/>
          </a:xfrm>
          <a:prstGeom prst="rect">
            <a:avLst/>
          </a:prstGeom>
          <a:noFill/>
          <a:ln>
            <a:noFill/>
            <a:miter lim="800000"/>
          </a:ln>
        </p:spPr>
        <p:txBody>
          <a:bodyPr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lvl="0" indent="0" algn="l" eaLnBrk="1" hangingPunct="1">
              <a:spcBef>
                <a:spcPct val="0"/>
              </a:spcBef>
            </a:pPr>
            <a:r>
              <a:rPr lang="zh-CN" altLang="en-US" sz="3200">
                <a:solidFill>
                  <a:srgbClr val="0000FF"/>
                </a:solidFill>
                <a:latin typeface="黑体" panose="02010609060101010101" pitchFamily="49" charset="-122"/>
                <a:ea typeface="黑体" panose="02010609060101010101" pitchFamily="49" charset="-122"/>
              </a:rPr>
              <a:t>分析人物，感悟成长</a:t>
            </a:r>
          </a:p>
        </p:txBody>
      </p:sp>
      <p:sp>
        <p:nvSpPr>
          <p:cNvPr id="14341" name="Rectangle 6"/>
          <p:cNvSpPr/>
          <p:nvPr>
            <p:custDataLst>
              <p:tags r:id="rId6"/>
            </p:custDataLst>
          </p:nvPr>
        </p:nvSpPr>
        <p:spPr bwMode="gray">
          <a:xfrm>
            <a:off x="2590165" y="2647950"/>
            <a:ext cx="5367020" cy="3128645"/>
          </a:xfrm>
          <a:prstGeom prst="rect">
            <a:avLst/>
          </a:prstGeom>
          <a:noFill/>
          <a:ln>
            <a:noFill/>
            <a:miter lim="800000"/>
          </a:ln>
        </p:spPr>
        <p:txBody>
          <a:bodyPr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lvl="0" indent="0" algn="l" eaLnBrk="1" hangingPunct="1">
              <a:lnSpc>
                <a:spcPct val="150000"/>
              </a:lnSpc>
            </a:pPr>
            <a:r>
              <a:rPr lang="zh-CN" altLang="en-US" sz="2800"/>
              <a:t> </a:t>
            </a:r>
            <a:r>
              <a:rPr lang="zh-CN" altLang="en-US" sz="3200">
                <a:solidFill>
                  <a:srgbClr val="0000FF"/>
                </a:solidFill>
                <a:latin typeface="宋体" panose="02010600030101010101" pitchFamily="2" charset="-122"/>
              </a:rPr>
              <a:t>要求：</a:t>
            </a:r>
            <a:endParaRPr lang="en-US" altLang="zh-CN" sz="3200">
              <a:solidFill>
                <a:srgbClr val="0000FF"/>
              </a:solidFill>
              <a:latin typeface="宋体" panose="02010600030101010101" pitchFamily="2" charset="-122"/>
            </a:endParaRPr>
          </a:p>
          <a:p>
            <a:pPr marL="0" lvl="0" indent="0" algn="l" eaLnBrk="1" hangingPunct="1">
              <a:lnSpc>
                <a:spcPct val="150000"/>
              </a:lnSpc>
            </a:pPr>
            <a:r>
              <a:rPr lang="en-US" altLang="zh-CN" sz="2800">
                <a:latin typeface="宋体" panose="02010600030101010101" pitchFamily="2" charset="-122"/>
              </a:rPr>
              <a:t>    1</a:t>
            </a:r>
            <a:r>
              <a:rPr lang="zh-CN" altLang="en-US" sz="2800">
                <a:latin typeface="宋体" panose="02010600030101010101" pitchFamily="2" charset="-122"/>
              </a:rPr>
              <a:t>、读出经典语段</a:t>
            </a:r>
            <a:endParaRPr lang="en-US" altLang="zh-CN" sz="2800">
              <a:latin typeface="宋体" panose="02010600030101010101" pitchFamily="2" charset="-122"/>
            </a:endParaRPr>
          </a:p>
          <a:p>
            <a:pPr marL="0" lvl="0" indent="0" algn="l" eaLnBrk="1" hangingPunct="1">
              <a:lnSpc>
                <a:spcPct val="150000"/>
              </a:lnSpc>
            </a:pPr>
            <a:r>
              <a:rPr lang="en-US" altLang="zh-CN" sz="2800">
                <a:latin typeface="宋体" panose="02010600030101010101" pitchFamily="2" charset="-122"/>
              </a:rPr>
              <a:t>    2</a:t>
            </a:r>
            <a:r>
              <a:rPr lang="zh-CN" altLang="en-US" sz="2800">
                <a:latin typeface="宋体" panose="02010600030101010101" pitchFamily="2" charset="-122"/>
              </a:rPr>
              <a:t>、概括性格特征</a:t>
            </a:r>
            <a:endParaRPr lang="en-US" altLang="zh-CN" sz="2800">
              <a:latin typeface="宋体" panose="02010600030101010101" pitchFamily="2" charset="-122"/>
            </a:endParaRPr>
          </a:p>
          <a:p>
            <a:pPr marL="0" lvl="0" indent="0" algn="l" eaLnBrk="1" hangingPunct="1">
              <a:lnSpc>
                <a:spcPct val="150000"/>
              </a:lnSpc>
            </a:pPr>
            <a:r>
              <a:rPr lang="en-US" altLang="zh-CN" sz="2800">
                <a:latin typeface="宋体" panose="02010600030101010101" pitchFamily="2" charset="-122"/>
              </a:rPr>
              <a:t>    3</a:t>
            </a:r>
            <a:r>
              <a:rPr lang="zh-CN" altLang="en-US" sz="2800">
                <a:latin typeface="宋体" panose="02010600030101010101" pitchFamily="2" charset="-122"/>
              </a:rPr>
              <a:t>、点明描写手法</a:t>
            </a:r>
            <a:endParaRPr lang="en-US" altLang="zh-CN" sz="2800">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4341"/>
                                        </p:tgtEl>
                                        <p:attrNameLst>
                                          <p:attrName>style.visibility</p:attrName>
                                        </p:attrNameLst>
                                      </p:cBhvr>
                                      <p:to>
                                        <p:strVal val="visible"/>
                                      </p:to>
                                    </p:set>
                                    <p:animEffect transition="in" filter="blinds(horizontal)">
                                      <p:cBhvr additive="base">
                                        <p:cTn id="7" dur="5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657484" y="73167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417863" y="16065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417965" y="6528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赏析艺术手法</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417320" y="1381125"/>
            <a:ext cx="9109710" cy="1383665"/>
          </a:xfrm>
          <a:prstGeom prst="rect">
            <a:avLst/>
          </a:prstGeom>
          <a:noFill/>
        </p:spPr>
        <p:txBody>
          <a:bodyPr wrap="square" rtlCol="0">
            <a:spAutoFit/>
          </a:bodyPr>
          <a:lstStyle/>
          <a:p>
            <a:pPr algn="just">
              <a:lnSpc>
                <a:spcPct val="150000"/>
              </a:lnSpc>
            </a:pPr>
            <a:r>
              <a:rPr lang="zh-CN" altLang="zh-CN" sz="2800">
                <a:solidFill>
                  <a:prstClr val="black"/>
                </a:solidFill>
                <a:latin typeface="华文楷体" panose="02010600040101010101" pitchFamily="2" charset="-122"/>
                <a:ea typeface="华文楷体" panose="02010600040101010101" pitchFamily="2" charset="-122"/>
              </a:rPr>
              <a:t>为什么米考伯夫妇的形象令人过目难忘？请你结合课文具体描写，赏析狄更斯塑造人物的艺术手法</a:t>
            </a:r>
            <a:r>
              <a:rPr lang="zh-CN" altLang="zh-CN" sz="2800" smtClean="0">
                <a:solidFill>
                  <a:prstClr val="black"/>
                </a:solidFill>
                <a:latin typeface="华文楷体" panose="02010600040101010101" pitchFamily="2" charset="-122"/>
                <a:ea typeface="华文楷体" panose="02010600040101010101" pitchFamily="2" charset="-122"/>
              </a:rPr>
              <a:t>。</a:t>
            </a:r>
            <a:endParaRPr lang="en-US" altLang="zh-CN" sz="2800" smtClean="0">
              <a:solidFill>
                <a:prstClr val="black"/>
              </a:solidFill>
              <a:latin typeface="华文楷体" panose="02010600040101010101" pitchFamily="2" charset="-122"/>
              <a:ea typeface="华文楷体" panose="02010600040101010101" pitchFamily="2" charset="-122"/>
            </a:endParaRPr>
          </a:p>
        </p:txBody>
      </p:sp>
      <p:sp>
        <p:nvSpPr>
          <p:cNvPr id="12" name="文本框 11"/>
          <p:cNvSpPr txBox="1"/>
          <p:nvPr>
            <p:custDataLst>
              <p:tags r:id="rId10"/>
            </p:custDataLst>
          </p:nvPr>
        </p:nvSpPr>
        <p:spPr>
          <a:xfrm>
            <a:off x="1521460" y="3191510"/>
            <a:ext cx="9672955" cy="737235"/>
          </a:xfrm>
          <a:prstGeom prst="rect">
            <a:avLst/>
          </a:prstGeom>
          <a:noFill/>
        </p:spPr>
        <p:txBody>
          <a:bodyPr wrap="square" rtlCol="0">
            <a:spAutoFit/>
          </a:bodyPr>
          <a:lstStyle/>
          <a:p>
            <a:pPr algn="just">
              <a:lnSpc>
                <a:spcPct val="150000"/>
              </a:lnSpc>
            </a:pPr>
            <a:r>
              <a:rPr lang="zh-CN" altLang="en-US" sz="2800" smtClean="0">
                <a:solidFill>
                  <a:srgbClr val="C00000"/>
                </a:solidFill>
                <a:latin typeface="华文楷体" panose="02010600040101010101" pitchFamily="2" charset="-122"/>
                <a:ea typeface="华文楷体" panose="02010600040101010101" pitchFamily="2" charset="-122"/>
              </a:rPr>
              <a:t>装文雅、慕虚荣</a:t>
            </a:r>
            <a:r>
              <a:rPr lang="zh-CN" altLang="en-US" sz="2800" smtClean="0">
                <a:solidFill>
                  <a:prstClr val="black"/>
                </a:solidFill>
                <a:latin typeface="华文楷体" panose="02010600040101010101" pitchFamily="2" charset="-122"/>
                <a:ea typeface="华文楷体" panose="02010600040101010101" pitchFamily="2" charset="-122"/>
              </a:rPr>
              <a:t>：第</a:t>
            </a:r>
            <a:r>
              <a:rPr lang="en-US" altLang="zh-CN" sz="2800" smtClean="0">
                <a:solidFill>
                  <a:prstClr val="black"/>
                </a:solidFill>
                <a:latin typeface="华文楷体" panose="02010600040101010101" pitchFamily="2" charset="-122"/>
                <a:ea typeface="华文楷体" panose="02010600040101010101" pitchFamily="2" charset="-122"/>
              </a:rPr>
              <a:t>6</a:t>
            </a:r>
            <a:r>
              <a:rPr lang="zh-CN" altLang="en-US" sz="2800">
                <a:solidFill>
                  <a:prstClr val="black"/>
                </a:solidFill>
                <a:latin typeface="华文楷体" panose="02010600040101010101" pitchFamily="2" charset="-122"/>
                <a:ea typeface="华文楷体" panose="02010600040101010101" pitchFamily="2" charset="-122"/>
              </a:rPr>
              <a:t>段</a:t>
            </a:r>
            <a:r>
              <a:rPr lang="zh-CN" altLang="en-US" sz="2800" smtClean="0">
                <a:solidFill>
                  <a:prstClr val="black"/>
                </a:solidFill>
                <a:latin typeface="华文楷体" panose="02010600040101010101" pitchFamily="2" charset="-122"/>
                <a:ea typeface="华文楷体" panose="02010600040101010101" pitchFamily="2" charset="-122"/>
              </a:rPr>
              <a:t>、第</a:t>
            </a:r>
            <a:r>
              <a:rPr lang="en-US" altLang="zh-CN" sz="2800">
                <a:solidFill>
                  <a:prstClr val="black"/>
                </a:solidFill>
                <a:latin typeface="华文楷体" panose="02010600040101010101" pitchFamily="2" charset="-122"/>
                <a:ea typeface="华文楷体" panose="02010600040101010101" pitchFamily="2" charset="-122"/>
              </a:rPr>
              <a:t>8</a:t>
            </a:r>
            <a:r>
              <a:rPr lang="zh-CN" altLang="en-US" sz="2800" smtClean="0">
                <a:solidFill>
                  <a:prstClr val="black"/>
                </a:solidFill>
                <a:latin typeface="华文楷体" panose="02010600040101010101" pitchFamily="2" charset="-122"/>
                <a:ea typeface="华文楷体" panose="02010600040101010101" pitchFamily="2" charset="-122"/>
              </a:rPr>
              <a:t>段</a:t>
            </a:r>
            <a:r>
              <a:rPr lang="zh-CN" altLang="en-US" sz="280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第</a:t>
            </a:r>
            <a:r>
              <a:rPr lang="en-US" altLang="zh-CN" sz="2800" smtClean="0">
                <a:solidFill>
                  <a:prstClr val="black"/>
                </a:solidFill>
                <a:latin typeface="华文楷体" panose="02010600040101010101" pitchFamily="2" charset="-122"/>
                <a:ea typeface="华文楷体" panose="02010600040101010101" pitchFamily="2" charset="-122"/>
              </a:rPr>
              <a:t>10</a:t>
            </a:r>
            <a:r>
              <a:rPr lang="zh-CN" altLang="en-US" sz="2800">
                <a:solidFill>
                  <a:prstClr val="black"/>
                </a:solidFill>
                <a:latin typeface="华文楷体" panose="02010600040101010101" pitchFamily="2" charset="-122"/>
                <a:ea typeface="华文楷体" panose="02010600040101010101" pitchFamily="2" charset="-122"/>
              </a:rPr>
              <a:t>段、第</a:t>
            </a:r>
            <a:r>
              <a:rPr lang="en-US" altLang="zh-CN" sz="2800" smtClean="0">
                <a:solidFill>
                  <a:prstClr val="black"/>
                </a:solidFill>
                <a:latin typeface="华文楷体" panose="02010600040101010101" pitchFamily="2" charset="-122"/>
                <a:ea typeface="华文楷体" panose="02010600040101010101" pitchFamily="2" charset="-122"/>
              </a:rPr>
              <a:t>14</a:t>
            </a:r>
            <a:r>
              <a:rPr lang="zh-CN" altLang="en-US" sz="2800" smtClean="0">
                <a:solidFill>
                  <a:prstClr val="black"/>
                </a:solidFill>
                <a:latin typeface="华文楷体" panose="02010600040101010101" pitchFamily="2" charset="-122"/>
                <a:ea typeface="华文楷体" panose="02010600040101010101" pitchFamily="2" charset="-122"/>
              </a:rPr>
              <a:t>段</a:t>
            </a:r>
            <a:r>
              <a:rPr lang="zh-CN" altLang="en-US" sz="280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第</a:t>
            </a:r>
            <a:r>
              <a:rPr lang="en-US" altLang="zh-CN" sz="2800" smtClean="0">
                <a:solidFill>
                  <a:prstClr val="black"/>
                </a:solidFill>
                <a:latin typeface="华文楷体" panose="02010600040101010101" pitchFamily="2" charset="-122"/>
                <a:ea typeface="华文楷体" panose="02010600040101010101" pitchFamily="2" charset="-122"/>
              </a:rPr>
              <a:t>21</a:t>
            </a:r>
            <a:r>
              <a:rPr lang="zh-CN" altLang="en-US" sz="2800" smtClean="0">
                <a:solidFill>
                  <a:prstClr val="black"/>
                </a:solidFill>
                <a:latin typeface="华文楷体" panose="02010600040101010101" pitchFamily="2" charset="-122"/>
                <a:ea typeface="华文楷体" panose="02010600040101010101" pitchFamily="2" charset="-122"/>
              </a:rPr>
              <a:t>段</a:t>
            </a:r>
            <a:endParaRPr lang="zh-CN" altLang="en-US" sz="280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t="-8000" b="-8000"/>
          </a:stretch>
        </a:blipFill>
        <a:effectLst/>
      </p:bgPr>
    </p:bg>
    <p:spTree>
      <p:nvGrpSpPr>
        <p:cNvPr id="1" name=""/>
        <p:cNvGrpSpPr/>
        <p:nvPr>
          <p:custDataLst>
            <p:tags r:id="rId2"/>
          </p:custDataLst>
        </p:nvPr>
      </p:nvGrpSpPr>
      <p:grpSpPr>
        <a:xfrm>
          <a:off x="0" y="0"/>
          <a:ext cx="0" cy="0"/>
        </a:xfrm>
      </p:grpSpPr>
      <p:sp>
        <p:nvSpPr>
          <p:cNvPr id="85" name="文本框 84"/>
          <p:cNvSpPr txBox="1"/>
          <p:nvPr>
            <p:custDataLst>
              <p:tags r:id="rId3"/>
            </p:custDataLst>
          </p:nvPr>
        </p:nvSpPr>
        <p:spPr>
          <a:xfrm>
            <a:off x="623455" y="2181512"/>
            <a:ext cx="6693606" cy="2122805"/>
          </a:xfrm>
          <a:prstGeom prst="rect">
            <a:avLst/>
          </a:prstGeom>
          <a:noFill/>
        </p:spPr>
        <p:txBody>
          <a:bodyPr wrap="square" rtlCol="0">
            <a:spAutoFit/>
          </a:bodyPr>
          <a:lstStyle/>
          <a:p>
            <a:r>
              <a:rPr lang="zh-CN" altLang="en-US" sz="6600" b="1" smtClean="0">
                <a:solidFill>
                  <a:srgbClr val="FF0000"/>
                </a:solidFill>
                <a:latin typeface="微软雅黑" panose="020b0503020204020204" pitchFamily="34" charset="-122"/>
                <a:ea typeface="微软雅黑" panose="020b0503020204020204" pitchFamily="34" charset="-122"/>
              </a:rPr>
              <a:t>大</a:t>
            </a:r>
            <a:r>
              <a:rPr lang="zh-CN" altLang="en-US" sz="6600" b="1">
                <a:solidFill>
                  <a:srgbClr val="FF0000"/>
                </a:solidFill>
                <a:latin typeface="微软雅黑" panose="020b0503020204020204" pitchFamily="34" charset="-122"/>
                <a:ea typeface="微软雅黑" panose="020b0503020204020204" pitchFamily="34" charset="-122"/>
              </a:rPr>
              <a:t>卫</a:t>
            </a:r>
            <a:r>
              <a:rPr lang="en-US" altLang="zh-CN" sz="6600" b="1">
                <a:solidFill>
                  <a:srgbClr val="FF0000"/>
                </a:solidFill>
                <a:latin typeface="微软雅黑" panose="020b0503020204020204" pitchFamily="34" charset="-122"/>
                <a:ea typeface="微软雅黑" panose="020b0503020204020204" pitchFamily="34" charset="-122"/>
              </a:rPr>
              <a:t>•</a:t>
            </a:r>
            <a:r>
              <a:rPr lang="zh-CN" altLang="en-US" sz="6600" b="1">
                <a:solidFill>
                  <a:srgbClr val="FF0000"/>
                </a:solidFill>
                <a:latin typeface="微软雅黑" panose="020b0503020204020204" pitchFamily="34" charset="-122"/>
                <a:ea typeface="微软雅黑" panose="020b0503020204020204" pitchFamily="34" charset="-122"/>
              </a:rPr>
              <a:t>科波菲尔</a:t>
            </a:r>
            <a:r>
              <a:rPr lang="en-US" altLang="zh-CN" sz="6600" b="1">
                <a:solidFill>
                  <a:srgbClr val="FF0000"/>
                </a:solidFill>
                <a:latin typeface="微软雅黑" panose="020b0503020204020204" pitchFamily="34" charset="-122"/>
                <a:ea typeface="微软雅黑" panose="020b0503020204020204" pitchFamily="34" charset="-122"/>
              </a:rPr>
              <a:t>                  </a:t>
            </a:r>
          </a:p>
          <a:p>
            <a:r>
              <a:rPr lang="en-US" altLang="zh-CN" sz="6600" b="1">
                <a:solidFill>
                  <a:srgbClr val="FF0000"/>
                </a:solidFill>
                <a:latin typeface="微软雅黑" panose="020b0503020204020204" pitchFamily="34" charset="-122"/>
                <a:ea typeface="微软雅黑" panose="020b0503020204020204" pitchFamily="34" charset="-122"/>
              </a:rPr>
              <a:t>           </a:t>
            </a:r>
            <a:r>
              <a:rPr lang="zh-CN" altLang="en-US" sz="6600" b="1">
                <a:solidFill>
                  <a:srgbClr val="FF0000"/>
                </a:solidFill>
                <a:latin typeface="微软雅黑" panose="020b0503020204020204" pitchFamily="34" charset="-122"/>
                <a:ea typeface="微软雅黑" panose="020b0503020204020204" pitchFamily="34" charset="-122"/>
              </a:rPr>
              <a:t>（节选）</a:t>
            </a:r>
          </a:p>
        </p:txBody>
      </p:sp>
      <p:sp>
        <p:nvSpPr>
          <p:cNvPr id="10" name="矩形 9"/>
          <p:cNvSpPr/>
          <p:nvPr>
            <p:custDataLst>
              <p:tags r:id="rId4"/>
            </p:custDataLst>
          </p:nvPr>
        </p:nvSpPr>
        <p:spPr>
          <a:xfrm>
            <a:off x="627380" y="1003300"/>
            <a:ext cx="11564620" cy="5308600"/>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1000"/>
                                  </p:stCondLst>
                                  <p:childTnLst>
                                    <p:set>
                                      <p:cBhvr>
                                        <p:cTn id="6" dur="1" fill="hold">
                                          <p:stCondLst>
                                            <p:cond delay="0"/>
                                          </p:stCondLst>
                                        </p:cTn>
                                        <p:tgtEl>
                                          <p:spTgt spid="85"/>
                                        </p:tgtEl>
                                        <p:attrNameLst>
                                          <p:attrName>style.visibility</p:attrName>
                                        </p:attrNameLst>
                                      </p:cBhvr>
                                      <p:to>
                                        <p:strVal val="visible"/>
                                      </p:to>
                                    </p:set>
                                    <p:anim calcmode="lin" valueType="num">
                                      <p:cBhvr>
                                        <p:cTn id="7" dur="1000" fill="hold"/>
                                        <p:tgtEl>
                                          <p:spTgt spid="85"/>
                                        </p:tgtEl>
                                        <p:attrNameLst>
                                          <p:attrName>ppt_x</p:attrName>
                                        </p:attrNameLst>
                                      </p:cBhvr>
                                      <p:tavLst>
                                        <p:tav tm="0">
                                          <p:val>
                                            <p:strVal val="#ppt_x-.2"/>
                                          </p:val>
                                        </p:tav>
                                        <p:tav tm="100000">
                                          <p:val>
                                            <p:strVal val="#ppt_x"/>
                                          </p:val>
                                        </p:tav>
                                      </p:tavLst>
                                    </p:anim>
                                    <p:anim calcmode="lin" valueType="num">
                                      <p:cBhvr>
                                        <p:cTn id="8"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9"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690504" y="8173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423578" y="11747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623070" y="97666"/>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赏析艺术手法</a:t>
            </a:r>
            <a:endParaRPr lang="zh-CN" altLang="en-US" sz="3000">
              <a:solidFill>
                <a:prstClr val="black"/>
              </a:solidFill>
              <a:latin typeface="黑体" panose="02010609060101010101" pitchFamily="49" charset="-122"/>
              <a:ea typeface="黑体" panose="02010609060101010101" pitchFamily="49" charset="-122"/>
            </a:endParaRPr>
          </a:p>
        </p:txBody>
      </p:sp>
      <p:graphicFrame>
        <p:nvGraphicFramePr>
          <p:cNvPr id="2" name="表格 1"/>
          <p:cNvGraphicFramePr>
            <a:graphicFrameLocks noGrp="1"/>
          </p:cNvGraphicFramePr>
          <p:nvPr>
            <p:custDataLst>
              <p:tags r:id="rId9"/>
            </p:custDataLst>
          </p:nvPr>
        </p:nvGraphicFramePr>
        <p:xfrm>
          <a:off x="1522730" y="1496695"/>
          <a:ext cx="9881870" cy="4152900"/>
        </p:xfrm>
        <a:graphic>
          <a:graphicData uri="http://schemas.openxmlformats.org/drawingml/2006/table">
            <a:tbl>
              <a:tblPr firstRow="1" firstCol="1" bandRow="1">
                <a:tableStyleId>{5940675A-B579-460E-94D1-54222C63F5DA}</a:tableStyleId>
              </a:tblPr>
              <a:tblGrid>
                <a:gridCol w="1875155"/>
                <a:gridCol w="1551940"/>
                <a:gridCol w="4607560"/>
                <a:gridCol w="1847215"/>
              </a:tblGrid>
              <a:tr h="1038225">
                <a:tc>
                  <a:txBody>
                    <a:bodyPr vert="horz" wrap="square"/>
                    <a:lstStyle/>
                    <a:p>
                      <a:pPr indent="0" algn="ctr">
                        <a:lnSpc>
                          <a:spcPct val="100000"/>
                        </a:lnSpc>
                        <a:spcAft>
                          <a:spcPct val="0"/>
                        </a:spcAft>
                      </a:pPr>
                      <a:r>
                        <a:rPr lang="zh-CN" sz="2400" kern="100">
                          <a:effectLst/>
                          <a:latin typeface="华文楷体" panose="02010600040101010101" pitchFamily="2" charset="-122"/>
                          <a:ea typeface="华文楷体" panose="02010600040101010101" pitchFamily="2" charset="-122"/>
                        </a:rPr>
                        <a:t>人物</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性格特点</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外部特征（外貌、语言、行动）夸张化、漫画化描写</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反复强化</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r>
              <a:tr h="1038225">
                <a:tc rowSpan="2">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米考伯</a:t>
                      </a:r>
                      <a:r>
                        <a:rPr lang="zh-CN" sz="2400" kern="100" smtClean="0">
                          <a:effectLst/>
                          <a:latin typeface="华文楷体" panose="02010600040101010101" pitchFamily="2" charset="-122"/>
                          <a:ea typeface="华文楷体" panose="02010600040101010101" pitchFamily="2" charset="-122"/>
                        </a:rPr>
                        <a:t>先生</a:t>
                      </a:r>
                      <a:endParaRPr lang="zh-CN" sz="2400" kern="100" smtClean="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爱慕虚荣</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en-US" sz="2400" kern="100">
                          <a:effectLst/>
                          <a:latin typeface="华文楷体" panose="02010600040101010101" pitchFamily="2" charset="-122"/>
                          <a:ea typeface="华文楷体" panose="02010600040101010101" pitchFamily="2" charset="-122"/>
                        </a:rPr>
                        <a:t> </a:t>
                      </a:r>
                      <a:endParaRPr lang="en-US"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第</a:t>
                      </a:r>
                      <a:r>
                        <a:rPr lang="en-US" sz="2400" kern="100">
                          <a:effectLst/>
                          <a:latin typeface="华文楷体" panose="02010600040101010101" pitchFamily="2" charset="-122"/>
                          <a:ea typeface="华文楷体" panose="02010600040101010101" pitchFamily="2" charset="-122"/>
                        </a:rPr>
                        <a:t>  </a:t>
                      </a:r>
                      <a:r>
                        <a:rPr lang="zh-CN" sz="2400" kern="100">
                          <a:effectLst/>
                          <a:latin typeface="华文楷体" panose="02010600040101010101" pitchFamily="2" charset="-122"/>
                          <a:ea typeface="华文楷体" panose="02010600040101010101" pitchFamily="2" charset="-122"/>
                        </a:rPr>
                        <a:t>段：</a:t>
                      </a:r>
                    </a:p>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第</a:t>
                      </a:r>
                      <a:r>
                        <a:rPr lang="en-US" sz="2400" kern="100">
                          <a:effectLst/>
                          <a:latin typeface="华文楷体" panose="02010600040101010101" pitchFamily="2" charset="-122"/>
                          <a:ea typeface="华文楷体" panose="02010600040101010101" pitchFamily="2" charset="-122"/>
                        </a:rPr>
                        <a:t>  </a:t>
                      </a:r>
                      <a:r>
                        <a:rPr lang="zh-CN" sz="2400" kern="100">
                          <a:effectLst/>
                          <a:latin typeface="华文楷体" panose="02010600040101010101" pitchFamily="2" charset="-122"/>
                          <a:ea typeface="华文楷体" panose="02010600040101010101" pitchFamily="2" charset="-122"/>
                        </a:rPr>
                        <a:t>段</a:t>
                      </a:r>
                      <a:r>
                        <a:rPr lang="zh-CN" sz="2400" kern="100" smtClean="0">
                          <a:effectLst/>
                          <a:latin typeface="华文楷体" panose="02010600040101010101" pitchFamily="2" charset="-122"/>
                          <a:ea typeface="华文楷体" panose="02010600040101010101" pitchFamily="2" charset="-122"/>
                        </a:rPr>
                        <a:t>：</a:t>
                      </a:r>
                    </a:p>
                  </a:txBody>
                  <a:tcPr marL="68580" marR="68580" marT="0" marB="0" anchor="ctr"/>
                </a:tc>
              </a:tr>
              <a:tr h="1038225">
                <a:tc vMerge="1">
                  <a:txBody>
                    <a:bodyPr vert="horz" wrap="square"/>
                    <a:lstStyle/>
                    <a:p>
                      <a:endParaRPr lang="zh-CN"/>
                    </a:p>
                  </a:txBody>
                  <a:tcPr marL="68580" marR="68580" marT="0" marB="0" anchor="ctr"/>
                </a:tc>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米考伯式“乐观”</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en-US" sz="2400" kern="100">
                          <a:effectLst/>
                          <a:latin typeface="华文楷体" panose="02010600040101010101" pitchFamily="2" charset="-122"/>
                          <a:ea typeface="华文楷体" panose="02010600040101010101" pitchFamily="2" charset="-122"/>
                        </a:rPr>
                        <a:t> </a:t>
                      </a:r>
                      <a:endParaRPr lang="en-US"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altLang="zh-CN" sz="2400" kern="100" smtClean="0">
                          <a:effectLst/>
                          <a:latin typeface="华文楷体" panose="02010600040101010101" pitchFamily="2" charset="-122"/>
                          <a:ea typeface="华文楷体" panose="02010600040101010101" pitchFamily="2" charset="-122"/>
                        </a:rPr>
                        <a:t>第</a:t>
                      </a:r>
                      <a:r>
                        <a:rPr lang="en-US" altLang="zh-CN" sz="2400" kern="100" smtClean="0">
                          <a:effectLst/>
                          <a:latin typeface="华文楷体" panose="02010600040101010101" pitchFamily="2" charset="-122"/>
                          <a:ea typeface="华文楷体" panose="02010600040101010101" pitchFamily="2" charset="-122"/>
                        </a:rPr>
                        <a:t>  </a:t>
                      </a:r>
                      <a:r>
                        <a:rPr lang="zh-CN" altLang="zh-CN" sz="2400" kern="100" smtClean="0">
                          <a:effectLst/>
                          <a:latin typeface="华文楷体" panose="02010600040101010101" pitchFamily="2" charset="-122"/>
                          <a:ea typeface="华文楷体" panose="02010600040101010101" pitchFamily="2" charset="-122"/>
                        </a:rPr>
                        <a:t>段：</a:t>
                      </a:r>
                    </a:p>
                    <a:p>
                      <a:pPr indent="0" algn="just">
                        <a:lnSpc>
                          <a:spcPct val="100000"/>
                        </a:lnSpc>
                        <a:spcAft>
                          <a:spcPct val="0"/>
                        </a:spcAft>
                      </a:pPr>
                      <a:r>
                        <a:rPr lang="zh-CN" altLang="zh-CN" sz="2400" kern="100" smtClean="0">
                          <a:effectLst/>
                          <a:latin typeface="华文楷体" panose="02010600040101010101" pitchFamily="2" charset="-122"/>
                          <a:ea typeface="华文楷体" panose="02010600040101010101" pitchFamily="2" charset="-122"/>
                        </a:rPr>
                        <a:t>第</a:t>
                      </a:r>
                      <a:r>
                        <a:rPr lang="en-US" altLang="zh-CN" sz="2400" kern="100" smtClean="0">
                          <a:effectLst/>
                          <a:latin typeface="华文楷体" panose="02010600040101010101" pitchFamily="2" charset="-122"/>
                          <a:ea typeface="华文楷体" panose="02010600040101010101" pitchFamily="2" charset="-122"/>
                        </a:rPr>
                        <a:t>  </a:t>
                      </a:r>
                      <a:r>
                        <a:rPr lang="zh-CN" altLang="zh-CN" sz="2400" kern="100" smtClean="0">
                          <a:effectLst/>
                          <a:latin typeface="华文楷体" panose="02010600040101010101" pitchFamily="2" charset="-122"/>
                          <a:ea typeface="华文楷体" panose="02010600040101010101" pitchFamily="2" charset="-122"/>
                        </a:rPr>
                        <a:t>段：</a:t>
                      </a:r>
                    </a:p>
                  </a:txBody>
                  <a:tcPr marL="68580" marR="68580" marT="0" marB="0" anchor="ctr"/>
                </a:tc>
              </a:tr>
              <a:tr h="1038225">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米考伯太太</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en-US" sz="2400" kern="100">
                          <a:effectLst/>
                          <a:latin typeface="华文楷体" panose="02010600040101010101" pitchFamily="2" charset="-122"/>
                          <a:ea typeface="华文楷体" panose="02010600040101010101" pitchFamily="2" charset="-122"/>
                        </a:rPr>
                        <a:t> </a:t>
                      </a:r>
                      <a:endParaRPr lang="en-US"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en-US" sz="2400" kern="100">
                          <a:effectLst/>
                          <a:latin typeface="华文楷体" panose="02010600040101010101" pitchFamily="2" charset="-122"/>
                          <a:ea typeface="华文楷体" panose="02010600040101010101" pitchFamily="2" charset="-122"/>
                        </a:rPr>
                        <a:t> </a:t>
                      </a:r>
                      <a:endParaRPr lang="en-US"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altLang="zh-CN" sz="2400" kern="100" smtClean="0">
                          <a:effectLst/>
                          <a:latin typeface="华文楷体" panose="02010600040101010101" pitchFamily="2" charset="-122"/>
                          <a:ea typeface="华文楷体" panose="02010600040101010101" pitchFamily="2" charset="-122"/>
                        </a:rPr>
                        <a:t>第</a:t>
                      </a:r>
                      <a:r>
                        <a:rPr lang="en-US" altLang="zh-CN" sz="2400" kern="100" smtClean="0">
                          <a:effectLst/>
                          <a:latin typeface="华文楷体" panose="02010600040101010101" pitchFamily="2" charset="-122"/>
                          <a:ea typeface="华文楷体" panose="02010600040101010101" pitchFamily="2" charset="-122"/>
                        </a:rPr>
                        <a:t>  </a:t>
                      </a:r>
                      <a:r>
                        <a:rPr lang="zh-CN" altLang="zh-CN" sz="2400" kern="100" smtClean="0">
                          <a:effectLst/>
                          <a:latin typeface="华文楷体" panose="02010600040101010101" pitchFamily="2" charset="-122"/>
                          <a:ea typeface="华文楷体" panose="02010600040101010101" pitchFamily="2" charset="-122"/>
                        </a:rPr>
                        <a:t>段：</a:t>
                      </a:r>
                    </a:p>
                    <a:p>
                      <a:pPr indent="0" algn="just">
                        <a:lnSpc>
                          <a:spcPct val="100000"/>
                        </a:lnSpc>
                        <a:spcAft>
                          <a:spcPct val="0"/>
                        </a:spcAft>
                      </a:pPr>
                      <a:r>
                        <a:rPr lang="zh-CN" altLang="zh-CN" sz="2400" kern="100" smtClean="0">
                          <a:effectLst/>
                          <a:latin typeface="华文楷体" panose="02010600040101010101" pitchFamily="2" charset="-122"/>
                          <a:ea typeface="华文楷体" panose="02010600040101010101" pitchFamily="2" charset="-122"/>
                        </a:rPr>
                        <a:t>第</a:t>
                      </a:r>
                      <a:r>
                        <a:rPr lang="en-US" altLang="zh-CN" sz="2400" kern="100" smtClean="0">
                          <a:effectLst/>
                          <a:latin typeface="华文楷体" panose="02010600040101010101" pitchFamily="2" charset="-122"/>
                          <a:ea typeface="华文楷体" panose="02010600040101010101" pitchFamily="2" charset="-122"/>
                        </a:rPr>
                        <a:t>  </a:t>
                      </a:r>
                      <a:r>
                        <a:rPr lang="zh-CN" altLang="zh-CN" sz="2400" kern="100" smtClean="0">
                          <a:effectLst/>
                          <a:latin typeface="华文楷体" panose="02010600040101010101" pitchFamily="2" charset="-122"/>
                          <a:ea typeface="华文楷体" panose="02010600040101010101" pitchFamily="2" charset="-122"/>
                        </a:rPr>
                        <a:t>段：</a:t>
                      </a:r>
                    </a:p>
                  </a:txBody>
                  <a:tcPr marL="68580" marR="68580" marT="0" marB="0" anchor="ctr"/>
                </a:tc>
              </a:tr>
            </a:tbl>
          </a:graphicData>
        </a:graphic>
      </p:graphicFrame>
      <p:sp>
        <p:nvSpPr>
          <p:cNvPr id="3" name="文本框 2"/>
          <p:cNvSpPr txBox="1"/>
          <p:nvPr>
            <p:custDataLst>
              <p:tags r:id="rId10"/>
            </p:custDataLst>
          </p:nvPr>
        </p:nvSpPr>
        <p:spPr>
          <a:xfrm>
            <a:off x="1957260" y="937964"/>
            <a:ext cx="5222673" cy="461665"/>
          </a:xfrm>
          <a:prstGeom prst="rect">
            <a:avLst/>
          </a:prstGeom>
          <a:noFill/>
        </p:spPr>
        <p:txBody>
          <a:bodyPr wrap="square" rtlCol="0">
            <a:spAutoFit/>
          </a:bodyPr>
          <a:lstStyle/>
          <a:p>
            <a:r>
              <a:rPr lang="zh-CN" altLang="en-US" sz="2400">
                <a:latin typeface="华文楷体" panose="02010600040101010101" pitchFamily="2" charset="-122"/>
                <a:ea typeface="华文楷体" panose="02010600040101010101" pitchFamily="2" charset="-122"/>
              </a:rPr>
              <a:t>结合课文具体内容，完成下面表格。</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900439" y="63070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32623" y="16065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93710" y="65281"/>
            <a:ext cx="5556738" cy="553085"/>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米考伯</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495935" y="890270"/>
            <a:ext cx="5454015" cy="4225925"/>
          </a:xfrm>
          <a:prstGeom prst="rect">
            <a:avLst/>
          </a:prstGeom>
          <a:noFill/>
        </p:spPr>
        <p:txBody>
          <a:bodyPr wrap="square" rtlCol="0">
            <a:spAutoFit/>
          </a:bodyPr>
          <a:lstStyle/>
          <a:p>
            <a:pPr marL="342900" indent="-342900" algn="just">
              <a:lnSpc>
                <a:spcPct val="120000"/>
              </a:lnSpc>
              <a:spcBef>
                <a:spcPct val="0"/>
              </a:spcBef>
              <a:spcAft>
                <a:spcPct val="0"/>
              </a:spcAft>
              <a:buFont typeface="Wingdings" panose="05000000000000000000" pitchFamily="2" charset="2"/>
              <a:buChar char="Ø"/>
            </a:pP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6</a:t>
            </a:r>
            <a:r>
              <a:rPr lang="zh-CN" altLang="en-US" sz="2800">
                <a:solidFill>
                  <a:srgbClr val="1784AD"/>
                </a:solidFill>
                <a:latin typeface="华文楷体" panose="02010600040101010101" pitchFamily="2" charset="-122"/>
                <a:ea typeface="华文楷体" panose="02010600040101010101" pitchFamily="2" charset="-122"/>
              </a:rPr>
              <a:t>段）</a:t>
            </a:r>
            <a:r>
              <a:rPr lang="en-US" altLang="zh-CN" sz="2800" smtClean="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他</a:t>
            </a:r>
            <a:r>
              <a:rPr lang="zh-CN" altLang="en-US" sz="2800">
                <a:solidFill>
                  <a:prstClr val="black"/>
                </a:solidFill>
                <a:latin typeface="华文楷体" panose="02010600040101010101" pitchFamily="2" charset="-122"/>
                <a:ea typeface="华文楷体" panose="02010600040101010101" pitchFamily="2" charset="-122"/>
              </a:rPr>
              <a:t>的</a:t>
            </a:r>
            <a:r>
              <a:rPr lang="zh-CN" altLang="en-US" sz="2800">
                <a:latin typeface="华文楷体" panose="02010600040101010101" pitchFamily="2" charset="-122"/>
                <a:ea typeface="华文楷体" panose="02010600040101010101" pitchFamily="2" charset="-122"/>
              </a:rPr>
              <a:t>衣服破旧，但装了一条颇为神气的衬衣硬领。他手里拿着一根很有气派的手杖，手杖上</a:t>
            </a:r>
            <a:r>
              <a:rPr lang="zh-CN" altLang="en-US" sz="2800" smtClean="0">
                <a:latin typeface="华文楷体" panose="02010600040101010101" pitchFamily="2" charset="-122"/>
                <a:ea typeface="华文楷体" panose="02010600040101010101" pitchFamily="2" charset="-122"/>
              </a:rPr>
              <a:t>系</a:t>
            </a:r>
            <a:r>
              <a:rPr lang="zh-CN" altLang="en-US" sz="2800">
                <a:latin typeface="华文楷体" panose="02010600040101010101" pitchFamily="2" charset="-122"/>
                <a:ea typeface="华文楷体" panose="02010600040101010101" pitchFamily="2" charset="-122"/>
              </a:rPr>
              <a:t>有</a:t>
            </a:r>
            <a:r>
              <a:rPr lang="zh-CN" altLang="en-US" sz="2800" smtClean="0">
                <a:latin typeface="华文楷体" panose="02010600040101010101" pitchFamily="2" charset="-122"/>
                <a:ea typeface="华文楷体" panose="02010600040101010101" pitchFamily="2" charset="-122"/>
              </a:rPr>
              <a:t>一对</a:t>
            </a:r>
            <a:r>
              <a:rPr lang="zh-CN" altLang="en-US" sz="2800">
                <a:latin typeface="华文楷体" panose="02010600040101010101" pitchFamily="2" charset="-122"/>
                <a:ea typeface="华文楷体" panose="02010600040101010101" pitchFamily="2" charset="-122"/>
              </a:rPr>
              <a:t>已褪色的大穗子，他的外套的前襟</a:t>
            </a:r>
            <a:r>
              <a:rPr lang="zh-CN" altLang="en-US" sz="2800" smtClean="0">
                <a:latin typeface="华文楷体" panose="02010600040101010101" pitchFamily="2" charset="-122"/>
                <a:ea typeface="华文楷体" panose="02010600040101010101" pitchFamily="2" charset="-122"/>
              </a:rPr>
              <a:t>上还</a:t>
            </a:r>
            <a:r>
              <a:rPr lang="zh-CN" altLang="en-US" sz="2800">
                <a:latin typeface="华文楷体" panose="02010600040101010101" pitchFamily="2" charset="-122"/>
                <a:ea typeface="华文楷体" panose="02010600040101010101" pitchFamily="2" charset="-122"/>
              </a:rPr>
              <a:t>挂着一副有柄的单片眼镜</a:t>
            </a:r>
            <a:r>
              <a:rPr lang="en-US" altLang="zh-CN" sz="2800">
                <a:latin typeface="华文楷体" panose="02010600040101010101" pitchFamily="2" charset="-122"/>
                <a:ea typeface="华文楷体" panose="02010600040101010101" pitchFamily="2" charset="-122"/>
              </a:rPr>
              <a:t>——</a:t>
            </a:r>
            <a:r>
              <a:rPr lang="zh-CN" altLang="en-US" sz="2800">
                <a:latin typeface="华文楷体" panose="02010600040101010101" pitchFamily="2" charset="-122"/>
                <a:ea typeface="华文楷体" panose="02010600040101010101" pitchFamily="2" charset="-122"/>
              </a:rPr>
              <a:t>我后来发现，这只是用作装饰的</a:t>
            </a:r>
            <a:r>
              <a:rPr lang="zh-CN" altLang="en-US" sz="2800" smtClean="0">
                <a:latin typeface="华文楷体" panose="02010600040101010101" pitchFamily="2" charset="-122"/>
                <a:ea typeface="华文楷体" panose="02010600040101010101" pitchFamily="2" charset="-122"/>
              </a:rPr>
              <a:t>，</a:t>
            </a:r>
            <a:r>
              <a:rPr lang="en-US" altLang="zh-CN" sz="2800" smtClean="0">
                <a:solidFill>
                  <a:prstClr val="black"/>
                </a:solidFill>
                <a:latin typeface="华文楷体" panose="02010600040101010101" pitchFamily="2" charset="-122"/>
                <a:ea typeface="华文楷体" panose="02010600040101010101" pitchFamily="2" charset="-122"/>
              </a:rPr>
              <a:t>……</a:t>
            </a:r>
          </a:p>
        </p:txBody>
      </p:sp>
      <p:sp>
        <p:nvSpPr>
          <p:cNvPr id="11" name="矩形 10"/>
          <p:cNvSpPr/>
          <p:nvPr>
            <p:custDataLst>
              <p:tags r:id="rId10"/>
            </p:custDataLst>
          </p:nvPr>
        </p:nvSpPr>
        <p:spPr>
          <a:xfrm>
            <a:off x="978535" y="5375910"/>
            <a:ext cx="2240280" cy="583565"/>
          </a:xfrm>
          <a:prstGeom prst="rect">
            <a:avLst/>
          </a:prstGeom>
        </p:spPr>
        <p:txBody>
          <a:bodyPr wrap="square">
            <a:spAutoFit/>
          </a:bodyPr>
          <a:lstStyle/>
          <a:p>
            <a:r>
              <a:rPr lang="zh-CN" altLang="en-US" sz="3200" b="1" smtClean="0">
                <a:solidFill>
                  <a:srgbClr val="C00000"/>
                </a:solidFill>
                <a:latin typeface="华文楷体" panose="02010600040101010101" pitchFamily="2" charset="-122"/>
                <a:ea typeface="华文楷体" panose="02010600040101010101" pitchFamily="2" charset="-122"/>
              </a:rPr>
              <a:t>衣着打扮</a:t>
            </a:r>
          </a:p>
        </p:txBody>
      </p:sp>
      <p:sp>
        <p:nvSpPr>
          <p:cNvPr id="2" name="文本框 1"/>
          <p:cNvSpPr txBox="1"/>
          <p:nvPr>
            <p:custDataLst>
              <p:tags r:id="rId11"/>
            </p:custDataLst>
          </p:nvPr>
        </p:nvSpPr>
        <p:spPr>
          <a:xfrm>
            <a:off x="6638925" y="654050"/>
            <a:ext cx="5112385" cy="6123940"/>
          </a:xfrm>
          <a:prstGeom prst="rect">
            <a:avLst/>
          </a:prstGeom>
          <a:noFill/>
          <a:ln w="28575" cmpd="sng">
            <a:solidFill>
              <a:schemeClr val="accent1">
                <a:shade val="50000"/>
              </a:schemeClr>
            </a:solidFill>
            <a:prstDash val="solid"/>
          </a:ln>
        </p:spPr>
        <p:txBody>
          <a:bodyPr wrap="square" rtlCol="0">
            <a:spAutoFit/>
          </a:bodyPr>
          <a:lstStyle/>
          <a:p>
            <a:pPr algn="just"/>
            <a:r>
              <a:rPr lang="zh-CN" altLang="en-US" sz="2800" b="1" smtClean="0">
                <a:solidFill>
                  <a:srgbClr val="C00000"/>
                </a:solidFill>
                <a:latin typeface="华文楷体" panose="02010600040101010101" pitchFamily="2" charset="-122"/>
                <a:ea typeface="华文楷体" panose="02010600040101010101" pitchFamily="2" charset="-122"/>
              </a:rPr>
              <a:t>批注</a:t>
            </a:r>
            <a:r>
              <a:rPr lang="zh-CN" altLang="en-US" sz="2800" b="1">
                <a:solidFill>
                  <a:srgbClr val="C00000"/>
                </a:solidFill>
                <a:latin typeface="华文楷体" panose="02010600040101010101" pitchFamily="2" charset="-122"/>
                <a:ea typeface="华文楷体" panose="02010600040101010101" pitchFamily="2" charset="-122"/>
              </a:rPr>
              <a:t>分享：</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“衣服破旧”，分明经济拮据，可“装了一条颇为神气的衬衣硬领”，“拿着一根很有气派的手杖”，“挂着一副有柄的单片眼镜”，这又</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分明是想</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装得很气派、很讲究，一副英国上流社会绅士的派头。</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装门面、装</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体面、装文雅、装气派，真是特别能装！但破旧的衣服、褪色的大穗子又透着打肿脸充胖子，装得很是力不从心。总之，这样的衣着打扮反映了人物爱慕虚荣的心理。</a:t>
            </a:r>
            <a:endPar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amond(in)">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480695" y="549910"/>
            <a:ext cx="4756785" cy="27305"/>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39462" y="8382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0" y="-124"/>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米考伯</a:t>
            </a:r>
          </a:p>
        </p:txBody>
      </p:sp>
      <p:sp>
        <p:nvSpPr>
          <p:cNvPr id="9" name="文本框 8"/>
          <p:cNvSpPr txBox="1"/>
          <p:nvPr>
            <p:custDataLst>
              <p:tags r:id="rId9"/>
            </p:custDataLst>
          </p:nvPr>
        </p:nvSpPr>
        <p:spPr>
          <a:xfrm>
            <a:off x="323850" y="969010"/>
            <a:ext cx="4319905" cy="3322955"/>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Ø"/>
            </a:pPr>
            <a:r>
              <a:rPr lang="zh-CN" altLang="en-US" sz="2800" smtClean="0">
                <a:solidFill>
                  <a:srgbClr val="1784AD"/>
                </a:solidFill>
                <a:latin typeface="华文楷体" panose="02010600040101010101" pitchFamily="2" charset="-122"/>
                <a:ea typeface="华文楷体" panose="02010600040101010101" pitchFamily="2" charset="-122"/>
              </a:rPr>
              <a:t>（</a:t>
            </a: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21</a:t>
            </a:r>
            <a:r>
              <a:rPr lang="zh-CN" altLang="en-US" sz="2800">
                <a:solidFill>
                  <a:srgbClr val="1784AD"/>
                </a:solidFill>
                <a:latin typeface="华文楷体" panose="02010600040101010101" pitchFamily="2" charset="-122"/>
                <a:ea typeface="华文楷体" panose="02010600040101010101" pitchFamily="2" charset="-122"/>
              </a:rPr>
              <a:t>段</a:t>
            </a:r>
            <a:r>
              <a:rPr lang="zh-CN" altLang="en-US" sz="2800" smtClean="0">
                <a:solidFill>
                  <a:srgbClr val="1784AD"/>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于是</a:t>
            </a:r>
            <a:r>
              <a:rPr lang="zh-CN" altLang="en-US" sz="2800">
                <a:solidFill>
                  <a:prstClr val="black"/>
                </a:solidFill>
                <a:latin typeface="华文楷体" panose="02010600040101010101" pitchFamily="2" charset="-122"/>
                <a:ea typeface="华文楷体" panose="02010600040101010101" pitchFamily="2" charset="-122"/>
              </a:rPr>
              <a:t>，他便戴上帽子，腋下夹着手杖，腰杆儿笔挺地走出来。离开账房后，他还哼起了一支曲子。</a:t>
            </a:r>
          </a:p>
        </p:txBody>
      </p:sp>
      <p:sp>
        <p:nvSpPr>
          <p:cNvPr id="2" name="矩形 1"/>
          <p:cNvSpPr/>
          <p:nvPr>
            <p:custDataLst>
              <p:tags r:id="rId10"/>
            </p:custDataLst>
          </p:nvPr>
        </p:nvSpPr>
        <p:spPr>
          <a:xfrm>
            <a:off x="773935" y="4683889"/>
            <a:ext cx="1809631" cy="737235"/>
          </a:xfrm>
          <a:prstGeom prst="rect">
            <a:avLst/>
          </a:prstGeom>
        </p:spPr>
        <p:txBody>
          <a:bodyPr wrap="square">
            <a:spAutoFit/>
          </a:bodyPr>
          <a:lstStyle/>
          <a:p>
            <a:pPr>
              <a:lnSpc>
                <a:spcPct val="150000"/>
              </a:lnSpc>
            </a:pPr>
            <a:r>
              <a:rPr lang="zh-CN" altLang="en-US" sz="2800" b="1" smtClean="0">
                <a:solidFill>
                  <a:srgbClr val="C00000"/>
                </a:solidFill>
                <a:latin typeface="华文楷体" panose="02010600040101010101" pitchFamily="2" charset="-122"/>
                <a:ea typeface="华文楷体" panose="02010600040101010101" pitchFamily="2" charset="-122"/>
              </a:rPr>
              <a:t>行为举止</a:t>
            </a:r>
            <a:endParaRPr lang="zh-CN" altLang="en-US" sz="2800" b="1">
              <a:solidFill>
                <a:srgbClr val="C00000"/>
              </a:solidFill>
              <a:latin typeface="华文楷体" panose="02010600040101010101" pitchFamily="2" charset="-122"/>
              <a:ea typeface="华文楷体" panose="02010600040101010101" pitchFamily="2" charset="-122"/>
            </a:endParaRPr>
          </a:p>
        </p:txBody>
      </p:sp>
      <p:sp>
        <p:nvSpPr>
          <p:cNvPr id="11" name="文本框 10"/>
          <p:cNvSpPr txBox="1"/>
          <p:nvPr>
            <p:custDataLst>
              <p:tags r:id="rId11"/>
            </p:custDataLst>
          </p:nvPr>
        </p:nvSpPr>
        <p:spPr>
          <a:xfrm>
            <a:off x="6216650" y="1054735"/>
            <a:ext cx="4735830" cy="2889885"/>
          </a:xfrm>
          <a:prstGeom prst="rect">
            <a:avLst/>
          </a:prstGeom>
          <a:noFill/>
          <a:ln w="28575" cmpd="sng">
            <a:solidFill>
              <a:schemeClr val="accent1">
                <a:shade val="50000"/>
              </a:schemeClr>
            </a:solidFill>
            <a:prstDash val="solid"/>
          </a:ln>
        </p:spPr>
        <p:txBody>
          <a:bodyPr wrap="square" rtlCol="0">
            <a:spAutoFit/>
          </a:bodyPr>
          <a:lstStyle/>
          <a:p>
            <a:pPr algn="just">
              <a:lnSpc>
                <a:spcPct val="130000"/>
              </a:lnSpc>
              <a:spcBef>
                <a:spcPct val="0"/>
              </a:spcBef>
              <a:spcAft>
                <a:spcPct val="0"/>
              </a:spcAft>
            </a:pPr>
            <a:r>
              <a:rPr lang="zh-CN" altLang="en-US" sz="2800" b="1" smtClean="0">
                <a:solidFill>
                  <a:srgbClr val="C00000"/>
                </a:solidFill>
                <a:latin typeface="华文楷体" panose="02010600040101010101" pitchFamily="2" charset="-122"/>
                <a:ea typeface="华文楷体" panose="02010600040101010101" pitchFamily="2" charset="-122"/>
              </a:rPr>
              <a:t>批注</a:t>
            </a:r>
            <a:r>
              <a:rPr lang="zh-CN" altLang="en-US" sz="2800" b="1">
                <a:solidFill>
                  <a:srgbClr val="C00000"/>
                </a:solidFill>
                <a:latin typeface="华文楷体" panose="02010600040101010101" pitchFamily="2" charset="-122"/>
                <a:ea typeface="华文楷体" panose="02010600040101010101" pitchFamily="2" charset="-122"/>
              </a:rPr>
              <a:t>分享：</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一个有着英国绅士</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派头、神气十足</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、曲不离口的乐天派，立时浮现在眼前。这哪里像一个债台高筑、一贫如洗的人呢？</a:t>
            </a:r>
            <a:endPar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a:off x="405765" y="657860"/>
            <a:ext cx="4109720" cy="0"/>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39462" y="8382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0" y="-124"/>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米考伯</a:t>
            </a:r>
          </a:p>
        </p:txBody>
      </p:sp>
      <p:sp>
        <p:nvSpPr>
          <p:cNvPr id="9" name="文本框 8"/>
          <p:cNvSpPr txBox="1"/>
          <p:nvPr>
            <p:custDataLst>
              <p:tags r:id="rId9"/>
            </p:custDataLst>
          </p:nvPr>
        </p:nvSpPr>
        <p:spPr>
          <a:xfrm>
            <a:off x="1090295" y="1423670"/>
            <a:ext cx="9159875" cy="3784600"/>
          </a:xfrm>
          <a:prstGeom prst="rect">
            <a:avLst/>
          </a:prstGeom>
          <a:noFill/>
        </p:spPr>
        <p:txBody>
          <a:bodyPr wrap="square" rtlCol="0">
            <a:spAutoFit/>
          </a:bodyPr>
          <a:lstStyle/>
          <a:p>
            <a:pPr marL="342900" indent="-342900" algn="just">
              <a:lnSpc>
                <a:spcPct val="125000"/>
              </a:lnSpc>
              <a:spcBef>
                <a:spcPct val="0"/>
              </a:spcBef>
              <a:spcAft>
                <a:spcPct val="0"/>
              </a:spcAft>
              <a:buFont typeface="Wingdings" panose="05000000000000000000" pitchFamily="2" charset="2"/>
              <a:buChar char="Ø"/>
            </a:pPr>
            <a:r>
              <a:rPr lang="zh-CN" altLang="en-US" sz="3200">
                <a:solidFill>
                  <a:srgbClr val="1784AD"/>
                </a:solidFill>
                <a:latin typeface="华文楷体" panose="02010600040101010101" pitchFamily="2" charset="-122"/>
                <a:ea typeface="华文楷体" panose="02010600040101010101" pitchFamily="2" charset="-122"/>
              </a:rPr>
              <a:t>（第</a:t>
            </a:r>
            <a:r>
              <a:rPr lang="en-US" altLang="zh-CN" sz="3200">
                <a:solidFill>
                  <a:srgbClr val="1784AD"/>
                </a:solidFill>
                <a:latin typeface="华文楷体" panose="02010600040101010101" pitchFamily="2" charset="-122"/>
                <a:ea typeface="华文楷体" panose="02010600040101010101" pitchFamily="2" charset="-122"/>
              </a:rPr>
              <a:t>16</a:t>
            </a:r>
            <a:r>
              <a:rPr lang="zh-CN" altLang="en-US" sz="3200" smtClean="0">
                <a:solidFill>
                  <a:srgbClr val="1784AD"/>
                </a:solidFill>
                <a:latin typeface="华文楷体" panose="02010600040101010101" pitchFamily="2" charset="-122"/>
                <a:ea typeface="华文楷体" panose="02010600040101010101" pitchFamily="2" charset="-122"/>
              </a:rPr>
              <a:t>段</a:t>
            </a:r>
            <a:r>
              <a:rPr lang="en-US" altLang="zh-CN" sz="3200" smtClean="0">
                <a:solidFill>
                  <a:srgbClr val="1784AD"/>
                </a:solidFill>
                <a:latin typeface="华文楷体" panose="02010600040101010101" pitchFamily="2" charset="-122"/>
                <a:ea typeface="华文楷体" panose="02010600040101010101" pitchFamily="2" charset="-122"/>
              </a:rPr>
              <a:t>)</a:t>
            </a:r>
            <a:r>
              <a:rPr lang="zh-CN" altLang="en-US" sz="3200" smtClean="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你在这个大都市的游历还不够广，要想穿过这座迷宫似的现代巴比伦，前往城市路，似乎还有困难</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简而言之，”说到这儿，米考伯又突然露出亲密的样子，“你也许会迷路</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为此，今天晚上我将乐于前来，以便让你知道一条最为便捷的路径。”</a:t>
            </a:r>
          </a:p>
        </p:txBody>
      </p:sp>
      <p:sp>
        <p:nvSpPr>
          <p:cNvPr id="11" name="矩形 10"/>
          <p:cNvSpPr/>
          <p:nvPr>
            <p:custDataLst>
              <p:tags r:id="rId10"/>
            </p:custDataLst>
          </p:nvPr>
        </p:nvSpPr>
        <p:spPr>
          <a:xfrm>
            <a:off x="4671386" y="5752260"/>
            <a:ext cx="2240133" cy="523220"/>
          </a:xfrm>
          <a:prstGeom prst="rect">
            <a:avLst/>
          </a:prstGeom>
        </p:spPr>
        <p:txBody>
          <a:bodyPr wrap="square">
            <a:spAutoFit/>
          </a:bodyPr>
          <a:lstStyle/>
          <a:p>
            <a:r>
              <a:rPr lang="zh-CN" altLang="en-US" sz="2800" b="1" smtClean="0">
                <a:solidFill>
                  <a:srgbClr val="C00000"/>
                </a:solidFill>
                <a:latin typeface="华文楷体" panose="02010600040101010101" pitchFamily="2" charset="-122"/>
                <a:ea typeface="华文楷体" panose="02010600040101010101" pitchFamily="2" charset="-122"/>
              </a:rPr>
              <a:t>语言（话风）</a:t>
            </a:r>
            <a:endParaRPr lang="zh-CN" altLang="en-US" sz="2800" b="1">
              <a:solidFill>
                <a:srgbClr val="C00000"/>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094740" y="846455"/>
            <a:ext cx="4326890" cy="5080"/>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316773" y="13017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760740" y="13005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米考伯</a:t>
            </a:r>
          </a:p>
        </p:txBody>
      </p:sp>
      <p:sp>
        <p:nvSpPr>
          <p:cNvPr id="9" name="文本框 8"/>
          <p:cNvSpPr txBox="1"/>
          <p:nvPr>
            <p:custDataLst>
              <p:tags r:id="rId9"/>
            </p:custDataLst>
          </p:nvPr>
        </p:nvSpPr>
        <p:spPr>
          <a:xfrm>
            <a:off x="1094740" y="1141095"/>
            <a:ext cx="8920480" cy="3784600"/>
          </a:xfrm>
          <a:prstGeom prst="rect">
            <a:avLst/>
          </a:prstGeom>
          <a:noFill/>
        </p:spPr>
        <p:txBody>
          <a:bodyPr wrap="square" rtlCol="0">
            <a:spAutoFit/>
          </a:bodyPr>
          <a:lstStyle/>
          <a:p>
            <a:pPr marL="342900" indent="-342900" algn="just">
              <a:lnSpc>
                <a:spcPct val="125000"/>
              </a:lnSpc>
              <a:spcBef>
                <a:spcPct val="0"/>
              </a:spcBef>
              <a:spcAft>
                <a:spcPct val="0"/>
              </a:spcAft>
              <a:buFont typeface="Wingdings" panose="05000000000000000000" pitchFamily="2" charset="2"/>
              <a:buChar char="Ø"/>
            </a:pPr>
            <a:r>
              <a:rPr lang="zh-CN" altLang="en-US" sz="3200">
                <a:solidFill>
                  <a:srgbClr val="1784AD"/>
                </a:solidFill>
                <a:latin typeface="华文楷体" panose="02010600040101010101" pitchFamily="2" charset="-122"/>
                <a:ea typeface="华文楷体" panose="02010600040101010101" pitchFamily="2" charset="-122"/>
              </a:rPr>
              <a:t>（</a:t>
            </a:r>
            <a:r>
              <a:rPr lang="zh-CN" altLang="en-US" sz="3200" smtClean="0">
                <a:solidFill>
                  <a:srgbClr val="1784AD"/>
                </a:solidFill>
                <a:latin typeface="华文楷体" panose="02010600040101010101" pitchFamily="2" charset="-122"/>
                <a:ea typeface="华文楷体" panose="02010600040101010101" pitchFamily="2" charset="-122"/>
              </a:rPr>
              <a:t>第</a:t>
            </a:r>
            <a:r>
              <a:rPr lang="en-US" altLang="zh-CN" sz="3200" smtClean="0">
                <a:solidFill>
                  <a:srgbClr val="1784AD"/>
                </a:solidFill>
                <a:latin typeface="华文楷体" panose="02010600040101010101" pitchFamily="2" charset="-122"/>
                <a:ea typeface="华文楷体" panose="02010600040101010101" pitchFamily="2" charset="-122"/>
              </a:rPr>
              <a:t>24</a:t>
            </a:r>
            <a:r>
              <a:rPr lang="zh-CN" altLang="en-US" sz="3200" smtClean="0">
                <a:solidFill>
                  <a:srgbClr val="1784AD"/>
                </a:solidFill>
                <a:latin typeface="华文楷体" panose="02010600040101010101" pitchFamily="2" charset="-122"/>
                <a:ea typeface="华文楷体" panose="02010600040101010101" pitchFamily="2" charset="-122"/>
              </a:rPr>
              <a:t>段</a:t>
            </a:r>
            <a:r>
              <a:rPr lang="en-US" altLang="zh-CN" sz="3200" smtClean="0">
                <a:solidFill>
                  <a:srgbClr val="1784AD"/>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到达</a:t>
            </a:r>
            <a:r>
              <a:rPr lang="zh-CN" altLang="en-US" sz="3200" smtClean="0">
                <a:solidFill>
                  <a:prstClr val="black"/>
                </a:solidFill>
                <a:latin typeface="华文楷体" panose="02010600040101010101" pitchFamily="2" charset="-122"/>
                <a:ea typeface="华文楷体" panose="02010600040101010101" pitchFamily="2" charset="-122"/>
              </a:rPr>
              <a:t>温泽里他</a:t>
            </a:r>
            <a:r>
              <a:rPr lang="zh-CN" altLang="en-US" sz="3200">
                <a:solidFill>
                  <a:prstClr val="black"/>
                </a:solidFill>
                <a:latin typeface="华文楷体" panose="02010600040101010101" pitchFamily="2" charset="-122"/>
                <a:ea typeface="华文楷体" panose="02010600040101010101" pitchFamily="2" charset="-122"/>
              </a:rPr>
              <a:t>的住宅</a:t>
            </a:r>
            <a:r>
              <a:rPr lang="zh-CN" altLang="en-US" sz="3200" smtClean="0">
                <a:solidFill>
                  <a:prstClr val="black"/>
                </a:solidFill>
                <a:latin typeface="华文楷体" panose="02010600040101010101" pitchFamily="2" charset="-122"/>
                <a:ea typeface="华文楷体" panose="02010600040101010101" pitchFamily="2" charset="-122"/>
              </a:rPr>
              <a:t>后（</a:t>
            </a:r>
            <a:r>
              <a:rPr lang="zh-CN" altLang="en-US" sz="3200">
                <a:solidFill>
                  <a:prstClr val="black"/>
                </a:solidFill>
                <a:latin typeface="华文楷体" panose="02010600040101010101" pitchFamily="2" charset="-122"/>
                <a:ea typeface="华文楷体" panose="02010600040101010101" pitchFamily="2" charset="-122"/>
              </a:rPr>
              <a:t>我</a:t>
            </a:r>
            <a:r>
              <a:rPr lang="zh-CN" altLang="en-US" sz="3200" smtClean="0">
                <a:solidFill>
                  <a:prstClr val="black"/>
                </a:solidFill>
                <a:latin typeface="华文楷体" panose="02010600040101010101" pitchFamily="2" charset="-122"/>
                <a:ea typeface="华文楷体" panose="02010600040101010101" pitchFamily="2" charset="-122"/>
              </a:rPr>
              <a:t>发现，这</a:t>
            </a:r>
            <a:r>
              <a:rPr lang="zh-CN" altLang="en-US" sz="3200">
                <a:solidFill>
                  <a:prstClr val="black"/>
                </a:solidFill>
                <a:latin typeface="华文楷体" panose="02010600040101010101" pitchFamily="2" charset="-122"/>
                <a:ea typeface="华文楷体" panose="02010600040101010101" pitchFamily="2" charset="-122"/>
              </a:rPr>
              <a:t>住宅像他一样破破烂烂，但也跟他一样一切都尽可能装出体面的样子），他把我介绍给他的</a:t>
            </a:r>
            <a:r>
              <a:rPr lang="zh-CN" altLang="en-US" sz="3200" smtClean="0">
                <a:solidFill>
                  <a:prstClr val="black"/>
                </a:solidFill>
                <a:latin typeface="华文楷体" panose="02010600040101010101" pitchFamily="2" charset="-122"/>
                <a:ea typeface="华文楷体" panose="02010600040101010101" pitchFamily="2" charset="-122"/>
              </a:rPr>
              <a:t>太太。</a:t>
            </a:r>
            <a:r>
              <a:rPr lang="en-US" altLang="zh-CN" sz="3200" smtClean="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她正坐在小客厅里（楼上的房间里全都空空的，一件家具也没有，成天拉上窗帘，挡住邻居的耳目）</a:t>
            </a:r>
            <a:r>
              <a:rPr lang="en-US" altLang="zh-CN" sz="3200" smtClean="0">
                <a:solidFill>
                  <a:prstClr val="black"/>
                </a:solidFill>
                <a:latin typeface="华文楷体" panose="02010600040101010101" pitchFamily="2" charset="-122"/>
                <a:ea typeface="华文楷体" panose="02010600040101010101" pitchFamily="2" charset="-122"/>
              </a:rPr>
              <a:t>,……</a:t>
            </a:r>
          </a:p>
        </p:txBody>
      </p:sp>
      <p:sp>
        <p:nvSpPr>
          <p:cNvPr id="11" name="矩形 10"/>
          <p:cNvSpPr/>
          <p:nvPr>
            <p:custDataLst>
              <p:tags r:id="rId10"/>
            </p:custDataLst>
          </p:nvPr>
        </p:nvSpPr>
        <p:spPr>
          <a:xfrm>
            <a:off x="5317490" y="5215255"/>
            <a:ext cx="1544320" cy="583565"/>
          </a:xfrm>
          <a:prstGeom prst="rect">
            <a:avLst/>
          </a:prstGeom>
        </p:spPr>
        <p:txBody>
          <a:bodyPr wrap="square">
            <a:spAutoFit/>
          </a:bodyPr>
          <a:lstStyle/>
          <a:p>
            <a:r>
              <a:rPr lang="zh-CN" altLang="en-US" sz="3200" b="1" smtClean="0">
                <a:solidFill>
                  <a:srgbClr val="C00000"/>
                </a:solidFill>
                <a:latin typeface="华文楷体" panose="02010600040101010101" pitchFamily="2" charset="-122"/>
                <a:ea typeface="华文楷体" panose="02010600040101010101" pitchFamily="2" charset="-122"/>
              </a:rPr>
              <a:t>住宅</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a:off x="1644650" y="819785"/>
            <a:ext cx="4359275" cy="15875"/>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370113" y="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644660" y="65281"/>
            <a:ext cx="5556738" cy="553085"/>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米考伯太太</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245870" y="1187450"/>
            <a:ext cx="9165590" cy="3044190"/>
          </a:xfrm>
          <a:prstGeom prst="rect">
            <a:avLst/>
          </a:prstGeom>
          <a:noFill/>
        </p:spPr>
        <p:txBody>
          <a:bodyPr wrap="square" rtlCol="0">
            <a:spAutoFit/>
          </a:bodyPr>
          <a:lstStyle/>
          <a:p>
            <a:pPr marL="342900" indent="-342900" algn="just">
              <a:lnSpc>
                <a:spcPct val="120000"/>
              </a:lnSpc>
              <a:spcBef>
                <a:spcPct val="0"/>
              </a:spcBef>
              <a:spcAft>
                <a:spcPct val="0"/>
              </a:spcAft>
              <a:buFont typeface="Wingdings" panose="05000000000000000000" pitchFamily="2" charset="2"/>
              <a:buChar char="Ø"/>
            </a:pPr>
            <a:r>
              <a:rPr lang="zh-CN" altLang="en-US" sz="3200" smtClean="0">
                <a:solidFill>
                  <a:srgbClr val="1784AD"/>
                </a:solidFill>
                <a:latin typeface="华文楷体" panose="02010600040101010101" pitchFamily="2" charset="-122"/>
                <a:ea typeface="华文楷体" panose="02010600040101010101" pitchFamily="2" charset="-122"/>
              </a:rPr>
              <a:t>（第</a:t>
            </a:r>
            <a:r>
              <a:rPr lang="en-US" altLang="zh-CN" sz="3200" smtClean="0">
                <a:solidFill>
                  <a:srgbClr val="1784AD"/>
                </a:solidFill>
                <a:latin typeface="华文楷体" panose="02010600040101010101" pitchFamily="2" charset="-122"/>
                <a:ea typeface="华文楷体" panose="02010600040101010101" pitchFamily="2" charset="-122"/>
              </a:rPr>
              <a:t>26</a:t>
            </a:r>
            <a:r>
              <a:rPr lang="zh-CN" altLang="en-US" sz="3200">
                <a:solidFill>
                  <a:srgbClr val="1784AD"/>
                </a:solidFill>
                <a:latin typeface="华文楷体" panose="02010600040101010101" pitchFamily="2" charset="-122"/>
                <a:ea typeface="华文楷体" panose="02010600040101010101" pitchFamily="2" charset="-122"/>
              </a:rPr>
              <a:t>段</a:t>
            </a:r>
            <a:r>
              <a:rPr lang="zh-CN" altLang="en-US" sz="3200" smtClean="0">
                <a:solidFill>
                  <a:srgbClr val="1784AD"/>
                </a:solidFill>
                <a:latin typeface="华文楷体" panose="02010600040101010101" pitchFamily="2" charset="-122"/>
                <a:ea typeface="华文楷体" panose="02010600040101010101" pitchFamily="2" charset="-122"/>
              </a:rPr>
              <a:t>）</a:t>
            </a:r>
            <a:r>
              <a:rPr lang="zh-CN" altLang="en-US" sz="3200" smtClean="0">
                <a:solidFill>
                  <a:prstClr val="black"/>
                </a:solidFill>
                <a:latin typeface="华文楷体" panose="02010600040101010101" pitchFamily="2" charset="-122"/>
                <a:ea typeface="华文楷体" panose="02010600040101010101" pitchFamily="2" charset="-122"/>
              </a:rPr>
              <a:t>跟</a:t>
            </a:r>
            <a:r>
              <a:rPr lang="zh-CN" altLang="en-US" sz="3200">
                <a:solidFill>
                  <a:prstClr val="black"/>
                </a:solidFill>
                <a:latin typeface="华文楷体" panose="02010600040101010101" pitchFamily="2" charset="-122"/>
                <a:ea typeface="华文楷体" panose="02010600040101010101" pitchFamily="2" charset="-122"/>
              </a:rPr>
              <a:t>我爸爸妈妈住在一起，当时我从来没有想到，有一天我不得不招个房客来住。</a:t>
            </a:r>
            <a:endParaRPr lang="en-US" altLang="zh-CN" sz="3200">
              <a:solidFill>
                <a:prstClr val="black"/>
              </a:solidFill>
              <a:latin typeface="华文楷体" panose="02010600040101010101" pitchFamily="2" charset="-122"/>
              <a:ea typeface="华文楷体" panose="02010600040101010101" pitchFamily="2" charset="-122"/>
            </a:endParaRPr>
          </a:p>
          <a:p>
            <a:pPr algn="just">
              <a:lnSpc>
                <a:spcPct val="120000"/>
              </a:lnSpc>
              <a:spcBef>
                <a:spcPct val="0"/>
              </a:spcBef>
              <a:spcAft>
                <a:spcPct val="0"/>
              </a:spcAft>
            </a:pPr>
            <a:endParaRPr lang="en-US" altLang="zh-CN" sz="3200">
              <a:solidFill>
                <a:prstClr val="black"/>
              </a:solidFill>
              <a:latin typeface="华文楷体" panose="02010600040101010101" pitchFamily="2" charset="-122"/>
              <a:ea typeface="华文楷体" panose="02010600040101010101" pitchFamily="2" charset="-122"/>
            </a:endParaRPr>
          </a:p>
          <a:p>
            <a:pPr marL="342900" indent="-342900" algn="just">
              <a:lnSpc>
                <a:spcPct val="120000"/>
              </a:lnSpc>
              <a:spcBef>
                <a:spcPct val="0"/>
              </a:spcBef>
              <a:spcAft>
                <a:spcPct val="0"/>
              </a:spcAft>
              <a:buFont typeface="Wingdings" panose="05000000000000000000" pitchFamily="2" charset="2"/>
              <a:buChar char="Ø"/>
            </a:pPr>
            <a:r>
              <a:rPr lang="zh-CN" altLang="en-US" sz="3200">
                <a:solidFill>
                  <a:srgbClr val="1784AD"/>
                </a:solidFill>
                <a:latin typeface="华文楷体" panose="02010600040101010101" pitchFamily="2" charset="-122"/>
                <a:ea typeface="华文楷体" panose="02010600040101010101" pitchFamily="2" charset="-122"/>
              </a:rPr>
              <a:t>（第</a:t>
            </a:r>
            <a:r>
              <a:rPr lang="en-US" altLang="zh-CN" sz="3200">
                <a:solidFill>
                  <a:srgbClr val="1784AD"/>
                </a:solidFill>
                <a:latin typeface="华文楷体" panose="02010600040101010101" pitchFamily="2" charset="-122"/>
                <a:ea typeface="华文楷体" panose="02010600040101010101" pitchFamily="2" charset="-122"/>
              </a:rPr>
              <a:t>28</a:t>
            </a:r>
            <a:r>
              <a:rPr lang="zh-CN" altLang="en-US" sz="3200">
                <a:solidFill>
                  <a:srgbClr val="1784AD"/>
                </a:solidFill>
                <a:latin typeface="华文楷体" panose="02010600040101010101" pitchFamily="2" charset="-122"/>
                <a:ea typeface="华文楷体" panose="02010600040101010101" pitchFamily="2" charset="-122"/>
              </a:rPr>
              <a:t>段）</a:t>
            </a:r>
            <a:r>
              <a:rPr lang="zh-CN" altLang="en-US" sz="3200">
                <a:solidFill>
                  <a:prstClr val="black"/>
                </a:solidFill>
                <a:latin typeface="华文楷体" panose="02010600040101010101" pitchFamily="2" charset="-122"/>
                <a:ea typeface="华文楷体" panose="02010600040101010101" pitchFamily="2" charset="-122"/>
              </a:rPr>
              <a:t>当我跟爸爸妈妈一起过日子时我真的不懂，我现在用的</a:t>
            </a:r>
            <a:r>
              <a:rPr lang="zh-CN" altLang="en-US" sz="3200" smtClean="0">
                <a:solidFill>
                  <a:prstClr val="black"/>
                </a:solidFill>
                <a:latin typeface="华文楷体" panose="02010600040101010101" pitchFamily="2" charset="-122"/>
                <a:ea typeface="华文楷体" panose="02010600040101010101" pitchFamily="2" charset="-122"/>
              </a:rPr>
              <a:t>“困难”这</a:t>
            </a:r>
            <a:r>
              <a:rPr lang="zh-CN" altLang="en-US" sz="3200">
                <a:solidFill>
                  <a:prstClr val="black"/>
                </a:solidFill>
                <a:latin typeface="华文楷体" panose="02010600040101010101" pitchFamily="2" charset="-122"/>
                <a:ea typeface="华文楷体" panose="02010600040101010101" pitchFamily="2" charset="-122"/>
              </a:rPr>
              <a:t>两个字是什么意思</a:t>
            </a:r>
            <a:r>
              <a:rPr lang="zh-CN" altLang="en-US" sz="3200" smtClean="0">
                <a:solidFill>
                  <a:prstClr val="black"/>
                </a:solidFill>
                <a:latin typeface="华文楷体" panose="02010600040101010101" pitchFamily="2" charset="-122"/>
                <a:ea typeface="华文楷体" panose="02010600040101010101" pitchFamily="2" charset="-122"/>
              </a:rPr>
              <a:t>。</a:t>
            </a:r>
          </a:p>
        </p:txBody>
      </p:sp>
      <p:sp>
        <p:nvSpPr>
          <p:cNvPr id="11" name="矩形 10"/>
          <p:cNvSpPr/>
          <p:nvPr>
            <p:custDataLst>
              <p:tags r:id="rId10"/>
            </p:custDataLst>
          </p:nvPr>
        </p:nvSpPr>
        <p:spPr>
          <a:xfrm>
            <a:off x="5094842" y="5034835"/>
            <a:ext cx="2040922" cy="583565"/>
          </a:xfrm>
          <a:prstGeom prst="rect">
            <a:avLst/>
          </a:prstGeom>
        </p:spPr>
        <p:txBody>
          <a:bodyPr wrap="square">
            <a:spAutoFit/>
          </a:bodyPr>
          <a:lstStyle/>
          <a:p>
            <a:r>
              <a:rPr lang="zh-CN" altLang="en-US" sz="3200" b="1" smtClean="0">
                <a:solidFill>
                  <a:srgbClr val="C00000"/>
                </a:solidFill>
                <a:latin typeface="华文楷体" panose="02010600040101010101" pitchFamily="2" charset="-122"/>
                <a:ea typeface="华文楷体" panose="02010600040101010101" pitchFamily="2" charset="-122"/>
              </a:rPr>
              <a:t>夫唱妇随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105535" y="771525"/>
            <a:ext cx="4380865" cy="26670"/>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3593" y="16002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641995" y="76076"/>
            <a:ext cx="5556738" cy="553085"/>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米考伯</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472440" y="942975"/>
            <a:ext cx="5936615" cy="5631180"/>
          </a:xfrm>
          <a:prstGeom prst="rect">
            <a:avLst/>
          </a:prstGeom>
          <a:noFill/>
        </p:spPr>
        <p:txBody>
          <a:bodyPr wrap="square" rtlCol="0">
            <a:spAutoFit/>
          </a:bodyPr>
          <a:lstStyle/>
          <a:p>
            <a:pPr marL="342900" indent="-342900" algn="just">
              <a:lnSpc>
                <a:spcPct val="125000"/>
              </a:lnSpc>
              <a:spcBef>
                <a:spcPct val="0"/>
              </a:spcBef>
              <a:spcAft>
                <a:spcPct val="0"/>
              </a:spcAft>
              <a:buFont typeface="Wingdings" panose="05000000000000000000" pitchFamily="2" charset="2"/>
              <a:buChar char="Ø"/>
            </a:pPr>
            <a:r>
              <a:rPr lang="zh-CN" altLang="en-US" sz="3200" smtClean="0">
                <a:solidFill>
                  <a:srgbClr val="1784AD"/>
                </a:solidFill>
                <a:latin typeface="华文楷体" panose="02010600040101010101" pitchFamily="2" charset="-122"/>
                <a:ea typeface="华文楷体" panose="02010600040101010101" pitchFamily="2" charset="-122"/>
              </a:rPr>
              <a:t>（第</a:t>
            </a:r>
            <a:r>
              <a:rPr lang="en-US" altLang="zh-CN" sz="3200" smtClean="0">
                <a:solidFill>
                  <a:srgbClr val="1784AD"/>
                </a:solidFill>
                <a:latin typeface="华文楷体" panose="02010600040101010101" pitchFamily="2" charset="-122"/>
                <a:ea typeface="华文楷体" panose="02010600040101010101" pitchFamily="2" charset="-122"/>
              </a:rPr>
              <a:t>32</a:t>
            </a:r>
            <a:r>
              <a:rPr lang="zh-CN" altLang="en-US" sz="3200" smtClean="0">
                <a:solidFill>
                  <a:srgbClr val="1784AD"/>
                </a:solidFill>
                <a:latin typeface="华文楷体" panose="02010600040101010101" pitchFamily="2" charset="-122"/>
                <a:ea typeface="华文楷体" panose="02010600040101010101" pitchFamily="2" charset="-122"/>
              </a:rPr>
              <a:t>段）</a:t>
            </a:r>
            <a:r>
              <a:rPr lang="en-US" altLang="zh-CN" sz="3200" smtClean="0">
                <a:solidFill>
                  <a:prstClr val="black"/>
                </a:solidFill>
                <a:latin typeface="华文楷体" panose="02010600040101010101" pitchFamily="2" charset="-122"/>
                <a:ea typeface="华文楷体" panose="02010600040101010101" pitchFamily="2" charset="-122"/>
              </a:rPr>
              <a:t>……</a:t>
            </a:r>
            <a:r>
              <a:rPr lang="zh-CN" altLang="en-US" sz="3200" smtClean="0">
                <a:solidFill>
                  <a:prstClr val="black"/>
                </a:solidFill>
                <a:latin typeface="华文楷体" panose="02010600040101010101" pitchFamily="2" charset="-122"/>
                <a:ea typeface="华文楷体" panose="02010600040101010101" pitchFamily="2" charset="-122"/>
              </a:rPr>
              <a:t>遇到这种时候，米考伯先生</a:t>
            </a:r>
            <a:r>
              <a:rPr lang="zh-CN" altLang="en-US" sz="3200">
                <a:solidFill>
                  <a:prstClr val="black"/>
                </a:solidFill>
                <a:latin typeface="华文楷体" panose="02010600040101010101" pitchFamily="2" charset="-122"/>
                <a:ea typeface="华文楷体" panose="02010600040101010101" pitchFamily="2" charset="-122"/>
              </a:rPr>
              <a:t>真是又伤心，又羞愧，甚至悲惨得不能自制，用一把剃刀做出抹脖子的动作来</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可是在这过后还不到半个小时，他就特别用心地擦亮自己的皮鞋，然后哼着一支曲子，摆出比平时更加高贵的架势，走出门去了。</a:t>
            </a:r>
          </a:p>
        </p:txBody>
      </p:sp>
      <p:sp>
        <p:nvSpPr>
          <p:cNvPr id="11" name="文本框 10"/>
          <p:cNvSpPr txBox="1"/>
          <p:nvPr>
            <p:custDataLst>
              <p:tags r:id="rId10"/>
            </p:custDataLst>
          </p:nvPr>
        </p:nvSpPr>
        <p:spPr>
          <a:xfrm>
            <a:off x="7118350" y="942975"/>
            <a:ext cx="4121785" cy="4939030"/>
          </a:xfrm>
          <a:prstGeom prst="rect">
            <a:avLst/>
          </a:prstGeom>
          <a:noFill/>
          <a:ln w="28575" cmpd="sng">
            <a:solidFill>
              <a:schemeClr val="accent1">
                <a:shade val="50000"/>
              </a:schemeClr>
            </a:solidFill>
            <a:prstDash val="solid"/>
          </a:ln>
        </p:spPr>
        <p:txBody>
          <a:bodyPr wrap="square" rtlCol="0">
            <a:spAutoFit/>
          </a:bodyPr>
          <a:lstStyle/>
          <a:p>
            <a:pPr algn="just">
              <a:lnSpc>
                <a:spcPct val="125000"/>
              </a:lnSpc>
              <a:spcBef>
                <a:spcPct val="0"/>
              </a:spcBef>
              <a:spcAft>
                <a:spcPct val="0"/>
              </a:spcAft>
            </a:pPr>
            <a:r>
              <a:rPr lang="zh-CN" altLang="en-US" sz="2800" b="1">
                <a:solidFill>
                  <a:srgbClr val="C00000"/>
                </a:solidFill>
                <a:latin typeface="华文楷体" panose="02010600040101010101" pitchFamily="2" charset="-122"/>
                <a:ea typeface="华文楷体" panose="02010600040101010101" pitchFamily="2" charset="-122"/>
              </a:rPr>
              <a:t>批注分享：</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心也忒大了，真是虱子多了不咬，债多了不愁，不可救药地乐观啊！不到半个小时，就能迅速开心、瞬间自愈，阴晴、悲喜转换</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迅速，接着</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继续装文雅，真是得乐且乐，看得很开，心态极好</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vertic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5" fill="hold" grpId="0" nodeType="clickEffect">
                                  <p:stCondLst>
                                    <p:cond delay="0"/>
                                  </p:stCondLst>
                                  <p:childTnLst>
                                    <p:set>
                                      <p:cBhvr>
                                        <p:cTn id="11" dur="2000" fill="hold">
                                          <p:stCondLst>
                                            <p:cond delay="0"/>
                                          </p:stCondLst>
                                        </p:cTn>
                                        <p:tgtEl>
                                          <p:spTgt spid="11"/>
                                        </p:tgtEl>
                                        <p:attrNameLst>
                                          <p:attrName>style.visibility</p:attrName>
                                        </p:attrNameLst>
                                      </p:cBhvr>
                                      <p:to>
                                        <p:strVal val="visible"/>
                                      </p:to>
                                    </p:set>
                                    <p:animEffect transition="in" filter="blinds(vertical)">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523240" y="711835"/>
            <a:ext cx="4650740" cy="10795"/>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38827" y="8382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70495" y="-124"/>
            <a:ext cx="5556738" cy="553085"/>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米考伯</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60655" y="868045"/>
            <a:ext cx="5673725" cy="5259070"/>
          </a:xfrm>
          <a:prstGeom prst="rect">
            <a:avLst/>
          </a:prstGeom>
          <a:noFill/>
        </p:spPr>
        <p:txBody>
          <a:bodyPr wrap="square" rtlCol="0">
            <a:spAutoFit/>
          </a:bodyPr>
          <a:lstStyle/>
          <a:p>
            <a:pPr algn="just">
              <a:lnSpc>
                <a:spcPct val="120000"/>
              </a:lnSpc>
              <a:spcBef>
                <a:spcPct val="0"/>
              </a:spcBef>
              <a:spcAft>
                <a:spcPct val="0"/>
              </a:spcAft>
            </a:pP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34</a:t>
            </a:r>
            <a:r>
              <a:rPr lang="zh-CN" altLang="en-US" sz="2800">
                <a:solidFill>
                  <a:srgbClr val="1784AD"/>
                </a:solidFill>
                <a:latin typeface="华文楷体" panose="02010600040101010101" pitchFamily="2" charset="-122"/>
                <a:ea typeface="华文楷体" panose="02010600040101010101" pitchFamily="2" charset="-122"/>
              </a:rPr>
              <a:t>段</a:t>
            </a:r>
            <a:r>
              <a:rPr lang="zh-CN" altLang="en-US" sz="2800" smtClean="0">
                <a:solidFill>
                  <a:srgbClr val="1784AD"/>
                </a:solidFill>
                <a:latin typeface="华文楷体" panose="02010600040101010101" pitchFamily="2" charset="-122"/>
                <a:ea typeface="华文楷体" panose="02010600040101010101" pitchFamily="2" charset="-122"/>
              </a:rPr>
              <a:t>）</a:t>
            </a:r>
            <a:r>
              <a:rPr lang="en-US" altLang="zh-CN" sz="2800" smtClean="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米考伯先生就</a:t>
            </a:r>
            <a:r>
              <a:rPr lang="zh-CN" altLang="en-US" sz="2800">
                <a:solidFill>
                  <a:prstClr val="black"/>
                </a:solidFill>
                <a:latin typeface="华文楷体" panose="02010600040101010101" pitchFamily="2" charset="-122"/>
                <a:ea typeface="华文楷体" panose="02010600040101010101" pitchFamily="2" charset="-122"/>
              </a:rPr>
              <a:t>泣不成声，可是到了快结束时，他竟又唱起“杰克爱的是他可爱的南”来。</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 泪如泉涌，口口声声说，现在除了进监狱，再也没有别的路了；可是到了上床睡觉时，他又计算起来，有朝一日，时来运转（这是他的一句口头禅），给房子装上凸肚窗得花</a:t>
            </a:r>
            <a:r>
              <a:rPr lang="zh-CN" altLang="en-US" sz="2800" smtClean="0">
                <a:solidFill>
                  <a:prstClr val="black"/>
                </a:solidFill>
                <a:latin typeface="华文楷体" panose="02010600040101010101" pitchFamily="2" charset="-122"/>
                <a:ea typeface="华文楷体" panose="02010600040101010101" pitchFamily="2" charset="-122"/>
              </a:rPr>
              <a:t>多少钱。米考伯太太跟他丈夫完全一样。</a:t>
            </a:r>
          </a:p>
        </p:txBody>
      </p:sp>
      <p:sp>
        <p:nvSpPr>
          <p:cNvPr id="2" name="文本框 1"/>
          <p:cNvSpPr txBox="1"/>
          <p:nvPr>
            <p:custDataLst>
              <p:tags r:id="rId10"/>
            </p:custDataLst>
          </p:nvPr>
        </p:nvSpPr>
        <p:spPr>
          <a:xfrm>
            <a:off x="6080125" y="234315"/>
            <a:ext cx="5925185" cy="6031230"/>
          </a:xfrm>
          <a:prstGeom prst="rect">
            <a:avLst/>
          </a:prstGeom>
          <a:noFill/>
          <a:ln w="28575" cmpd="sng">
            <a:solidFill>
              <a:schemeClr val="accent1">
                <a:shade val="50000"/>
              </a:schemeClr>
            </a:solidFill>
            <a:prstDash val="solid"/>
          </a:ln>
        </p:spPr>
        <p:txBody>
          <a:bodyPr wrap="square" rtlCol="0">
            <a:spAutoFit/>
          </a:bodyPr>
          <a:lstStyle/>
          <a:p>
            <a:pPr algn="just">
              <a:lnSpc>
                <a:spcPct val="115000"/>
              </a:lnSpc>
              <a:spcBef>
                <a:spcPct val="0"/>
              </a:spcBef>
              <a:spcAft>
                <a:spcPct val="0"/>
              </a:spcAft>
            </a:pPr>
            <a:r>
              <a:rPr lang="zh-CN" altLang="en-US" sz="2800" b="1">
                <a:solidFill>
                  <a:srgbClr val="C00000"/>
                </a:solidFill>
                <a:latin typeface="华文楷体" panose="02010600040101010101" pitchFamily="2" charset="-122"/>
                <a:ea typeface="华文楷体" panose="02010600040101010101" pitchFamily="2" charset="-122"/>
              </a:rPr>
              <a:t>批注分享</a:t>
            </a:r>
            <a:r>
              <a:rPr lang="zh-CN" altLang="en-US" sz="2800" b="1" smtClean="0">
                <a:solidFill>
                  <a:srgbClr val="C00000"/>
                </a:solidFill>
                <a:latin typeface="华文楷体" panose="02010600040101010101" pitchFamily="2" charset="-122"/>
                <a:ea typeface="华文楷体" panose="02010600040101010101" pitchFamily="2" charset="-122"/>
              </a:rPr>
              <a:t>：</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绝境中总能眺望希望，困厄里总想好运不请自来</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，米考伯的这份乐观可有点儿盲目。光</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盼着“有朝一日，时来运转”，时机不来、运势不转怎么办？</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等、靠、要</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？还是</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自己</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去</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努力争取？</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口头禅</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属习惯性</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语言，最能暴露人的心曲。</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借</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口头禅刻画人物，</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是作家的</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常用技巧。别里科夫的口头禅“千万别闹出什么乱子”，就在小说里出现了多次，凸显了他胆小怕事，恐惧变革的特点。米考伯的这</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句也</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显示了他耽于幻想的特点。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2000" fill="hold">
                                          <p:stCondLst>
                                            <p:cond delay="0"/>
                                          </p:stCondLst>
                                        </p:cTn>
                                        <p:tgtEl>
                                          <p:spTgt spid="9"/>
                                        </p:tgtEl>
                                        <p:attrNameLst>
                                          <p:attrName>style.visibility</p:attrName>
                                        </p:attrNameLst>
                                      </p:cBhvr>
                                      <p:to>
                                        <p:strVal val="visible"/>
                                      </p:to>
                                    </p:set>
                                    <p:animEffect transition="in" filter="blinds(horizontal)">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5" fill="hold" grpId="0" nodeType="clickEffect">
                                  <p:stCondLst>
                                    <p:cond delay="0"/>
                                  </p:stCondLst>
                                  <p:childTnLst>
                                    <p:set>
                                      <p:cBhvr>
                                        <p:cTn id="11" dur="2000" fill="hold">
                                          <p:stCondLst>
                                            <p:cond delay="0"/>
                                          </p:stCondLst>
                                        </p:cTn>
                                        <p:tgtEl>
                                          <p:spTgt spid="2"/>
                                        </p:tgtEl>
                                        <p:attrNameLst>
                                          <p:attrName>style.visibility</p:attrName>
                                        </p:attrNameLst>
                                      </p:cBhvr>
                                      <p:to>
                                        <p:strVal val="visible"/>
                                      </p:to>
                                    </p:set>
                                    <p:animEffect transition="in" filter="blinds(vertical)">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674379" y="73802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66583" y="26797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512455" y="184026"/>
            <a:ext cx="5556738" cy="553085"/>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米考伯太太</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798830" y="990600"/>
            <a:ext cx="3947795" cy="4399915"/>
          </a:xfrm>
          <a:prstGeom prst="rect">
            <a:avLst/>
          </a:prstGeom>
          <a:noFill/>
          <a:ln w="28575" cmpd="sng">
            <a:solidFill>
              <a:schemeClr val="accent1">
                <a:shade val="50000"/>
              </a:schemeClr>
            </a:solidFill>
            <a:prstDash val="solid"/>
          </a:ln>
        </p:spPr>
        <p:txBody>
          <a:bodyPr wrap="square" rtlCol="0">
            <a:spAutoFit/>
          </a:bodyPr>
          <a:lstStyle/>
          <a:p>
            <a:pPr algn="just">
              <a:lnSpc>
                <a:spcPct val="125000"/>
              </a:lnSpc>
              <a:spcBef>
                <a:spcPct val="0"/>
              </a:spcBef>
              <a:spcAft>
                <a:spcPct val="0"/>
              </a:spcAft>
            </a:pP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32</a:t>
            </a:r>
            <a:r>
              <a:rPr lang="zh-CN" altLang="en-US" sz="2800">
                <a:solidFill>
                  <a:srgbClr val="1784AD"/>
                </a:solidFill>
                <a:latin typeface="华文楷体" panose="02010600040101010101" pitchFamily="2" charset="-122"/>
                <a:ea typeface="华文楷体" panose="02010600040101010101" pitchFamily="2" charset="-122"/>
              </a:rPr>
              <a:t>段</a:t>
            </a:r>
            <a:r>
              <a:rPr lang="zh-CN" altLang="en-US" sz="2800" smtClean="0">
                <a:solidFill>
                  <a:srgbClr val="1784AD"/>
                </a:solidFill>
                <a:latin typeface="华文楷体" panose="02010600040101010101" pitchFamily="2" charset="-122"/>
                <a:ea typeface="华文楷体" panose="02010600040101010101" pitchFamily="2" charset="-122"/>
              </a:rPr>
              <a:t>）</a:t>
            </a:r>
            <a:r>
              <a:rPr lang="en-US" altLang="zh-CN" sz="2800" smtClean="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米考伯太太也同样能屈能伸。我曾</a:t>
            </a:r>
            <a:r>
              <a:rPr lang="zh-CN" altLang="en-US" sz="2800" smtClean="0">
                <a:solidFill>
                  <a:prstClr val="black"/>
                </a:solidFill>
                <a:latin typeface="华文楷体" panose="02010600040101010101" pitchFamily="2" charset="-122"/>
                <a:ea typeface="华文楷体" panose="02010600040101010101" pitchFamily="2" charset="-122"/>
              </a:rPr>
              <a:t>看到，她</a:t>
            </a:r>
            <a:r>
              <a:rPr lang="zh-CN" altLang="en-US" sz="2800">
                <a:solidFill>
                  <a:prstClr val="black"/>
                </a:solidFill>
                <a:latin typeface="华文楷体" panose="02010600040101010101" pitchFamily="2" charset="-122"/>
                <a:ea typeface="华文楷体" panose="02010600040101010101" pitchFamily="2" charset="-122"/>
              </a:rPr>
              <a:t>在</a:t>
            </a:r>
            <a:r>
              <a:rPr lang="en-US" altLang="zh-CN" sz="2800">
                <a:solidFill>
                  <a:prstClr val="black"/>
                </a:solidFill>
                <a:latin typeface="华文楷体" panose="02010600040101010101" pitchFamily="2" charset="-122"/>
                <a:ea typeface="华文楷体" panose="02010600040101010101" pitchFamily="2" charset="-122"/>
              </a:rPr>
              <a:t>3</a:t>
            </a:r>
            <a:r>
              <a:rPr lang="zh-CN" altLang="en-US" sz="2800">
                <a:solidFill>
                  <a:prstClr val="black"/>
                </a:solidFill>
                <a:latin typeface="华文楷体" panose="02010600040101010101" pitchFamily="2" charset="-122"/>
                <a:ea typeface="华文楷体" panose="02010600040101010101" pitchFamily="2" charset="-122"/>
              </a:rPr>
              <a:t>点钟时为缴税的事急得死去活来，可是到了</a:t>
            </a:r>
            <a:r>
              <a:rPr lang="en-US" altLang="zh-CN" sz="2800">
                <a:solidFill>
                  <a:prstClr val="black"/>
                </a:solidFill>
                <a:latin typeface="华文楷体" panose="02010600040101010101" pitchFamily="2" charset="-122"/>
                <a:ea typeface="华文楷体" panose="02010600040101010101" pitchFamily="2" charset="-122"/>
              </a:rPr>
              <a:t>4</a:t>
            </a:r>
            <a:r>
              <a:rPr lang="zh-CN" altLang="en-US" sz="2800">
                <a:solidFill>
                  <a:prstClr val="black"/>
                </a:solidFill>
                <a:latin typeface="华文楷体" panose="02010600040101010101" pitchFamily="2" charset="-122"/>
                <a:ea typeface="华文楷体" panose="02010600040101010101" pitchFamily="2" charset="-122"/>
              </a:rPr>
              <a:t>点钟，她就吃起炸羊排，喝起热麦酒来了（这是典当掉两把银茶匙后买来的）</a:t>
            </a:r>
            <a:r>
              <a:rPr lang="zh-CN" altLang="en-US" sz="2800" smtClean="0">
                <a:solidFill>
                  <a:prstClr val="black"/>
                </a:solidFill>
                <a:latin typeface="华文楷体" panose="02010600040101010101" pitchFamily="2" charset="-122"/>
                <a:ea typeface="华文楷体" panose="02010600040101010101" pitchFamily="2" charset="-122"/>
              </a:rPr>
              <a:t>。</a:t>
            </a:r>
          </a:p>
        </p:txBody>
      </p:sp>
      <p:sp>
        <p:nvSpPr>
          <p:cNvPr id="2" name="文本框 1"/>
          <p:cNvSpPr txBox="1"/>
          <p:nvPr>
            <p:custDataLst>
              <p:tags r:id="rId10"/>
            </p:custDataLst>
          </p:nvPr>
        </p:nvSpPr>
        <p:spPr>
          <a:xfrm>
            <a:off x="5908675" y="737870"/>
            <a:ext cx="5560060" cy="6015990"/>
          </a:xfrm>
          <a:prstGeom prst="rect">
            <a:avLst/>
          </a:prstGeom>
          <a:noFill/>
          <a:ln w="28575" cmpd="sng">
            <a:solidFill>
              <a:schemeClr val="accent1">
                <a:shade val="50000"/>
              </a:schemeClr>
            </a:solidFill>
            <a:prstDash val="solid"/>
          </a:ln>
        </p:spPr>
        <p:txBody>
          <a:bodyPr wrap="square" rtlCol="0">
            <a:spAutoFit/>
          </a:bodyPr>
          <a:lstStyle/>
          <a:p>
            <a:pPr algn="just">
              <a:lnSpc>
                <a:spcPct val="125000"/>
              </a:lnSpc>
              <a:spcBef>
                <a:spcPct val="0"/>
              </a:spcBef>
              <a:spcAft>
                <a:spcPct val="0"/>
              </a:spcAft>
            </a:pP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47</a:t>
            </a:r>
            <a:r>
              <a:rPr lang="zh-CN" altLang="en-US" sz="2800">
                <a:solidFill>
                  <a:srgbClr val="1784AD"/>
                </a:solidFill>
                <a:latin typeface="华文楷体" panose="02010600040101010101" pitchFamily="2" charset="-122"/>
                <a:ea typeface="华文楷体" panose="02010600040101010101" pitchFamily="2" charset="-122"/>
              </a:rPr>
              <a:t>段</a:t>
            </a:r>
            <a:r>
              <a:rPr lang="zh-CN" altLang="en-US" sz="2800" smtClean="0">
                <a:solidFill>
                  <a:srgbClr val="1784AD"/>
                </a:solidFill>
                <a:latin typeface="华文楷体" panose="02010600040101010101" pitchFamily="2" charset="-122"/>
                <a:ea typeface="华文楷体" panose="02010600040101010101" pitchFamily="2" charset="-122"/>
              </a:rPr>
              <a:t>）</a:t>
            </a:r>
            <a:r>
              <a:rPr lang="en-US" altLang="zh-CN" sz="2800" smtClean="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我们大哭了一场。我记得，他郑重地劝告我，要拿他的这种结局引以为戒。他要我千万记住，一个人要是每年收入二十磅，花掉十九磅十九先令六便士，那他会过得很快活，但要是他花掉二十磅一先令，那他就惨了。在这以后，他向我借了一先令买黑啤酒喝，还写了一张要米考伯太太归还的单据给我，随后他就收起手帕，变得高兴起来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p:cTn id="6" dur="2000" fill="hold">
                                          <p:stCondLst>
                                            <p:cond delay="0"/>
                                          </p:stCondLst>
                                        </p:cTn>
                                        <p:tgtEl>
                                          <p:spTgt spid="9"/>
                                        </p:tgtEl>
                                        <p:attrNameLst>
                                          <p:attrName>style.visibility</p:attrName>
                                        </p:attrNameLst>
                                      </p:cBhvr>
                                      <p:to>
                                        <p:strVal val="visible"/>
                                      </p:to>
                                    </p:set>
                                    <p:animEffect transition="in" filter="blinds(vertical)">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5" fill="hold" grpId="0" nodeType="clickEffect">
                                  <p:stCondLst>
                                    <p:cond delay="0"/>
                                  </p:stCondLst>
                                  <p:childTnLst>
                                    <p:set>
                                      <p:cBhvr>
                                        <p:cTn id="11" dur="2000" fill="hold">
                                          <p:stCondLst>
                                            <p:cond delay="0"/>
                                          </p:stCondLst>
                                        </p:cTn>
                                        <p:tgtEl>
                                          <p:spTgt spid="2"/>
                                        </p:tgtEl>
                                        <p:attrNameLst>
                                          <p:attrName>style.visibility</p:attrName>
                                        </p:attrNameLst>
                                      </p:cBhvr>
                                      <p:to>
                                        <p:strVal val="visible"/>
                                      </p:to>
                                    </p:set>
                                    <p:animEffect transition="in" filter="blinds(vertical)">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362" name="标题 1"/>
          <p:cNvSpPr>
            <a:spLocks noGrp="1"/>
          </p:cNvSpPr>
          <p:nvPr>
            <p:ph type="title" idx="4294967295"/>
            <p:custDataLst>
              <p:tags r:id="rId3"/>
            </p:custDataLst>
          </p:nvPr>
        </p:nvSpPr>
        <p:spPr>
          <a:xfrm>
            <a:off x="1981200" y="274638"/>
            <a:ext cx="8229600" cy="1143000"/>
          </a:xfrm>
          <a:prstGeom prst="rect">
            <a:avLst/>
          </a:prstGeo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kern="1200" baseline="0">
                <a:solidFill>
                  <a:schemeClr val="tx1"/>
                </a:solidFill>
                <a:latin typeface="+mj-lt"/>
                <a:ea typeface="+mj-ea"/>
                <a:cs typeface="+mj-cs"/>
              </a:defRPr>
            </a:lvl1pPr>
            <a:lvl2pPr algn="ctr" rtl="0" fontAlgn="base">
              <a:spcBef>
                <a:spcPct val="0"/>
              </a:spcBef>
              <a:spcAft>
                <a:spcPct val="0"/>
              </a:spcAft>
              <a:defRPr lang="en-US" altLang="en-US" sz="4400">
                <a:solidFill>
                  <a:schemeClr val="tx1"/>
                </a:solidFill>
                <a:latin typeface="Calibri"/>
              </a:defRPr>
            </a:lvl2pPr>
            <a:lvl3pPr algn="ctr" rtl="0" fontAlgn="base">
              <a:spcBef>
                <a:spcPct val="0"/>
              </a:spcBef>
              <a:spcAft>
                <a:spcPct val="0"/>
              </a:spcAft>
              <a:defRPr lang="en-US" altLang="en-US" sz="4400">
                <a:solidFill>
                  <a:schemeClr val="tx1"/>
                </a:solidFill>
                <a:latin typeface="Calibri"/>
              </a:defRPr>
            </a:lvl3pPr>
            <a:lvl4pPr algn="ctr" rtl="0" fontAlgn="base">
              <a:spcBef>
                <a:spcPct val="0"/>
              </a:spcBef>
              <a:spcAft>
                <a:spcPct val="0"/>
              </a:spcAft>
              <a:defRPr lang="en-US" altLang="en-US" sz="4400">
                <a:solidFill>
                  <a:schemeClr val="tx1"/>
                </a:solidFill>
                <a:latin typeface="Calibri"/>
              </a:defRPr>
            </a:lvl4pPr>
            <a:lvl5pPr algn="ctr" rtl="0" fontAlgn="base">
              <a:spcBef>
                <a:spcPct val="0"/>
              </a:spcBef>
              <a:spcAft>
                <a:spcPct val="0"/>
              </a:spcAft>
              <a:defRPr lang="en-US" altLang="en-US" sz="4400">
                <a:solidFill>
                  <a:schemeClr val="tx1"/>
                </a:solidFill>
                <a:latin typeface="Calibri"/>
              </a:defRPr>
            </a:lvl5pPr>
            <a:lvl6pPr marL="457200" algn="ctr" rtl="0" fontAlgn="base">
              <a:spcBef>
                <a:spcPct val="0"/>
              </a:spcBef>
              <a:spcAft>
                <a:spcPct val="0"/>
              </a:spcAft>
              <a:defRPr lang="en-US" altLang="en-US" sz="4400">
                <a:solidFill>
                  <a:schemeClr val="tx1"/>
                </a:solidFill>
                <a:latin typeface="Calibri"/>
              </a:defRPr>
            </a:lvl6pPr>
            <a:lvl7pPr marL="914400" algn="ctr" rtl="0" fontAlgn="base">
              <a:spcBef>
                <a:spcPct val="0"/>
              </a:spcBef>
              <a:spcAft>
                <a:spcPct val="0"/>
              </a:spcAft>
              <a:defRPr lang="en-US" altLang="en-US" sz="4400">
                <a:solidFill>
                  <a:schemeClr val="tx1"/>
                </a:solidFill>
                <a:latin typeface="Calibri"/>
              </a:defRPr>
            </a:lvl7pPr>
            <a:lvl8pPr marL="1371600" algn="ctr" rtl="0" fontAlgn="base">
              <a:spcBef>
                <a:spcPct val="0"/>
              </a:spcBef>
              <a:spcAft>
                <a:spcPct val="0"/>
              </a:spcAft>
              <a:defRPr lang="en-US" altLang="en-US" sz="4400">
                <a:solidFill>
                  <a:schemeClr val="tx1"/>
                </a:solidFill>
                <a:latin typeface="Calibri"/>
              </a:defRPr>
            </a:lvl8pPr>
            <a:lvl9pPr marL="1828800" algn="ctr" rtl="0" fontAlgn="base">
              <a:spcBef>
                <a:spcPct val="0"/>
              </a:spcBef>
              <a:spcAft>
                <a:spcPct val="0"/>
              </a:spcAft>
              <a:defRPr lang="en-US" altLang="en-US" sz="4400">
                <a:solidFill>
                  <a:schemeClr val="tx1"/>
                </a:solidFill>
                <a:latin typeface="Calibri"/>
              </a:defRPr>
            </a:lvl9pPr>
          </a:lstStyle>
          <a:p>
            <a:pPr lvl="0" algn="l" eaLnBrk="1" hangingPunct="1"/>
            <a:r>
              <a:rPr lang="zh-CN" altLang="en-US" b="1">
                <a:solidFill>
                  <a:srgbClr val="FF0000"/>
                </a:solidFill>
                <a:ea typeface="宋体" panose="02010600030101010101" pitchFamily="2" charset="-122"/>
              </a:rPr>
              <a:t>米考伯夫妇</a:t>
            </a:r>
          </a:p>
        </p:txBody>
      </p:sp>
      <p:sp>
        <p:nvSpPr>
          <p:cNvPr id="15363" name="内容占位符 2"/>
          <p:cNvSpPr>
            <a:spLocks noGrp="1"/>
          </p:cNvSpPr>
          <p:nvPr>
            <p:ph idx="4294967295"/>
            <p:custDataLst>
              <p:tags r:id="rId4"/>
            </p:custDataLst>
          </p:nvPr>
        </p:nvSpPr>
        <p:spPr>
          <a:xfrm>
            <a:off x="1981200" y="1600200"/>
            <a:ext cx="8930005" cy="4525645"/>
          </a:xfrm>
          <a:prstGeom prst="rect">
            <a:avLst/>
          </a:prstGeo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Arial"/>
              <a:buChar char="•"/>
              <a:defRPr kumimoji="0" lang="en-US" altLang="en-US" sz="32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a:buChar char="–"/>
              <a:defRPr kumimoji="0" lang="en-US" altLang="en-US" sz="28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a:buChar char="•"/>
              <a:defRPr kumimoji="0" lang="en-US" altLang="en-US" sz="24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a:buChar char="–"/>
              <a:defRPr kumimoji="0" lang="en-US" altLang="en-US" sz="20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a:buChar char="»"/>
              <a:defRPr kumimoji="0" lang="en-US" altLang="en-US" sz="2000" b="0" i="0" u="none"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lang="en-US" altLang="en-U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lang="en-US" altLang="en-U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lang="en-US" altLang="en-U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lang="en-US" altLang="en-US" sz="2000" kern="1200">
                <a:solidFill>
                  <a:schemeClr val="tx1"/>
                </a:solidFill>
                <a:latin typeface="+mn-lt"/>
                <a:ea typeface="+mn-ea"/>
                <a:cs typeface="+mn-cs"/>
              </a:defRPr>
            </a:lvl9pPr>
          </a:lstStyle>
          <a:p>
            <a:pPr lvl="0" eaLnBrk="1" hangingPunct="1"/>
            <a:r>
              <a:rPr lang="zh-CN" altLang="en-US" b="1">
                <a:ea typeface="宋体" panose="02010600030101010101" pitchFamily="2" charset="-122"/>
              </a:rPr>
              <a:t>爱慕虚荣</a:t>
            </a:r>
            <a:endParaRPr lang="en-US" altLang="zh-CN" b="1">
              <a:ea typeface="宋体" panose="02010600030101010101" pitchFamily="2" charset="-122"/>
            </a:endParaRPr>
          </a:p>
          <a:p>
            <a:pPr lvl="0" eaLnBrk="1" hangingPunct="1"/>
            <a:r>
              <a:rPr lang="zh-CN" altLang="en-US" b="1">
                <a:ea typeface="宋体" panose="02010600030101010101" pitchFamily="2" charset="-122"/>
              </a:rPr>
              <a:t>喜欢享受</a:t>
            </a:r>
            <a:endParaRPr lang="en-US" altLang="zh-CN" b="1">
              <a:ea typeface="宋体" panose="02010600030101010101" pitchFamily="2" charset="-122"/>
            </a:endParaRPr>
          </a:p>
          <a:p>
            <a:pPr lvl="0" eaLnBrk="1" hangingPunct="1"/>
            <a:r>
              <a:rPr lang="zh-CN" altLang="en-US" b="1">
                <a:ea typeface="宋体" panose="02010600030101010101" pitchFamily="2" charset="-122"/>
              </a:rPr>
              <a:t>缺乏责任心</a:t>
            </a:r>
            <a:endParaRPr lang="en-US" altLang="zh-CN" b="1">
              <a:ea typeface="宋体" panose="02010600030101010101" pitchFamily="2" charset="-122"/>
            </a:endParaRPr>
          </a:p>
          <a:p>
            <a:pPr lvl="0" eaLnBrk="1" hangingPunct="1"/>
            <a:r>
              <a:rPr lang="zh-CN" altLang="en-US" b="1">
                <a:ea typeface="宋体" panose="02010600030101010101" pitchFamily="2" charset="-122"/>
              </a:rPr>
              <a:t>真挚善良</a:t>
            </a:r>
            <a:endParaRPr lang="en-US" altLang="zh-CN" b="1">
              <a:ea typeface="宋体" panose="02010600030101010101" pitchFamily="2" charset="-122"/>
            </a:endParaRPr>
          </a:p>
          <a:p>
            <a:pPr lvl="0" eaLnBrk="1" hangingPunct="1"/>
            <a:r>
              <a:rPr lang="zh-CN" altLang="en-US" b="1">
                <a:ea typeface="宋体" panose="02010600030101010101" pitchFamily="2" charset="-122"/>
              </a:rPr>
              <a:t>乐观向上</a:t>
            </a:r>
            <a:endParaRPr lang="en-US" altLang="zh-CN" b="1">
              <a:ea typeface="宋体" panose="02010600030101010101" pitchFamily="2" charset="-122"/>
            </a:endParaRPr>
          </a:p>
          <a:p>
            <a:pPr lvl="0" eaLnBrk="1" hangingPunct="1"/>
            <a:r>
              <a:rPr lang="zh-CN" altLang="en-US" b="1">
                <a:solidFill>
                  <a:srgbClr val="FF0000"/>
                </a:solidFill>
                <a:ea typeface="宋体" panose="02010600030101010101" pitchFamily="2" charset="-122"/>
              </a:rPr>
              <a:t>代表着当时底层人民的道德品质和纯真人性。</a:t>
            </a:r>
          </a:p>
        </p:txBody>
      </p:sp>
    </p:spTree>
  </p:cSld>
  <p:clrMapOvr>
    <a:masterClrMapping/>
  </p:clrMapOvr>
  <p:transition spd="med">
    <p:random/>
    <p:sndAc>
      <p:stSnd>
        <p:snd r:embed="rId5" name="hamm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5362"/>
                                        </p:tgtEl>
                                        <p:attrNameLst>
                                          <p:attrName>style.visibility</p:attrName>
                                        </p:attrNameLst>
                                      </p:cBhvr>
                                      <p:to>
                                        <p:strVal val="visible"/>
                                      </p:to>
                                    </p:set>
                                    <p:animEffect transition="in" filter="blinds(horizontal)">
                                      <p:cBhvr additive="base">
                                        <p:cTn id="7" dur="500"/>
                                        <p:tgtEl>
                                          <p:spTgt spid="1536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additive="base">
                                        <p:cTn id="11" dur="1" fill="hold">
                                          <p:stCondLst>
                                            <p:cond delay="0"/>
                                          </p:stCondLst>
                                        </p:cTn>
                                        <p:tgtEl>
                                          <p:spTgt spid="15363">
                                            <p:txEl>
                                              <p:pRg st="0" end="0"/>
                                            </p:txEl>
                                          </p:spTgt>
                                        </p:tgtEl>
                                        <p:attrNameLst>
                                          <p:attrName>style.visibility</p:attrName>
                                        </p:attrNameLst>
                                      </p:cBhvr>
                                      <p:to>
                                        <p:strVal val="visible"/>
                                      </p:to>
                                    </p:set>
                                    <p:animEffect transition="in" filter="blinds(horizontal)">
                                      <p:cBhvr additive="base">
                                        <p:cTn id="12" dur="500"/>
                                        <p:tgtEl>
                                          <p:spTgt spid="15363">
                                            <p:txEl>
                                              <p:pRg st="0" end="0"/>
                                            </p:txEl>
                                          </p:spTgt>
                                        </p:tgtEl>
                                      </p:cBhvr>
                                    </p:animEffect>
                                  </p:childTnLst>
                                </p:cTn>
                              </p:par>
                              <p:par>
                                <p:cTn id="13" presetID="3" presetClass="entr" presetSubtype="10" fill="hold" nodeType="withEffect">
                                  <p:stCondLst>
                                    <p:cond delay="0"/>
                                  </p:stCondLst>
                                  <p:childTnLst>
                                    <p:set>
                                      <p:cBhvr additive="base">
                                        <p:cTn id="14" dur="1" fill="hold">
                                          <p:stCondLst>
                                            <p:cond delay="0"/>
                                          </p:stCondLst>
                                        </p:cTn>
                                        <p:tgtEl>
                                          <p:spTgt spid="15363">
                                            <p:txEl>
                                              <p:pRg st="1" end="1"/>
                                            </p:txEl>
                                          </p:spTgt>
                                        </p:tgtEl>
                                        <p:attrNameLst>
                                          <p:attrName>style.visibility</p:attrName>
                                        </p:attrNameLst>
                                      </p:cBhvr>
                                      <p:to>
                                        <p:strVal val="visible"/>
                                      </p:to>
                                    </p:set>
                                    <p:animEffect transition="in" filter="blinds(horizontal)">
                                      <p:cBhvr additive="base">
                                        <p:cTn id="15" dur="500"/>
                                        <p:tgtEl>
                                          <p:spTgt spid="15363">
                                            <p:txEl>
                                              <p:pRg st="1" end="1"/>
                                            </p:txEl>
                                          </p:spTgt>
                                        </p:tgtEl>
                                      </p:cBhvr>
                                    </p:animEffect>
                                  </p:childTnLst>
                                </p:cTn>
                              </p:par>
                              <p:par>
                                <p:cTn id="16" presetID="3" presetClass="entr" presetSubtype="10" fill="hold" nodeType="withEffect">
                                  <p:stCondLst>
                                    <p:cond delay="0"/>
                                  </p:stCondLst>
                                  <p:childTnLst>
                                    <p:set>
                                      <p:cBhvr additive="base">
                                        <p:cTn id="17" dur="1" fill="hold">
                                          <p:stCondLst>
                                            <p:cond delay="0"/>
                                          </p:stCondLst>
                                        </p:cTn>
                                        <p:tgtEl>
                                          <p:spTgt spid="15363">
                                            <p:txEl>
                                              <p:pRg st="2" end="2"/>
                                            </p:txEl>
                                          </p:spTgt>
                                        </p:tgtEl>
                                        <p:attrNameLst>
                                          <p:attrName>style.visibility</p:attrName>
                                        </p:attrNameLst>
                                      </p:cBhvr>
                                      <p:to>
                                        <p:strVal val="visible"/>
                                      </p:to>
                                    </p:set>
                                    <p:animEffect transition="in" filter="blinds(horizontal)">
                                      <p:cBhvr additive="base">
                                        <p:cTn id="18" dur="500"/>
                                        <p:tgtEl>
                                          <p:spTgt spid="15363">
                                            <p:txEl>
                                              <p:pRg st="2" end="2"/>
                                            </p:txEl>
                                          </p:spTgt>
                                        </p:tgtEl>
                                      </p:cBhvr>
                                    </p:animEffect>
                                  </p:childTnLst>
                                </p:cTn>
                              </p:par>
                              <p:par>
                                <p:cTn id="19" presetID="3" presetClass="entr" presetSubtype="10" fill="hold" nodeType="withEffect">
                                  <p:stCondLst>
                                    <p:cond delay="0"/>
                                  </p:stCondLst>
                                  <p:childTnLst>
                                    <p:set>
                                      <p:cBhvr additive="base">
                                        <p:cTn id="20" dur="1" fill="hold">
                                          <p:stCondLst>
                                            <p:cond delay="0"/>
                                          </p:stCondLst>
                                        </p:cTn>
                                        <p:tgtEl>
                                          <p:spTgt spid="15363">
                                            <p:txEl>
                                              <p:pRg st="3" end="3"/>
                                            </p:txEl>
                                          </p:spTgt>
                                        </p:tgtEl>
                                        <p:attrNameLst>
                                          <p:attrName>style.visibility</p:attrName>
                                        </p:attrNameLst>
                                      </p:cBhvr>
                                      <p:to>
                                        <p:strVal val="visible"/>
                                      </p:to>
                                    </p:set>
                                    <p:animEffect transition="in" filter="blinds(horizontal)">
                                      <p:cBhvr additive="base">
                                        <p:cTn id="21" dur="500"/>
                                        <p:tgtEl>
                                          <p:spTgt spid="15363">
                                            <p:txEl>
                                              <p:pRg st="3" end="3"/>
                                            </p:txEl>
                                          </p:spTgt>
                                        </p:tgtEl>
                                      </p:cBhvr>
                                    </p:animEffect>
                                  </p:childTnLst>
                                </p:cTn>
                              </p:par>
                              <p:par>
                                <p:cTn id="22" presetID="3" presetClass="entr" presetSubtype="10" fill="hold" nodeType="withEffect">
                                  <p:stCondLst>
                                    <p:cond delay="0"/>
                                  </p:stCondLst>
                                  <p:childTnLst>
                                    <p:set>
                                      <p:cBhvr additive="base">
                                        <p:cTn id="23" dur="1" fill="hold">
                                          <p:stCondLst>
                                            <p:cond delay="0"/>
                                          </p:stCondLst>
                                        </p:cTn>
                                        <p:tgtEl>
                                          <p:spTgt spid="15363">
                                            <p:txEl>
                                              <p:pRg st="4" end="4"/>
                                            </p:txEl>
                                          </p:spTgt>
                                        </p:tgtEl>
                                        <p:attrNameLst>
                                          <p:attrName>style.visibility</p:attrName>
                                        </p:attrNameLst>
                                      </p:cBhvr>
                                      <p:to>
                                        <p:strVal val="visible"/>
                                      </p:to>
                                    </p:set>
                                    <p:animEffect transition="in" filter="blinds(horizontal)">
                                      <p:cBhvr additive="base">
                                        <p:cTn id="24" dur="500"/>
                                        <p:tgtEl>
                                          <p:spTgt spid="15363">
                                            <p:txEl>
                                              <p:pRg st="4" end="4"/>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3" presetClass="entr" presetSubtype="10" fill="hold" nodeType="clickEffect">
                                  <p:stCondLst>
                                    <p:cond delay="0"/>
                                  </p:stCondLst>
                                  <p:childTnLst>
                                    <p:set>
                                      <p:cBhvr additive="base">
                                        <p:cTn id="28" dur="1" fill="hold">
                                          <p:stCondLst>
                                            <p:cond delay="0"/>
                                          </p:stCondLst>
                                        </p:cTn>
                                        <p:tgtEl>
                                          <p:spTgt spid="15363">
                                            <p:txEl>
                                              <p:pRg st="5" end="5"/>
                                            </p:txEl>
                                          </p:spTgt>
                                        </p:tgtEl>
                                        <p:attrNameLst>
                                          <p:attrName>style.visibility</p:attrName>
                                        </p:attrNameLst>
                                      </p:cBhvr>
                                      <p:to>
                                        <p:strVal val="visible"/>
                                      </p:to>
                                    </p:set>
                                    <p:animEffect transition="in" filter="blinds(horizontal)">
                                      <p:cBhvr additive="base">
                                        <p:cTn id="29" dur="500"/>
                                        <p:tgtEl>
                                          <p:spTgt spid="153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133600" y="2312670"/>
            <a:ext cx="6414135" cy="645160"/>
          </a:xfrm>
          <a:prstGeom prst="rect">
            <a:avLst/>
          </a:prstGeom>
          <a:noFill/>
        </p:spPr>
        <p:txBody>
          <a:bodyPr wrap="square" rtlCol="0">
            <a:spAutoFit/>
          </a:bodyPr>
          <a:lstStyle/>
          <a:p>
            <a:r>
              <a:rPr lang="zh-CN" altLang="en-US" sz="3600">
                <a:latin typeface="黑体" panose="02010609060101010101" pitchFamily="49" charset="-122"/>
                <a:ea typeface="黑体" panose="02010609060101010101" pitchFamily="49" charset="-122"/>
              </a:rPr>
              <a:t>第一课时：概括梳理</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43230" y="205105"/>
            <a:ext cx="11198225" cy="5887085"/>
          </a:xfrm>
        </p:spPr>
        <p:txBody>
          <a:bodyPr>
            <a:normAutofit lnSpcReduction="10000"/>
          </a:bodyPr>
          <a:lstStyle/>
          <a:p>
            <a:pPr marL="0" indent="0">
              <a:buNone/>
            </a:pPr>
            <a:r>
              <a:rPr lang="en-US" altLang="zh-CN" sz="3200">
                <a:solidFill>
                  <a:schemeClr val="tx1"/>
                </a:solidFill>
                <a:latin typeface="微软雅黑" panose="020b0503020204020204" pitchFamily="34" charset="-122"/>
                <a:ea typeface="微软雅黑" panose="020b0503020204020204" pitchFamily="34" charset="-122"/>
                <a:sym typeface="+mn-ea"/>
              </a:rPr>
              <a:t>      </a:t>
            </a:r>
            <a:r>
              <a:rPr lang="zh-CN" altLang="en-US" sz="3200">
                <a:solidFill>
                  <a:schemeClr val="tx1"/>
                </a:solidFill>
                <a:latin typeface="微软雅黑" panose="020b0503020204020204" pitchFamily="34" charset="-122"/>
                <a:ea typeface="微软雅黑" panose="020b0503020204020204" pitchFamily="34" charset="-122"/>
                <a:sym typeface="+mn-ea"/>
              </a:rPr>
              <a:t>米考伯这种</a:t>
            </a:r>
            <a:r>
              <a:rPr lang="en-US" altLang="zh-CN" sz="3200">
                <a:solidFill>
                  <a:schemeClr val="tx1"/>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债多不愁，乐知天命</a:t>
            </a:r>
            <a:r>
              <a:rPr lang="en-US" altLang="zh-CN" sz="3200">
                <a:solidFill>
                  <a:schemeClr val="tx1"/>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成了文学中的典型。这种性格被称为</a:t>
            </a:r>
            <a:r>
              <a:rPr lang="en-US" altLang="zh-CN" sz="3200">
                <a:solidFill>
                  <a:schemeClr val="tx1"/>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米考伯主义</a:t>
            </a:r>
            <a:r>
              <a:rPr lang="en-US" altLang="zh-CN" sz="3200">
                <a:solidFill>
                  <a:schemeClr val="tx1"/>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a:t>
            </a:r>
            <a:r>
              <a:rPr lang="en-US" altLang="zh-CN" sz="3200">
                <a:solidFill>
                  <a:schemeClr val="tx1"/>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米考伯</a:t>
            </a:r>
            <a:r>
              <a:rPr lang="en-US" altLang="zh-CN" sz="3200">
                <a:solidFill>
                  <a:schemeClr val="tx1"/>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被收进了英语词典，意为</a:t>
            </a:r>
            <a:r>
              <a:rPr lang="en-US" altLang="zh-CN" sz="3200">
                <a:solidFill>
                  <a:srgbClr val="C00000"/>
                </a:solidFill>
                <a:latin typeface="微软雅黑" panose="020b0503020204020204" pitchFamily="34" charset="-122"/>
                <a:ea typeface="微软雅黑" panose="020b0503020204020204" pitchFamily="34" charset="-122"/>
                <a:sym typeface="+mn-ea"/>
              </a:rPr>
              <a:t>“</a:t>
            </a:r>
            <a:r>
              <a:rPr lang="zh-CN" altLang="en-US" sz="3200">
                <a:solidFill>
                  <a:srgbClr val="C00000"/>
                </a:solidFill>
                <a:latin typeface="微软雅黑" panose="020b0503020204020204" pitchFamily="34" charset="-122"/>
                <a:ea typeface="微软雅黑" panose="020b0503020204020204" pitchFamily="34" charset="-122"/>
                <a:sym typeface="+mn-ea"/>
              </a:rPr>
              <a:t>没有远虑，幻想走运的乐天派</a:t>
            </a:r>
            <a:r>
              <a:rPr lang="en-US" altLang="zh-CN" sz="3200">
                <a:solidFill>
                  <a:srgbClr val="C00000"/>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a:t>
            </a:r>
            <a:endParaRPr lang="zh-CN" altLang="en-US" sz="3200" b="1">
              <a:solidFill>
                <a:schemeClr val="tx1"/>
              </a:solidFill>
            </a:endParaRPr>
          </a:p>
          <a:p>
            <a:pPr marL="0" indent="0" fontAlgn="auto">
              <a:lnSpc>
                <a:spcPct val="150000"/>
              </a:lnSpc>
              <a:buNone/>
            </a:pPr>
            <a:endParaRPr lang="zh-CN" altLang="en-US" sz="3600" b="1"/>
          </a:p>
          <a:p>
            <a:pPr marL="0" indent="0" fontAlgn="auto">
              <a:lnSpc>
                <a:spcPct val="150000"/>
              </a:lnSpc>
              <a:buNone/>
            </a:pPr>
            <a:r>
              <a:rPr lang="zh-CN" altLang="en-US" sz="3600" b="1"/>
              <a:t>茨威格在《三大师传》中评论说：</a:t>
            </a:r>
          </a:p>
          <a:p>
            <a:pPr fontAlgn="auto">
              <a:lnSpc>
                <a:spcPct val="150000"/>
              </a:lnSpc>
            </a:pPr>
            <a:r>
              <a:rPr lang="zh-CN" altLang="en-US" sz="3600" b="1">
                <a:solidFill>
                  <a:srgbClr val="1D41D5"/>
                </a:solidFill>
              </a:rPr>
              <a:t>狄更斯总是强调他的人物的特征，</a:t>
            </a:r>
          </a:p>
          <a:p>
            <a:pPr fontAlgn="auto">
              <a:lnSpc>
                <a:spcPct val="150000"/>
              </a:lnSpc>
            </a:pPr>
            <a:r>
              <a:rPr lang="zh-CN" altLang="en-US" sz="3600" b="1">
                <a:solidFill>
                  <a:srgbClr val="1D41D5"/>
                </a:solidFill>
              </a:rPr>
              <a:t>他从物镜里把特征转变成增强的特征、漫画的特征</a:t>
            </a:r>
            <a:r>
              <a:rPr lang="zh-CN" altLang="en-US" sz="3600" b="1"/>
              <a:t>。</a:t>
            </a:r>
            <a:endParaRPr lang="en-US" altLang="zh-CN" sz="3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687839" y="94693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338363" y="10350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278265" y="17323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“扁平人物”</a:t>
            </a:r>
            <a:r>
              <a:rPr lang="zh-CN" altLang="en-US" sz="3000">
                <a:solidFill>
                  <a:prstClr val="black"/>
                </a:solidFill>
                <a:latin typeface="黑体" panose="02010609060101010101" pitchFamily="49" charset="-122"/>
                <a:ea typeface="黑体" panose="02010609060101010101" pitchFamily="49" charset="-122"/>
              </a:rPr>
              <a:t>与</a:t>
            </a:r>
            <a:r>
              <a:rPr lang="zh-CN" altLang="en-US" sz="3000" smtClean="0">
                <a:solidFill>
                  <a:prstClr val="black"/>
                </a:solidFill>
                <a:latin typeface="黑体" panose="02010609060101010101" pitchFamily="49" charset="-122"/>
                <a:ea typeface="黑体" panose="02010609060101010101" pitchFamily="49" charset="-122"/>
              </a:rPr>
              <a:t>“圆形人物”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687830" y="1189990"/>
            <a:ext cx="9406255" cy="5406390"/>
          </a:xfrm>
          <a:prstGeom prst="rect">
            <a:avLst/>
          </a:prstGeom>
          <a:noFill/>
          <a:ln w="28575" cmpd="sng">
            <a:solidFill>
              <a:schemeClr val="accent1">
                <a:shade val="50000"/>
              </a:schemeClr>
            </a:solidFill>
            <a:prstDash val="solid"/>
          </a:ln>
        </p:spPr>
        <p:txBody>
          <a:bodyPr wrap="square" rtlCol="0">
            <a:spAutoFit/>
          </a:bodyPr>
          <a:lstStyle/>
          <a:p>
            <a:pPr algn="just">
              <a:lnSpc>
                <a:spcPct val="120000"/>
              </a:lnSpc>
              <a:spcBef>
                <a:spcPct val="0"/>
              </a:spcBef>
              <a:spcAft>
                <a:spcPct val="0"/>
              </a:spcAft>
            </a:pPr>
            <a:r>
              <a:rPr lang="zh-CN" altLang="en-US" sz="3200">
                <a:latin typeface="华文楷体" panose="02010600040101010101" pitchFamily="2" charset="-122"/>
                <a:ea typeface="华文楷体" panose="02010600040101010101" pitchFamily="2" charset="-122"/>
              </a:rPr>
              <a:t>对于狄更斯塑造人物的艺术夸张，评论家褒贬不一。英国诗人艾略特认为，狄更斯塑造的人物“比人们本身更为深刻”；英国小说家福斯特却认为，狄更斯的人物几乎全是扁平的，“扁平人物在自身成就上是无法与圆形人物匹敌的”。你觉得作家塑造的“扁平人物”是真实的吗？塑造“扁平人物”有意义吗？你是如何看待“扁平人物”和“圆形人物”的分类与价值的？请结合具体的人物形象谈谈你的看法。</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194569" y="83962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467268" y="2794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654820" y="97666"/>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“扁平人物”与“圆形人物”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017395" y="1389380"/>
            <a:ext cx="9070340" cy="4523105"/>
          </a:xfrm>
          <a:prstGeom prst="rect">
            <a:avLst/>
          </a:prstGeom>
          <a:noFill/>
        </p:spPr>
        <p:txBody>
          <a:bodyPr wrap="square" rtlCol="0">
            <a:spAutoFit/>
          </a:bodyPr>
          <a:lstStyle/>
          <a:p>
            <a:pPr algn="just">
              <a:lnSpc>
                <a:spcPct val="150000"/>
              </a:lnSpc>
            </a:pPr>
            <a:r>
              <a:rPr lang="zh-CN" altLang="en-US" sz="3200">
                <a:latin typeface="华文楷体" panose="02010600040101010101" pitchFamily="2" charset="-122"/>
                <a:ea typeface="华文楷体" panose="02010600040101010101" pitchFamily="2" charset="-122"/>
              </a:rPr>
              <a:t>英国现代小说家、</a:t>
            </a:r>
            <a:r>
              <a:rPr lang="zh-CN" altLang="en-US" sz="3200" smtClean="0">
                <a:latin typeface="华文楷体" panose="02010600040101010101" pitchFamily="2" charset="-122"/>
                <a:ea typeface="华文楷体" panose="02010600040101010101" pitchFamily="2" charset="-122"/>
              </a:rPr>
              <a:t>批评家福斯特</a:t>
            </a:r>
            <a:r>
              <a:rPr lang="zh-CN" altLang="en-US" sz="3200">
                <a:latin typeface="华文楷体" panose="02010600040101010101" pitchFamily="2" charset="-122"/>
                <a:ea typeface="华文楷体" panose="02010600040101010101" pitchFamily="2" charset="-122"/>
              </a:rPr>
              <a:t>将小说中的人物分为两类：“扁平人物”和</a:t>
            </a:r>
            <a:r>
              <a:rPr lang="zh-CN" altLang="en-US" sz="3200" smtClean="0">
                <a:latin typeface="华文楷体" panose="02010600040101010101" pitchFamily="2" charset="-122"/>
                <a:ea typeface="华文楷体" panose="02010600040101010101" pitchFamily="2" charset="-122"/>
              </a:rPr>
              <a:t>“圆形人物”。</a:t>
            </a:r>
            <a:endParaRPr lang="zh-CN" altLang="en-US" sz="3200">
              <a:solidFill>
                <a:srgbClr val="C00000"/>
              </a:solidFill>
              <a:latin typeface="华文楷体" panose="02010600040101010101" pitchFamily="2" charset="-122"/>
              <a:ea typeface="华文楷体" panose="02010600040101010101" pitchFamily="2" charset="-122"/>
            </a:endParaRPr>
          </a:p>
          <a:p>
            <a:pPr marL="342900" indent="-342900" algn="just">
              <a:lnSpc>
                <a:spcPct val="150000"/>
              </a:lnSpc>
              <a:buFont typeface="Wingdings" panose="05000000000000000000" pitchFamily="2" charset="2"/>
              <a:buChar char="Ø"/>
            </a:pPr>
            <a:r>
              <a:rPr lang="zh-CN" altLang="en-US" sz="3200">
                <a:solidFill>
                  <a:srgbClr val="C00000"/>
                </a:solidFill>
                <a:latin typeface="华文楷体" panose="02010600040101010101" pitchFamily="2" charset="-122"/>
                <a:ea typeface="华文楷体" panose="02010600040101010101" pitchFamily="2" charset="-122"/>
              </a:rPr>
              <a:t>扁平</a:t>
            </a:r>
            <a:r>
              <a:rPr lang="zh-CN" altLang="en-US" sz="3200" smtClean="0">
                <a:solidFill>
                  <a:srgbClr val="C00000"/>
                </a:solidFill>
                <a:latin typeface="华文楷体" panose="02010600040101010101" pitchFamily="2" charset="-122"/>
                <a:ea typeface="华文楷体" panose="02010600040101010101" pitchFamily="2" charset="-122"/>
              </a:rPr>
              <a:t>人物</a:t>
            </a:r>
            <a:r>
              <a:rPr lang="en-US" altLang="zh-CN" sz="3200" smtClean="0">
                <a:solidFill>
                  <a:srgbClr val="C00000"/>
                </a:solidFill>
                <a:latin typeface="华文楷体" panose="02010600040101010101" pitchFamily="2" charset="-122"/>
                <a:ea typeface="华文楷体" panose="02010600040101010101" pitchFamily="2" charset="-122"/>
              </a:rPr>
              <a:t>——</a:t>
            </a:r>
            <a:r>
              <a:rPr lang="zh-CN" altLang="en-US" sz="3200" smtClean="0">
                <a:latin typeface="华文楷体" panose="02010600040101010101" pitchFamily="2" charset="-122"/>
                <a:ea typeface="华文楷体" panose="02010600040101010101" pitchFamily="2" charset="-122"/>
              </a:rPr>
              <a:t>是</a:t>
            </a:r>
            <a:r>
              <a:rPr lang="zh-CN" altLang="en-US" sz="3200">
                <a:latin typeface="华文楷体" panose="02010600040101010101" pitchFamily="2" charset="-122"/>
                <a:ea typeface="华文楷体" panose="02010600040101010101" pitchFamily="2" charset="-122"/>
              </a:rPr>
              <a:t>“基于某一种单一的观念或品质塑造而成的”，性格简单、静止；</a:t>
            </a:r>
          </a:p>
          <a:p>
            <a:pPr marL="342900" indent="-342900" algn="just">
              <a:lnSpc>
                <a:spcPct val="150000"/>
              </a:lnSpc>
              <a:buFont typeface="Wingdings" panose="05000000000000000000" pitchFamily="2" charset="2"/>
              <a:buChar char="Ø"/>
            </a:pPr>
            <a:r>
              <a:rPr lang="zh-CN" altLang="en-US" sz="3200">
                <a:solidFill>
                  <a:srgbClr val="C00000"/>
                </a:solidFill>
                <a:latin typeface="华文楷体" panose="02010600040101010101" pitchFamily="2" charset="-122"/>
                <a:ea typeface="华文楷体" panose="02010600040101010101" pitchFamily="2" charset="-122"/>
              </a:rPr>
              <a:t>圆形</a:t>
            </a:r>
            <a:r>
              <a:rPr lang="zh-CN" altLang="en-US" sz="3200" smtClean="0">
                <a:solidFill>
                  <a:srgbClr val="C00000"/>
                </a:solidFill>
                <a:latin typeface="华文楷体" panose="02010600040101010101" pitchFamily="2" charset="-122"/>
                <a:ea typeface="华文楷体" panose="02010600040101010101" pitchFamily="2" charset="-122"/>
              </a:rPr>
              <a:t>人物</a:t>
            </a:r>
            <a:r>
              <a:rPr lang="en-US" altLang="zh-CN" sz="3200" smtClean="0">
                <a:solidFill>
                  <a:srgbClr val="C00000"/>
                </a:solidFill>
                <a:latin typeface="华文楷体" panose="02010600040101010101" pitchFamily="2" charset="-122"/>
                <a:ea typeface="华文楷体" panose="02010600040101010101" pitchFamily="2" charset="-122"/>
              </a:rPr>
              <a:t>——</a:t>
            </a:r>
            <a:r>
              <a:rPr lang="zh-CN" altLang="en-US" sz="3200" smtClean="0">
                <a:latin typeface="华文楷体" panose="02010600040101010101" pitchFamily="2" charset="-122"/>
                <a:ea typeface="华文楷体" panose="02010600040101010101" pitchFamily="2" charset="-122"/>
              </a:rPr>
              <a:t>更</a:t>
            </a:r>
            <a:r>
              <a:rPr lang="zh-CN" altLang="en-US" sz="3200">
                <a:latin typeface="华文楷体" panose="02010600040101010101" pitchFamily="2" charset="-122"/>
                <a:ea typeface="华文楷体" panose="02010600040101010101" pitchFamily="2" charset="-122"/>
              </a:rPr>
              <a:t>类似于现实中的人，性格复杂且变化发展。</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892309" y="83898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661578" y="24638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310015" y="97666"/>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“扁平人物”与“圆形人物”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124710" y="1651000"/>
            <a:ext cx="8369935" cy="3415030"/>
          </a:xfrm>
          <a:prstGeom prst="rect">
            <a:avLst/>
          </a:prstGeom>
          <a:noFill/>
        </p:spPr>
        <p:txBody>
          <a:bodyPr wrap="square" rtlCol="0">
            <a:spAutoFit/>
          </a:bodyPr>
          <a:lstStyle/>
          <a:p>
            <a:pPr algn="just"/>
            <a:r>
              <a:rPr lang="zh-CN" altLang="en-US" sz="3600" smtClean="0">
                <a:solidFill>
                  <a:srgbClr val="C00000"/>
                </a:solidFill>
                <a:latin typeface="华文楷体" panose="02010600040101010101" pitchFamily="2" charset="-122"/>
                <a:ea typeface="华文楷体" panose="02010600040101010101" pitchFamily="2" charset="-122"/>
              </a:rPr>
              <a:t>你会想到谁？</a:t>
            </a:r>
            <a:endParaRPr lang="en-US" altLang="zh-CN" sz="3600" smtClean="0">
              <a:solidFill>
                <a:srgbClr val="C00000"/>
              </a:solidFill>
              <a:latin typeface="华文楷体" panose="02010600040101010101" pitchFamily="2" charset="-122"/>
              <a:ea typeface="华文楷体" panose="02010600040101010101" pitchFamily="2" charset="-122"/>
            </a:endParaRPr>
          </a:p>
          <a:p>
            <a:pPr algn="just"/>
            <a:r>
              <a:rPr lang="zh-CN" altLang="en-US" sz="3600" smtClean="0">
                <a:latin typeface="华文楷体" panose="02010600040101010101" pitchFamily="2" charset="-122"/>
                <a:ea typeface="华文楷体" panose="02010600040101010101" pitchFamily="2" charset="-122"/>
              </a:rPr>
              <a:t>别里科夫、奥楚</a:t>
            </a:r>
            <a:r>
              <a:rPr lang="zh-CN" altLang="en-US" sz="3600">
                <a:latin typeface="华文楷体" panose="02010600040101010101" pitchFamily="2" charset="-122"/>
                <a:ea typeface="华文楷体" panose="02010600040101010101" pitchFamily="2" charset="-122"/>
              </a:rPr>
              <a:t>蔑</a:t>
            </a:r>
            <a:r>
              <a:rPr lang="zh-CN" altLang="en-US" sz="3600" smtClean="0">
                <a:latin typeface="华文楷体" panose="02010600040101010101" pitchFamily="2" charset="-122"/>
                <a:ea typeface="华文楷体" panose="02010600040101010101" pitchFamily="2" charset="-122"/>
              </a:rPr>
              <a:t>洛夫</a:t>
            </a:r>
            <a:r>
              <a:rPr lang="zh-CN" altLang="en-US" sz="3600">
                <a:latin typeface="华文楷体" panose="02010600040101010101" pitchFamily="2" charset="-122"/>
                <a:ea typeface="华文楷体" panose="02010600040101010101" pitchFamily="2" charset="-122"/>
              </a:rPr>
              <a:t>、</a:t>
            </a:r>
            <a:r>
              <a:rPr lang="zh-CN" altLang="en-US" sz="3600" smtClean="0">
                <a:latin typeface="华文楷体" panose="02010600040101010101" pitchFamily="2" charset="-122"/>
                <a:ea typeface="华文楷体" panose="02010600040101010101" pitchFamily="2" charset="-122"/>
              </a:rPr>
              <a:t>葛朗台</a:t>
            </a:r>
            <a:r>
              <a:rPr lang="en-US" altLang="zh-CN" sz="3600" smtClean="0">
                <a:latin typeface="华文楷体" panose="02010600040101010101" pitchFamily="2" charset="-122"/>
                <a:ea typeface="华文楷体" panose="02010600040101010101" pitchFamily="2" charset="-122"/>
              </a:rPr>
              <a:t>……</a:t>
            </a:r>
          </a:p>
          <a:p>
            <a:pPr algn="just"/>
            <a:endParaRPr lang="en-US" altLang="zh-CN" sz="3600" smtClean="0">
              <a:latin typeface="华文楷体" panose="02010600040101010101" pitchFamily="2" charset="-122"/>
              <a:ea typeface="华文楷体" panose="02010600040101010101" pitchFamily="2" charset="-122"/>
            </a:endParaRPr>
          </a:p>
          <a:p>
            <a:pPr algn="just"/>
            <a:r>
              <a:rPr lang="zh-CN" altLang="en-US" sz="3600" smtClean="0">
                <a:latin typeface="华文楷体" panose="02010600040101010101" pitchFamily="2" charset="-122"/>
                <a:ea typeface="华文楷体" panose="02010600040101010101" pitchFamily="2" charset="-122"/>
              </a:rPr>
              <a:t>扁平人物：</a:t>
            </a:r>
            <a:r>
              <a:rPr lang="zh-CN" altLang="en-US" sz="3600" smtClean="0">
                <a:solidFill>
                  <a:srgbClr val="C00000"/>
                </a:solidFill>
                <a:latin typeface="华文楷体" panose="02010600040101010101" pitchFamily="2" charset="-122"/>
                <a:ea typeface="华文楷体" panose="02010600040101010101" pitchFamily="2" charset="-122"/>
              </a:rPr>
              <a:t>真实？类型化？只有一种性格</a:t>
            </a:r>
            <a:r>
              <a:rPr lang="zh-CN" altLang="en-US" sz="3600">
                <a:solidFill>
                  <a:srgbClr val="C00000"/>
                </a:solidFill>
                <a:latin typeface="华文楷体" panose="02010600040101010101" pitchFamily="2" charset="-122"/>
                <a:ea typeface="华文楷体" panose="02010600040101010101" pitchFamily="2" charset="-122"/>
              </a:rPr>
              <a:t>？</a:t>
            </a:r>
            <a:r>
              <a:rPr lang="zh-CN" altLang="en-US" sz="3600" smtClean="0">
                <a:solidFill>
                  <a:srgbClr val="C00000"/>
                </a:solidFill>
                <a:latin typeface="华文楷体" panose="02010600040101010101" pitchFamily="2" charset="-122"/>
                <a:ea typeface="华文楷体" panose="02010600040101010101" pitchFamily="2" charset="-122"/>
              </a:rPr>
              <a:t>简单？有深度？有价值？逊色于圆形人物？扁平、圆形划分合理？</a:t>
            </a:r>
            <a:r>
              <a:rPr lang="en-US" altLang="zh-CN" sz="3600" smtClean="0">
                <a:solidFill>
                  <a:srgbClr val="C00000"/>
                </a:solidFill>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561975" y="194945"/>
            <a:ext cx="11275060" cy="7570470"/>
          </a:xfrm>
          <a:prstGeom prst="rect">
            <a:avLst/>
          </a:prstGeom>
          <a:noFill/>
        </p:spPr>
        <p:txBody>
          <a:bodyPr wrap="square" rtlCol="0">
            <a:spAutoFit/>
          </a:bodyPr>
          <a:lstStyle/>
          <a:p>
            <a:pPr>
              <a:lnSpc>
                <a:spcPct val="150000"/>
              </a:lnSpc>
            </a:pPr>
            <a:r>
              <a:rPr lang="zh-CN" altLang="en-US" sz="4400">
                <a:solidFill>
                  <a:srgbClr val="C00000"/>
                </a:solidFill>
                <a:latin typeface="黑体" panose="02010609060101010101" pitchFamily="49" charset="-122"/>
                <a:ea typeface="黑体" panose="02010609060101010101" pitchFamily="49" charset="-122"/>
                <a:cs typeface="黑体" panose="02010609060101010101" pitchFamily="49" charset="-122"/>
              </a:rPr>
              <a:t>小结：</a:t>
            </a:r>
            <a:r>
              <a:rPr lang="zh-CN" altLang="en-US" sz="280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作者是从哪些方面刻画</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rPr>
              <a:t>米考伯</a:t>
            </a:r>
            <a:r>
              <a:rPr lang="zh-CN" altLang="en-US" sz="280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先生的</a:t>
            </a:r>
            <a:r>
              <a:rPr lang="en-US" altLang="zh-CN" sz="280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a:t>
            </a:r>
            <a:r>
              <a:rPr lang="zh-CN" altLang="en-US" sz="280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突出了他怎样的性格特点</a:t>
            </a:r>
            <a:r>
              <a:rPr lang="en-US" altLang="zh-CN" sz="280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a:t>
            </a:r>
            <a:endParaRPr lang="zh-CN" altLang="en-US" sz="2800">
              <a:solidFill>
                <a:srgbClr val="C0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en-US" altLang="zh-CN" sz="2800">
                <a:solidFill>
                  <a:srgbClr val="C00000"/>
                </a:solidFill>
                <a:latin typeface="黑体" panose="02010609060101010101" pitchFamily="49" charset="-122"/>
                <a:ea typeface="黑体" panose="02010609060101010101" pitchFamily="49" charset="-122"/>
                <a:cs typeface="黑体" panose="02010609060101010101" pitchFamily="49" charset="-122"/>
              </a:rPr>
              <a:t>     </a:t>
            </a:r>
            <a:r>
              <a:rPr lang="zh-CN" altLang="en-US" sz="2800">
                <a:solidFill>
                  <a:srgbClr val="C00000"/>
                </a:solidFill>
                <a:latin typeface="黑体" panose="02010609060101010101" pitchFamily="49" charset="-122"/>
                <a:ea typeface="黑体" panose="02010609060101010101" pitchFamily="49" charset="-122"/>
                <a:cs typeface="黑体" panose="02010609060101010101" pitchFamily="49" charset="-122"/>
              </a:rPr>
              <a:t>①肖像描写、神态描写，</a:t>
            </a:r>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刻画了米考伯先生的衣着打扮，写出了他的</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rPr>
              <a:t>经济拮据</a:t>
            </a:r>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以及他</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rPr>
              <a:t>爱慕虚荣（爱面子）、虚伪、故作文雅</a:t>
            </a:r>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的性格特点；</a:t>
            </a:r>
            <a:r>
              <a:rPr lang="zh-CN" altLang="en-US" sz="2800">
                <a:solidFill>
                  <a:srgbClr val="C00000"/>
                </a:solidFill>
                <a:latin typeface="黑体" panose="02010609060101010101" pitchFamily="49" charset="-122"/>
                <a:ea typeface="黑体" panose="02010609060101010101" pitchFamily="49" charset="-122"/>
                <a:cs typeface="黑体" panose="02010609060101010101" pitchFamily="49" charset="-122"/>
              </a:rPr>
              <a:t>②语言描写，</a:t>
            </a:r>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写米考伯先生为大卫带路，并为他找到一条最便捷的路，说明他是一个</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rPr>
              <a:t>热心善良</a:t>
            </a:r>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的人；</a:t>
            </a:r>
            <a:r>
              <a:rPr lang="zh-CN" altLang="en-US" sz="280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③动作描写，</a:t>
            </a:r>
            <a:r>
              <a:rPr lang="zh-CN" altLang="en-US" sz="2800">
                <a:latin typeface="黑体" panose="02010609060101010101" pitchFamily="49" charset="-122"/>
                <a:ea typeface="黑体" panose="02010609060101010101" pitchFamily="49" charset="-122"/>
                <a:cs typeface="黑体" panose="02010609060101010101" pitchFamily="49" charset="-122"/>
                <a:sym typeface="+mn-ea"/>
              </a:rPr>
              <a:t>写出债主来临时和离开后米考伯先生的一系列动作，说明他</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生活艰难</a:t>
            </a:r>
            <a:r>
              <a:rPr lang="zh-CN" altLang="en-US" sz="280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没有责任感</a:t>
            </a:r>
            <a:r>
              <a:rPr lang="zh-CN" altLang="en-US" sz="2800">
                <a:latin typeface="黑体" panose="02010609060101010101" pitchFamily="49" charset="-122"/>
                <a:ea typeface="黑体" panose="02010609060101010101" pitchFamily="49" charset="-122"/>
                <a:cs typeface="黑体" panose="02010609060101010101" pitchFamily="49" charset="-122"/>
                <a:sym typeface="+mn-ea"/>
              </a:rPr>
              <a:t>，是一个</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乐天派</a:t>
            </a:r>
            <a:r>
              <a:rPr lang="zh-CN" altLang="en-US" sz="2800">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a:solidFill>
                  <a:srgbClr val="1D41D5"/>
                </a:solidFill>
                <a:latin typeface="黑体" panose="02010609060101010101" pitchFamily="49" charset="-122"/>
                <a:ea typeface="黑体" panose="02010609060101010101" pitchFamily="49" charset="-122"/>
                <a:cs typeface="黑体" panose="02010609060101010101" pitchFamily="49" charset="-122"/>
                <a:sym typeface="+mn-ea"/>
              </a:rPr>
              <a:t>米考伯先生是一个经济窘迫、热心善良、乐观但爱慕虚荣、讲究排场、不切实际、挥霍无度、没有责任感的底层负债者形象。</a:t>
            </a:r>
            <a:endPar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endPar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endPar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1" name="矩形 10"/>
          <p:cNvSpPr/>
          <p:nvPr>
            <p:custDataLst>
              <p:tags r:id="rId4"/>
            </p:custDataLst>
          </p:nvPr>
        </p:nvSpPr>
        <p:spPr>
          <a:xfrm>
            <a:off x="346710" y="130810"/>
            <a:ext cx="11683365" cy="659066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blinds(horizontal)">
                                      <p:cBhvr>
                                        <p:cTn id="7" dur="500"/>
                                        <p:tgtEl>
                                          <p:spTgt spid="3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6">
                                            <p:txEl>
                                              <p:pRg st="1" end="1"/>
                                            </p:txEl>
                                          </p:spTgt>
                                        </p:tgtEl>
                                        <p:attrNameLst>
                                          <p:attrName>style.visibility</p:attrName>
                                        </p:attrNameLst>
                                      </p:cBhvr>
                                      <p:to>
                                        <p:strVal val="visible"/>
                                      </p:to>
                                    </p:set>
                                    <p:animEffect transition="in" filter="blinds(horizontal)">
                                      <p:cBhvr>
                                        <p:cTn id="12"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755015" y="894080"/>
            <a:ext cx="10067925" cy="4830445"/>
          </a:xfrm>
        </p:spPr>
        <p:txBody>
          <a:bodyPr>
            <a:normAutofit/>
          </a:bodyPr>
          <a:lstStyle/>
          <a:p>
            <a:pPr marL="0" indent="0">
              <a:buNone/>
            </a:pPr>
            <a:r>
              <a:rPr lang="zh-CN" altLang="en-US" sz="4000">
                <a:latin typeface="黑体" panose="02010609060101010101" pitchFamily="49" charset="-122"/>
                <a:ea typeface="黑体" panose="02010609060101010101" pitchFamily="49" charset="-122"/>
              </a:rPr>
              <a:t>作者对米考伯夫妇的态度是什么？</a:t>
            </a:r>
            <a:endParaRPr lang="zh-CN" altLang="en-US" sz="4000">
              <a:solidFill>
                <a:srgbClr val="C00000"/>
              </a:solidFill>
              <a:latin typeface="黑体" panose="02010609060101010101" pitchFamily="49" charset="-122"/>
              <a:ea typeface="黑体" panose="02010609060101010101" pitchFamily="49" charset="-122"/>
            </a:endParaRPr>
          </a:p>
          <a:p>
            <a:pPr marL="0" indent="0">
              <a:buNone/>
            </a:pPr>
            <a:r>
              <a:rPr lang="en-US" altLang="zh-CN" sz="4000">
                <a:solidFill>
                  <a:srgbClr val="C00000"/>
                </a:solidFill>
                <a:latin typeface="黑体" panose="02010609060101010101" pitchFamily="49" charset="-122"/>
                <a:ea typeface="黑体" panose="02010609060101010101" pitchFamily="49" charset="-122"/>
              </a:rPr>
              <a:t>    </a:t>
            </a:r>
            <a:r>
              <a:rPr lang="zh-CN" altLang="en-US" sz="4000">
                <a:solidFill>
                  <a:srgbClr val="C00000"/>
                </a:solidFill>
                <a:latin typeface="黑体" panose="02010609060101010101" pitchFamily="49" charset="-122"/>
                <a:ea typeface="黑体" panose="02010609060101010101" pitchFamily="49" charset="-122"/>
              </a:rPr>
              <a:t>作者一方面同情他们悲惨的遭遇，但又对他们的缺点加以温和的讽刺，用喜剧的方式巧妙地避免了他们的悲剧色彩。</a:t>
            </a:r>
            <a:endParaRPr lang="en-US" altLang="zh-CN" sz="400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677044" y="86057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19618" y="762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93710" y="7607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拓展阅读</a:t>
            </a:r>
          </a:p>
        </p:txBody>
      </p:sp>
      <p:sp>
        <p:nvSpPr>
          <p:cNvPr id="9" name="文本框 8"/>
          <p:cNvSpPr txBox="1"/>
          <p:nvPr>
            <p:custDataLst>
              <p:tags r:id="rId9"/>
            </p:custDataLst>
          </p:nvPr>
        </p:nvSpPr>
        <p:spPr>
          <a:xfrm>
            <a:off x="1677035" y="1586230"/>
            <a:ext cx="8413115" cy="4246245"/>
          </a:xfrm>
          <a:prstGeom prst="rect">
            <a:avLst/>
          </a:prstGeom>
          <a:noFill/>
        </p:spPr>
        <p:txBody>
          <a:bodyPr wrap="square" rtlCol="0">
            <a:spAutoFit/>
          </a:bodyPr>
          <a:lstStyle/>
          <a:p>
            <a:pPr algn="just">
              <a:lnSpc>
                <a:spcPct val="150000"/>
              </a:lnSpc>
            </a:pPr>
            <a:r>
              <a:rPr lang="zh-CN" altLang="en-US" sz="3600" smtClean="0">
                <a:solidFill>
                  <a:prstClr val="black"/>
                </a:solidFill>
                <a:latin typeface="华文楷体" panose="02010600040101010101" pitchFamily="2" charset="-122"/>
                <a:ea typeface="华文楷体" panose="02010600040101010101" pitchFamily="2" charset="-122"/>
              </a:rPr>
              <a:t>想</a:t>
            </a:r>
            <a:r>
              <a:rPr lang="zh-CN" altLang="en-US" sz="3600">
                <a:solidFill>
                  <a:prstClr val="black"/>
                </a:solidFill>
                <a:latin typeface="华文楷体" panose="02010600040101010101" pitchFamily="2" charset="-122"/>
                <a:ea typeface="华文楷体" panose="02010600040101010101" pitchFamily="2" charset="-122"/>
              </a:rPr>
              <a:t>知道总盼着时来运转的乐天派米考伯最终有没有时来运转吗</a:t>
            </a:r>
            <a:r>
              <a:rPr lang="zh-CN" altLang="en-US" sz="3600" smtClean="0">
                <a:solidFill>
                  <a:prstClr val="black"/>
                </a:solidFill>
                <a:latin typeface="华文楷体" panose="02010600040101010101" pitchFamily="2" charset="-122"/>
                <a:ea typeface="华文楷体" panose="02010600040101010101" pitchFamily="2" charset="-122"/>
              </a:rPr>
              <a:t>？可以将本章之后</a:t>
            </a:r>
            <a:r>
              <a:rPr lang="zh-CN" altLang="en-US" sz="3600">
                <a:solidFill>
                  <a:prstClr val="black"/>
                </a:solidFill>
                <a:latin typeface="华文楷体" panose="02010600040101010101" pitchFamily="2" charset="-122"/>
                <a:ea typeface="华文楷体" panose="02010600040101010101" pitchFamily="2" charset="-122"/>
              </a:rPr>
              <a:t>有关米考伯的章节找来读读，你会对这个人物有更完整的认识，相信你也会获得不少更有趣的体验。</a:t>
            </a: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13385" y="88265"/>
            <a:ext cx="10515600" cy="1325563"/>
          </a:xfrm>
        </p:spPr>
        <p:txBody>
          <a:bodyPr/>
          <a:lstStyle/>
          <a:p>
            <a:r>
              <a:rPr lang="zh-CN" altLang="en-US" b="0">
                <a:solidFill>
                  <a:srgbClr val="FF0000"/>
                </a:solidFill>
                <a:latin typeface="黑体" panose="02010609060101010101" pitchFamily="49" charset="-122"/>
                <a:ea typeface="黑体" panose="02010609060101010101" pitchFamily="49" charset="-122"/>
              </a:rPr>
              <a:t>善恶有报</a:t>
            </a:r>
          </a:p>
        </p:txBody>
      </p:sp>
      <p:sp>
        <p:nvSpPr>
          <p:cNvPr id="3" name="内容占位符 2"/>
          <p:cNvSpPr>
            <a:spLocks noGrp="1"/>
          </p:cNvSpPr>
          <p:nvPr>
            <p:ph idx="1"/>
            <p:custDataLst>
              <p:tags r:id="rId4"/>
            </p:custDataLst>
          </p:nvPr>
        </p:nvSpPr>
        <p:spPr>
          <a:xfrm>
            <a:off x="560705" y="1026795"/>
            <a:ext cx="11005820" cy="5514975"/>
          </a:xfrm>
        </p:spPr>
        <p:txBody>
          <a:bodyPr>
            <a:noAutofit/>
          </a:bodyPr>
          <a:lstStyle/>
          <a:p>
            <a:pPr marL="0" indent="0" fontAlgn="auto">
              <a:lnSpc>
                <a:spcPct val="120000"/>
              </a:lnSpc>
              <a:buNone/>
            </a:pPr>
            <a:r>
              <a:rPr lang="en-US" altLang="zh-CN" sz="3200">
                <a:latin typeface="黑体" panose="02010609060101010101" pitchFamily="49" charset="-122"/>
                <a:ea typeface="黑体" panose="02010609060101010101" pitchFamily="49" charset="-122"/>
              </a:rPr>
              <a:t>    </a:t>
            </a:r>
            <a:r>
              <a:rPr lang="zh-CN" altLang="en-US" sz="3200">
                <a:latin typeface="黑体" panose="02010609060101010101" pitchFamily="49" charset="-122"/>
                <a:ea typeface="黑体" panose="02010609060101010101" pitchFamily="49" charset="-122"/>
              </a:rPr>
              <a:t>米考伯先生最终是坚守住了自己的良知和底线，维克菲律师的合伙人希普，是一个阴险小人，他不但企图占有维克菲律师的产业，并且还想占有他的女儿。大卫姨婆的破产也是他捣的鬼。米考伯毅然将其揭发。米考伯一家随后也移民海外，并且在那里大有作为。米考伯夫妇是绝大多数普通人的写照，满怀着崇高的目标，想要实现飞黄腾达的愿望，但是自身很平庸，不想脚踏实地的去干，运气又不太好，所以只能过贫穷琐碎的日子。但</a:t>
            </a:r>
            <a:r>
              <a:rPr lang="zh-CN" altLang="en-US" sz="3200">
                <a:solidFill>
                  <a:srgbClr val="C00000"/>
                </a:solidFill>
                <a:latin typeface="黑体" panose="02010609060101010101" pitchFamily="49" charset="-122"/>
                <a:ea typeface="黑体" panose="02010609060101010101" pitchFamily="49" charset="-122"/>
              </a:rPr>
              <a:t>只要守住自己的良心和底线，最终还是会收获属于自己的那份幸福的</a:t>
            </a:r>
            <a:r>
              <a:rPr lang="zh-CN" altLang="en-US" sz="3200">
                <a:latin typeface="黑体" panose="02010609060101010101" pitchFamily="49" charset="-122"/>
                <a:ea typeface="黑体" panose="02010609060101010101" pitchFamily="49"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133600" y="2312670"/>
            <a:ext cx="6414135" cy="645160"/>
          </a:xfrm>
          <a:prstGeom prst="rect">
            <a:avLst/>
          </a:prstGeom>
          <a:noFill/>
        </p:spPr>
        <p:txBody>
          <a:bodyPr wrap="square" rtlCol="0">
            <a:spAutoFit/>
          </a:bodyPr>
          <a:lstStyle/>
          <a:p>
            <a:r>
              <a:rPr lang="zh-CN" altLang="en-US" sz="3600">
                <a:latin typeface="黑体" panose="02010609060101010101" pitchFamily="49" charset="-122"/>
                <a:ea typeface="黑体" panose="02010609060101010101" pitchFamily="49" charset="-122"/>
              </a:rPr>
              <a:t>第三课时：成长主题</a:t>
            </a: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49555" y="111125"/>
            <a:ext cx="11692890" cy="6373495"/>
          </a:xfrm>
        </p:spPr>
        <p:txBody>
          <a:bodyPr>
            <a:noAutofit/>
          </a:bodyPr>
          <a:lstStyle/>
          <a:p>
            <a:endParaRPr lang="zh-CN" altLang="en-US"/>
          </a:p>
          <a:p>
            <a:pPr marL="0" indent="0">
              <a:buNone/>
            </a:pPr>
            <a:r>
              <a:rPr lang="zh-CN" altLang="en-US" sz="3600" b="1">
                <a:solidFill>
                  <a:srgbClr val="FF0000"/>
                </a:solidFill>
              </a:rPr>
              <a:t>自传体小说</a:t>
            </a:r>
          </a:p>
          <a:p>
            <a:pPr marL="0" indent="0" fontAlgn="auto">
              <a:lnSpc>
                <a:spcPct val="130000"/>
              </a:lnSpc>
              <a:buNone/>
            </a:pPr>
            <a:r>
              <a:rPr lang="zh-CN" altLang="en-US" sz="3200"/>
              <a:t>         </a:t>
            </a:r>
            <a:r>
              <a:rPr lang="zh-CN" altLang="en-US" sz="3200" b="1"/>
              <a:t>自传体小说是传记体小说的一种，是从主人公自述生平经历和事迹角度写成的一种传记体小说。这种小说是在作者亲身经历的真人真事的基础上，运用小说的艺术写法和表达技巧经过虚构、想象、加工而成。它一方面不同于一般的自传和回忆录，另一方面又必须以作者或自述主人公为原型。比如，卢梭的《忏悔录》、高尔基的《童年》《在人间》《我的大学》等。自传是传记的一种，以记叙人物生平事迹为主。</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245745" y="1600835"/>
            <a:ext cx="11712575" cy="5262245"/>
          </a:xfrm>
          <a:prstGeom prst="rect">
            <a:avLst/>
          </a:prstGeom>
          <a:noFill/>
        </p:spPr>
        <p:txBody>
          <a:bodyPr wrap="square" rtlCol="0">
            <a:spAutoFit/>
          </a:bodyPr>
          <a:lstStyle/>
          <a:p>
            <a:pPr>
              <a:lnSpc>
                <a:spcPct val="150000"/>
              </a:lnSpc>
            </a:pPr>
            <a:r>
              <a:rPr lang="zh-CN" altLang="en-US" sz="2800">
                <a:latin typeface="微软雅黑" panose="020b0503020204020204" pitchFamily="34" charset="-122"/>
                <a:ea typeface="微软雅黑" panose="020b0503020204020204" pitchFamily="34" charset="-122"/>
              </a:rPr>
              <a:t>        </a:t>
            </a:r>
            <a:r>
              <a:rPr lang="zh-CN" altLang="en-US" sz="3200">
                <a:solidFill>
                  <a:srgbClr val="C00000"/>
                </a:solidFill>
                <a:latin typeface="微软雅黑" panose="020b0503020204020204" pitchFamily="34" charset="-122"/>
                <a:ea typeface="微软雅黑" panose="020b0503020204020204" pitchFamily="34" charset="-122"/>
              </a:rPr>
              <a:t>批判现实主义特指</a:t>
            </a:r>
            <a:r>
              <a:rPr lang="en-US" altLang="zh-CN" sz="3200">
                <a:solidFill>
                  <a:srgbClr val="C00000"/>
                </a:solidFill>
                <a:latin typeface="微软雅黑" panose="020b0503020204020204" pitchFamily="34" charset="-122"/>
                <a:ea typeface="微软雅黑" panose="020b0503020204020204" pitchFamily="34" charset="-122"/>
              </a:rPr>
              <a:t>19</a:t>
            </a:r>
            <a:r>
              <a:rPr lang="zh-CN" altLang="en-US" sz="3200">
                <a:solidFill>
                  <a:srgbClr val="C00000"/>
                </a:solidFill>
                <a:latin typeface="微软雅黑" panose="020b0503020204020204" pitchFamily="34" charset="-122"/>
                <a:ea typeface="微软雅黑" panose="020b0503020204020204" pitchFamily="34" charset="-122"/>
              </a:rPr>
              <a:t>世纪在欧洲形成的一种文艺思潮和创作方法。批判现实主义文学是在继承以往文学中的现实主义传统的基础上形成的。</a:t>
            </a:r>
            <a:r>
              <a:rPr lang="zh-CN" altLang="en-US" sz="3200">
                <a:latin typeface="微软雅黑" panose="020b0503020204020204" pitchFamily="34" charset="-122"/>
                <a:ea typeface="微软雅黑" panose="020b0503020204020204" pitchFamily="34" charset="-122"/>
              </a:rPr>
              <a:t>最早作出“现实主义是批判”论断的是法国作家蒲鲁东</a:t>
            </a: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正式提出“批判现实主义”并给它下定义的是高尔基。批判现实主义突出的特点是</a:t>
            </a:r>
            <a:r>
              <a:rPr lang="zh-CN" altLang="en-US" sz="3200">
                <a:solidFill>
                  <a:srgbClr val="FF0000"/>
                </a:solidFill>
                <a:latin typeface="微软雅黑" panose="020b0503020204020204" pitchFamily="34" charset="-122"/>
                <a:ea typeface="微软雅黑" panose="020b0503020204020204" pitchFamily="34" charset="-122"/>
              </a:rPr>
              <a:t>比较广阔和真实地展示了社会生活的各个方面</a:t>
            </a:r>
            <a:r>
              <a:rPr lang="en-US" altLang="zh-CN" sz="3200">
                <a:solidFill>
                  <a:srgbClr val="FF0000"/>
                </a:solidFill>
                <a:latin typeface="微软雅黑" panose="020b0503020204020204" pitchFamily="34" charset="-122"/>
                <a:ea typeface="微软雅黑" panose="020b0503020204020204" pitchFamily="34" charset="-122"/>
              </a:rPr>
              <a:t>,</a:t>
            </a:r>
            <a:r>
              <a:rPr lang="zh-CN" altLang="en-US" sz="3200">
                <a:solidFill>
                  <a:srgbClr val="FF0000"/>
                </a:solidFill>
                <a:latin typeface="微软雅黑" panose="020b0503020204020204" pitchFamily="34" charset="-122"/>
                <a:ea typeface="微软雅黑" panose="020b0503020204020204" pitchFamily="34" charset="-122"/>
              </a:rPr>
              <a:t>对现实矛盾的揭示十分深刻。</a:t>
            </a:r>
            <a:r>
              <a:rPr lang="zh-CN" altLang="en-US" sz="3200">
                <a:latin typeface="微软雅黑" panose="020b0503020204020204" pitchFamily="34" charset="-122"/>
                <a:ea typeface="微软雅黑" panose="020b0503020204020204" pitchFamily="34" charset="-122"/>
              </a:rPr>
              <a:t>批判现实主义的代表作家有</a:t>
            </a:r>
            <a:r>
              <a:rPr lang="zh-CN" altLang="en-US" sz="3200">
                <a:solidFill>
                  <a:srgbClr val="FF0000"/>
                </a:solidFill>
                <a:latin typeface="微软雅黑" panose="020b0503020204020204" pitchFamily="34" charset="-122"/>
                <a:ea typeface="微软雅黑" panose="020b0503020204020204" pitchFamily="34" charset="-122"/>
              </a:rPr>
              <a:t>司汤达、巴尔扎克、狄更斯、托尔斯泰</a:t>
            </a:r>
            <a:r>
              <a:rPr lang="zh-CN" altLang="en-US" sz="3200">
                <a:latin typeface="微软雅黑" panose="020b0503020204020204" pitchFamily="34" charset="-122"/>
                <a:ea typeface="微软雅黑" panose="020b0503020204020204" pitchFamily="34" charset="-122"/>
              </a:rPr>
              <a:t>等。</a:t>
            </a:r>
          </a:p>
        </p:txBody>
      </p:sp>
      <p:sp>
        <p:nvSpPr>
          <p:cNvPr id="10" name="矩形 9"/>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3115310" y="314325"/>
            <a:ext cx="5661660" cy="829945"/>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3200" b="1">
                <a:solidFill>
                  <a:schemeClr val="bg1">
                    <a:lumMod val="50000"/>
                  </a:schemeClr>
                </a:solidFill>
                <a:latin typeface="微软雅黑" panose="020b0503020204020204" pitchFamily="34" charset="-122"/>
                <a:ea typeface="微软雅黑" panose="020b0503020204020204" pitchFamily="34" charset="-122"/>
              </a:rPr>
              <a:t>了解“批判现实主义”</a:t>
            </a:r>
            <a:r>
              <a:rPr lang="zh-CN" altLang="en-US" sz="2800" b="1">
                <a:solidFill>
                  <a:schemeClr val="bg1">
                    <a:lumMod val="50000"/>
                  </a:schemeClr>
                </a:solidFill>
                <a:latin typeface="微软雅黑" panose="020b0503020204020204" pitchFamily="34" charset="-122"/>
                <a:ea typeface="微软雅黑" panose="020b0503020204020204" pitchFamily="34"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480954" y="92090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664243" y="45085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712095" y="260226"/>
            <a:ext cx="5556738" cy="553998"/>
          </a:xfrm>
          <a:prstGeom prst="rect">
            <a:avLst/>
          </a:prstGeom>
          <a:noFill/>
        </p:spPr>
        <p:txBody>
          <a:bodyPr wrap="square" rtlCol="0">
            <a:spAutoFit/>
          </a:bodyPr>
          <a:lstStyle/>
          <a:p>
            <a:pPr algn="l"/>
            <a:r>
              <a:rPr lang="zh-CN" altLang="en-US" sz="3000">
                <a:solidFill>
                  <a:srgbClr val="AE0203"/>
                </a:solidFill>
                <a:latin typeface="黑体" panose="02010609060101010101" pitchFamily="49" charset="-122"/>
                <a:ea typeface="黑体" panose="02010609060101010101" pitchFamily="49" charset="-122"/>
              </a:rPr>
              <a:t>最宠爱的</a:t>
            </a:r>
            <a:r>
              <a:rPr lang="zh-CN" altLang="en-US" sz="3000" smtClean="0">
                <a:solidFill>
                  <a:srgbClr val="AE0203"/>
                </a:solidFill>
                <a:latin typeface="黑体" panose="02010609060101010101" pitchFamily="49" charset="-122"/>
                <a:ea typeface="黑体" panose="02010609060101010101" pitchFamily="49" charset="-122"/>
              </a:rPr>
              <a:t>孩子</a:t>
            </a:r>
            <a:endParaRPr lang="zh-CN" altLang="en-US" sz="3000">
              <a:solidFill>
                <a:srgbClr val="AE0203"/>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480310" y="1758950"/>
            <a:ext cx="8413115" cy="2122805"/>
          </a:xfrm>
          <a:prstGeom prst="rect">
            <a:avLst/>
          </a:prstGeom>
          <a:noFill/>
        </p:spPr>
        <p:txBody>
          <a:bodyPr wrap="square" rtlCol="0">
            <a:spAutoFit/>
          </a:bodyPr>
          <a:lstStyle/>
          <a:p>
            <a:pPr algn="just">
              <a:lnSpc>
                <a:spcPct val="110000"/>
              </a:lnSpc>
            </a:pPr>
            <a:r>
              <a:rPr lang="zh-CN" altLang="en-US" sz="4000" smtClean="0">
                <a:solidFill>
                  <a:prstClr val="black"/>
                </a:solidFill>
                <a:latin typeface="华文楷体" panose="02010600040101010101" pitchFamily="2" charset="-122"/>
                <a:ea typeface="华文楷体" panose="02010600040101010101" pitchFamily="2" charset="-122"/>
              </a:rPr>
              <a:t>请大家阅读</a:t>
            </a:r>
            <a:r>
              <a:rPr lang="en-US" altLang="zh-CN" sz="4000" smtClean="0">
                <a:solidFill>
                  <a:prstClr val="black"/>
                </a:solidFill>
                <a:latin typeface="华文楷体" panose="02010600040101010101" pitchFamily="2" charset="-122"/>
                <a:ea typeface="华文楷体" panose="02010600040101010101" pitchFamily="2" charset="-122"/>
              </a:rPr>
              <a:t>《</a:t>
            </a:r>
            <a:r>
              <a:rPr lang="zh-CN" altLang="en-US" sz="4000">
                <a:solidFill>
                  <a:prstClr val="black"/>
                </a:solidFill>
                <a:latin typeface="华文楷体" panose="02010600040101010101" pitchFamily="2" charset="-122"/>
                <a:ea typeface="华文楷体" panose="02010600040101010101" pitchFamily="2" charset="-122"/>
              </a:rPr>
              <a:t>译者序</a:t>
            </a:r>
            <a:r>
              <a:rPr lang="en-US" altLang="zh-CN" sz="4000" smtClean="0">
                <a:solidFill>
                  <a:prstClr val="black"/>
                </a:solidFill>
                <a:latin typeface="华文楷体" panose="02010600040101010101" pitchFamily="2" charset="-122"/>
                <a:ea typeface="华文楷体" panose="02010600040101010101" pitchFamily="2" charset="-122"/>
              </a:rPr>
              <a:t>》</a:t>
            </a:r>
            <a:r>
              <a:rPr lang="zh-CN" altLang="en-US" sz="4000" smtClean="0">
                <a:solidFill>
                  <a:prstClr val="black"/>
                </a:solidFill>
                <a:latin typeface="华文楷体" panose="02010600040101010101" pitchFamily="2" charset="-122"/>
                <a:ea typeface="华文楷体" panose="02010600040101010101" pitchFamily="2" charset="-122"/>
              </a:rPr>
              <a:t>前</a:t>
            </a:r>
            <a:r>
              <a:rPr lang="zh-CN" altLang="en-US" sz="4000">
                <a:solidFill>
                  <a:prstClr val="black"/>
                </a:solidFill>
                <a:latin typeface="华文楷体" panose="02010600040101010101" pitchFamily="2" charset="-122"/>
                <a:ea typeface="华文楷体" panose="02010600040101010101" pitchFamily="2" charset="-122"/>
              </a:rPr>
              <a:t>三段</a:t>
            </a:r>
            <a:r>
              <a:rPr lang="zh-CN" altLang="en-US" sz="4000" smtClean="0">
                <a:solidFill>
                  <a:prstClr val="black"/>
                </a:solidFill>
                <a:latin typeface="华文楷体" panose="02010600040101010101" pitchFamily="2" charset="-122"/>
                <a:ea typeface="华文楷体" panose="02010600040101010101" pitchFamily="2" charset="-122"/>
              </a:rPr>
              <a:t>，说说狄更斯为什么将</a:t>
            </a:r>
            <a:r>
              <a:rPr lang="en-US" altLang="zh-CN" sz="4000" smtClean="0">
                <a:solidFill>
                  <a:prstClr val="black"/>
                </a:solidFill>
                <a:latin typeface="华文楷体" panose="02010600040101010101" pitchFamily="2" charset="-122"/>
                <a:ea typeface="华文楷体" panose="02010600040101010101" pitchFamily="2" charset="-122"/>
              </a:rPr>
              <a:t>《</a:t>
            </a:r>
            <a:r>
              <a:rPr lang="zh-CN" altLang="en-US" sz="4000">
                <a:solidFill>
                  <a:prstClr val="black"/>
                </a:solidFill>
                <a:latin typeface="华文楷体" panose="02010600040101010101" pitchFamily="2" charset="-122"/>
                <a:ea typeface="华文楷体" panose="02010600040101010101" pitchFamily="2" charset="-122"/>
              </a:rPr>
              <a:t>大卫</a:t>
            </a:r>
            <a:r>
              <a:rPr lang="en-US" altLang="zh-CN" sz="4000">
                <a:solidFill>
                  <a:prstClr val="black"/>
                </a:solidFill>
                <a:latin typeface="华文楷体" panose="02010600040101010101" pitchFamily="2" charset="-122"/>
                <a:ea typeface="华文楷体" panose="02010600040101010101" pitchFamily="2" charset="-122"/>
              </a:rPr>
              <a:t>·</a:t>
            </a:r>
            <a:r>
              <a:rPr lang="zh-CN" altLang="en-US" sz="4000">
                <a:solidFill>
                  <a:prstClr val="black"/>
                </a:solidFill>
                <a:latin typeface="华文楷体" panose="02010600040101010101" pitchFamily="2" charset="-122"/>
                <a:ea typeface="华文楷体" panose="02010600040101010101" pitchFamily="2" charset="-122"/>
              </a:rPr>
              <a:t>科波菲尔</a:t>
            </a:r>
            <a:r>
              <a:rPr lang="en-US" altLang="zh-CN" sz="4000" smtClean="0">
                <a:solidFill>
                  <a:prstClr val="black"/>
                </a:solidFill>
                <a:latin typeface="华文楷体" panose="02010600040101010101" pitchFamily="2" charset="-122"/>
                <a:ea typeface="华文楷体" panose="02010600040101010101" pitchFamily="2" charset="-122"/>
              </a:rPr>
              <a:t>》</a:t>
            </a:r>
            <a:r>
              <a:rPr lang="zh-CN" altLang="en-US" sz="4000" smtClean="0">
                <a:solidFill>
                  <a:prstClr val="black"/>
                </a:solidFill>
                <a:latin typeface="华文楷体" panose="02010600040101010101" pitchFamily="2" charset="-122"/>
                <a:ea typeface="华文楷体" panose="02010600040101010101" pitchFamily="2" charset="-122"/>
              </a:rPr>
              <a:t>视为自己“</a:t>
            </a:r>
            <a:r>
              <a:rPr lang="zh-CN" altLang="en-US" sz="4000">
                <a:solidFill>
                  <a:prstClr val="black"/>
                </a:solidFill>
                <a:latin typeface="华文楷体" panose="02010600040101010101" pitchFamily="2" charset="-122"/>
                <a:ea typeface="华文楷体" panose="02010600040101010101" pitchFamily="2" charset="-122"/>
              </a:rPr>
              <a:t>最宠爱的孩子</a:t>
            </a:r>
            <a:r>
              <a:rPr lang="zh-CN" altLang="en-US" sz="4000" smtClean="0">
                <a:solidFill>
                  <a:prstClr val="black"/>
                </a:solidFill>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046104" y="86375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943643" y="3937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884180" y="309756"/>
            <a:ext cx="5556738" cy="553998"/>
          </a:xfrm>
          <a:prstGeom prst="rect">
            <a:avLst/>
          </a:prstGeom>
          <a:noFill/>
        </p:spPr>
        <p:txBody>
          <a:bodyPr wrap="square" rtlCol="0">
            <a:spAutoFit/>
          </a:bodyPr>
          <a:lstStyle/>
          <a:p>
            <a:pPr algn="ctr"/>
            <a:r>
              <a:rPr lang="zh-CN" altLang="en-US" sz="3000" smtClean="0">
                <a:solidFill>
                  <a:srgbClr val="AE0203"/>
                </a:solidFill>
                <a:latin typeface="黑体" panose="02010609060101010101" pitchFamily="49" charset="-122"/>
                <a:ea typeface="黑体" panose="02010609060101010101" pitchFamily="49" charset="-122"/>
              </a:rPr>
              <a:t>自传性小说</a:t>
            </a:r>
            <a:endParaRPr lang="zh-CN" altLang="en-US" sz="3000">
              <a:solidFill>
                <a:srgbClr val="AE0203"/>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143125" y="1158240"/>
            <a:ext cx="9603740" cy="700405"/>
          </a:xfrm>
          <a:prstGeom prst="rect">
            <a:avLst/>
          </a:prstGeom>
          <a:noFill/>
        </p:spPr>
        <p:txBody>
          <a:bodyPr wrap="square" rtlCol="0">
            <a:spAutoFit/>
          </a:bodyPr>
          <a:lstStyle/>
          <a:p>
            <a:pPr algn="ctr">
              <a:lnSpc>
                <a:spcPct val="110000"/>
              </a:lnSpc>
            </a:pPr>
            <a:r>
              <a:rPr lang="zh-CN" altLang="en-US" sz="3600">
                <a:solidFill>
                  <a:prstClr val="black"/>
                </a:solidFill>
                <a:latin typeface="华文楷体" panose="02010600040101010101" pitchFamily="2" charset="-122"/>
                <a:ea typeface="华文楷体" panose="02010600040101010101" pitchFamily="2" charset="-122"/>
              </a:rPr>
              <a:t>课文</a:t>
            </a:r>
            <a:r>
              <a:rPr lang="zh-CN" altLang="en-US" sz="3600" smtClean="0">
                <a:solidFill>
                  <a:prstClr val="black"/>
                </a:solidFill>
                <a:latin typeface="华文楷体" panose="02010600040101010101" pitchFamily="2" charset="-122"/>
                <a:ea typeface="华文楷体" panose="02010600040101010101" pitchFamily="2" charset="-122"/>
              </a:rPr>
              <a:t>中哪些</a:t>
            </a:r>
            <a:r>
              <a:rPr lang="zh-CN" altLang="en-US" sz="3600">
                <a:solidFill>
                  <a:prstClr val="black"/>
                </a:solidFill>
                <a:latin typeface="华文楷体" panose="02010600040101010101" pitchFamily="2" charset="-122"/>
                <a:ea typeface="华文楷体" panose="02010600040101010101" pitchFamily="2" charset="-122"/>
              </a:rPr>
              <a:t>地方能看出这是一部自传</a:t>
            </a:r>
            <a:r>
              <a:rPr lang="zh-CN" altLang="en-US" sz="3600" smtClean="0">
                <a:solidFill>
                  <a:prstClr val="black"/>
                </a:solidFill>
                <a:latin typeface="华文楷体" panose="02010600040101010101" pitchFamily="2" charset="-122"/>
                <a:ea typeface="华文楷体" panose="02010600040101010101" pitchFamily="2" charset="-122"/>
              </a:rPr>
              <a:t>性小说？</a:t>
            </a:r>
          </a:p>
        </p:txBody>
      </p:sp>
      <p:graphicFrame>
        <p:nvGraphicFramePr>
          <p:cNvPr id="3" name="表格 2"/>
          <p:cNvGraphicFramePr>
            <a:graphicFrameLocks noGrp="1"/>
          </p:cNvGraphicFramePr>
          <p:nvPr>
            <p:custDataLst>
              <p:tags r:id="rId10"/>
            </p:custDataLst>
          </p:nvPr>
        </p:nvGraphicFramePr>
        <p:xfrm>
          <a:off x="2388235" y="2260600"/>
          <a:ext cx="8646795" cy="3573780"/>
        </p:xfrm>
        <a:graphic>
          <a:graphicData uri="http://schemas.openxmlformats.org/drawingml/2006/table">
            <a:tbl>
              <a:tblPr firstRow="1" firstCol="1" bandRow="1">
                <a:tableStyleId>{5940675A-B579-460E-94D1-54222C63F5DA}</a:tableStyleId>
              </a:tblPr>
              <a:tblGrid>
                <a:gridCol w="1238885"/>
                <a:gridCol w="2574925"/>
                <a:gridCol w="2858135"/>
                <a:gridCol w="1974850"/>
              </a:tblGrid>
              <a:tr h="893445">
                <a:tc>
                  <a:txBody>
                    <a:bodyPr vert="horz" wrap="square"/>
                    <a:lstStyle/>
                    <a:p>
                      <a:pPr indent="304800" algn="ctr">
                        <a:lnSpc>
                          <a:spcPct val="150000"/>
                        </a:lnSpc>
                        <a:spcBef>
                          <a:spcPts val="1200"/>
                        </a:spcBef>
                        <a:spcAft>
                          <a:spcPct val="0"/>
                        </a:spcAft>
                      </a:pPr>
                      <a:r>
                        <a:rPr lang="en-US" sz="2400" kern="1200">
                          <a:solidFill>
                            <a:prstClr val="black"/>
                          </a:solidFill>
                          <a:latin typeface="华文楷体" panose="02010600040101010101" pitchFamily="2" charset="-122"/>
                          <a:ea typeface="华文楷体" panose="02010600040101010101" pitchFamily="2" charset="-122"/>
                          <a:cs typeface="+mn-cs"/>
                        </a:rPr>
                        <a:t> </a:t>
                      </a:r>
                      <a:endParaRPr lang="zh-CN" sz="24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indent="0" algn="ctr">
                        <a:lnSpc>
                          <a:spcPct val="150000"/>
                        </a:lnSpc>
                        <a:spcBef>
                          <a:spcPts val="1200"/>
                        </a:spcBef>
                        <a:spcAft>
                          <a:spcPct val="0"/>
                        </a:spcAft>
                      </a:pPr>
                      <a:r>
                        <a:rPr lang="zh-CN" sz="2400" kern="1200">
                          <a:solidFill>
                            <a:prstClr val="black"/>
                          </a:solidFill>
                          <a:latin typeface="华文楷体" panose="02010600040101010101" pitchFamily="2" charset="-122"/>
                          <a:ea typeface="华文楷体" panose="02010600040101010101" pitchFamily="2" charset="-122"/>
                          <a:cs typeface="+mn-cs"/>
                        </a:rPr>
                        <a:t>狄更斯经历</a:t>
                      </a: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zh-CN" sz="2400" kern="1200">
                          <a:solidFill>
                            <a:prstClr val="black"/>
                          </a:solidFill>
                          <a:latin typeface="华文楷体" panose="02010600040101010101" pitchFamily="2" charset="-122"/>
                          <a:ea typeface="华文楷体" panose="02010600040101010101" pitchFamily="2" charset="-122"/>
                          <a:cs typeface="+mn-cs"/>
                        </a:rPr>
                        <a:t>课文中叙写</a:t>
                      </a: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zh-CN" sz="2400" kern="1200">
                          <a:solidFill>
                            <a:prstClr val="black"/>
                          </a:solidFill>
                          <a:latin typeface="华文楷体" panose="02010600040101010101" pitchFamily="2" charset="-122"/>
                          <a:ea typeface="华文楷体" panose="02010600040101010101" pitchFamily="2" charset="-122"/>
                          <a:cs typeface="+mn-cs"/>
                        </a:rPr>
                        <a:t>相似点</a:t>
                      </a:r>
                    </a:p>
                  </a:txBody>
                  <a:tcPr marL="68580" marR="68580" marT="0" marB="0"/>
                </a:tc>
              </a:tr>
              <a:tr h="670560">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1</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r>
              <a:tr h="669290">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2</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r>
              <a:tr h="670560">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3</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r>
              <a:tr h="669925">
                <a:tc>
                  <a:txBody>
                    <a:bodyPr vert="horz" wrap="square"/>
                    <a:lstStyle/>
                    <a:p>
                      <a:pPr indent="304800" algn="ctr">
                        <a:lnSpc>
                          <a:spcPct val="150000"/>
                        </a:lnSpc>
                        <a:spcBef>
                          <a:spcPts val="1200"/>
                        </a:spcBef>
                        <a:spcAft>
                          <a:spcPct val="0"/>
                        </a:spcAft>
                      </a:pPr>
                      <a:r>
                        <a:rPr lang="zh-CN" sz="1800" kern="1200" smtClean="0">
                          <a:solidFill>
                            <a:prstClr val="black"/>
                          </a:solidFill>
                          <a:latin typeface="华文楷体" panose="02010600040101010101" pitchFamily="2" charset="-122"/>
                          <a:ea typeface="华文楷体" panose="02010600040101010101" pitchFamily="2" charset="-122"/>
                          <a:cs typeface="+mn-cs"/>
                        </a:rPr>
                        <a:t>…</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r>
            </a:tbl>
          </a:graphicData>
        </a:graphic>
      </p:graphicFrame>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048009" y="74881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030638" y="19494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973715" y="194821"/>
            <a:ext cx="5556738" cy="553998"/>
          </a:xfrm>
          <a:prstGeom prst="rect">
            <a:avLst/>
          </a:prstGeom>
          <a:noFill/>
        </p:spPr>
        <p:txBody>
          <a:bodyPr wrap="square" rtlCol="0">
            <a:spAutoFit/>
          </a:bodyPr>
          <a:lstStyle/>
          <a:p>
            <a:pPr algn="l"/>
            <a:r>
              <a:rPr lang="zh-CN" altLang="en-US" sz="3000">
                <a:solidFill>
                  <a:srgbClr val="AE0203"/>
                </a:solidFill>
                <a:latin typeface="黑体" panose="02010609060101010101" pitchFamily="49" charset="-122"/>
                <a:ea typeface="黑体" panose="02010609060101010101" pitchFamily="49" charset="-122"/>
              </a:rPr>
              <a:t>自传性</a:t>
            </a:r>
            <a:r>
              <a:rPr lang="zh-CN" altLang="en-US" sz="3000" smtClean="0">
                <a:solidFill>
                  <a:srgbClr val="AE0203"/>
                </a:solidFill>
                <a:latin typeface="黑体" panose="02010609060101010101" pitchFamily="49" charset="-122"/>
                <a:ea typeface="黑体" panose="02010609060101010101" pitchFamily="49" charset="-122"/>
              </a:rPr>
              <a:t>小说</a:t>
            </a:r>
            <a:endParaRPr lang="zh-CN" altLang="en-US" sz="3000">
              <a:solidFill>
                <a:prstClr val="black"/>
              </a:solidFill>
              <a:latin typeface="黑体" panose="02010609060101010101" pitchFamily="49" charset="-122"/>
              <a:ea typeface="黑体" panose="02010609060101010101" pitchFamily="49" charset="-122"/>
            </a:endParaRPr>
          </a:p>
        </p:txBody>
      </p:sp>
      <p:graphicFrame>
        <p:nvGraphicFramePr>
          <p:cNvPr id="2" name="表格 1"/>
          <p:cNvGraphicFramePr>
            <a:graphicFrameLocks noGrp="1"/>
          </p:cNvGraphicFramePr>
          <p:nvPr>
            <p:custDataLst>
              <p:tags r:id="rId9"/>
            </p:custDataLst>
          </p:nvPr>
        </p:nvGraphicFramePr>
        <p:xfrm>
          <a:off x="774700" y="1057275"/>
          <a:ext cx="10724515" cy="5433060"/>
        </p:xfrm>
        <a:graphic>
          <a:graphicData uri="http://schemas.openxmlformats.org/drawingml/2006/table">
            <a:tbl>
              <a:tblPr firstRow="1" firstCol="1" bandRow="1">
                <a:tableStyleId>{5940675A-B579-460E-94D1-54222C63F5DA}</a:tableStyleId>
              </a:tblPr>
              <a:tblGrid>
                <a:gridCol w="529590"/>
                <a:gridCol w="4476750"/>
                <a:gridCol w="4505325"/>
                <a:gridCol w="1212850"/>
              </a:tblGrid>
              <a:tr h="958215">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 </a:t>
                      </a:r>
                      <a:endParaRPr lang="en-US"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ctr">
                        <a:spcAft>
                          <a:spcPct val="0"/>
                        </a:spcAft>
                      </a:pPr>
                      <a:r>
                        <a:rPr lang="zh-CN" sz="2800" kern="100">
                          <a:solidFill>
                            <a:srgbClr val="C00000"/>
                          </a:solidFill>
                          <a:effectLst/>
                          <a:latin typeface="华文楷体" panose="02010600040101010101" pitchFamily="2" charset="-122"/>
                          <a:ea typeface="华文楷体" panose="02010600040101010101" pitchFamily="2" charset="-122"/>
                        </a:rPr>
                        <a:t>狄更斯经历</a:t>
                      </a:r>
                      <a:endParaRPr lang="zh-CN" sz="2800" kern="10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ctr">
                        <a:spcAft>
                          <a:spcPct val="0"/>
                        </a:spcAft>
                      </a:pPr>
                      <a:r>
                        <a:rPr lang="zh-CN" sz="2800" kern="100">
                          <a:solidFill>
                            <a:srgbClr val="C00000"/>
                          </a:solidFill>
                          <a:effectLst/>
                          <a:latin typeface="华文楷体" panose="02010600040101010101" pitchFamily="2" charset="-122"/>
                          <a:ea typeface="华文楷体" panose="02010600040101010101" pitchFamily="2" charset="-122"/>
                        </a:rPr>
                        <a:t>课文中叙写</a:t>
                      </a:r>
                      <a:endParaRPr lang="zh-CN" sz="2800" kern="10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solidFill>
                            <a:srgbClr val="C00000"/>
                          </a:solidFill>
                          <a:effectLst/>
                          <a:latin typeface="华文楷体" panose="02010600040101010101" pitchFamily="2" charset="-122"/>
                          <a:ea typeface="华文楷体" panose="02010600040101010101" pitchFamily="2" charset="-122"/>
                        </a:rPr>
                        <a:t>相似点</a:t>
                      </a:r>
                      <a:endParaRPr lang="zh-CN" sz="2800" kern="10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r>
              <a:tr h="965200">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1</a:t>
                      </a:r>
                      <a:endParaRPr lang="en-US"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父亲是英国海军军需处一名小职员</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米考伯一度在海军里做过事</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职业</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r>
              <a:tr h="1437005">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2</a:t>
                      </a:r>
                      <a:endParaRPr lang="en-US"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父亲常入不敷出，在狄更斯</a:t>
                      </a:r>
                      <a:r>
                        <a:rPr lang="en-US" sz="2800" kern="100">
                          <a:effectLst/>
                          <a:latin typeface="华文楷体" panose="02010600040101010101" pitchFamily="2" charset="-122"/>
                          <a:ea typeface="华文楷体" panose="02010600040101010101" pitchFamily="2" charset="-122"/>
                        </a:rPr>
                        <a:t>11</a:t>
                      </a:r>
                      <a:r>
                        <a:rPr lang="zh-CN" sz="2800" kern="100">
                          <a:effectLst/>
                          <a:latin typeface="华文楷体" panose="02010600040101010101" pitchFamily="2" charset="-122"/>
                          <a:ea typeface="华文楷体" panose="02010600040101010101" pitchFamily="2" charset="-122"/>
                        </a:rPr>
                        <a:t>岁时，因无力偿还债务，进了负债人监狱</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米考伯欠债破产，被关进塞德克高等法院监狱</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负债入狱经历</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r>
              <a:tr h="1582420">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3</a:t>
                      </a:r>
                      <a:endParaRPr lang="en-US"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12</a:t>
                      </a:r>
                      <a:r>
                        <a:rPr lang="zh-CN" sz="2800" kern="100">
                          <a:effectLst/>
                          <a:latin typeface="华文楷体" panose="02010600040101010101" pitchFamily="2" charset="-122"/>
                          <a:ea typeface="华文楷体" panose="02010600040101010101" pitchFamily="2" charset="-122"/>
                        </a:rPr>
                        <a:t>岁被迫辍学独自谋生，在一家鞋油作坊当学徒工，给鞋油瓶封口和贴标签</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10</a:t>
                      </a:r>
                      <a:r>
                        <a:rPr lang="zh-CN" sz="2800" kern="100">
                          <a:effectLst/>
                          <a:latin typeface="华文楷体" panose="02010600040101010101" pitchFamily="2" charset="-122"/>
                          <a:ea typeface="华文楷体" panose="02010600040101010101" pitchFamily="2" charset="-122"/>
                        </a:rPr>
                        <a:t>岁的大卫在谋得斯通</a:t>
                      </a:r>
                      <a:r>
                        <a:rPr lang="en-US" sz="2800" kern="100">
                          <a:effectLst/>
                          <a:latin typeface="华文楷体" panose="02010600040101010101" pitchFamily="2" charset="-122"/>
                          <a:ea typeface="华文楷体" panose="02010600040101010101" pitchFamily="2" charset="-122"/>
                        </a:rPr>
                        <a:t>-</a:t>
                      </a:r>
                      <a:r>
                        <a:rPr lang="zh-CN" sz="2800" kern="100">
                          <a:effectLst/>
                          <a:latin typeface="华文楷体" panose="02010600040101010101" pitchFamily="2" charset="-122"/>
                          <a:ea typeface="华文楷体" panose="02010600040101010101" pitchFamily="2" charset="-122"/>
                        </a:rPr>
                        <a:t>格林比货行当小童工，给酒瓶封口和贴标签</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童工经历</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r>
              <a:tr h="490220">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endParaRPr lang="zh-CN" sz="2800">
                        <a:effectLst/>
                        <a:latin typeface="华文楷体" panose="02010600040101010101" pitchFamily="2" charset="-122"/>
                        <a:ea typeface="华文楷体" panose="02010600040101010101" pitchFamily="2" charset="-122"/>
                      </a:endParaRPr>
                    </a:p>
                  </a:txBody>
                  <a:tcPr marL="68580" marR="68580" marT="9525" marB="0"/>
                </a:tc>
                <a:tc>
                  <a:txBody>
                    <a:bodyPr vert="horz" wrap="square"/>
                    <a:lstStyle/>
                    <a:p>
                      <a:endParaRPr lang="zh-CN" sz="2800">
                        <a:effectLst/>
                        <a:latin typeface="华文楷体" panose="02010600040101010101" pitchFamily="2" charset="-122"/>
                        <a:ea typeface="华文楷体" panose="02010600040101010101" pitchFamily="2" charset="-122"/>
                      </a:endParaRPr>
                    </a:p>
                  </a:txBody>
                  <a:tcPr marL="68580" marR="68580" marT="9525" marB="0"/>
                </a:tc>
                <a:tc>
                  <a:txBody>
                    <a:bodyPr vert="horz" wrap="square"/>
                    <a:lstStyle/>
                    <a:p>
                      <a:endParaRPr lang="zh-CN" sz="2800">
                        <a:effectLst/>
                        <a:latin typeface="华文楷体" panose="02010600040101010101" pitchFamily="2" charset="-122"/>
                        <a:ea typeface="华文楷体" panose="02010600040101010101" pitchFamily="2" charset="-122"/>
                      </a:endParaRPr>
                    </a:p>
                  </a:txBody>
                  <a:tcPr marL="68580" marR="68580" marT="9525" marB="0"/>
                </a:tc>
              </a:tr>
            </a:tbl>
          </a:graphicData>
        </a:graphic>
      </p:graphicFrame>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249" y="70563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968408" y="23558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506990" y="76076"/>
            <a:ext cx="5556738" cy="553998"/>
          </a:xfrm>
          <a:prstGeom prst="rect">
            <a:avLst/>
          </a:prstGeom>
          <a:noFill/>
        </p:spPr>
        <p:txBody>
          <a:bodyPr wrap="square" rtlCol="0">
            <a:spAutoFit/>
          </a:bodyPr>
          <a:lstStyle/>
          <a:p>
            <a:pPr algn="ctr"/>
            <a:r>
              <a:rPr lang="zh-CN" altLang="en-US" sz="3000">
                <a:solidFill>
                  <a:srgbClr val="AE0203"/>
                </a:solidFill>
                <a:latin typeface="黑体" panose="02010609060101010101" pitchFamily="49" charset="-122"/>
                <a:ea typeface="黑体" panose="02010609060101010101" pitchFamily="49" charset="-122"/>
              </a:rPr>
              <a:t>自传性</a:t>
            </a:r>
            <a:r>
              <a:rPr lang="zh-CN" altLang="en-US" sz="3000" smtClean="0">
                <a:solidFill>
                  <a:srgbClr val="AE0203"/>
                </a:solidFill>
                <a:latin typeface="黑体" panose="02010609060101010101" pitchFamily="49" charset="-122"/>
                <a:ea typeface="黑体" panose="02010609060101010101" pitchFamily="49" charset="-122"/>
              </a:rPr>
              <a:t>小说</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413635" y="1554480"/>
            <a:ext cx="8384540" cy="3969385"/>
          </a:xfrm>
          <a:prstGeom prst="rect">
            <a:avLst/>
          </a:prstGeom>
          <a:noFill/>
        </p:spPr>
        <p:txBody>
          <a:bodyPr wrap="square" rtlCol="0">
            <a:spAutoFit/>
          </a:bodyPr>
          <a:lstStyle/>
          <a:p>
            <a:pPr algn="just"/>
            <a:r>
              <a:rPr lang="zh-CN" altLang="en-US" sz="3600" smtClean="0">
                <a:solidFill>
                  <a:srgbClr val="1784AD"/>
                </a:solidFill>
                <a:latin typeface="华文楷体" panose="02010600040101010101" pitchFamily="2" charset="-122"/>
                <a:ea typeface="华文楷体" panose="02010600040101010101" pitchFamily="2" charset="-122"/>
              </a:rPr>
              <a:t>（第</a:t>
            </a:r>
            <a:r>
              <a:rPr lang="en-US" altLang="zh-CN" sz="3600" smtClean="0">
                <a:solidFill>
                  <a:srgbClr val="1784AD"/>
                </a:solidFill>
                <a:latin typeface="华文楷体" panose="02010600040101010101" pitchFamily="2" charset="-122"/>
                <a:ea typeface="华文楷体" panose="02010600040101010101" pitchFamily="2" charset="-122"/>
              </a:rPr>
              <a:t>1</a:t>
            </a:r>
            <a:r>
              <a:rPr lang="zh-CN" altLang="en-US" sz="3600" smtClean="0">
                <a:solidFill>
                  <a:srgbClr val="1784AD"/>
                </a:solidFill>
                <a:latin typeface="华文楷体" panose="02010600040101010101" pitchFamily="2" charset="-122"/>
                <a:ea typeface="华文楷体" panose="02010600040101010101" pitchFamily="2" charset="-122"/>
              </a:rPr>
              <a:t>段）</a:t>
            </a:r>
            <a:r>
              <a:rPr lang="zh-CN" altLang="zh-CN" sz="3600" smtClean="0">
                <a:latin typeface="华文楷体" panose="02010600040101010101" pitchFamily="2" charset="-122"/>
                <a:ea typeface="华文楷体" panose="02010600040101010101" pitchFamily="2" charset="-122"/>
              </a:rPr>
              <a:t>如今</a:t>
            </a:r>
            <a:r>
              <a:rPr lang="zh-CN" altLang="zh-CN" sz="3600">
                <a:latin typeface="华文楷体" panose="02010600040101010101" pitchFamily="2" charset="-122"/>
                <a:ea typeface="华文楷体" panose="02010600040101010101" pitchFamily="2" charset="-122"/>
              </a:rPr>
              <a:t>，我对世事已有足够了解，因而几乎对任何事物都不再引以为怪了。不过像我这样小小年纪就如此轻易地遭人遗弃，即使是现在，也不免使我感到有点</a:t>
            </a:r>
            <a:r>
              <a:rPr lang="zh-CN" altLang="en-US" sz="3600">
                <a:latin typeface="华文楷体" panose="02010600040101010101" pitchFamily="2" charset="-122"/>
                <a:ea typeface="华文楷体" panose="02010600040101010101" pitchFamily="2" charset="-122"/>
              </a:rPr>
              <a:t>儿</a:t>
            </a:r>
            <a:r>
              <a:rPr lang="zh-CN" altLang="zh-CN" sz="3600">
                <a:latin typeface="华文楷体" panose="02010600040101010101" pitchFamily="2" charset="-122"/>
                <a:ea typeface="华文楷体" panose="02010600040101010101" pitchFamily="2" charset="-122"/>
              </a:rPr>
              <a:t>吃惊。</a:t>
            </a:r>
            <a:r>
              <a:rPr lang="zh-CN" altLang="en-US" sz="3600">
                <a:latin typeface="华文楷体" panose="02010600040101010101" pitchFamily="2" charset="-122"/>
                <a:ea typeface="华文楷体" panose="02010600040101010101" pitchFamily="2" charset="-122"/>
              </a:rPr>
              <a:t>好端端一个极有才华、观察力强、聪明热情、敏感机灵的孩子，突然身心两</a:t>
            </a:r>
            <a:r>
              <a:rPr lang="zh-CN" altLang="en-US" sz="3600" smtClean="0">
                <a:latin typeface="华文楷体" panose="02010600040101010101" pitchFamily="2" charset="-122"/>
                <a:ea typeface="华文楷体" panose="02010600040101010101" pitchFamily="2" charset="-122"/>
              </a:rPr>
              <a:t>伤</a:t>
            </a:r>
            <a:r>
              <a:rPr lang="en-US" altLang="zh-CN" sz="3600" smtClean="0">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422659" y="97932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300513" y="26543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335156"/>
            <a:ext cx="5556738" cy="553998"/>
          </a:xfrm>
          <a:prstGeom prst="rect">
            <a:avLst/>
          </a:prstGeom>
          <a:noFill/>
        </p:spPr>
        <p:txBody>
          <a:bodyPr wrap="square" rtlCol="0">
            <a:spAutoFit/>
          </a:bodyPr>
          <a:lstStyle/>
          <a:p>
            <a:pPr algn="l"/>
            <a:r>
              <a:rPr lang="zh-CN" altLang="en-US" sz="3000" smtClean="0">
                <a:solidFill>
                  <a:srgbClr val="AE0203"/>
                </a:solidFill>
                <a:latin typeface="黑体" panose="02010609060101010101" pitchFamily="49" charset="-122"/>
                <a:ea typeface="黑体" panose="02010609060101010101" pitchFamily="49" charset="-122"/>
              </a:rPr>
              <a:t>自传性小说</a:t>
            </a:r>
            <a:endParaRPr lang="zh-CN" altLang="en-US" sz="3000">
              <a:solidFill>
                <a:srgbClr val="AE0203"/>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356995" y="1240790"/>
            <a:ext cx="9909810" cy="3879215"/>
          </a:xfrm>
          <a:prstGeom prst="rect">
            <a:avLst/>
          </a:prstGeom>
          <a:noFill/>
        </p:spPr>
        <p:txBody>
          <a:bodyPr wrap="square" rtlCol="0">
            <a:spAutoFit/>
          </a:bodyPr>
          <a:lstStyle/>
          <a:p>
            <a:pPr algn="just">
              <a:lnSpc>
                <a:spcPct val="110000"/>
              </a:lnSpc>
            </a:pPr>
            <a:r>
              <a:rPr lang="en-US" altLang="zh-CN" sz="3200">
                <a:solidFill>
                  <a:srgbClr val="1784AD"/>
                </a:solidFill>
                <a:latin typeface="华文楷体" panose="02010600040101010101" pitchFamily="2" charset="-122"/>
                <a:ea typeface="华文楷体" panose="02010600040101010101" pitchFamily="2" charset="-122"/>
              </a:rPr>
              <a:t>         </a:t>
            </a:r>
            <a:r>
              <a:rPr lang="zh-CN" altLang="en-US" sz="3200">
                <a:solidFill>
                  <a:srgbClr val="1784AD"/>
                </a:solidFill>
                <a:latin typeface="华文楷体" panose="02010600040101010101" pitchFamily="2" charset="-122"/>
                <a:ea typeface="华文楷体" panose="02010600040101010101" pitchFamily="2" charset="-122"/>
              </a:rPr>
              <a:t>（</a:t>
            </a:r>
            <a:r>
              <a:rPr lang="zh-CN" altLang="en-US" sz="3200" smtClean="0">
                <a:solidFill>
                  <a:srgbClr val="1784AD"/>
                </a:solidFill>
                <a:latin typeface="华文楷体" panose="02010600040101010101" pitchFamily="2" charset="-122"/>
                <a:ea typeface="华文楷体" panose="02010600040101010101" pitchFamily="2" charset="-122"/>
              </a:rPr>
              <a:t>第</a:t>
            </a:r>
            <a:r>
              <a:rPr lang="en-US" altLang="zh-CN" sz="3200" smtClean="0">
                <a:solidFill>
                  <a:srgbClr val="1784AD"/>
                </a:solidFill>
                <a:latin typeface="华文楷体" panose="02010600040101010101" pitchFamily="2" charset="-122"/>
                <a:ea typeface="华文楷体" panose="02010600040101010101" pitchFamily="2" charset="-122"/>
              </a:rPr>
              <a:t>54</a:t>
            </a:r>
            <a:r>
              <a:rPr lang="zh-CN" altLang="en-US" sz="3200" smtClean="0">
                <a:solidFill>
                  <a:srgbClr val="1784AD"/>
                </a:solidFill>
                <a:latin typeface="华文楷体" panose="02010600040101010101" pitchFamily="2" charset="-122"/>
                <a:ea typeface="华文楷体" panose="02010600040101010101" pitchFamily="2" charset="-122"/>
              </a:rPr>
              <a:t>段</a:t>
            </a:r>
            <a:r>
              <a:rPr lang="zh-CN" altLang="en-US" sz="3200">
                <a:solidFill>
                  <a:srgbClr val="1784AD"/>
                </a:solidFill>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现在，每当回忆起少年时代那一点点挨过来的痛苦岁月，我也不知道，我替这些人编造出来的故事中，有多少是被我想象的迷雾笼罩着的记得十分真切的事实！可是我毫不怀疑，当我重返旧地时，我好像看到一个在我面前走着，让我同情的天真而富有想象力的孩子，他凭着那些奇特的经历和悲惨的事件，创造出了自己的想象世界。</a:t>
            </a: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249" y="83898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965868" y="27876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119130" y="194821"/>
            <a:ext cx="5953026" cy="553998"/>
          </a:xfrm>
          <a:prstGeom prst="rect">
            <a:avLst/>
          </a:prstGeom>
          <a:noFill/>
        </p:spPr>
        <p:txBody>
          <a:bodyPr wrap="square" rtlCol="0">
            <a:spAutoFit/>
          </a:bodyPr>
          <a:lstStyle/>
          <a:p>
            <a:pPr algn="ctr"/>
            <a:r>
              <a:rPr lang="zh-CN" altLang="en-US" sz="3000" smtClean="0">
                <a:solidFill>
                  <a:srgbClr val="C00000"/>
                </a:solidFill>
                <a:latin typeface="黑体" panose="02010609060101010101" pitchFamily="49" charset="-122"/>
                <a:ea typeface="黑体" panose="02010609060101010101" pitchFamily="49" charset="-122"/>
              </a:rPr>
              <a:t>成长路上遇到的人：</a:t>
            </a:r>
            <a:r>
              <a:rPr lang="zh-CN" altLang="en-US" sz="3000" smtClean="0">
                <a:solidFill>
                  <a:prstClr val="black"/>
                </a:solidFill>
                <a:latin typeface="黑体" panose="02010609060101010101" pitchFamily="49" charset="-122"/>
                <a:ea typeface="黑体" panose="02010609060101010101" pitchFamily="49" charset="-122"/>
              </a:rPr>
              <a:t>继父谋得斯通</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965960" y="1184910"/>
            <a:ext cx="9112885" cy="4246245"/>
          </a:xfrm>
          <a:prstGeom prst="rect">
            <a:avLst/>
          </a:prstGeom>
          <a:noFill/>
        </p:spPr>
        <p:txBody>
          <a:bodyPr wrap="square" rtlCol="0">
            <a:spAutoFit/>
          </a:bodyPr>
          <a:lstStyle/>
          <a:p>
            <a:pPr algn="just">
              <a:lnSpc>
                <a:spcPct val="150000"/>
              </a:lnSpc>
            </a:pPr>
            <a:r>
              <a:rPr lang="zh-CN" altLang="en-US" sz="3600" smtClean="0">
                <a:solidFill>
                  <a:prstClr val="black"/>
                </a:solidFill>
                <a:latin typeface="华文楷体" panose="02010600040101010101" pitchFamily="2" charset="-122"/>
                <a:ea typeface="华文楷体" panose="02010600040101010101" pitchFamily="2" charset="-122"/>
              </a:rPr>
              <a:t> “</a:t>
            </a:r>
            <a:r>
              <a:rPr lang="en-US" altLang="zh-CN" sz="3600" smtClean="0">
                <a:solidFill>
                  <a:prstClr val="black"/>
                </a:solidFill>
                <a:latin typeface="华文楷体" panose="02010600040101010101" pitchFamily="2" charset="-122"/>
                <a:ea typeface="华文楷体" panose="02010600040101010101" pitchFamily="2" charset="-122"/>
              </a:rPr>
              <a:t>……</a:t>
            </a:r>
            <a:r>
              <a:rPr lang="zh-CN" altLang="en-US" sz="3600" smtClean="0">
                <a:solidFill>
                  <a:prstClr val="black"/>
                </a:solidFill>
                <a:latin typeface="华文楷体" panose="02010600040101010101" pitchFamily="2" charset="-122"/>
                <a:ea typeface="华文楷体" panose="02010600040101010101" pitchFamily="2" charset="-122"/>
              </a:rPr>
              <a:t>教育</a:t>
            </a:r>
            <a:r>
              <a:rPr lang="zh-CN" altLang="en-US" sz="3600">
                <a:solidFill>
                  <a:prstClr val="black"/>
                </a:solidFill>
                <a:latin typeface="华文楷体" panose="02010600040101010101" pitchFamily="2" charset="-122"/>
                <a:ea typeface="华文楷体" panose="02010600040101010101" pitchFamily="2" charset="-122"/>
              </a:rPr>
              <a:t>是</a:t>
            </a:r>
            <a:r>
              <a:rPr lang="zh-CN" altLang="en-US" sz="3600">
                <a:latin typeface="华文楷体" panose="02010600040101010101" pitchFamily="2" charset="-122"/>
                <a:ea typeface="华文楷体" panose="02010600040101010101" pitchFamily="2" charset="-122"/>
              </a:rPr>
              <a:t>很费钱的。而且即使不费钱，我能</a:t>
            </a:r>
            <a:r>
              <a:rPr lang="zh-CN" altLang="en-US" sz="3600" smtClean="0">
                <a:latin typeface="华文楷体" panose="02010600040101010101" pitchFamily="2" charset="-122"/>
                <a:ea typeface="华文楷体" panose="02010600040101010101" pitchFamily="2" charset="-122"/>
              </a:rPr>
              <a:t>供得</a:t>
            </a:r>
            <a:r>
              <a:rPr lang="zh-CN" altLang="en-US" sz="3600">
                <a:latin typeface="华文楷体" panose="02010600040101010101" pitchFamily="2" charset="-122"/>
                <a:ea typeface="华文楷体" panose="02010600040101010101" pitchFamily="2" charset="-122"/>
              </a:rPr>
              <a:t>起，我也认为，继续上学对你毫无益处。你的前途是，自己到社会上去奋斗，而且越早开始越好。”</a:t>
            </a:r>
          </a:p>
          <a:p>
            <a:pPr algn="r">
              <a:lnSpc>
                <a:spcPct val="150000"/>
              </a:lnSpc>
            </a:pPr>
            <a:r>
              <a:rPr lang="en-US" altLang="zh-CN" sz="3600">
                <a:solidFill>
                  <a:prstClr val="black"/>
                </a:solidFill>
                <a:latin typeface="华文楷体" panose="02010600040101010101" pitchFamily="2" charset="-122"/>
                <a:ea typeface="华文楷体" panose="02010600040101010101" pitchFamily="2" charset="-122"/>
              </a:rPr>
              <a:t>——《</a:t>
            </a:r>
            <a:r>
              <a:rPr lang="zh-CN" altLang="en-US" sz="3600">
                <a:solidFill>
                  <a:prstClr val="black"/>
                </a:solidFill>
                <a:latin typeface="华文楷体" panose="02010600040101010101" pitchFamily="2" charset="-122"/>
                <a:ea typeface="华文楷体" panose="02010600040101010101" pitchFamily="2" charset="-122"/>
              </a:rPr>
              <a:t>第十章</a:t>
            </a:r>
            <a:r>
              <a:rPr lang="en-US" altLang="zh-CN" sz="3600">
                <a:solidFill>
                  <a:prstClr val="black"/>
                </a:solidFill>
                <a:latin typeface="华文楷体" panose="02010600040101010101" pitchFamily="2" charset="-122"/>
                <a:ea typeface="华文楷体" panose="02010600040101010101" pitchFamily="2" charset="-122"/>
              </a:rPr>
              <a:t>·</a:t>
            </a:r>
            <a:r>
              <a:rPr lang="zh-CN" altLang="en-US" sz="3600">
                <a:solidFill>
                  <a:prstClr val="black"/>
                </a:solidFill>
                <a:latin typeface="华文楷体" panose="02010600040101010101" pitchFamily="2" charset="-122"/>
                <a:ea typeface="华文楷体" panose="02010600040101010101" pitchFamily="2" charset="-122"/>
              </a:rPr>
              <a:t>遭受遗弃</a:t>
            </a:r>
            <a:r>
              <a:rPr lang="en-US" altLang="zh-CN" sz="3600">
                <a:solidFill>
                  <a:prstClr val="black"/>
                </a:solidFill>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249" y="85676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687863" y="38671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434090" y="30277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大卫遭遇成长困境</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426970" y="1315085"/>
            <a:ext cx="8729980" cy="5015865"/>
          </a:xfrm>
          <a:prstGeom prst="rect">
            <a:avLst/>
          </a:prstGeom>
          <a:noFill/>
        </p:spPr>
        <p:txBody>
          <a:bodyPr wrap="square" rtlCol="0">
            <a:spAutoFit/>
          </a:bodyPr>
          <a:lstStyle/>
          <a:p>
            <a:pPr algn="just">
              <a:lnSpc>
                <a:spcPct val="150000"/>
              </a:lnSpc>
            </a:pPr>
            <a:r>
              <a:rPr lang="zh-CN" altLang="en-US" sz="3200" smtClean="0">
                <a:solidFill>
                  <a:srgbClr val="1784AD"/>
                </a:solidFill>
                <a:latin typeface="华文楷体" panose="02010600040101010101" pitchFamily="2" charset="-122"/>
                <a:ea typeface="华文楷体" panose="02010600040101010101" pitchFamily="2" charset="-122"/>
              </a:rPr>
              <a:t>（第</a:t>
            </a:r>
            <a:r>
              <a:rPr lang="en-US" altLang="zh-CN" sz="3200" smtClean="0">
                <a:solidFill>
                  <a:srgbClr val="1784AD"/>
                </a:solidFill>
                <a:latin typeface="华文楷体" panose="02010600040101010101" pitchFamily="2" charset="-122"/>
                <a:ea typeface="华文楷体" panose="02010600040101010101" pitchFamily="2" charset="-122"/>
              </a:rPr>
              <a:t>1</a:t>
            </a:r>
            <a:r>
              <a:rPr lang="zh-CN" altLang="en-US" sz="3200" smtClean="0">
                <a:solidFill>
                  <a:srgbClr val="1784AD"/>
                </a:solidFill>
                <a:latin typeface="华文楷体" panose="02010600040101010101" pitchFamily="2" charset="-122"/>
                <a:ea typeface="华文楷体" panose="02010600040101010101" pitchFamily="2" charset="-122"/>
              </a:rPr>
              <a:t>段）</a:t>
            </a:r>
            <a:r>
              <a:rPr lang="en-US" altLang="zh-CN" sz="3200" smtClean="0">
                <a:latin typeface="华文楷体" panose="02010600040101010101" pitchFamily="2" charset="-122"/>
                <a:ea typeface="华文楷体" panose="02010600040101010101" pitchFamily="2" charset="-122"/>
              </a:rPr>
              <a:t>……</a:t>
            </a:r>
            <a:r>
              <a:rPr lang="zh-CN" altLang="en-US" sz="3200" smtClean="0">
                <a:latin typeface="华文楷体" panose="02010600040101010101" pitchFamily="2" charset="-122"/>
                <a:ea typeface="华文楷体" panose="02010600040101010101" pitchFamily="2" charset="-122"/>
              </a:rPr>
              <a:t>好端端</a:t>
            </a:r>
            <a:r>
              <a:rPr lang="zh-CN" altLang="en-US" sz="3200">
                <a:latin typeface="华文楷体" panose="02010600040101010101" pitchFamily="2" charset="-122"/>
                <a:ea typeface="华文楷体" panose="02010600040101010101" pitchFamily="2" charset="-122"/>
              </a:rPr>
              <a:t>一个极有才华、观察力强、聪明热情、敏感机灵的孩子，</a:t>
            </a:r>
            <a:r>
              <a:rPr lang="zh-CN" altLang="en-US" sz="3200">
                <a:solidFill>
                  <a:prstClr val="black"/>
                </a:solidFill>
                <a:latin typeface="华文楷体" panose="02010600040101010101" pitchFamily="2" charset="-122"/>
                <a:ea typeface="华文楷体" panose="02010600040101010101" pitchFamily="2" charset="-122"/>
              </a:rPr>
              <a:t>突然</a:t>
            </a:r>
            <a:r>
              <a:rPr lang="zh-CN" altLang="en-US" sz="3200">
                <a:latin typeface="华文楷体" panose="02010600040101010101" pitchFamily="2" charset="-122"/>
                <a:ea typeface="华文楷体" panose="02010600040101010101" pitchFamily="2" charset="-122"/>
              </a:rPr>
              <a:t>身心两伤，可居然没有人出来为他说一句话，我觉得这实在是</a:t>
            </a:r>
            <a:r>
              <a:rPr lang="zh-CN" altLang="en-US" sz="3200">
                <a:solidFill>
                  <a:prstClr val="black"/>
                </a:solidFill>
                <a:latin typeface="华文楷体" panose="02010600040101010101" pitchFamily="2" charset="-122"/>
                <a:ea typeface="华文楷体" panose="02010600040101010101" pitchFamily="2" charset="-122"/>
              </a:rPr>
              <a:t>咄咄怪事</a:t>
            </a:r>
            <a:r>
              <a:rPr lang="zh-CN" altLang="en-US" sz="3200" smtClean="0">
                <a:solidFill>
                  <a:prstClr val="black"/>
                </a:solidFill>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没有一个人出来为我说一句话，</a:t>
            </a:r>
            <a:r>
              <a:rPr lang="zh-CN" altLang="en-US" sz="3200" smtClean="0">
                <a:latin typeface="华文楷体" panose="02010600040101010101" pitchFamily="2" charset="-122"/>
                <a:ea typeface="华文楷体" panose="02010600040101010101" pitchFamily="2" charset="-122"/>
              </a:rPr>
              <a:t>于是</a:t>
            </a:r>
            <a:r>
              <a:rPr lang="zh-CN" altLang="en-US" sz="3200">
                <a:latin typeface="华文楷体" panose="02010600040101010101" pitchFamily="2" charset="-122"/>
                <a:ea typeface="华文楷体" panose="02010600040101010101" pitchFamily="2" charset="-122"/>
              </a:rPr>
              <a:t>在我十岁那年，我就成了谋得斯通</a:t>
            </a:r>
            <a:r>
              <a:rPr lang="en-US" altLang="zh-CN" sz="320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格林比货行里的一名小童工了。</a:t>
            </a:r>
          </a:p>
          <a:p>
            <a:pPr algn="just"/>
            <a:endParaRPr lang="zh-CN" altLang="en-US" sz="320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185804" y="63070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911893" y="16065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545090" y="6528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大卫遭遇</a:t>
            </a:r>
            <a:r>
              <a:rPr lang="zh-CN" altLang="en-US" sz="3000">
                <a:solidFill>
                  <a:prstClr val="black"/>
                </a:solidFill>
                <a:latin typeface="黑体" panose="02010609060101010101" pitchFamily="49" charset="-122"/>
                <a:ea typeface="黑体" panose="02010609060101010101" pitchFamily="49" charset="-122"/>
              </a:rPr>
              <a:t>成长困境</a:t>
            </a:r>
          </a:p>
        </p:txBody>
      </p:sp>
      <p:sp>
        <p:nvSpPr>
          <p:cNvPr id="9" name="文本框 8"/>
          <p:cNvSpPr txBox="1"/>
          <p:nvPr>
            <p:custDataLst>
              <p:tags r:id="rId9"/>
            </p:custDataLst>
          </p:nvPr>
        </p:nvSpPr>
        <p:spPr>
          <a:xfrm>
            <a:off x="1911350" y="665480"/>
            <a:ext cx="9068435" cy="1076325"/>
          </a:xfrm>
          <a:prstGeom prst="rect">
            <a:avLst/>
          </a:prstGeom>
          <a:noFill/>
        </p:spPr>
        <p:txBody>
          <a:bodyPr wrap="square" rtlCol="0">
            <a:spAutoFit/>
          </a:bodyPr>
          <a:lstStyle/>
          <a:p>
            <a:r>
              <a:rPr lang="zh-CN" altLang="en-US" sz="3200" smtClean="0">
                <a:solidFill>
                  <a:prstClr val="black"/>
                </a:solidFill>
                <a:latin typeface="华文楷体" panose="02010600040101010101" pitchFamily="2" charset="-122"/>
                <a:ea typeface="华文楷体" panose="02010600040101010101" pitchFamily="2" charset="-122"/>
              </a:rPr>
              <a:t>请结合</a:t>
            </a:r>
            <a:r>
              <a:rPr lang="zh-CN" altLang="en-US" sz="3200">
                <a:solidFill>
                  <a:prstClr val="black"/>
                </a:solidFill>
                <a:latin typeface="华文楷体" panose="02010600040101010101" pitchFamily="2" charset="-122"/>
                <a:ea typeface="华文楷体" panose="02010600040101010101" pitchFamily="2" charset="-122"/>
              </a:rPr>
              <a:t>课文</a:t>
            </a:r>
            <a:r>
              <a:rPr lang="zh-CN" altLang="en-US" sz="3200">
                <a:solidFill>
                  <a:srgbClr val="C00000"/>
                </a:solidFill>
                <a:latin typeface="华文楷体" panose="02010600040101010101" pitchFamily="2" charset="-122"/>
                <a:ea typeface="华文楷体" panose="02010600040101010101" pitchFamily="2" charset="-122"/>
              </a:rPr>
              <a:t>具体内容</a:t>
            </a:r>
            <a:r>
              <a:rPr lang="zh-CN" altLang="en-US" sz="3200">
                <a:solidFill>
                  <a:prstClr val="black"/>
                </a:solidFill>
                <a:latin typeface="华文楷体" panose="02010600040101010101" pitchFamily="2" charset="-122"/>
                <a:ea typeface="华文楷体" panose="02010600040101010101" pitchFamily="2" charset="-122"/>
              </a:rPr>
              <a:t>，说说大卫遭遇了怎样的成长</a:t>
            </a:r>
            <a:r>
              <a:rPr lang="zh-CN" altLang="en-US" sz="3200" smtClean="0">
                <a:solidFill>
                  <a:prstClr val="black"/>
                </a:solidFill>
                <a:latin typeface="华文楷体" panose="02010600040101010101" pitchFamily="2" charset="-122"/>
                <a:ea typeface="华文楷体" panose="02010600040101010101" pitchFamily="2" charset="-122"/>
              </a:rPr>
              <a:t>困境。这样</a:t>
            </a:r>
            <a:r>
              <a:rPr lang="zh-CN" altLang="en-US" sz="3200">
                <a:solidFill>
                  <a:prstClr val="black"/>
                </a:solidFill>
                <a:latin typeface="华文楷体" panose="02010600040101010101" pitchFamily="2" charset="-122"/>
                <a:ea typeface="华文楷体" panose="02010600040101010101" pitchFamily="2" charset="-122"/>
              </a:rPr>
              <a:t>的困境对大卫产生了哪些影响</a:t>
            </a:r>
            <a:r>
              <a:rPr lang="zh-CN" altLang="en-US" sz="3200" smtClean="0">
                <a:solidFill>
                  <a:prstClr val="black"/>
                </a:solidFill>
                <a:latin typeface="华文楷体" panose="02010600040101010101" pitchFamily="2" charset="-122"/>
                <a:ea typeface="华文楷体" panose="02010600040101010101" pitchFamily="2" charset="-122"/>
              </a:rPr>
              <a:t>？</a:t>
            </a:r>
          </a:p>
        </p:txBody>
      </p:sp>
      <p:graphicFrame>
        <p:nvGraphicFramePr>
          <p:cNvPr id="2" name="表格 1"/>
          <p:cNvGraphicFramePr>
            <a:graphicFrameLocks noGrp="1"/>
          </p:cNvGraphicFramePr>
          <p:nvPr>
            <p:custDataLst>
              <p:tags r:id="rId10"/>
            </p:custDataLst>
          </p:nvPr>
        </p:nvGraphicFramePr>
        <p:xfrm>
          <a:off x="2545080" y="1951355"/>
          <a:ext cx="7214235" cy="3923665"/>
        </p:xfrm>
        <a:graphic>
          <a:graphicData uri="http://schemas.openxmlformats.org/drawingml/2006/table">
            <a:tbl>
              <a:tblPr firstRow="1" firstCol="1" bandRow="1">
                <a:tableStyleId>{5940675A-B579-460E-94D1-54222C63F5DA}</a:tableStyleId>
              </a:tblPr>
              <a:tblGrid>
                <a:gridCol w="2404745"/>
                <a:gridCol w="2404745"/>
                <a:gridCol w="2404745"/>
              </a:tblGrid>
              <a:tr h="1003300">
                <a:tc>
                  <a:txBody>
                    <a:bodyPr vert="horz" wrap="square"/>
                    <a:lstStyle/>
                    <a:p>
                      <a:pPr indent="0" algn="ctr">
                        <a:lnSpc>
                          <a:spcPct val="150000"/>
                        </a:lnSpc>
                        <a:spcBef>
                          <a:spcPct val="0"/>
                        </a:spcBef>
                        <a:spcAft>
                          <a:spcPct val="0"/>
                        </a:spcAft>
                      </a:pPr>
                      <a:r>
                        <a:rPr lang="en-US" sz="2400" kern="100">
                          <a:effectLst/>
                        </a:rPr>
                        <a:t> </a:t>
                      </a:r>
                      <a:endParaRPr lang="zh-CN" sz="2400" b="1" kern="100">
                        <a:effectLst/>
                        <a:latin typeface="等线 Light" panose="02010600030101010101" charset="-122"/>
                        <a:ea typeface="宋体" panose="02010600030101010101" pitchFamily="2" charset="-122"/>
                        <a:cs typeface="Times New Roman" panose="02020603050405020304" pitchFamily="18" charset="0"/>
                      </a:endParaRPr>
                    </a:p>
                  </a:txBody>
                  <a:tcPr marL="68580" marR="68580" marT="0" marB="0"/>
                </a:tc>
                <a:tc>
                  <a:txBody>
                    <a:bodyPr vert="horz" wrap="square"/>
                    <a:lstStyle/>
                    <a:p>
                      <a:pPr indent="0" algn="ctr">
                        <a:lnSpc>
                          <a:spcPct val="150000"/>
                        </a:lnSpc>
                        <a:spcBef>
                          <a:spcPct val="0"/>
                        </a:spcBef>
                        <a:spcAft>
                          <a:spcPct val="0"/>
                        </a:spcAft>
                      </a:pPr>
                      <a:r>
                        <a:rPr lang="zh-CN" sz="3200" kern="1200">
                          <a:solidFill>
                            <a:prstClr val="black"/>
                          </a:solidFill>
                          <a:latin typeface="华文楷体" panose="02010600040101010101" pitchFamily="2" charset="-122"/>
                          <a:ea typeface="华文楷体" panose="02010600040101010101" pitchFamily="2" charset="-122"/>
                          <a:cs typeface="+mn-cs"/>
                        </a:rPr>
                        <a:t>身处困境</a:t>
                      </a:r>
                    </a:p>
                  </a:txBody>
                  <a:tcPr marL="68580" marR="68580" marT="0" marB="0" anchor="ctr"/>
                </a:tc>
                <a:tc>
                  <a:txBody>
                    <a:bodyPr vert="horz" wrap="square"/>
                    <a:lstStyle/>
                    <a:p>
                      <a:pPr indent="0" algn="ctr">
                        <a:lnSpc>
                          <a:spcPct val="150000"/>
                        </a:lnSpc>
                        <a:spcBef>
                          <a:spcPct val="0"/>
                        </a:spcBef>
                        <a:spcAft>
                          <a:spcPct val="0"/>
                        </a:spcAft>
                      </a:pPr>
                      <a:r>
                        <a:rPr lang="zh-CN" sz="3200" kern="1200">
                          <a:solidFill>
                            <a:prstClr val="black"/>
                          </a:solidFill>
                          <a:latin typeface="华文楷体" panose="02010600040101010101" pitchFamily="2" charset="-122"/>
                          <a:ea typeface="华文楷体" panose="02010600040101010101" pitchFamily="2" charset="-122"/>
                          <a:cs typeface="+mn-cs"/>
                        </a:rPr>
                        <a:t>心处困境</a:t>
                      </a:r>
                    </a:p>
                  </a:txBody>
                  <a:tcPr marL="68580" marR="68580" marT="0" marB="0" anchor="ctr"/>
                </a:tc>
              </a:tr>
              <a:tr h="2920365">
                <a:tc>
                  <a:txBody>
                    <a:bodyPr vert="horz" wrap="square"/>
                    <a:lstStyle/>
                    <a:p>
                      <a:pPr marL="0" indent="0" algn="ctr" defTabSz="914400" rtl="0" eaLnBrk="1" latinLnBrk="0" hangingPunct="1">
                        <a:lnSpc>
                          <a:spcPct val="150000"/>
                        </a:lnSpc>
                        <a:spcBef>
                          <a:spcPct val="0"/>
                        </a:spcBef>
                        <a:spcAft>
                          <a:spcPct val="0"/>
                        </a:spcAft>
                      </a:pPr>
                      <a:r>
                        <a:rPr lang="zh-CN" sz="2800" kern="1200">
                          <a:solidFill>
                            <a:prstClr val="black"/>
                          </a:solidFill>
                          <a:latin typeface="华文楷体" panose="02010600040101010101" pitchFamily="2" charset="-122"/>
                          <a:ea typeface="华文楷体" panose="02010600040101010101" pitchFamily="2" charset="-122"/>
                          <a:cs typeface="+mn-cs"/>
                        </a:rPr>
                        <a:t>文中展现</a:t>
                      </a:r>
                    </a:p>
                  </a:txBody>
                  <a:tcPr marL="68580" marR="68580" marT="0" marB="0" anchor="ctr"/>
                </a:tc>
                <a:tc>
                  <a:txBody>
                    <a:bodyPr vert="horz" wrap="square"/>
                    <a:lstStyle/>
                    <a:p>
                      <a:pPr indent="0" algn="just">
                        <a:lnSpc>
                          <a:spcPct val="100000"/>
                        </a:lnSpc>
                        <a:spcBef>
                          <a:spcPct val="0"/>
                        </a:spcBef>
                        <a:spcAft>
                          <a:spcPct val="0"/>
                        </a:spcAft>
                      </a:pPr>
                      <a:r>
                        <a:rPr lang="en-US" sz="2400" kern="100">
                          <a:effectLst/>
                        </a:rPr>
                        <a:t>1.</a:t>
                      </a:r>
                      <a:endParaRPr lang="zh-CN" sz="2400" kern="100">
                        <a:effectLst/>
                      </a:endParaRPr>
                    </a:p>
                    <a:p>
                      <a:pPr indent="0" algn="just">
                        <a:lnSpc>
                          <a:spcPct val="100000"/>
                        </a:lnSpc>
                        <a:spcBef>
                          <a:spcPct val="0"/>
                        </a:spcBef>
                        <a:spcAft>
                          <a:spcPct val="0"/>
                        </a:spcAft>
                      </a:pPr>
                      <a:r>
                        <a:rPr lang="en-US" sz="2400" kern="100">
                          <a:effectLst/>
                        </a:rPr>
                        <a:t>2.</a:t>
                      </a:r>
                      <a:endParaRPr lang="zh-CN" sz="2400" kern="100">
                        <a:effectLst/>
                      </a:endParaRPr>
                    </a:p>
                    <a:p>
                      <a:pPr indent="0" algn="just">
                        <a:lnSpc>
                          <a:spcPct val="100000"/>
                        </a:lnSpc>
                        <a:spcBef>
                          <a:spcPct val="0"/>
                        </a:spcBef>
                        <a:spcAft>
                          <a:spcPct val="0"/>
                        </a:spcAft>
                      </a:pPr>
                      <a:r>
                        <a:rPr lang="en-US" sz="2400" kern="100">
                          <a:effectLst/>
                        </a:rPr>
                        <a:t>3.</a:t>
                      </a:r>
                      <a:endParaRPr lang="zh-CN" sz="2400" kern="100">
                        <a:effectLst/>
                      </a:endParaRPr>
                    </a:p>
                    <a:p>
                      <a:pPr indent="0" algn="just">
                        <a:lnSpc>
                          <a:spcPct val="100000"/>
                        </a:lnSpc>
                        <a:spcBef>
                          <a:spcPct val="0"/>
                        </a:spcBef>
                        <a:spcAft>
                          <a:spcPct val="0"/>
                        </a:spcAft>
                      </a:pPr>
                      <a:r>
                        <a:rPr lang="zh-CN" sz="2400" kern="100">
                          <a:effectLst/>
                        </a:rPr>
                        <a:t>……</a:t>
                      </a:r>
                      <a:endParaRPr lang="zh-CN" sz="2400" b="1" kern="100">
                        <a:effectLst/>
                        <a:latin typeface="等线 Light" panose="02010600030101010101" charset="-122"/>
                        <a:ea typeface="宋体" panose="02010600030101010101" pitchFamily="2" charset="-122"/>
                        <a:cs typeface="Times New Roman" panose="02020603050405020304" pitchFamily="18" charset="0"/>
                      </a:endParaRPr>
                    </a:p>
                  </a:txBody>
                  <a:tcPr marL="68580" marR="68580" marT="0" marB="0"/>
                </a:tc>
                <a:tc>
                  <a:txBody>
                    <a:bodyPr vert="horz" wrap="square"/>
                    <a:lstStyle/>
                    <a:p>
                      <a:pPr indent="0" algn="just">
                        <a:lnSpc>
                          <a:spcPct val="100000"/>
                        </a:lnSpc>
                        <a:spcBef>
                          <a:spcPct val="0"/>
                        </a:spcBef>
                        <a:spcAft>
                          <a:spcPct val="0"/>
                        </a:spcAft>
                      </a:pPr>
                      <a:r>
                        <a:rPr lang="en-US" sz="2400" kern="100">
                          <a:effectLst/>
                        </a:rPr>
                        <a:t>1.</a:t>
                      </a:r>
                      <a:endParaRPr lang="zh-CN" sz="2400" kern="100">
                        <a:effectLst/>
                      </a:endParaRPr>
                    </a:p>
                    <a:p>
                      <a:pPr indent="0" algn="just">
                        <a:lnSpc>
                          <a:spcPct val="100000"/>
                        </a:lnSpc>
                        <a:spcBef>
                          <a:spcPct val="0"/>
                        </a:spcBef>
                        <a:spcAft>
                          <a:spcPct val="0"/>
                        </a:spcAft>
                      </a:pPr>
                      <a:r>
                        <a:rPr lang="en-US" sz="2400" kern="100">
                          <a:effectLst/>
                        </a:rPr>
                        <a:t>2.</a:t>
                      </a:r>
                      <a:endParaRPr lang="zh-CN" sz="2400" kern="100">
                        <a:effectLst/>
                      </a:endParaRPr>
                    </a:p>
                    <a:p>
                      <a:pPr indent="0" algn="just">
                        <a:lnSpc>
                          <a:spcPct val="100000"/>
                        </a:lnSpc>
                        <a:spcBef>
                          <a:spcPct val="0"/>
                        </a:spcBef>
                        <a:spcAft>
                          <a:spcPct val="0"/>
                        </a:spcAft>
                      </a:pPr>
                      <a:r>
                        <a:rPr lang="en-US" sz="2400" kern="100">
                          <a:effectLst/>
                        </a:rPr>
                        <a:t>3.</a:t>
                      </a:r>
                      <a:endParaRPr lang="zh-CN" sz="2400" kern="100">
                        <a:effectLst/>
                      </a:endParaRPr>
                    </a:p>
                    <a:p>
                      <a:pPr indent="0" algn="l">
                        <a:lnSpc>
                          <a:spcPct val="100000"/>
                        </a:lnSpc>
                        <a:spcBef>
                          <a:spcPct val="0"/>
                        </a:spcBef>
                        <a:spcAft>
                          <a:spcPct val="0"/>
                        </a:spcAft>
                      </a:pPr>
                      <a:r>
                        <a:rPr lang="zh-CN" sz="2400" kern="100">
                          <a:effectLst/>
                        </a:rPr>
                        <a:t>……</a:t>
                      </a:r>
                      <a:endParaRPr lang="zh-CN" sz="2400" b="1" kern="100">
                        <a:effectLst/>
                        <a:latin typeface="等线 Light" panose="02010600030101010101" charset="-122"/>
                        <a:ea typeface="宋体" panose="02010600030101010101" pitchFamily="2" charset="-122"/>
                        <a:cs typeface="Times New Roman" panose="02020603050405020304" pitchFamily="18" charset="0"/>
                      </a:endParaRPr>
                    </a:p>
                  </a:txBody>
                  <a:tcPr marL="68580" marR="68580" marT="0" marB="0"/>
                </a:tc>
              </a:tr>
            </a:tbl>
          </a:graphicData>
        </a:graphic>
      </p:graphicFrame>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884" y="55387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547528" y="8382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219460" y="-124"/>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成长困境</a:t>
            </a:r>
            <a:r>
              <a:rPr lang="zh-CN" altLang="en-US" sz="2400" smtClean="0">
                <a:solidFill>
                  <a:prstClr val="black"/>
                </a:solidFill>
                <a:latin typeface="黑体" panose="02010609060101010101" pitchFamily="49" charset="-122"/>
                <a:ea typeface="黑体" panose="02010609060101010101" pitchFamily="49" charset="-122"/>
              </a:rPr>
              <a:t>（第</a:t>
            </a:r>
            <a:r>
              <a:rPr lang="en-US" altLang="zh-CN" sz="2400" smtClean="0">
                <a:solidFill>
                  <a:prstClr val="black"/>
                </a:solidFill>
                <a:latin typeface="黑体" panose="02010609060101010101" pitchFamily="49" charset="-122"/>
                <a:ea typeface="黑体" panose="02010609060101010101" pitchFamily="49" charset="-122"/>
              </a:rPr>
              <a:t>3</a:t>
            </a:r>
            <a:r>
              <a:rPr lang="zh-CN" altLang="en-US" sz="2400" smtClean="0">
                <a:solidFill>
                  <a:prstClr val="black"/>
                </a:solidFill>
                <a:latin typeface="黑体" panose="02010609060101010101" pitchFamily="49" charset="-122"/>
                <a:ea typeface="黑体" panose="02010609060101010101" pitchFamily="49" charset="-122"/>
              </a:rPr>
              <a:t>段）</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411605" y="1090295"/>
            <a:ext cx="9180830" cy="3322955"/>
          </a:xfrm>
          <a:prstGeom prst="rect">
            <a:avLst/>
          </a:prstGeom>
          <a:noFill/>
        </p:spPr>
        <p:txBody>
          <a:bodyPr wrap="square" rtlCol="0">
            <a:spAutoFit/>
          </a:bodyPr>
          <a:lstStyle/>
          <a:p>
            <a:pPr algn="just">
              <a:lnSpc>
                <a:spcPct val="150000"/>
              </a:lnSpc>
            </a:pPr>
            <a:r>
              <a:rPr lang="en-US" altLang="zh-CN" sz="2800" smtClean="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于是有一些</a:t>
            </a:r>
            <a:r>
              <a:rPr lang="zh-CN" altLang="en-US" sz="2800">
                <a:latin typeface="华文楷体" panose="02010600040101010101" pitchFamily="2" charset="-122"/>
                <a:ea typeface="华文楷体" panose="02010600040101010101" pitchFamily="2" charset="-122"/>
              </a:rPr>
              <a:t>大人和小孩就</a:t>
            </a:r>
            <a:r>
              <a:rPr lang="zh-CN" altLang="en-US" sz="2800" smtClean="0">
                <a:latin typeface="华文楷体" panose="02010600040101010101" pitchFamily="2" charset="-122"/>
                <a:ea typeface="华文楷体" panose="02010600040101010101" pitchFamily="2" charset="-122"/>
              </a:rPr>
              <a:t>着亮光检查这些瓶子，扔掉</a:t>
            </a:r>
            <a:r>
              <a:rPr lang="zh-CN" altLang="en-US" sz="2800">
                <a:latin typeface="华文楷体" panose="02010600040101010101" pitchFamily="2" charset="-122"/>
                <a:ea typeface="华文楷体" panose="02010600040101010101" pitchFamily="2" charset="-122"/>
              </a:rPr>
              <a:t>破裂</a:t>
            </a:r>
            <a:r>
              <a:rPr lang="zh-CN" altLang="en-US" sz="2800" smtClean="0">
                <a:latin typeface="华文楷体" panose="02010600040101010101" pitchFamily="2" charset="-122"/>
                <a:ea typeface="华文楷体" panose="02010600040101010101" pitchFamily="2" charset="-122"/>
              </a:rPr>
              <a:t>的，把完好的</a:t>
            </a:r>
            <a:r>
              <a:rPr lang="zh-CN" altLang="en-US" sz="2800">
                <a:latin typeface="华文楷体" panose="02010600040101010101" pitchFamily="2" charset="-122"/>
                <a:ea typeface="华文楷体" panose="02010600040101010101" pitchFamily="2" charset="-122"/>
              </a:rPr>
              <a:t>洗刷</a:t>
            </a:r>
            <a:r>
              <a:rPr lang="zh-CN" altLang="en-US" sz="2800" smtClean="0">
                <a:latin typeface="华文楷体" panose="02010600040101010101" pitchFamily="2" charset="-122"/>
                <a:ea typeface="华文楷体" panose="02010600040101010101" pitchFamily="2" charset="-122"/>
              </a:rPr>
              <a:t>干净。摆弄</a:t>
            </a:r>
            <a:r>
              <a:rPr lang="zh-CN" altLang="en-US" sz="2800">
                <a:latin typeface="华文楷体" panose="02010600040101010101" pitchFamily="2" charset="-122"/>
                <a:ea typeface="华文楷体" panose="02010600040101010101" pitchFamily="2" charset="-122"/>
              </a:rPr>
              <a:t>完</a:t>
            </a:r>
            <a:r>
              <a:rPr lang="zh-CN" altLang="en-US" sz="2800" smtClean="0">
                <a:latin typeface="华文楷体" panose="02010600040101010101" pitchFamily="2" charset="-122"/>
                <a:ea typeface="华文楷体" panose="02010600040101010101" pitchFamily="2" charset="-122"/>
              </a:rPr>
              <a:t>空瓶子，就</a:t>
            </a:r>
            <a:r>
              <a:rPr lang="zh-CN" altLang="en-US" sz="2800">
                <a:latin typeface="华文楷体" panose="02010600040101010101" pitchFamily="2" charset="-122"/>
                <a:ea typeface="华文楷体" panose="02010600040101010101" pitchFamily="2" charset="-122"/>
              </a:rPr>
              <a:t>往装满酒的瓶子上贴标签，塞</a:t>
            </a:r>
            <a:r>
              <a:rPr lang="zh-CN" altLang="en-US" sz="2800" smtClean="0">
                <a:latin typeface="华文楷体" panose="02010600040101010101" pitchFamily="2" charset="-122"/>
                <a:ea typeface="华文楷体" panose="02010600040101010101" pitchFamily="2" charset="-122"/>
              </a:rPr>
              <a:t>上合适</a:t>
            </a:r>
            <a:r>
              <a:rPr lang="zh-CN" altLang="en-US" sz="2800">
                <a:latin typeface="华文楷体" panose="02010600040101010101" pitchFamily="2" charset="-122"/>
                <a:ea typeface="华文楷体" panose="02010600040101010101" pitchFamily="2" charset="-122"/>
              </a:rPr>
              <a:t>的</a:t>
            </a:r>
            <a:r>
              <a:rPr lang="zh-CN" altLang="en-US" sz="2800" smtClean="0">
                <a:latin typeface="华文楷体" panose="02010600040101010101" pitchFamily="2" charset="-122"/>
                <a:ea typeface="华文楷体" panose="02010600040101010101" pitchFamily="2" charset="-122"/>
              </a:rPr>
              <a:t>软木塞，或者</a:t>
            </a:r>
            <a:r>
              <a:rPr lang="zh-CN" altLang="en-US" sz="2800">
                <a:latin typeface="华文楷体" panose="02010600040101010101" pitchFamily="2" charset="-122"/>
                <a:ea typeface="华文楷体" panose="02010600040101010101" pitchFamily="2" charset="-122"/>
              </a:rPr>
              <a:t>是在软木塞</a:t>
            </a:r>
            <a:r>
              <a:rPr lang="zh-CN" altLang="en-US" sz="2800" smtClean="0">
                <a:latin typeface="华文楷体" panose="02010600040101010101" pitchFamily="2" charset="-122"/>
                <a:ea typeface="华文楷体" panose="02010600040101010101" pitchFamily="2" charset="-122"/>
              </a:rPr>
              <a:t>上</a:t>
            </a:r>
            <a:r>
              <a:rPr lang="zh-CN" altLang="en-US" sz="2800">
                <a:latin typeface="华文楷体" panose="02010600040101010101" pitchFamily="2" charset="-122"/>
                <a:ea typeface="华文楷体" panose="02010600040101010101" pitchFamily="2" charset="-122"/>
              </a:rPr>
              <a:t>封</a:t>
            </a:r>
            <a:r>
              <a:rPr lang="zh-CN" altLang="en-US" sz="2800" smtClean="0">
                <a:latin typeface="华文楷体" panose="02010600040101010101" pitchFamily="2" charset="-122"/>
                <a:ea typeface="华文楷体" panose="02010600040101010101" pitchFamily="2" charset="-122"/>
              </a:rPr>
              <a:t>上火漆，</a:t>
            </a:r>
            <a:r>
              <a:rPr lang="zh-CN" altLang="en-US" sz="2800">
                <a:latin typeface="华文楷体" panose="02010600040101010101" pitchFamily="2" charset="-122"/>
                <a:ea typeface="华文楷体" panose="02010600040101010101" pitchFamily="2" charset="-122"/>
              </a:rPr>
              <a:t>盖</a:t>
            </a:r>
            <a:r>
              <a:rPr lang="zh-CN" altLang="en-US" sz="2800" smtClean="0">
                <a:latin typeface="华文楷体" panose="02010600040101010101" pitchFamily="2" charset="-122"/>
                <a:ea typeface="华文楷体" panose="02010600040101010101" pitchFamily="2" charset="-122"/>
              </a:rPr>
              <a:t>上印，然后</a:t>
            </a:r>
            <a:r>
              <a:rPr lang="zh-CN" altLang="en-US" sz="2800">
                <a:latin typeface="华文楷体" panose="02010600040101010101" pitchFamily="2" charset="-122"/>
                <a:ea typeface="华文楷体" panose="02010600040101010101" pitchFamily="2" charset="-122"/>
              </a:rPr>
              <a:t>还得</a:t>
            </a:r>
            <a:r>
              <a:rPr lang="zh-CN" altLang="en-US" sz="2800" smtClean="0">
                <a:latin typeface="华文楷体" panose="02010600040101010101" pitchFamily="2" charset="-122"/>
                <a:ea typeface="华文楷体" panose="02010600040101010101" pitchFamily="2" charset="-122"/>
              </a:rPr>
              <a:t>把完工</a:t>
            </a:r>
            <a:r>
              <a:rPr lang="zh-CN" altLang="en-US" sz="2800">
                <a:latin typeface="华文楷体" panose="02010600040101010101" pitchFamily="2" charset="-122"/>
                <a:ea typeface="华文楷体" panose="02010600040101010101" pitchFamily="2" charset="-122"/>
              </a:rPr>
              <a:t>的瓶子</a:t>
            </a:r>
            <a:r>
              <a:rPr lang="zh-CN" altLang="en-US" sz="2800" smtClean="0">
                <a:latin typeface="华文楷体" panose="02010600040101010101" pitchFamily="2" charset="-122"/>
                <a:ea typeface="华文楷体" panose="02010600040101010101" pitchFamily="2" charset="-122"/>
              </a:rPr>
              <a:t>装箱。这</a:t>
            </a:r>
            <a:r>
              <a:rPr lang="zh-CN" altLang="en-US" sz="2800">
                <a:latin typeface="华文楷体" panose="02010600040101010101" pitchFamily="2" charset="-122"/>
                <a:ea typeface="华文楷体" panose="02010600040101010101" pitchFamily="2" charset="-122"/>
              </a:rPr>
              <a:t>全是我的活儿，我</a:t>
            </a:r>
            <a:r>
              <a:rPr lang="zh-CN" altLang="en-US" sz="2800" smtClean="0">
                <a:latin typeface="华文楷体" panose="02010600040101010101" pitchFamily="2" charset="-122"/>
                <a:ea typeface="华文楷体" panose="02010600040101010101" pitchFamily="2" charset="-122"/>
              </a:rPr>
              <a:t>就是雇来</a:t>
            </a:r>
            <a:r>
              <a:rPr lang="zh-CN" altLang="en-US" sz="2800">
                <a:latin typeface="华文楷体" panose="02010600040101010101" pitchFamily="2" charset="-122"/>
                <a:ea typeface="华文楷体" panose="02010600040101010101" pitchFamily="2" charset="-122"/>
              </a:rPr>
              <a:t>干这些</a:t>
            </a:r>
            <a:r>
              <a:rPr lang="zh-CN" altLang="en-US" sz="2800" smtClean="0">
                <a:latin typeface="华文楷体" panose="02010600040101010101" pitchFamily="2" charset="-122"/>
                <a:ea typeface="华文楷体" panose="02010600040101010101" pitchFamily="2" charset="-122"/>
              </a:rPr>
              <a:t>活儿的</a:t>
            </a:r>
            <a:r>
              <a:rPr lang="zh-CN" altLang="en-US" sz="2800">
                <a:latin typeface="华文楷体" panose="02010600040101010101" pitchFamily="2" charset="-122"/>
                <a:ea typeface="华文楷体" panose="02010600040101010101" pitchFamily="2" charset="-122"/>
              </a:rPr>
              <a:t>孩子中的</a:t>
            </a:r>
            <a:r>
              <a:rPr lang="zh-CN" altLang="en-US" sz="2800">
                <a:solidFill>
                  <a:prstClr val="black"/>
                </a:solidFill>
                <a:latin typeface="华文楷体" panose="02010600040101010101" pitchFamily="2" charset="-122"/>
                <a:ea typeface="华文楷体" panose="02010600040101010101" pitchFamily="2" charset="-122"/>
              </a:rPr>
              <a:t>一个。</a:t>
            </a:r>
          </a:p>
        </p:txBody>
      </p:sp>
      <p:sp>
        <p:nvSpPr>
          <p:cNvPr id="2" name="文本框 1"/>
          <p:cNvSpPr txBox="1"/>
          <p:nvPr>
            <p:custDataLst>
              <p:tags r:id="rId10"/>
            </p:custDataLst>
          </p:nvPr>
        </p:nvSpPr>
        <p:spPr>
          <a:xfrm>
            <a:off x="5413038" y="4806328"/>
            <a:ext cx="5179760" cy="523220"/>
          </a:xfrm>
          <a:prstGeom prst="rect">
            <a:avLst/>
          </a:prstGeom>
          <a:noFill/>
        </p:spPr>
        <p:txBody>
          <a:bodyPr wrap="square" rtlCol="0">
            <a:spAutoFit/>
          </a:bodyPr>
          <a:lstStyle/>
          <a:p>
            <a:r>
              <a:rPr lang="en-US" altLang="zh-CN" sz="2800" smtClean="0">
                <a:solidFill>
                  <a:srgbClr val="AF0000"/>
                </a:solidFill>
                <a:latin typeface="华文楷体" panose="02010600040101010101" pitchFamily="2" charset="-122"/>
                <a:ea typeface="华文楷体" panose="02010600040101010101" pitchFamily="2" charset="-122"/>
              </a:rPr>
              <a:t>——</a:t>
            </a:r>
            <a:r>
              <a:rPr lang="zh-CN" altLang="en-US" sz="2800" smtClean="0">
                <a:solidFill>
                  <a:srgbClr val="AF0000"/>
                </a:solidFill>
                <a:latin typeface="华文楷体" panose="02010600040101010101" pitchFamily="2" charset="-122"/>
                <a:ea typeface="华文楷体" panose="02010600040101010101" pitchFamily="2" charset="-122"/>
              </a:rPr>
              <a:t>繁重、单调、艰辛的劳作</a:t>
            </a:r>
            <a:endParaRPr lang="zh-CN" altLang="en-US" sz="2800">
              <a:solidFill>
                <a:srgbClr val="AF0000"/>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185804" y="77485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099218" y="11747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857510" y="119256"/>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成长困境</a:t>
            </a:r>
            <a:r>
              <a:rPr lang="zh-CN" altLang="en-US" sz="2400" smtClean="0">
                <a:solidFill>
                  <a:prstClr val="black"/>
                </a:solidFill>
                <a:latin typeface="黑体" panose="02010609060101010101" pitchFamily="49" charset="-122"/>
                <a:ea typeface="黑体" panose="02010609060101010101" pitchFamily="49" charset="-122"/>
              </a:rPr>
              <a:t>（第</a:t>
            </a:r>
            <a:r>
              <a:rPr lang="en-US" altLang="zh-CN" sz="2400" smtClean="0">
                <a:solidFill>
                  <a:prstClr val="black"/>
                </a:solidFill>
                <a:latin typeface="黑体" panose="02010609060101010101" pitchFamily="49" charset="-122"/>
                <a:ea typeface="黑体" panose="02010609060101010101" pitchFamily="49" charset="-122"/>
              </a:rPr>
              <a:t>2</a:t>
            </a:r>
            <a:r>
              <a:rPr lang="zh-CN" altLang="en-US" sz="2400" smtClean="0">
                <a:solidFill>
                  <a:prstClr val="black"/>
                </a:solidFill>
                <a:latin typeface="黑体" panose="02010609060101010101" pitchFamily="49" charset="-122"/>
                <a:ea typeface="黑体" panose="02010609060101010101" pitchFamily="49" charset="-122"/>
              </a:rPr>
              <a:t>段）</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545109" y="2898776"/>
            <a:ext cx="1799364" cy="461665"/>
          </a:xfrm>
          <a:prstGeom prst="rect">
            <a:avLst/>
          </a:prstGeom>
          <a:noFill/>
        </p:spPr>
        <p:txBody>
          <a:bodyPr wrap="square" rtlCol="0">
            <a:spAutoFit/>
          </a:bodyPr>
          <a:lstStyle/>
          <a:p>
            <a:r>
              <a:rPr lang="zh-CN" altLang="en-US" sz="2400">
                <a:solidFill>
                  <a:prstClr val="black"/>
                </a:solidFill>
                <a:latin typeface="华文楷体" panose="02010600040101010101" pitchFamily="2" charset="-122"/>
                <a:ea typeface="华文楷体" panose="02010600040101010101" pitchFamily="2" charset="-122"/>
              </a:rPr>
              <a:t>狭窄的</a:t>
            </a:r>
            <a:r>
              <a:rPr lang="zh-CN" altLang="en-US" sz="2400" smtClean="0">
                <a:solidFill>
                  <a:prstClr val="black"/>
                </a:solidFill>
                <a:latin typeface="华文楷体" panose="02010600040101010101" pitchFamily="2" charset="-122"/>
                <a:ea typeface="华文楷体" panose="02010600040101010101" pitchFamily="2" charset="-122"/>
              </a:rPr>
              <a:t>街道</a:t>
            </a:r>
            <a:endParaRPr lang="en-US" altLang="zh-CN" sz="2400" smtClean="0">
              <a:solidFill>
                <a:prstClr val="black"/>
              </a:solidFill>
              <a:latin typeface="华文楷体" panose="02010600040101010101" pitchFamily="2" charset="-122"/>
              <a:ea typeface="华文楷体" panose="02010600040101010101" pitchFamily="2" charset="-122"/>
            </a:endParaRPr>
          </a:p>
        </p:txBody>
      </p:sp>
      <p:sp>
        <p:nvSpPr>
          <p:cNvPr id="11" name="文本框 10"/>
          <p:cNvSpPr txBox="1"/>
          <p:nvPr>
            <p:custDataLst>
              <p:tags r:id="rId10"/>
            </p:custDataLst>
          </p:nvPr>
        </p:nvSpPr>
        <p:spPr>
          <a:xfrm>
            <a:off x="4344473" y="2890453"/>
            <a:ext cx="2394498" cy="461665"/>
          </a:xfrm>
          <a:prstGeom prst="rect">
            <a:avLst/>
          </a:prstGeom>
          <a:noFill/>
        </p:spPr>
        <p:txBody>
          <a:bodyPr wrap="square" rtlCol="0">
            <a:spAutoFit/>
          </a:bodyPr>
          <a:lstStyle/>
          <a:p>
            <a:r>
              <a:rPr lang="zh-CN" altLang="en-US" sz="2400" smtClean="0">
                <a:solidFill>
                  <a:prstClr val="black"/>
                </a:solidFill>
                <a:latin typeface="华文楷体" panose="02010600040101010101" pitchFamily="2" charset="-122"/>
                <a:ea typeface="华文楷体" panose="02010600040101010101" pitchFamily="2" charset="-122"/>
              </a:rPr>
              <a:t>又破又旧</a:t>
            </a:r>
            <a:r>
              <a:rPr lang="zh-CN" altLang="en-US" sz="2400">
                <a:solidFill>
                  <a:prstClr val="black"/>
                </a:solidFill>
                <a:latin typeface="华文楷体" panose="02010600040101010101" pitchFamily="2" charset="-122"/>
                <a:ea typeface="华文楷体" panose="02010600040101010101" pitchFamily="2" charset="-122"/>
              </a:rPr>
              <a:t>的</a:t>
            </a:r>
            <a:r>
              <a:rPr lang="zh-CN" altLang="en-US" sz="2400" smtClean="0">
                <a:solidFill>
                  <a:prstClr val="black"/>
                </a:solidFill>
                <a:latin typeface="华文楷体" panose="02010600040101010101" pitchFamily="2" charset="-122"/>
                <a:ea typeface="华文楷体" panose="02010600040101010101" pitchFamily="2" charset="-122"/>
              </a:rPr>
              <a:t>房子</a:t>
            </a:r>
            <a:endParaRPr lang="en-US" altLang="zh-CN" sz="2400" smtClean="0">
              <a:solidFill>
                <a:prstClr val="black"/>
              </a:solidFill>
              <a:latin typeface="华文楷体" panose="02010600040101010101" pitchFamily="2" charset="-122"/>
              <a:ea typeface="华文楷体" panose="02010600040101010101" pitchFamily="2" charset="-122"/>
            </a:endParaRPr>
          </a:p>
        </p:txBody>
      </p:sp>
      <p:sp>
        <p:nvSpPr>
          <p:cNvPr id="12" name="文本框 11"/>
          <p:cNvSpPr txBox="1"/>
          <p:nvPr>
            <p:custDataLst>
              <p:tags r:id="rId11"/>
            </p:custDataLst>
          </p:nvPr>
        </p:nvSpPr>
        <p:spPr>
          <a:xfrm>
            <a:off x="2545109" y="3376737"/>
            <a:ext cx="5869088" cy="461665"/>
          </a:xfrm>
          <a:prstGeom prst="rect">
            <a:avLst/>
          </a:prstGeom>
          <a:noFill/>
        </p:spPr>
        <p:txBody>
          <a:bodyPr wrap="square" rtlCol="0">
            <a:spAutoFit/>
          </a:bodyPr>
          <a:lstStyle/>
          <a:p>
            <a:r>
              <a:rPr lang="zh-CN" altLang="en-US" sz="2400" smtClean="0">
                <a:solidFill>
                  <a:prstClr val="black"/>
                </a:solidFill>
                <a:latin typeface="华文楷体" panose="02010600040101010101" pitchFamily="2" charset="-122"/>
                <a:ea typeface="华文楷体" panose="02010600040101010101" pitchFamily="2" charset="-122"/>
              </a:rPr>
              <a:t>东</a:t>
            </a:r>
            <a:r>
              <a:rPr lang="zh-CN" altLang="en-US" sz="2400">
                <a:solidFill>
                  <a:prstClr val="black"/>
                </a:solidFill>
                <a:latin typeface="华文楷体" panose="02010600040101010101" pitchFamily="2" charset="-122"/>
                <a:ea typeface="华文楷体" panose="02010600040101010101" pitchFamily="2" charset="-122"/>
              </a:rPr>
              <a:t>奔西窜、吱吱乱叫的成群的灰色大</a:t>
            </a:r>
            <a:r>
              <a:rPr lang="zh-CN" altLang="en-US" sz="2400" smtClean="0">
                <a:solidFill>
                  <a:prstClr val="black"/>
                </a:solidFill>
                <a:latin typeface="华文楷体" panose="02010600040101010101" pitchFamily="2" charset="-122"/>
                <a:ea typeface="华文楷体" panose="02010600040101010101" pitchFamily="2" charset="-122"/>
              </a:rPr>
              <a:t>老鼠</a:t>
            </a:r>
            <a:endParaRPr lang="en-US" altLang="zh-CN" sz="2400" smtClean="0">
              <a:solidFill>
                <a:prstClr val="black"/>
              </a:solidFill>
              <a:latin typeface="华文楷体" panose="02010600040101010101" pitchFamily="2" charset="-122"/>
              <a:ea typeface="华文楷体" panose="02010600040101010101" pitchFamily="2" charset="-122"/>
            </a:endParaRPr>
          </a:p>
        </p:txBody>
      </p:sp>
      <p:sp>
        <p:nvSpPr>
          <p:cNvPr id="13" name="文本框 12"/>
          <p:cNvSpPr txBox="1"/>
          <p:nvPr>
            <p:custDataLst>
              <p:tags r:id="rId12"/>
            </p:custDataLst>
          </p:nvPr>
        </p:nvSpPr>
        <p:spPr>
          <a:xfrm>
            <a:off x="6738971" y="2898776"/>
            <a:ext cx="2715067" cy="461665"/>
          </a:xfrm>
          <a:prstGeom prst="rect">
            <a:avLst/>
          </a:prstGeom>
          <a:noFill/>
        </p:spPr>
        <p:txBody>
          <a:bodyPr wrap="square" rtlCol="0">
            <a:spAutoFit/>
          </a:bodyPr>
          <a:lstStyle/>
          <a:p>
            <a:r>
              <a:rPr lang="zh-CN" altLang="en-US" sz="2400" smtClean="0">
                <a:solidFill>
                  <a:prstClr val="black"/>
                </a:solidFill>
                <a:latin typeface="华文楷体" panose="02010600040101010101" pitchFamily="2" charset="-122"/>
                <a:ea typeface="华文楷体" panose="02010600040101010101" pitchFamily="2" charset="-122"/>
              </a:rPr>
              <a:t>腐烂</a:t>
            </a:r>
            <a:r>
              <a:rPr lang="zh-CN" altLang="en-US" sz="2400">
                <a:solidFill>
                  <a:prstClr val="black"/>
                </a:solidFill>
                <a:latin typeface="华文楷体" panose="02010600040101010101" pitchFamily="2" charset="-122"/>
                <a:ea typeface="华文楷体" panose="02010600040101010101" pitchFamily="2" charset="-122"/>
              </a:rPr>
              <a:t>的地板和</a:t>
            </a:r>
            <a:r>
              <a:rPr lang="zh-CN" altLang="en-US" sz="2400" smtClean="0">
                <a:solidFill>
                  <a:prstClr val="black"/>
                </a:solidFill>
                <a:latin typeface="华文楷体" panose="02010600040101010101" pitchFamily="2" charset="-122"/>
                <a:ea typeface="华文楷体" panose="02010600040101010101" pitchFamily="2" charset="-122"/>
              </a:rPr>
              <a:t>楼梯</a:t>
            </a:r>
            <a:endParaRPr lang="en-US" altLang="zh-CN" sz="2400" smtClean="0">
              <a:solidFill>
                <a:prstClr val="black"/>
              </a:solidFill>
              <a:latin typeface="华文楷体" panose="02010600040101010101" pitchFamily="2" charset="-122"/>
              <a:ea typeface="华文楷体" panose="02010600040101010101" pitchFamily="2" charset="-122"/>
            </a:endParaRPr>
          </a:p>
        </p:txBody>
      </p:sp>
      <p:sp>
        <p:nvSpPr>
          <p:cNvPr id="14" name="文本框 13"/>
          <p:cNvSpPr txBox="1"/>
          <p:nvPr>
            <p:custDataLst>
              <p:tags r:id="rId13"/>
            </p:custDataLst>
          </p:nvPr>
        </p:nvSpPr>
        <p:spPr>
          <a:xfrm>
            <a:off x="4792782" y="4596744"/>
            <a:ext cx="4539903" cy="523220"/>
          </a:xfrm>
          <a:prstGeom prst="rect">
            <a:avLst/>
          </a:prstGeom>
          <a:noFill/>
        </p:spPr>
        <p:txBody>
          <a:bodyPr wrap="square" rtlCol="0">
            <a:spAutoFit/>
          </a:bodyPr>
          <a:lstStyle/>
          <a:p>
            <a:r>
              <a:rPr lang="en-US" altLang="zh-CN" sz="2800" smtClean="0">
                <a:solidFill>
                  <a:srgbClr val="AF0000"/>
                </a:solidFill>
                <a:latin typeface="华文楷体" panose="02010600040101010101" pitchFamily="2" charset="-122"/>
                <a:ea typeface="华文楷体" panose="02010600040101010101" pitchFamily="2" charset="-122"/>
              </a:rPr>
              <a:t>——</a:t>
            </a:r>
            <a:r>
              <a:rPr lang="zh-CN" altLang="en-US" sz="2800" smtClean="0">
                <a:solidFill>
                  <a:srgbClr val="AF0000"/>
                </a:solidFill>
                <a:latin typeface="华文楷体" panose="02010600040101010101" pitchFamily="2" charset="-122"/>
                <a:ea typeface="华文楷体" panose="02010600040101010101" pitchFamily="2" charset="-122"/>
              </a:rPr>
              <a:t>污浊、恶劣的劳作环境</a:t>
            </a:r>
            <a:endParaRPr lang="en-US" altLang="zh-CN" sz="2800" smtClean="0">
              <a:solidFill>
                <a:srgbClr val="AF0000"/>
              </a:solidFill>
              <a:latin typeface="华文楷体" panose="02010600040101010101" pitchFamily="2" charset="-122"/>
              <a:ea typeface="华文楷体" panose="02010600040101010101" pitchFamily="2" charset="-122"/>
            </a:endParaRPr>
          </a:p>
        </p:txBody>
      </p:sp>
      <p:sp>
        <p:nvSpPr>
          <p:cNvPr id="15" name="文本框 14"/>
          <p:cNvSpPr txBox="1"/>
          <p:nvPr>
            <p:custDataLst>
              <p:tags r:id="rId14"/>
            </p:custDataLst>
          </p:nvPr>
        </p:nvSpPr>
        <p:spPr>
          <a:xfrm>
            <a:off x="2545109" y="3892933"/>
            <a:ext cx="3113009" cy="461665"/>
          </a:xfrm>
          <a:prstGeom prst="rect">
            <a:avLst/>
          </a:prstGeom>
          <a:noFill/>
        </p:spPr>
        <p:txBody>
          <a:bodyPr wrap="square" rtlCol="0">
            <a:spAutoFit/>
          </a:bodyPr>
          <a:lstStyle/>
          <a:p>
            <a:r>
              <a:rPr lang="zh-CN" altLang="en-US" sz="2400">
                <a:solidFill>
                  <a:prstClr val="black"/>
                </a:solidFill>
                <a:latin typeface="华文楷体" panose="02010600040101010101" pitchFamily="2" charset="-122"/>
                <a:ea typeface="华文楷体" panose="02010600040101010101" pitchFamily="2" charset="-122"/>
              </a:rPr>
              <a:t>到处的污垢和</a:t>
            </a:r>
            <a:r>
              <a:rPr lang="zh-CN" altLang="en-US" sz="2400" smtClean="0">
                <a:solidFill>
                  <a:prstClr val="black"/>
                </a:solidFill>
                <a:latin typeface="华文楷体" panose="02010600040101010101" pitchFamily="2" charset="-122"/>
                <a:ea typeface="华文楷体" panose="02010600040101010101" pitchFamily="2" charset="-122"/>
              </a:rPr>
              <a:t>腐臭</a:t>
            </a:r>
            <a:endParaRPr lang="en-US" altLang="zh-CN" sz="2400" smtClean="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13167" r="14561"/>
          <a:stretch>
            <a:fillRect/>
          </a:stretch>
        </p:blipFill>
        <p:spPr>
          <a:xfrm>
            <a:off x="791210" y="502285"/>
            <a:ext cx="5896610" cy="4227830"/>
          </a:xfrm>
          <a:prstGeom prst="rect">
            <a:avLst/>
          </a:prstGeom>
        </p:spPr>
      </p:pic>
      <p:sp>
        <p:nvSpPr>
          <p:cNvPr id="3" name="文本框 2"/>
          <p:cNvSpPr txBox="1"/>
          <p:nvPr>
            <p:custDataLst>
              <p:tags r:id="rId6"/>
            </p:custDataLst>
          </p:nvPr>
        </p:nvSpPr>
        <p:spPr>
          <a:xfrm>
            <a:off x="1093742" y="5117925"/>
            <a:ext cx="4623516" cy="583565"/>
          </a:xfrm>
          <a:prstGeom prst="rect">
            <a:avLst/>
          </a:prstGeom>
          <a:noFill/>
        </p:spPr>
        <p:txBody>
          <a:bodyPr wrap="square" rtlCol="0">
            <a:spAutoFit/>
          </a:bodyPr>
          <a:lstStyle/>
          <a:p>
            <a:r>
              <a:rPr lang="zh-CN" altLang="en-US" sz="3200" smtClean="0">
                <a:latin typeface="华文楷体" panose="02010600040101010101" pitchFamily="2" charset="-122"/>
                <a:ea typeface="华文楷体" panose="02010600040101010101" pitchFamily="2" charset="-122"/>
              </a:rPr>
              <a:t>狄更斯（</a:t>
            </a:r>
            <a:r>
              <a:rPr lang="en-US" altLang="zh-CN" sz="3200" smtClean="0">
                <a:latin typeface="华文楷体" panose="02010600040101010101" pitchFamily="2" charset="-122"/>
                <a:ea typeface="华文楷体" panose="02010600040101010101" pitchFamily="2" charset="-122"/>
              </a:rPr>
              <a:t>1812</a:t>
            </a:r>
            <a:r>
              <a:rPr lang="en-US" altLang="zh-CN" sz="3200" smtClean="0"/>
              <a:t>—</a:t>
            </a:r>
            <a:r>
              <a:rPr lang="en-US" altLang="zh-CN" sz="3200" smtClean="0">
                <a:latin typeface="华文楷体" panose="02010600040101010101" pitchFamily="2" charset="-122"/>
                <a:ea typeface="华文楷体" panose="02010600040101010101" pitchFamily="2" charset="-122"/>
              </a:rPr>
              <a:t>1870</a:t>
            </a:r>
            <a:r>
              <a:rPr lang="zh-CN" altLang="en-US" sz="3200" smtClean="0">
                <a:latin typeface="华文楷体" panose="02010600040101010101" pitchFamily="2" charset="-122"/>
                <a:ea typeface="华文楷体" panose="02010600040101010101" pitchFamily="2" charset="-122"/>
              </a:rPr>
              <a:t>）</a:t>
            </a:r>
          </a:p>
        </p:txBody>
      </p:sp>
      <p:sp>
        <p:nvSpPr>
          <p:cNvPr id="9" name="文本框 8"/>
          <p:cNvSpPr txBox="1"/>
          <p:nvPr>
            <p:custDataLst>
              <p:tags r:id="rId7"/>
            </p:custDataLst>
          </p:nvPr>
        </p:nvSpPr>
        <p:spPr>
          <a:xfrm>
            <a:off x="7118350" y="728345"/>
            <a:ext cx="4577080" cy="5502910"/>
          </a:xfrm>
          <a:prstGeom prst="rect">
            <a:avLst/>
          </a:prstGeom>
          <a:noFill/>
        </p:spPr>
        <p:txBody>
          <a:bodyPr wrap="square" rtlCol="0">
            <a:spAutoFit/>
          </a:bodyPr>
          <a:lstStyle/>
          <a:p>
            <a:pPr>
              <a:lnSpc>
                <a:spcPct val="110000"/>
              </a:lnSpc>
            </a:pPr>
            <a:r>
              <a:rPr lang="en-US" altLang="zh-CN" sz="320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雾都孤儿</a:t>
            </a:r>
            <a:r>
              <a:rPr lang="en-US" altLang="zh-CN" sz="3200" smtClean="0">
                <a:latin typeface="华文楷体" panose="02010600040101010101" pitchFamily="2" charset="-122"/>
                <a:ea typeface="华文楷体" panose="02010600040101010101" pitchFamily="2" charset="-122"/>
              </a:rPr>
              <a:t>》</a:t>
            </a:r>
          </a:p>
          <a:p>
            <a:pPr>
              <a:lnSpc>
                <a:spcPct val="110000"/>
              </a:lnSpc>
            </a:pPr>
            <a:r>
              <a:rPr lang="en-US" altLang="zh-CN" sz="3200" smtClean="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老古玩店</a:t>
            </a:r>
            <a:r>
              <a:rPr lang="en-US" altLang="zh-CN" sz="3200" smtClean="0">
                <a:latin typeface="华文楷体" panose="02010600040101010101" pitchFamily="2" charset="-122"/>
                <a:ea typeface="华文楷体" panose="02010600040101010101" pitchFamily="2" charset="-122"/>
              </a:rPr>
              <a:t>》</a:t>
            </a:r>
          </a:p>
          <a:p>
            <a:pPr>
              <a:lnSpc>
                <a:spcPct val="110000"/>
              </a:lnSpc>
            </a:pPr>
            <a:r>
              <a:rPr lang="en-US" altLang="zh-CN" sz="3200" smtClean="0">
                <a:latin typeface="华文楷体" panose="02010600040101010101" pitchFamily="2" charset="-122"/>
                <a:ea typeface="华文楷体" panose="02010600040101010101" pitchFamily="2" charset="-122"/>
              </a:rPr>
              <a:t>《</a:t>
            </a:r>
            <a:r>
              <a:rPr lang="zh-CN" altLang="en-US" sz="3200" smtClean="0">
                <a:latin typeface="华文楷体" panose="02010600040101010101" pitchFamily="2" charset="-122"/>
                <a:ea typeface="华文楷体" panose="02010600040101010101" pitchFamily="2" charset="-122"/>
              </a:rPr>
              <a:t>董贝父子</a:t>
            </a:r>
            <a:r>
              <a:rPr lang="en-US" altLang="zh-CN" sz="3200" smtClean="0">
                <a:latin typeface="华文楷体" panose="02010600040101010101" pitchFamily="2" charset="-122"/>
                <a:ea typeface="华文楷体" panose="02010600040101010101" pitchFamily="2" charset="-122"/>
              </a:rPr>
              <a:t>》</a:t>
            </a:r>
          </a:p>
          <a:p>
            <a:pPr>
              <a:lnSpc>
                <a:spcPct val="110000"/>
              </a:lnSpc>
            </a:pPr>
            <a:r>
              <a:rPr lang="en-US" altLang="zh-CN" sz="3200" smtClean="0">
                <a:solidFill>
                  <a:srgbClr val="C00000"/>
                </a:solidFill>
                <a:latin typeface="华文楷体" panose="02010600040101010101" pitchFamily="2" charset="-122"/>
                <a:ea typeface="华文楷体" panose="02010600040101010101" pitchFamily="2" charset="-122"/>
              </a:rPr>
              <a:t>《</a:t>
            </a:r>
            <a:r>
              <a:rPr lang="zh-CN" altLang="en-US" sz="3200" smtClean="0">
                <a:solidFill>
                  <a:srgbClr val="C00000"/>
                </a:solidFill>
                <a:latin typeface="华文楷体" panose="02010600040101010101" pitchFamily="2" charset="-122"/>
                <a:ea typeface="华文楷体" panose="02010600040101010101" pitchFamily="2" charset="-122"/>
              </a:rPr>
              <a:t>大卫</a:t>
            </a:r>
            <a:r>
              <a:rPr lang="en-US" altLang="zh-CN" sz="3200">
                <a:solidFill>
                  <a:srgbClr val="C00000"/>
                </a:solidFill>
                <a:latin typeface="华文楷体" panose="02010600040101010101" pitchFamily="2" charset="-122"/>
                <a:ea typeface="华文楷体" panose="02010600040101010101" pitchFamily="2" charset="-122"/>
              </a:rPr>
              <a:t>·</a:t>
            </a:r>
            <a:r>
              <a:rPr lang="zh-CN" altLang="en-US" sz="3200" smtClean="0">
                <a:solidFill>
                  <a:srgbClr val="C00000"/>
                </a:solidFill>
                <a:latin typeface="华文楷体" panose="02010600040101010101" pitchFamily="2" charset="-122"/>
                <a:ea typeface="华文楷体" panose="02010600040101010101" pitchFamily="2" charset="-122"/>
              </a:rPr>
              <a:t>科波菲尔</a:t>
            </a:r>
            <a:r>
              <a:rPr lang="en-US" altLang="zh-CN" sz="3200" smtClean="0">
                <a:solidFill>
                  <a:srgbClr val="C00000"/>
                </a:solidFill>
                <a:latin typeface="华文楷体" panose="02010600040101010101" pitchFamily="2" charset="-122"/>
                <a:ea typeface="华文楷体" panose="02010600040101010101" pitchFamily="2" charset="-122"/>
              </a:rPr>
              <a:t>》</a:t>
            </a:r>
          </a:p>
          <a:p>
            <a:pPr>
              <a:lnSpc>
                <a:spcPct val="110000"/>
              </a:lnSpc>
            </a:pPr>
            <a:r>
              <a:rPr lang="en-US" altLang="zh-CN" sz="3200" smtClean="0">
                <a:latin typeface="华文楷体" panose="02010600040101010101" pitchFamily="2" charset="-122"/>
                <a:ea typeface="华文楷体" panose="02010600040101010101" pitchFamily="2" charset="-122"/>
              </a:rPr>
              <a:t>《</a:t>
            </a:r>
            <a:r>
              <a:rPr lang="zh-CN" altLang="en-US" sz="3200" smtClean="0">
                <a:latin typeface="华文楷体" panose="02010600040101010101" pitchFamily="2" charset="-122"/>
                <a:ea typeface="华文楷体" panose="02010600040101010101" pitchFamily="2" charset="-122"/>
              </a:rPr>
              <a:t>荒凉山庄</a:t>
            </a:r>
            <a:r>
              <a:rPr lang="en-US" altLang="zh-CN" sz="3200" smtClean="0">
                <a:latin typeface="华文楷体" panose="02010600040101010101" pitchFamily="2" charset="-122"/>
                <a:ea typeface="华文楷体" panose="02010600040101010101" pitchFamily="2" charset="-122"/>
              </a:rPr>
              <a:t>》</a:t>
            </a:r>
          </a:p>
          <a:p>
            <a:pPr>
              <a:lnSpc>
                <a:spcPct val="110000"/>
              </a:lnSpc>
            </a:pPr>
            <a:r>
              <a:rPr lang="en-US" altLang="zh-CN" sz="3200" smtClean="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小杜丽</a:t>
            </a:r>
            <a:r>
              <a:rPr lang="en-US" altLang="zh-CN" sz="3200" smtClean="0">
                <a:latin typeface="华文楷体" panose="02010600040101010101" pitchFamily="2" charset="-122"/>
                <a:ea typeface="华文楷体" panose="02010600040101010101" pitchFamily="2" charset="-122"/>
              </a:rPr>
              <a:t>》</a:t>
            </a:r>
          </a:p>
          <a:p>
            <a:pPr>
              <a:lnSpc>
                <a:spcPct val="110000"/>
              </a:lnSpc>
            </a:pPr>
            <a:r>
              <a:rPr lang="en-US" altLang="zh-CN" sz="3200" smtClean="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艰难时世</a:t>
            </a:r>
            <a:r>
              <a:rPr lang="en-US" altLang="zh-CN" sz="3200" smtClean="0">
                <a:latin typeface="华文楷体" panose="02010600040101010101" pitchFamily="2" charset="-122"/>
                <a:ea typeface="华文楷体" panose="02010600040101010101" pitchFamily="2" charset="-122"/>
              </a:rPr>
              <a:t>》</a:t>
            </a:r>
          </a:p>
          <a:p>
            <a:pPr>
              <a:lnSpc>
                <a:spcPct val="110000"/>
              </a:lnSpc>
            </a:pPr>
            <a:r>
              <a:rPr lang="en-US" altLang="zh-CN" sz="3200" smtClean="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双城记</a:t>
            </a:r>
            <a:r>
              <a:rPr lang="en-US" altLang="zh-CN" sz="3200" smtClean="0">
                <a:latin typeface="华文楷体" panose="02010600040101010101" pitchFamily="2" charset="-122"/>
                <a:ea typeface="华文楷体" panose="02010600040101010101" pitchFamily="2" charset="-122"/>
              </a:rPr>
              <a:t>》</a:t>
            </a:r>
          </a:p>
          <a:p>
            <a:pPr>
              <a:lnSpc>
                <a:spcPct val="110000"/>
              </a:lnSpc>
            </a:pPr>
            <a:r>
              <a:rPr lang="en-US" altLang="zh-CN" sz="3200" smtClean="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远大前程</a:t>
            </a:r>
            <a:r>
              <a:rPr lang="en-US" altLang="zh-CN" sz="3200" smtClean="0">
                <a:latin typeface="华文楷体" panose="02010600040101010101" pitchFamily="2" charset="-122"/>
                <a:ea typeface="华文楷体" panose="02010600040101010101" pitchFamily="2" charset="-122"/>
              </a:rPr>
              <a:t>》</a:t>
            </a:r>
          </a:p>
          <a:p>
            <a:pPr>
              <a:lnSpc>
                <a:spcPct val="110000"/>
              </a:lnSpc>
            </a:pPr>
            <a:r>
              <a:rPr lang="en-US" altLang="zh-CN" sz="3200" smtClean="0">
                <a:latin typeface="华文楷体" panose="02010600040101010101" pitchFamily="2" charset="-122"/>
                <a:ea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219459" y="76405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544988" y="13017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219460" y="13005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成长</a:t>
            </a:r>
            <a:r>
              <a:rPr lang="zh-CN" altLang="en-US" sz="3000">
                <a:solidFill>
                  <a:prstClr val="black"/>
                </a:solidFill>
                <a:latin typeface="黑体" panose="02010609060101010101" pitchFamily="49" charset="-122"/>
                <a:ea typeface="黑体" panose="02010609060101010101" pitchFamily="49" charset="-122"/>
              </a:rPr>
              <a:t>困境</a:t>
            </a:r>
            <a:r>
              <a:rPr lang="zh-CN" altLang="en-US" sz="2400" smtClean="0">
                <a:solidFill>
                  <a:prstClr val="black"/>
                </a:solidFill>
                <a:latin typeface="黑体" panose="02010609060101010101" pitchFamily="49" charset="-122"/>
                <a:ea typeface="黑体" panose="02010609060101010101" pitchFamily="49" charset="-122"/>
              </a:rPr>
              <a:t>（第</a:t>
            </a:r>
            <a:r>
              <a:rPr lang="en-US" altLang="zh-CN" sz="2400" smtClean="0">
                <a:solidFill>
                  <a:prstClr val="black"/>
                </a:solidFill>
                <a:latin typeface="黑体" panose="02010609060101010101" pitchFamily="49" charset="-122"/>
                <a:ea typeface="黑体" panose="02010609060101010101" pitchFamily="49" charset="-122"/>
              </a:rPr>
              <a:t>4</a:t>
            </a:r>
            <a:r>
              <a:rPr lang="zh-CN" altLang="en-US" sz="2400" smtClean="0">
                <a:solidFill>
                  <a:prstClr val="black"/>
                </a:solidFill>
                <a:latin typeface="黑体" panose="02010609060101010101" pitchFamily="49" charset="-122"/>
                <a:ea typeface="黑体" panose="02010609060101010101" pitchFamily="49" charset="-122"/>
              </a:rPr>
              <a:t>段）</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620039" y="1324611"/>
            <a:ext cx="6348563" cy="1568450"/>
          </a:xfrm>
          <a:prstGeom prst="rect">
            <a:avLst/>
          </a:prstGeom>
          <a:noFill/>
        </p:spPr>
        <p:txBody>
          <a:bodyPr wrap="square" rtlCol="0">
            <a:spAutoFit/>
          </a:bodyPr>
          <a:lstStyle/>
          <a:p>
            <a:pPr>
              <a:lnSpc>
                <a:spcPct val="150000"/>
              </a:lnSpc>
            </a:pPr>
            <a:r>
              <a:rPr lang="zh-CN" altLang="en-US" sz="3200" smtClean="0">
                <a:solidFill>
                  <a:prstClr val="black"/>
                </a:solidFill>
                <a:latin typeface="华文楷体" panose="02010600040101010101" pitchFamily="2" charset="-122"/>
                <a:ea typeface="华文楷体" panose="02010600040101010101" pitchFamily="2" charset="-122"/>
              </a:rPr>
              <a:t>米克</a:t>
            </a:r>
            <a:r>
              <a:rPr lang="en-US" altLang="zh-CN" sz="3200" smtClean="0">
                <a:solidFill>
                  <a:prstClr val="black"/>
                </a:solidFill>
                <a:latin typeface="华文楷体" panose="02010600040101010101" pitchFamily="2" charset="-122"/>
                <a:ea typeface="华文楷体" panose="02010600040101010101" pitchFamily="2" charset="-122"/>
              </a:rPr>
              <a:t>·</a:t>
            </a:r>
            <a:r>
              <a:rPr lang="zh-CN" altLang="en-US" sz="3200" smtClean="0">
                <a:solidFill>
                  <a:prstClr val="black"/>
                </a:solidFill>
                <a:latin typeface="华文楷体" panose="02010600040101010101" pitchFamily="2" charset="-122"/>
                <a:ea typeface="华文楷体" panose="02010600040101010101" pitchFamily="2" charset="-122"/>
              </a:rPr>
              <a:t>沃克</a:t>
            </a:r>
            <a:r>
              <a:rPr lang="en-US" altLang="zh-CN" sz="3200" smtClean="0">
                <a:solidFill>
                  <a:prstClr val="black"/>
                </a:solidFill>
                <a:latin typeface="华文楷体" panose="02010600040101010101" pitchFamily="2" charset="-122"/>
                <a:ea typeface="华文楷体" panose="02010600040101010101" pitchFamily="2" charset="-122"/>
              </a:rPr>
              <a:t>——</a:t>
            </a:r>
            <a:r>
              <a:rPr lang="zh-CN" altLang="en-US" sz="3200" smtClean="0">
                <a:solidFill>
                  <a:srgbClr val="0070C0"/>
                </a:solidFill>
                <a:latin typeface="华文楷体" panose="02010600040101010101" pitchFamily="2" charset="-122"/>
                <a:ea typeface="华文楷体" panose="02010600040101010101" pitchFamily="2" charset="-122"/>
              </a:rPr>
              <a:t>破</a:t>
            </a:r>
            <a:r>
              <a:rPr lang="zh-CN" altLang="en-US" sz="3200" smtClean="0">
                <a:solidFill>
                  <a:prstClr val="black"/>
                </a:solidFill>
                <a:latin typeface="华文楷体" panose="02010600040101010101" pitchFamily="2" charset="-122"/>
                <a:ea typeface="华文楷体" panose="02010600040101010101" pitchFamily="2" charset="-122"/>
              </a:rPr>
              <a:t>围裙、</a:t>
            </a:r>
            <a:r>
              <a:rPr lang="zh-CN" altLang="en-US" sz="3200" smtClean="0">
                <a:solidFill>
                  <a:srgbClr val="0070C0"/>
                </a:solidFill>
                <a:latin typeface="华文楷体" panose="02010600040101010101" pitchFamily="2" charset="-122"/>
                <a:ea typeface="华文楷体" panose="02010600040101010101" pitchFamily="2" charset="-122"/>
              </a:rPr>
              <a:t>纸</a:t>
            </a:r>
            <a:r>
              <a:rPr lang="zh-CN" altLang="en-US" sz="3200" smtClean="0">
                <a:solidFill>
                  <a:prstClr val="black"/>
                </a:solidFill>
                <a:latin typeface="华文楷体" panose="02010600040101010101" pitchFamily="2" charset="-122"/>
                <a:ea typeface="华文楷体" panose="02010600040101010101" pitchFamily="2" charset="-122"/>
              </a:rPr>
              <a:t>帽子</a:t>
            </a:r>
            <a:endParaRPr lang="en-US" altLang="zh-CN" sz="3200" smtClean="0">
              <a:solidFill>
                <a:prstClr val="black"/>
              </a:solidFill>
              <a:latin typeface="华文楷体" panose="02010600040101010101" pitchFamily="2" charset="-122"/>
              <a:ea typeface="华文楷体" panose="02010600040101010101" pitchFamily="2" charset="-122"/>
            </a:endParaRPr>
          </a:p>
          <a:p>
            <a:pPr>
              <a:lnSpc>
                <a:spcPct val="150000"/>
              </a:lnSpc>
            </a:pPr>
            <a:r>
              <a:rPr lang="zh-CN" altLang="en-US" sz="3200" smtClean="0">
                <a:solidFill>
                  <a:prstClr val="black"/>
                </a:solidFill>
                <a:latin typeface="华文楷体" panose="02010600040101010101" pitchFamily="2" charset="-122"/>
                <a:ea typeface="华文楷体" panose="02010600040101010101" pitchFamily="2" charset="-122"/>
              </a:rPr>
              <a:t>粉白</a:t>
            </a:r>
            <a:r>
              <a:rPr lang="en-US" altLang="zh-CN" sz="3200" smtClean="0">
                <a:solidFill>
                  <a:prstClr val="black"/>
                </a:solidFill>
                <a:latin typeface="华文楷体" panose="02010600040101010101" pitchFamily="2" charset="-122"/>
                <a:ea typeface="华文楷体" panose="02010600040101010101" pitchFamily="2" charset="-122"/>
              </a:rPr>
              <a:t>·</a:t>
            </a:r>
            <a:r>
              <a:rPr lang="zh-CN" altLang="en-US" sz="3200" smtClean="0">
                <a:solidFill>
                  <a:prstClr val="black"/>
                </a:solidFill>
                <a:latin typeface="华文楷体" panose="02010600040101010101" pitchFamily="2" charset="-122"/>
                <a:ea typeface="华文楷体" panose="02010600040101010101" pitchFamily="2" charset="-122"/>
              </a:rPr>
              <a:t>土豆</a:t>
            </a:r>
            <a:r>
              <a:rPr lang="en-US" altLang="zh-CN" sz="3200" smtClean="0">
                <a:solidFill>
                  <a:prstClr val="black"/>
                </a:solidFill>
                <a:latin typeface="华文楷体" panose="02010600040101010101" pitchFamily="2" charset="-122"/>
                <a:ea typeface="华文楷体" panose="02010600040101010101" pitchFamily="2" charset="-122"/>
              </a:rPr>
              <a:t>——</a:t>
            </a:r>
            <a:r>
              <a:rPr lang="zh-CN" altLang="en-US" sz="3200" smtClean="0">
                <a:solidFill>
                  <a:prstClr val="black"/>
                </a:solidFill>
                <a:latin typeface="华文楷体" panose="02010600040101010101" pitchFamily="2" charset="-122"/>
                <a:ea typeface="华文楷体" panose="02010600040101010101" pitchFamily="2" charset="-122"/>
              </a:rPr>
              <a:t>面色</a:t>
            </a:r>
            <a:r>
              <a:rPr lang="zh-CN" altLang="en-US" sz="3200" smtClean="0">
                <a:solidFill>
                  <a:srgbClr val="0070C0"/>
                </a:solidFill>
                <a:latin typeface="华文楷体" panose="02010600040101010101" pitchFamily="2" charset="-122"/>
                <a:ea typeface="华文楷体" panose="02010600040101010101" pitchFamily="2" charset="-122"/>
              </a:rPr>
              <a:t>灰白</a:t>
            </a:r>
          </a:p>
        </p:txBody>
      </p:sp>
      <p:sp>
        <p:nvSpPr>
          <p:cNvPr id="2" name="文本框 1"/>
          <p:cNvSpPr txBox="1"/>
          <p:nvPr>
            <p:custDataLst>
              <p:tags r:id="rId10"/>
            </p:custDataLst>
          </p:nvPr>
        </p:nvSpPr>
        <p:spPr>
          <a:xfrm>
            <a:off x="3918585" y="4069080"/>
            <a:ext cx="6325870" cy="583565"/>
          </a:xfrm>
          <a:prstGeom prst="rect">
            <a:avLst/>
          </a:prstGeom>
          <a:noFill/>
        </p:spPr>
        <p:txBody>
          <a:bodyPr wrap="square" rtlCol="0">
            <a:spAutoFit/>
          </a:bodyPr>
          <a:lstStyle/>
          <a:p>
            <a:r>
              <a:rPr lang="en-US" altLang="zh-CN" sz="3200" smtClean="0">
                <a:solidFill>
                  <a:srgbClr val="AF0000"/>
                </a:solidFill>
                <a:latin typeface="华文楷体" panose="02010600040101010101" pitchFamily="2" charset="-122"/>
                <a:ea typeface="华文楷体" panose="02010600040101010101" pitchFamily="2" charset="-122"/>
              </a:rPr>
              <a:t>——</a:t>
            </a:r>
            <a:r>
              <a:rPr lang="zh-CN" altLang="en-US" sz="3200" smtClean="0">
                <a:solidFill>
                  <a:srgbClr val="AF0000"/>
                </a:solidFill>
                <a:latin typeface="华文楷体" panose="02010600040101010101" pitchFamily="2" charset="-122"/>
                <a:ea typeface="华文楷体" panose="02010600040101010101" pitchFamily="2" charset="-122"/>
              </a:rPr>
              <a:t>社会底层、贫困的童工伙伴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137544" y="94693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207803" y="23812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137545" y="23800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内心感受</a:t>
            </a:r>
            <a:r>
              <a:rPr lang="zh-CN" altLang="en-US" sz="2400" smtClean="0">
                <a:solidFill>
                  <a:prstClr val="black"/>
                </a:solidFill>
                <a:latin typeface="黑体" panose="02010609060101010101" pitchFamily="49" charset="-122"/>
                <a:ea typeface="黑体" panose="02010609060101010101" pitchFamily="49" charset="-122"/>
              </a:rPr>
              <a:t>（第</a:t>
            </a:r>
            <a:r>
              <a:rPr lang="en-US" altLang="zh-CN" sz="2400" smtClean="0">
                <a:solidFill>
                  <a:prstClr val="black"/>
                </a:solidFill>
                <a:latin typeface="黑体" panose="02010609060101010101" pitchFamily="49" charset="-122"/>
                <a:ea typeface="黑体" panose="02010609060101010101" pitchFamily="49" charset="-122"/>
              </a:rPr>
              <a:t>5</a:t>
            </a:r>
            <a:r>
              <a:rPr lang="zh-CN" altLang="en-US" sz="2400" smtClean="0">
                <a:solidFill>
                  <a:prstClr val="black"/>
                </a:solidFill>
                <a:latin typeface="黑体" panose="02010609060101010101" pitchFamily="49" charset="-122"/>
                <a:ea typeface="黑体" panose="02010609060101010101" pitchFamily="49" charset="-122"/>
              </a:rPr>
              <a:t>段）</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073785" y="1229360"/>
            <a:ext cx="9312910" cy="4399915"/>
          </a:xfrm>
          <a:prstGeom prst="rect">
            <a:avLst/>
          </a:prstGeom>
          <a:noFill/>
        </p:spPr>
        <p:txBody>
          <a:bodyPr wrap="square" rtlCol="0">
            <a:spAutoFit/>
          </a:bodyPr>
          <a:lstStyle/>
          <a:p>
            <a:pPr algn="just">
              <a:lnSpc>
                <a:spcPct val="125000"/>
              </a:lnSpc>
              <a:spcBef>
                <a:spcPct val="0"/>
              </a:spcBef>
              <a:spcAft>
                <a:spcPct val="0"/>
              </a:spcAft>
            </a:pPr>
            <a:r>
              <a:rPr lang="zh-CN" altLang="en-US" sz="3200">
                <a:solidFill>
                  <a:prstClr val="black"/>
                </a:solidFill>
                <a:latin typeface="华文楷体" panose="02010600040101010101" pitchFamily="2" charset="-122"/>
                <a:ea typeface="华文楷体" panose="02010600040101010101" pitchFamily="2" charset="-122"/>
              </a:rPr>
              <a:t>我竟沦落到跟这样一班人为伍，内心隐藏的痛苦，真是无法用言语表达。</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想成为一个有学问、有名望的人的希望，已在我胸中破灭了。当时我感到绝望极了，对自己所处的地位深深地感到羞辱。我年轻的心里痛苦地认定，我过去所学的、所想的、所喜爱的，以及激发我想象力和上进心的一切，都将一天天地渐渐离我而去，永远不再回来了，</a:t>
            </a:r>
            <a:r>
              <a:rPr lang="en-US" altLang="zh-CN" sz="3200">
                <a:solidFill>
                  <a:prstClr val="black"/>
                </a:solidFill>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249" y="104409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558958" y="35433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17250" y="356746"/>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内心感受</a:t>
            </a:r>
            <a:r>
              <a:rPr lang="zh-CN" altLang="en-US" sz="2400" smtClean="0">
                <a:solidFill>
                  <a:prstClr val="black"/>
                </a:solidFill>
                <a:latin typeface="黑体" panose="02010609060101010101" pitchFamily="49" charset="-122"/>
                <a:ea typeface="黑体" panose="02010609060101010101" pitchFamily="49" charset="-122"/>
              </a:rPr>
              <a:t>（第</a:t>
            </a:r>
            <a:r>
              <a:rPr lang="en-US" altLang="zh-CN" sz="2400" smtClean="0">
                <a:solidFill>
                  <a:prstClr val="black"/>
                </a:solidFill>
                <a:latin typeface="黑体" panose="02010609060101010101" pitchFamily="49" charset="-122"/>
                <a:ea typeface="黑体" panose="02010609060101010101" pitchFamily="49" charset="-122"/>
              </a:rPr>
              <a:t>52</a:t>
            </a:r>
            <a:r>
              <a:rPr lang="zh-CN" altLang="en-US" sz="2400" smtClean="0">
                <a:solidFill>
                  <a:prstClr val="black"/>
                </a:solidFill>
                <a:latin typeface="黑体" panose="02010609060101010101" pitchFamily="49" charset="-122"/>
                <a:ea typeface="黑体" panose="02010609060101010101" pitchFamily="49" charset="-122"/>
              </a:rPr>
              <a:t>段）</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374140" y="1325245"/>
            <a:ext cx="8712835" cy="5015865"/>
          </a:xfrm>
          <a:prstGeom prst="rect">
            <a:avLst/>
          </a:prstGeom>
          <a:noFill/>
        </p:spPr>
        <p:txBody>
          <a:bodyPr wrap="square" rtlCol="0">
            <a:spAutoFit/>
          </a:bodyPr>
          <a:lstStyle/>
          <a:p>
            <a:pPr algn="just">
              <a:lnSpc>
                <a:spcPct val="125000"/>
              </a:lnSpc>
              <a:spcBef>
                <a:spcPct val="0"/>
              </a:spcBef>
              <a:spcAft>
                <a:spcPct val="0"/>
              </a:spcAft>
            </a:pPr>
            <a:r>
              <a:rPr lang="en-US" altLang="zh-CN" sz="3200">
                <a:solidFill>
                  <a:prstClr val="black"/>
                </a:solidFill>
                <a:latin typeface="华文楷体" panose="02010600040101010101" pitchFamily="2" charset="-122"/>
                <a:ea typeface="华文楷体" panose="02010600040101010101" pitchFamily="2" charset="-122"/>
              </a:rPr>
              <a:t>      </a:t>
            </a:r>
            <a:r>
              <a:rPr lang="zh-CN" altLang="en-US" sz="3200">
                <a:solidFill>
                  <a:prstClr val="black"/>
                </a:solidFill>
                <a:latin typeface="华文楷体" panose="02010600040101010101" pitchFamily="2" charset="-122"/>
                <a:ea typeface="华文楷体" panose="02010600040101010101" pitchFamily="2" charset="-122"/>
              </a:rPr>
              <a:t>在这段时间里，我依旧一直在谋得斯通</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格林比货行里干着普通的活儿，跟那几个普通人做伙伴，心里仍和开始时一样，感到不应该这样落魄，受这样的屈辱。我每天去货行，从货行回家，以及中饭时在街上溜达，都会看到许多孩子，可我从来没有结识过其中的任何一个人，也没有跟其中的任何一个人交谈，当然对我来说，幸亏</a:t>
            </a:r>
            <a:r>
              <a:rPr lang="zh-CN" altLang="en-US" sz="3200">
                <a:latin typeface="华文楷体" panose="02010600040101010101" pitchFamily="2" charset="-122"/>
                <a:ea typeface="华文楷体" panose="02010600040101010101" pitchFamily="2" charset="-122"/>
              </a:rPr>
              <a:t>如此。</a:t>
            </a:r>
            <a:r>
              <a:rPr lang="en-US" altLang="zh-CN" sz="3200">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558299" y="73167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46898" y="2794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18145" y="97666"/>
            <a:ext cx="5556738" cy="553085"/>
          </a:xfrm>
          <a:prstGeom prst="rect">
            <a:avLst/>
          </a:prstGeom>
          <a:noFill/>
        </p:spPr>
        <p:txBody>
          <a:bodyPr wrap="square" rtlCol="0">
            <a:spAutoFit/>
          </a:bodyPr>
          <a:lstStyle/>
          <a:p>
            <a:pPr algn="ctr"/>
            <a:r>
              <a:rPr lang="zh-CN" altLang="zh-CN" sz="3000" smtClean="0">
                <a:solidFill>
                  <a:prstClr val="black"/>
                </a:solidFill>
                <a:latin typeface="黑体" panose="02010609060101010101" pitchFamily="49" charset="-122"/>
                <a:ea typeface="黑体" panose="02010609060101010101" pitchFamily="49" charset="-122"/>
              </a:rPr>
              <a:t>思考</a:t>
            </a:r>
          </a:p>
        </p:txBody>
      </p:sp>
      <p:sp>
        <p:nvSpPr>
          <p:cNvPr id="9" name="文本框 8"/>
          <p:cNvSpPr txBox="1"/>
          <p:nvPr>
            <p:custDataLst>
              <p:tags r:id="rId9"/>
            </p:custDataLst>
          </p:nvPr>
        </p:nvSpPr>
        <p:spPr>
          <a:xfrm>
            <a:off x="2461168" y="969011"/>
            <a:ext cx="6348563" cy="5262245"/>
          </a:xfrm>
          <a:prstGeom prst="rect">
            <a:avLst/>
          </a:prstGeom>
          <a:noFill/>
        </p:spPr>
        <p:txBody>
          <a:bodyPr wrap="square" rtlCol="0">
            <a:spAutoFit/>
          </a:bodyPr>
          <a:lstStyle/>
          <a:p>
            <a:pPr>
              <a:lnSpc>
                <a:spcPct val="150000"/>
              </a:lnSpc>
            </a:pPr>
            <a:r>
              <a:rPr lang="zh-CN" altLang="en-US" sz="3200">
                <a:solidFill>
                  <a:prstClr val="black"/>
                </a:solidFill>
                <a:latin typeface="华文楷体" panose="02010600040101010101" pitchFamily="2" charset="-122"/>
                <a:ea typeface="华文楷体" panose="02010600040101010101" pitchFamily="2" charset="-122"/>
              </a:rPr>
              <a:t>与米考伯夫妇的交往会给深陷人生寒冬的</a:t>
            </a:r>
            <a:r>
              <a:rPr lang="zh-CN" altLang="en-US" sz="3200" smtClean="0">
                <a:solidFill>
                  <a:prstClr val="black"/>
                </a:solidFill>
                <a:latin typeface="华文楷体" panose="02010600040101010101" pitchFamily="2" charset="-122"/>
                <a:ea typeface="华文楷体" panose="02010600040101010101" pitchFamily="2" charset="-122"/>
              </a:rPr>
              <a:t>大卫带来哪些</a:t>
            </a:r>
            <a:r>
              <a:rPr lang="zh-CN" altLang="en-US" sz="3200">
                <a:solidFill>
                  <a:prstClr val="black"/>
                </a:solidFill>
                <a:latin typeface="华文楷体" panose="02010600040101010101" pitchFamily="2" charset="-122"/>
                <a:ea typeface="华文楷体" panose="02010600040101010101" pitchFamily="2" charset="-122"/>
              </a:rPr>
              <a:t>影响</a:t>
            </a:r>
            <a:r>
              <a:rPr lang="zh-CN" altLang="en-US" sz="3200" smtClean="0">
                <a:solidFill>
                  <a:prstClr val="black"/>
                </a:solidFill>
                <a:latin typeface="华文楷体" panose="02010600040101010101" pitchFamily="2" charset="-122"/>
                <a:ea typeface="华文楷体" panose="02010600040101010101" pitchFamily="2" charset="-122"/>
              </a:rPr>
              <a:t>？</a:t>
            </a:r>
            <a:endParaRPr lang="en-US" altLang="zh-CN" sz="3200" smtClean="0">
              <a:solidFill>
                <a:prstClr val="black"/>
              </a:solidFill>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Ø"/>
            </a:pPr>
            <a:r>
              <a:rPr lang="en-US" altLang="zh-CN" sz="3200" smtClean="0">
                <a:solidFill>
                  <a:srgbClr val="C00000"/>
                </a:solidFill>
                <a:latin typeface="华文楷体" panose="02010600040101010101" pitchFamily="2" charset="-122"/>
                <a:ea typeface="华文楷体" panose="02010600040101010101" pitchFamily="2" charset="-122"/>
              </a:rPr>
              <a:t>1.</a:t>
            </a:r>
            <a:r>
              <a:rPr lang="zh-CN" altLang="en-US" sz="3200" smtClean="0">
                <a:solidFill>
                  <a:srgbClr val="C00000"/>
                </a:solidFill>
                <a:latin typeface="华文楷体" panose="02010600040101010101" pitchFamily="2" charset="-122"/>
                <a:ea typeface="华文楷体" panose="02010600040101010101" pitchFamily="2" charset="-122"/>
              </a:rPr>
              <a:t>乐观？</a:t>
            </a:r>
            <a:endParaRPr lang="en-US" altLang="zh-CN" sz="3200" smtClean="0">
              <a:solidFill>
                <a:srgbClr val="C00000"/>
              </a:solidFill>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Ø"/>
            </a:pPr>
            <a:r>
              <a:rPr lang="en-US" altLang="zh-CN" sz="3200" smtClean="0">
                <a:solidFill>
                  <a:srgbClr val="C00000"/>
                </a:solidFill>
                <a:latin typeface="华文楷体" panose="02010600040101010101" pitchFamily="2" charset="-122"/>
                <a:ea typeface="华文楷体" panose="02010600040101010101" pitchFamily="2" charset="-122"/>
              </a:rPr>
              <a:t>2.</a:t>
            </a:r>
            <a:r>
              <a:rPr lang="zh-CN" altLang="en-US" sz="3200" smtClean="0">
                <a:solidFill>
                  <a:srgbClr val="C00000"/>
                </a:solidFill>
                <a:latin typeface="华文楷体" panose="02010600040101010101" pitchFamily="2" charset="-122"/>
                <a:ea typeface="华文楷体" panose="02010600040101010101" pitchFamily="2" charset="-122"/>
              </a:rPr>
              <a:t>善与爱？</a:t>
            </a:r>
            <a:endParaRPr lang="en-US" altLang="zh-CN" sz="3200" smtClean="0">
              <a:solidFill>
                <a:srgbClr val="C00000"/>
              </a:solidFill>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Ø"/>
            </a:pPr>
            <a:r>
              <a:rPr lang="en-US" altLang="zh-CN" sz="3200" smtClean="0">
                <a:solidFill>
                  <a:srgbClr val="C00000"/>
                </a:solidFill>
                <a:latin typeface="华文楷体" panose="02010600040101010101" pitchFamily="2" charset="-122"/>
                <a:ea typeface="华文楷体" panose="02010600040101010101" pitchFamily="2" charset="-122"/>
              </a:rPr>
              <a:t>3.</a:t>
            </a:r>
            <a:r>
              <a:rPr lang="zh-CN" altLang="en-US" sz="3200" smtClean="0">
                <a:solidFill>
                  <a:srgbClr val="C00000"/>
                </a:solidFill>
                <a:latin typeface="华文楷体" panose="02010600040101010101" pitchFamily="2" charset="-122"/>
                <a:ea typeface="华文楷体" panose="02010600040101010101" pitchFamily="2" charset="-122"/>
              </a:rPr>
              <a:t>理财观？</a:t>
            </a:r>
            <a:endParaRPr lang="en-US" altLang="zh-CN" sz="3200" smtClean="0">
              <a:solidFill>
                <a:srgbClr val="C00000"/>
              </a:solidFill>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Ø"/>
            </a:pPr>
            <a:r>
              <a:rPr lang="en-US" altLang="zh-CN" sz="3200" smtClean="0">
                <a:solidFill>
                  <a:srgbClr val="C00000"/>
                </a:solidFill>
                <a:latin typeface="华文楷体" panose="02010600040101010101" pitchFamily="2" charset="-122"/>
                <a:ea typeface="华文楷体" panose="02010600040101010101" pitchFamily="2" charset="-122"/>
              </a:rPr>
              <a:t>4.</a:t>
            </a:r>
            <a:r>
              <a:rPr lang="zh-CN" altLang="en-US" sz="3200" smtClean="0">
                <a:solidFill>
                  <a:srgbClr val="C00000"/>
                </a:solidFill>
                <a:latin typeface="华文楷体" panose="02010600040101010101" pitchFamily="2" charset="-122"/>
                <a:ea typeface="华文楷体" panose="02010600040101010101" pitchFamily="2" charset="-122"/>
              </a:rPr>
              <a:t>婚恋观？</a:t>
            </a:r>
            <a:endParaRPr lang="en-US" altLang="zh-CN" sz="3200" smtClean="0">
              <a:solidFill>
                <a:srgbClr val="C00000"/>
              </a:solidFill>
              <a:latin typeface="华文楷体" panose="02010600040101010101" pitchFamily="2" charset="-122"/>
              <a:ea typeface="华文楷体" panose="02010600040101010101" pitchFamily="2" charset="-122"/>
            </a:endParaRPr>
          </a:p>
          <a:p>
            <a:pPr>
              <a:lnSpc>
                <a:spcPct val="150000"/>
              </a:lnSpc>
            </a:pPr>
            <a:r>
              <a:rPr lang="en-US" altLang="zh-CN" sz="3200">
                <a:solidFill>
                  <a:prstClr val="black"/>
                </a:solidFill>
                <a:latin typeface="华文楷体" panose="02010600040101010101" pitchFamily="2" charset="-122"/>
                <a:ea typeface="华文楷体" panose="02010600040101010101" pitchFamily="2" charset="-122"/>
              </a:rPr>
              <a:t>……</a:t>
            </a:r>
            <a:endParaRPr lang="en-US" altLang="zh-CN" sz="3200" smtClean="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文本框 8"/>
          <p:cNvSpPr txBox="1"/>
          <p:nvPr>
            <p:custDataLst>
              <p:tags r:id="rId4"/>
            </p:custDataLst>
          </p:nvPr>
        </p:nvSpPr>
        <p:spPr>
          <a:xfrm>
            <a:off x="1040765" y="650240"/>
            <a:ext cx="9817735" cy="1641475"/>
          </a:xfrm>
          <a:prstGeom prst="rect">
            <a:avLst/>
          </a:prstGeom>
          <a:noFill/>
        </p:spPr>
        <p:txBody>
          <a:bodyPr wrap="square" rtlCol="0">
            <a:spAutoFit/>
          </a:bodyPr>
          <a:lstStyle/>
          <a:p>
            <a:pPr algn="just">
              <a:lnSpc>
                <a:spcPct val="120000"/>
              </a:lnSpc>
              <a:spcBef>
                <a:spcPct val="0"/>
              </a:spcBef>
              <a:spcAft>
                <a:spcPct val="0"/>
              </a:spcAft>
            </a:pPr>
            <a:r>
              <a:rPr lang="zh-CN" altLang="en-US" sz="2800">
                <a:solidFill>
                  <a:prstClr val="black"/>
                </a:solidFill>
                <a:latin typeface="华文楷体" panose="02010600040101010101" pitchFamily="2" charset="-122"/>
                <a:ea typeface="华文楷体" panose="02010600040101010101" pitchFamily="2" charset="-122"/>
              </a:rPr>
              <a:t>虽然米考伯夫妇装文雅、爱虚荣、无远虑、总幻想着走运，可是在课文</a:t>
            </a: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51</a:t>
            </a:r>
            <a:r>
              <a:rPr lang="zh-CN" altLang="en-US" sz="2800">
                <a:solidFill>
                  <a:srgbClr val="1784AD"/>
                </a:solidFill>
                <a:latin typeface="华文楷体" panose="02010600040101010101" pitchFamily="2" charset="-122"/>
                <a:ea typeface="华文楷体" panose="02010600040101010101" pitchFamily="2" charset="-122"/>
              </a:rPr>
              <a:t>段</a:t>
            </a:r>
            <a:r>
              <a:rPr lang="zh-CN" altLang="en-US" sz="2800">
                <a:solidFill>
                  <a:prstClr val="black"/>
                </a:solidFill>
                <a:latin typeface="华文楷体" panose="02010600040101010101" pitchFamily="2" charset="-122"/>
                <a:ea typeface="华文楷体" panose="02010600040101010101" pitchFamily="2" charset="-122"/>
              </a:rPr>
              <a:t>，大卫却说“我跟米考伯一家患难与共，彼此已经很熟，舍不得</a:t>
            </a:r>
            <a:r>
              <a:rPr lang="zh-CN" altLang="en-US" sz="2800" smtClean="0">
                <a:solidFill>
                  <a:prstClr val="black"/>
                </a:solidFill>
                <a:latin typeface="华文楷体" panose="02010600040101010101" pitchFamily="2" charset="-122"/>
                <a:ea typeface="华文楷体" panose="02010600040101010101" pitchFamily="2" charset="-122"/>
              </a:rPr>
              <a:t>分开了”</a:t>
            </a:r>
            <a:r>
              <a:rPr lang="zh-CN" altLang="en-US" sz="280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 </a:t>
            </a:r>
            <a:r>
              <a:rPr lang="zh-CN" altLang="en-US" sz="2800">
                <a:solidFill>
                  <a:prstClr val="black"/>
                </a:solidFill>
                <a:latin typeface="华文楷体" panose="02010600040101010101" pitchFamily="2" charset="-122"/>
                <a:ea typeface="华文楷体" panose="02010600040101010101" pitchFamily="2" charset="-122"/>
              </a:rPr>
              <a:t>这是为什么？</a:t>
            </a:r>
          </a:p>
        </p:txBody>
      </p:sp>
      <p:sp>
        <p:nvSpPr>
          <p:cNvPr id="11" name="文本框 10"/>
          <p:cNvSpPr txBox="1"/>
          <p:nvPr>
            <p:custDataLst>
              <p:tags r:id="rId5"/>
            </p:custDataLst>
          </p:nvPr>
        </p:nvSpPr>
        <p:spPr>
          <a:xfrm>
            <a:off x="3337057" y="3756510"/>
            <a:ext cx="5225145" cy="1568450"/>
          </a:xfrm>
          <a:prstGeom prst="rect">
            <a:avLst/>
          </a:prstGeom>
          <a:noFill/>
        </p:spPr>
        <p:txBody>
          <a:bodyPr wrap="square" rtlCol="0">
            <a:spAutoFit/>
          </a:bodyPr>
          <a:lstStyle/>
          <a:p>
            <a:pPr>
              <a:lnSpc>
                <a:spcPct val="150000"/>
              </a:lnSpc>
            </a:pPr>
            <a:r>
              <a:rPr lang="zh-CN" altLang="en-US" sz="3200" smtClean="0">
                <a:solidFill>
                  <a:srgbClr val="C00000"/>
                </a:solidFill>
                <a:latin typeface="华文楷体" panose="02010600040101010101" pitchFamily="2" charset="-122"/>
                <a:ea typeface="华文楷体" panose="02010600040101010101" pitchFamily="2" charset="-122"/>
              </a:rPr>
              <a:t>        这</a:t>
            </a:r>
            <a:r>
              <a:rPr lang="zh-CN" altLang="en-US" sz="3200">
                <a:solidFill>
                  <a:srgbClr val="C00000"/>
                </a:solidFill>
                <a:latin typeface="华文楷体" panose="02010600040101010101" pitchFamily="2" charset="-122"/>
                <a:ea typeface="华文楷体" panose="02010600040101010101" pitchFamily="2" charset="-122"/>
              </a:rPr>
              <a:t>世界已经够冷</a:t>
            </a:r>
            <a:r>
              <a:rPr lang="zh-CN" altLang="en-US" sz="3200" smtClean="0">
                <a:solidFill>
                  <a:srgbClr val="C00000"/>
                </a:solidFill>
                <a:latin typeface="华文楷体" panose="02010600040101010101" pitchFamily="2" charset="-122"/>
                <a:ea typeface="华文楷体" panose="02010600040101010101" pitchFamily="2" charset="-122"/>
              </a:rPr>
              <a:t>，</a:t>
            </a:r>
            <a:endParaRPr lang="en-US" altLang="zh-CN" sz="3200" smtClean="0">
              <a:solidFill>
                <a:srgbClr val="C00000"/>
              </a:solidFill>
              <a:latin typeface="华文楷体" panose="02010600040101010101" pitchFamily="2" charset="-122"/>
              <a:ea typeface="华文楷体" panose="02010600040101010101" pitchFamily="2" charset="-122"/>
            </a:endParaRPr>
          </a:p>
          <a:p>
            <a:pPr>
              <a:lnSpc>
                <a:spcPct val="150000"/>
              </a:lnSpc>
            </a:pPr>
            <a:r>
              <a:rPr lang="zh-CN" altLang="en-US" sz="3200" smtClean="0">
                <a:solidFill>
                  <a:srgbClr val="C00000"/>
                </a:solidFill>
                <a:latin typeface="华文楷体" panose="02010600040101010101" pitchFamily="2" charset="-122"/>
                <a:ea typeface="华文楷体" panose="02010600040101010101" pitchFamily="2" charset="-122"/>
              </a:rPr>
              <a:t>让我们以彼此的体温</a:t>
            </a:r>
            <a:r>
              <a:rPr lang="zh-CN" altLang="en-US" sz="3200">
                <a:solidFill>
                  <a:srgbClr val="C00000"/>
                </a:solidFill>
                <a:latin typeface="华文楷体" panose="02010600040101010101" pitchFamily="2" charset="-122"/>
                <a:ea typeface="华文楷体" panose="02010600040101010101" pitchFamily="2" charset="-122"/>
              </a:rPr>
              <a:t>取暖！</a:t>
            </a:r>
          </a:p>
        </p:txBody>
      </p:sp>
      <p:sp>
        <p:nvSpPr>
          <p:cNvPr id="12" name="文本框 11"/>
          <p:cNvSpPr txBox="1"/>
          <p:nvPr>
            <p:custDataLst>
              <p:tags r:id="rId6"/>
            </p:custDataLst>
          </p:nvPr>
        </p:nvSpPr>
        <p:spPr>
          <a:xfrm>
            <a:off x="4338523" y="2870110"/>
            <a:ext cx="2768989" cy="584775"/>
          </a:xfrm>
          <a:prstGeom prst="rect">
            <a:avLst/>
          </a:prstGeom>
          <a:noFill/>
        </p:spPr>
        <p:txBody>
          <a:bodyPr wrap="square" rtlCol="0">
            <a:spAutoFit/>
          </a:bodyPr>
          <a:lstStyle/>
          <a:p>
            <a:r>
              <a:rPr lang="zh-CN" altLang="en-US" sz="3200" smtClean="0">
                <a:solidFill>
                  <a:srgbClr val="C00000"/>
                </a:solidFill>
                <a:latin typeface="华文楷体" panose="02010600040101010101" pitchFamily="2" charset="-122"/>
                <a:ea typeface="华文楷体" panose="02010600040101010101" pitchFamily="2" charset="-122"/>
              </a:rPr>
              <a:t>        善与爱</a:t>
            </a:r>
            <a:endParaRPr lang="zh-CN" altLang="en-US" sz="320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705610" y="127000"/>
            <a:ext cx="8780145" cy="5908040"/>
          </a:xfrm>
          <a:prstGeom prst="rect">
            <a:avLst/>
          </a:prstGeom>
          <a:noFill/>
        </p:spPr>
        <p:txBody>
          <a:bodyPr wrap="square" rtlCol="0">
            <a:spAutoFit/>
          </a:bodyPr>
          <a:lstStyle/>
          <a:p>
            <a:pPr algn="l">
              <a:lnSpc>
                <a:spcPct val="150000"/>
              </a:lnSpc>
            </a:pP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大卫的成长</a:t>
            </a:r>
          </a:p>
          <a:p>
            <a:pPr algn="l">
              <a:lnSpc>
                <a:spcPct val="150000"/>
              </a:lnSpc>
            </a:pP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他是个遗腹子，</a:t>
            </a: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继父是个凶残、贪婪的商人，</a:t>
            </a: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大卫受尽虐待，</a:t>
            </a: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母亲被折磨死后，</a:t>
            </a: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继父把他送去当童工。</a:t>
            </a: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大卫历尽千辛万苦</a:t>
            </a:r>
            <a:r>
              <a:rPr lang="en-US" altLang="zh-CN" sz="2800" b="1">
                <a:latin typeface="黑体" panose="02010609060101010101" pitchFamily="49" charset="-122"/>
                <a:ea typeface="黑体" panose="02010609060101010101" pitchFamily="49" charset="-122"/>
                <a:cs typeface="黑体" panose="02010609060101010101" pitchFamily="49" charset="-122"/>
              </a:rPr>
              <a:t>……</a:t>
            </a: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终于成为一位有成就的作家。</a:t>
            </a: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397000" y="814705"/>
            <a:ext cx="4897755" cy="36830"/>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95183" y="12954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900440" y="199266"/>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社会风貌</a:t>
            </a:r>
            <a:endParaRPr lang="zh-CN" altLang="en-US" sz="3000">
              <a:solidFill>
                <a:prstClr val="black"/>
              </a:solidFill>
              <a:latin typeface="黑体" panose="02010609060101010101" pitchFamily="49" charset="-122"/>
              <a:ea typeface="黑体" panose="02010609060101010101" pitchFamily="49" charset="-122"/>
            </a:endParaRPr>
          </a:p>
        </p:txBody>
      </p:sp>
      <p:sp>
        <p:nvSpPr>
          <p:cNvPr id="2" name="文本框 1"/>
          <p:cNvSpPr txBox="1"/>
          <p:nvPr>
            <p:custDataLst>
              <p:tags r:id="rId9"/>
            </p:custDataLst>
          </p:nvPr>
        </p:nvSpPr>
        <p:spPr>
          <a:xfrm>
            <a:off x="2545080" y="3724910"/>
            <a:ext cx="6449060" cy="461665"/>
          </a:xfrm>
          <a:prstGeom prst="rect">
            <a:avLst/>
          </a:prstGeom>
          <a:noFill/>
        </p:spPr>
        <p:txBody>
          <a:bodyPr wrap="square" rtlCol="0">
            <a:spAutoFit/>
          </a:bodyPr>
          <a:lstStyle/>
          <a:p>
            <a:endParaRPr lang="zh-CN" sz="2400">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11" name="文本框 10"/>
          <p:cNvSpPr txBox="1"/>
          <p:nvPr>
            <p:custDataLst>
              <p:tags r:id="rId10"/>
            </p:custDataLst>
          </p:nvPr>
        </p:nvSpPr>
        <p:spPr>
          <a:xfrm>
            <a:off x="1397000" y="1727835"/>
            <a:ext cx="9264015" cy="3784600"/>
          </a:xfrm>
          <a:prstGeom prst="rect">
            <a:avLst/>
          </a:prstGeom>
          <a:noFill/>
        </p:spPr>
        <p:txBody>
          <a:bodyPr wrap="square" rtlCol="0">
            <a:spAutoFit/>
          </a:bodyPr>
          <a:lstStyle/>
          <a:p>
            <a:pPr algn="just">
              <a:lnSpc>
                <a:spcPct val="150000"/>
              </a:lnSpc>
            </a:pPr>
            <a:r>
              <a:rPr lang="en-US" altLang="zh-CN" sz="3200" smtClean="0">
                <a:latin typeface="华文楷体" panose="02010600040101010101" pitchFamily="2" charset="-122"/>
                <a:ea typeface="华文楷体" panose="02010600040101010101" pitchFamily="2" charset="-122"/>
              </a:rPr>
              <a:t>      19</a:t>
            </a:r>
            <a:r>
              <a:rPr lang="zh-CN" altLang="en-US" sz="3200">
                <a:latin typeface="华文楷体" panose="02010600040101010101" pitchFamily="2" charset="-122"/>
                <a:ea typeface="华文楷体" panose="02010600040101010101" pitchFamily="2" charset="-122"/>
              </a:rPr>
              <a:t>世纪中叶的维多利亚时代，英国正享受着工业革命带来的显著成果，经济正处于迅速发展期，呈现出一幅烈火烹油、鲜花着锦的</a:t>
            </a:r>
            <a:r>
              <a:rPr lang="zh-CN" altLang="en-US" sz="3200">
                <a:solidFill>
                  <a:srgbClr val="AE0203"/>
                </a:solidFill>
                <a:latin typeface="华文楷体" panose="02010600040101010101" pitchFamily="2" charset="-122"/>
                <a:ea typeface="华文楷体" panose="02010600040101010101" pitchFamily="2" charset="-122"/>
              </a:rPr>
              <a:t>繁荣盛世景象</a:t>
            </a:r>
            <a:r>
              <a:rPr lang="zh-CN" altLang="en-US" sz="3200" smtClean="0">
                <a:latin typeface="华文楷体" panose="02010600040101010101" pitchFamily="2" charset="-122"/>
                <a:ea typeface="华文楷体" panose="02010600040101010101" pitchFamily="2" charset="-122"/>
              </a:rPr>
              <a:t>。</a:t>
            </a:r>
            <a:endParaRPr lang="en-US" altLang="zh-CN" sz="3200" smtClean="0">
              <a:latin typeface="华文楷体" panose="02010600040101010101" pitchFamily="2" charset="-122"/>
              <a:ea typeface="华文楷体" panose="02010600040101010101" pitchFamily="2" charset="-122"/>
            </a:endParaRPr>
          </a:p>
          <a:p>
            <a:pPr algn="just">
              <a:lnSpc>
                <a:spcPct val="150000"/>
              </a:lnSpc>
            </a:pPr>
            <a:endParaRPr lang="en-US" altLang="zh-CN" sz="3200" smtClean="0">
              <a:solidFill>
                <a:srgbClr val="AE0203"/>
              </a:solidFill>
              <a:latin typeface="华文楷体" panose="02010600040101010101" pitchFamily="2" charset="-122"/>
              <a:ea typeface="华文楷体" panose="02010600040101010101" pitchFamily="2" charset="-122"/>
            </a:endParaRPr>
          </a:p>
          <a:p>
            <a:pPr algn="ctr">
              <a:lnSpc>
                <a:spcPct val="150000"/>
              </a:lnSpc>
            </a:pPr>
            <a:r>
              <a:rPr lang="zh-CN" altLang="en-US" sz="3200" smtClean="0">
                <a:solidFill>
                  <a:srgbClr val="AE0203"/>
                </a:solidFill>
                <a:latin typeface="华文楷体" panose="02010600040101010101" pitchFamily="2" charset="-122"/>
                <a:ea typeface="华文楷体" panose="02010600040101010101" pitchFamily="2" charset="-122"/>
              </a:rPr>
              <a:t>社会</a:t>
            </a:r>
            <a:r>
              <a:rPr lang="zh-CN" altLang="en-US" sz="3200">
                <a:solidFill>
                  <a:srgbClr val="AE0203"/>
                </a:solidFill>
                <a:latin typeface="华文楷体" panose="02010600040101010101" pitchFamily="2" charset="-122"/>
                <a:ea typeface="华文楷体" panose="02010600040101010101" pitchFamily="2" charset="-122"/>
              </a:rPr>
              <a:t>底层     遭遇凄惨     </a:t>
            </a:r>
            <a:r>
              <a:rPr lang="zh-CN" altLang="en-US" sz="3200" smtClean="0">
                <a:solidFill>
                  <a:srgbClr val="AE0203"/>
                </a:solidFill>
                <a:latin typeface="华文楷体" panose="02010600040101010101" pitchFamily="2" charset="-122"/>
                <a:ea typeface="华文楷体" panose="02010600040101010101" pitchFamily="2" charset="-122"/>
              </a:rPr>
              <a:t>小人物</a:t>
            </a: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821824" y="82819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424088" y="11747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957080" y="18720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童工岁月</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821815" y="1089660"/>
            <a:ext cx="9442450" cy="5262245"/>
          </a:xfrm>
          <a:prstGeom prst="rect">
            <a:avLst/>
          </a:prstGeom>
          <a:noFill/>
        </p:spPr>
        <p:txBody>
          <a:bodyPr wrap="square" rtlCol="0">
            <a:spAutoFit/>
          </a:bodyPr>
          <a:lstStyle/>
          <a:p>
            <a:pPr algn="just">
              <a:lnSpc>
                <a:spcPct val="150000"/>
              </a:lnSpc>
            </a:pPr>
            <a:r>
              <a:rPr lang="zh-CN" altLang="en-US" sz="3200">
                <a:solidFill>
                  <a:prstClr val="black"/>
                </a:solidFill>
                <a:latin typeface="华文楷体" panose="02010600040101010101" pitchFamily="2" charset="-122"/>
                <a:ea typeface="华文楷体" panose="02010600040101010101" pitchFamily="2" charset="-122"/>
              </a:rPr>
              <a:t>我从来</a:t>
            </a:r>
            <a:r>
              <a:rPr lang="zh-CN" altLang="en-US" sz="3200">
                <a:solidFill>
                  <a:srgbClr val="C00000"/>
                </a:solidFill>
                <a:latin typeface="华文楷体" panose="02010600040101010101" pitchFamily="2" charset="-122"/>
                <a:ea typeface="华文楷体" panose="02010600040101010101" pitchFamily="2" charset="-122"/>
              </a:rPr>
              <a:t>没有勇气回到</a:t>
            </a:r>
            <a:r>
              <a:rPr lang="zh-CN" altLang="en-US" sz="3200">
                <a:solidFill>
                  <a:prstClr val="black"/>
                </a:solidFill>
                <a:latin typeface="华文楷体" panose="02010600040101010101" pitchFamily="2" charset="-122"/>
                <a:ea typeface="华文楷体" panose="02010600040101010101" pitchFamily="2" charset="-122"/>
              </a:rPr>
              <a:t>我的奴役生活开始的地方去。我再也没有看见这个地方。我也</a:t>
            </a:r>
            <a:r>
              <a:rPr lang="zh-CN" altLang="en-US" sz="3200">
                <a:solidFill>
                  <a:srgbClr val="C00000"/>
                </a:solidFill>
                <a:latin typeface="华文楷体" panose="02010600040101010101" pitchFamily="2" charset="-122"/>
                <a:ea typeface="华文楷体" panose="02010600040101010101" pitchFamily="2" charset="-122"/>
              </a:rPr>
              <a:t>不能忍受走近</a:t>
            </a:r>
            <a:r>
              <a:rPr lang="zh-CN" altLang="en-US" sz="3200">
                <a:solidFill>
                  <a:prstClr val="black"/>
                </a:solidFill>
                <a:latin typeface="华文楷体" panose="02010600040101010101" pitchFamily="2" charset="-122"/>
                <a:ea typeface="华文楷体" panose="02010600040101010101" pitchFamily="2" charset="-122"/>
              </a:rPr>
              <a:t>这个地方。多少年来，每当我来到这一带，我就绕路而行，以免闻到黑鞋油的瓶塞上加胶泥的那种气味，它使我想起我从前的经历</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就是在我的大孩子能说话以后，我从区政府旁的老路走回家时还会</a:t>
            </a:r>
            <a:r>
              <a:rPr lang="zh-CN" altLang="en-US" sz="3200">
                <a:solidFill>
                  <a:srgbClr val="C00000"/>
                </a:solidFill>
                <a:latin typeface="华文楷体" panose="02010600040101010101" pitchFamily="2" charset="-122"/>
                <a:ea typeface="华文楷体" panose="02010600040101010101" pitchFamily="2" charset="-122"/>
              </a:rPr>
              <a:t>落泪</a:t>
            </a:r>
            <a:r>
              <a:rPr lang="zh-CN" altLang="en-US" sz="3200" smtClean="0">
                <a:solidFill>
                  <a:prstClr val="black"/>
                </a:solidFill>
                <a:latin typeface="华文楷体" panose="02010600040101010101" pitchFamily="2" charset="-122"/>
                <a:ea typeface="华文楷体" panose="02010600040101010101" pitchFamily="2" charset="-122"/>
              </a:rPr>
              <a:t>。</a:t>
            </a:r>
            <a:endParaRPr lang="en-US" altLang="zh-CN" sz="3200" smtClean="0">
              <a:solidFill>
                <a:prstClr val="black"/>
              </a:solidFill>
              <a:latin typeface="华文楷体" panose="02010600040101010101" pitchFamily="2" charset="-122"/>
              <a:ea typeface="华文楷体" panose="02010600040101010101" pitchFamily="2" charset="-122"/>
            </a:endParaRPr>
          </a:p>
          <a:p>
            <a:pPr algn="r">
              <a:lnSpc>
                <a:spcPct val="150000"/>
              </a:lnSpc>
            </a:pPr>
            <a:r>
              <a:rPr lang="en-US" altLang="zh-CN" sz="3200" smtClean="0">
                <a:solidFill>
                  <a:prstClr val="black"/>
                </a:solidFill>
                <a:latin typeface="华文楷体" panose="02010600040101010101" pitchFamily="2" charset="-122"/>
                <a:ea typeface="华文楷体" panose="02010600040101010101" pitchFamily="2" charset="-122"/>
              </a:rPr>
              <a:t>——《</a:t>
            </a:r>
            <a:r>
              <a:rPr lang="zh-CN" altLang="en-US" sz="3200" smtClean="0">
                <a:solidFill>
                  <a:prstClr val="black"/>
                </a:solidFill>
                <a:latin typeface="华文楷体" panose="02010600040101010101" pitchFamily="2" charset="-122"/>
                <a:ea typeface="华文楷体" panose="02010600040101010101" pitchFamily="2" charset="-122"/>
              </a:rPr>
              <a:t>自传</a:t>
            </a:r>
            <a:r>
              <a:rPr lang="en-US" altLang="zh-CN" sz="3200" smtClean="0">
                <a:solidFill>
                  <a:prstClr val="black"/>
                </a:solidFill>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485399" y="84978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351188" y="17335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140595" y="17323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童工岁月</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551305" y="995680"/>
            <a:ext cx="8482330" cy="4909185"/>
          </a:xfrm>
          <a:prstGeom prst="rect">
            <a:avLst/>
          </a:prstGeom>
          <a:noFill/>
        </p:spPr>
        <p:txBody>
          <a:bodyPr wrap="square" rtlCol="0">
            <a:spAutoFit/>
          </a:bodyPr>
          <a:lstStyle/>
          <a:p>
            <a:pPr algn="just">
              <a:lnSpc>
                <a:spcPct val="135000"/>
              </a:lnSpc>
              <a:spcBef>
                <a:spcPct val="0"/>
              </a:spcBef>
              <a:spcAft>
                <a:spcPct val="0"/>
              </a:spcAft>
            </a:pPr>
            <a:r>
              <a:rPr lang="zh-CN" altLang="en-US" sz="2800">
                <a:solidFill>
                  <a:prstClr val="black"/>
                </a:solidFill>
                <a:latin typeface="华文楷体" panose="02010600040101010101" pitchFamily="2" charset="-122"/>
                <a:ea typeface="华文楷体" panose="02010600040101010101" pitchFamily="2" charset="-122"/>
              </a:rPr>
              <a:t>我的整个身心所忍受的悲痛和屈辱是如此巨大，即使到了现在，我已经出了名，受到</a:t>
            </a:r>
            <a:r>
              <a:rPr lang="zh-CN" altLang="en-US" sz="2800" smtClean="0">
                <a:solidFill>
                  <a:prstClr val="black"/>
                </a:solidFill>
                <a:latin typeface="华文楷体" panose="02010600040101010101" pitchFamily="2" charset="-122"/>
                <a:ea typeface="华文楷体" panose="02010600040101010101" pitchFamily="2" charset="-122"/>
              </a:rPr>
              <a:t>别人的</a:t>
            </a:r>
            <a:r>
              <a:rPr lang="zh-CN" altLang="en-US" sz="2800">
                <a:solidFill>
                  <a:prstClr val="black"/>
                </a:solidFill>
                <a:latin typeface="华文楷体" panose="02010600040101010101" pitchFamily="2" charset="-122"/>
                <a:ea typeface="华文楷体" panose="02010600040101010101" pitchFamily="2" charset="-122"/>
              </a:rPr>
              <a:t>爱抚，生活愉快，在睡梦中我还常常忘掉自己有着爱妻和孩子，甚至忘掉自己已经长大成人</a:t>
            </a:r>
            <a:r>
              <a:rPr lang="zh-CN" altLang="en-US" sz="2800" smtClean="0">
                <a:solidFill>
                  <a:prstClr val="black"/>
                </a:solidFill>
                <a:latin typeface="华文楷体" panose="02010600040101010101" pitchFamily="2" charset="-122"/>
                <a:ea typeface="华文楷体" panose="02010600040101010101" pitchFamily="2" charset="-122"/>
              </a:rPr>
              <a:t>，好像</a:t>
            </a:r>
            <a:r>
              <a:rPr lang="zh-CN" altLang="en-US" sz="2800">
                <a:solidFill>
                  <a:prstClr val="black"/>
                </a:solidFill>
                <a:latin typeface="华文楷体" panose="02010600040101010101" pitchFamily="2" charset="-122"/>
                <a:ea typeface="华文楷体" panose="02010600040101010101" pitchFamily="2" charset="-122"/>
              </a:rPr>
              <a:t>又孤苦伶仃地回到</a:t>
            </a:r>
            <a:r>
              <a:rPr lang="zh-CN" altLang="en-US" sz="2800">
                <a:solidFill>
                  <a:srgbClr val="AE0203"/>
                </a:solidFill>
                <a:latin typeface="华文楷体" panose="02010600040101010101" pitchFamily="2" charset="-122"/>
                <a:ea typeface="华文楷体" panose="02010600040101010101" pitchFamily="2" charset="-122"/>
              </a:rPr>
              <a:t>那一段岁月</a:t>
            </a:r>
            <a:r>
              <a:rPr lang="zh-CN" altLang="en-US" sz="2800">
                <a:solidFill>
                  <a:prstClr val="black"/>
                </a:solidFill>
                <a:latin typeface="华文楷体" panose="02010600040101010101" pitchFamily="2" charset="-122"/>
                <a:ea typeface="华文楷体" panose="02010600040101010101" pitchFamily="2" charset="-122"/>
              </a:rPr>
              <a:t>里去了</a:t>
            </a:r>
            <a:r>
              <a:rPr lang="zh-CN" altLang="en-US" sz="2800" smtClean="0">
                <a:solidFill>
                  <a:prstClr val="black"/>
                </a:solidFill>
                <a:latin typeface="华文楷体" panose="02010600040101010101" pitchFamily="2" charset="-122"/>
                <a:ea typeface="华文楷体" panose="02010600040101010101" pitchFamily="2" charset="-122"/>
              </a:rPr>
              <a:t>。</a:t>
            </a:r>
            <a:endParaRPr lang="en-US" altLang="zh-CN" sz="2800" smtClean="0">
              <a:solidFill>
                <a:prstClr val="black"/>
              </a:solidFill>
              <a:latin typeface="华文楷体" panose="02010600040101010101" pitchFamily="2" charset="-122"/>
              <a:ea typeface="华文楷体" panose="02010600040101010101" pitchFamily="2" charset="-122"/>
            </a:endParaRPr>
          </a:p>
          <a:p>
            <a:pPr algn="r">
              <a:lnSpc>
                <a:spcPct val="135000"/>
              </a:lnSpc>
              <a:spcBef>
                <a:spcPct val="0"/>
              </a:spcBef>
              <a:spcAft>
                <a:spcPct val="0"/>
              </a:spcAft>
            </a:pP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约翰</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福特</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查尔斯</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狄更斯传</a:t>
            </a:r>
            <a:r>
              <a:rPr lang="en-US" altLang="zh-CN" sz="2800" smtClean="0">
                <a:solidFill>
                  <a:prstClr val="black"/>
                </a:solidFill>
                <a:latin typeface="华文楷体" panose="02010600040101010101" pitchFamily="2" charset="-122"/>
                <a:ea typeface="华文楷体" panose="02010600040101010101" pitchFamily="2" charset="-122"/>
              </a:rPr>
              <a:t>》</a:t>
            </a:r>
          </a:p>
          <a:p>
            <a:pPr algn="ctr">
              <a:lnSpc>
                <a:spcPct val="135000"/>
              </a:lnSpc>
              <a:spcBef>
                <a:spcPct val="0"/>
              </a:spcBef>
              <a:spcAft>
                <a:spcPct val="0"/>
              </a:spcAft>
            </a:pPr>
            <a:r>
              <a:rPr lang="zh-CN" altLang="zh-CN" sz="3200" smtClean="0">
                <a:solidFill>
                  <a:srgbClr val="C00000"/>
                </a:solidFill>
                <a:latin typeface="华文楷体" panose="02010600040101010101" pitchFamily="2" charset="-122"/>
                <a:ea typeface="华文楷体" panose="02010600040101010101" pitchFamily="2" charset="-122"/>
              </a:rPr>
              <a:t>这</a:t>
            </a:r>
            <a:r>
              <a:rPr lang="zh-CN" altLang="zh-CN" sz="3200">
                <a:solidFill>
                  <a:srgbClr val="C00000"/>
                </a:solidFill>
                <a:latin typeface="华文楷体" panose="02010600040101010101" pitchFamily="2" charset="-122"/>
                <a:ea typeface="华文楷体" panose="02010600040101010101" pitchFamily="2" charset="-122"/>
              </a:rPr>
              <a:t>是一个最好的</a:t>
            </a:r>
            <a:r>
              <a:rPr lang="zh-CN" altLang="zh-CN" sz="3200" smtClean="0">
                <a:solidFill>
                  <a:srgbClr val="C00000"/>
                </a:solidFill>
                <a:latin typeface="华文楷体" panose="02010600040101010101" pitchFamily="2" charset="-122"/>
                <a:ea typeface="华文楷体" panose="02010600040101010101" pitchFamily="2" charset="-122"/>
              </a:rPr>
              <a:t>时代</a:t>
            </a:r>
            <a:r>
              <a:rPr lang="zh-CN" altLang="en-US" sz="3200" smtClean="0">
                <a:solidFill>
                  <a:srgbClr val="C00000"/>
                </a:solidFill>
                <a:latin typeface="华文楷体" panose="02010600040101010101" pitchFamily="2" charset="-122"/>
                <a:ea typeface="华文楷体" panose="02010600040101010101" pitchFamily="2" charset="-122"/>
              </a:rPr>
              <a:t>，</a:t>
            </a:r>
            <a:endParaRPr lang="en-US" altLang="zh-CN" sz="3200">
              <a:solidFill>
                <a:srgbClr val="C00000"/>
              </a:solidFill>
              <a:latin typeface="华文楷体" panose="02010600040101010101" pitchFamily="2" charset="-122"/>
              <a:ea typeface="华文楷体" panose="02010600040101010101" pitchFamily="2" charset="-122"/>
            </a:endParaRPr>
          </a:p>
          <a:p>
            <a:pPr algn="ctr">
              <a:lnSpc>
                <a:spcPct val="135000"/>
              </a:lnSpc>
              <a:spcBef>
                <a:spcPct val="0"/>
              </a:spcBef>
              <a:spcAft>
                <a:spcPct val="0"/>
              </a:spcAft>
            </a:pPr>
            <a:r>
              <a:rPr lang="zh-CN" altLang="zh-CN" sz="3200" smtClean="0">
                <a:solidFill>
                  <a:srgbClr val="C00000"/>
                </a:solidFill>
                <a:latin typeface="华文楷体" panose="02010600040101010101" pitchFamily="2" charset="-122"/>
                <a:ea typeface="华文楷体" panose="02010600040101010101" pitchFamily="2" charset="-122"/>
              </a:rPr>
              <a:t>这</a:t>
            </a:r>
            <a:r>
              <a:rPr lang="zh-CN" altLang="zh-CN" sz="3200">
                <a:solidFill>
                  <a:srgbClr val="C00000"/>
                </a:solidFill>
                <a:latin typeface="华文楷体" panose="02010600040101010101" pitchFamily="2" charset="-122"/>
                <a:ea typeface="华文楷体" panose="02010600040101010101" pitchFamily="2" charset="-122"/>
              </a:rPr>
              <a:t>是一个最坏的</a:t>
            </a:r>
            <a:r>
              <a:rPr lang="zh-CN" altLang="zh-CN" sz="3200" smtClean="0">
                <a:solidFill>
                  <a:srgbClr val="C00000"/>
                </a:solidFill>
                <a:latin typeface="华文楷体" panose="02010600040101010101" pitchFamily="2" charset="-122"/>
                <a:ea typeface="华文楷体" panose="02010600040101010101" pitchFamily="2" charset="-122"/>
              </a:rPr>
              <a:t>时代</a:t>
            </a:r>
            <a:r>
              <a:rPr lang="zh-CN" altLang="en-US" sz="3200" smtClean="0">
                <a:solidFill>
                  <a:srgbClr val="C00000"/>
                </a:solidFill>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8"/>
            </p:custDataLst>
          </p:nvPr>
        </p:nvSpPr>
        <p:spPr>
          <a:xfrm>
            <a:off x="3401328" y="2806410"/>
            <a:ext cx="5682571" cy="523220"/>
          </a:xfrm>
          <a:prstGeom prst="rect">
            <a:avLst/>
          </a:prstGeom>
          <a:noFill/>
        </p:spPr>
        <p:txBody>
          <a:bodyPr wrap="square" rtlCol="0">
            <a:spAutoFit/>
          </a:bodyPr>
          <a:lstStyle/>
          <a:p>
            <a:r>
              <a:rPr lang="zh-CN" altLang="en-US" sz="2800" smtClean="0">
                <a:solidFill>
                  <a:prstClr val="black"/>
                </a:solidFill>
                <a:latin typeface="华文楷体" panose="02010600040101010101" pitchFamily="2" charset="-122"/>
                <a:ea typeface="华文楷体" panose="02010600040101010101" pitchFamily="2" charset="-122"/>
              </a:rPr>
              <a:t>小说</a:t>
            </a:r>
            <a:r>
              <a:rPr lang="zh-CN" altLang="en-US" sz="2800">
                <a:solidFill>
                  <a:prstClr val="black"/>
                </a:solidFill>
                <a:latin typeface="华文楷体" panose="02010600040101010101" pitchFamily="2" charset="-122"/>
                <a:ea typeface="华文楷体" panose="02010600040101010101" pitchFamily="2" charset="-122"/>
              </a:rPr>
              <a:t>中还有谁需要成长，为什么？</a:t>
            </a:r>
            <a:endParaRPr lang="en-US" altLang="zh-CN" sz="2800">
              <a:solidFill>
                <a:prstClr val="black"/>
              </a:solidFill>
              <a:latin typeface="华文楷体" panose="02010600040101010101" pitchFamily="2" charset="-122"/>
              <a:ea typeface="华文楷体" panose="02010600040101010101" pitchFamily="2" charset="-122"/>
            </a:endParaRPr>
          </a:p>
        </p:txBody>
      </p:sp>
      <p:sp>
        <p:nvSpPr>
          <p:cNvPr id="12" name="文本框 11"/>
          <p:cNvSpPr txBox="1"/>
          <p:nvPr>
            <p:custDataLst>
              <p:tags r:id="rId9"/>
            </p:custDataLst>
          </p:nvPr>
        </p:nvSpPr>
        <p:spPr>
          <a:xfrm>
            <a:off x="2454956" y="3796596"/>
            <a:ext cx="6899399" cy="584775"/>
          </a:xfrm>
          <a:prstGeom prst="rect">
            <a:avLst/>
          </a:prstGeom>
          <a:noFill/>
        </p:spPr>
        <p:txBody>
          <a:bodyPr wrap="square" rtlCol="0">
            <a:spAutoFit/>
          </a:bodyPr>
          <a:lstStyle/>
          <a:p>
            <a:pPr algn="ctr"/>
            <a:r>
              <a:rPr lang="zh-CN" altLang="en-US" sz="3200" smtClean="0">
                <a:solidFill>
                  <a:srgbClr val="AE0203"/>
                </a:solidFill>
                <a:latin typeface="华文楷体" panose="02010600040101010101" pitchFamily="2" charset="-122"/>
                <a:ea typeface="华文楷体" panose="02010600040101010101" pitchFamily="2" charset="-122"/>
              </a:rPr>
              <a:t>社会</a:t>
            </a:r>
            <a:r>
              <a:rPr lang="zh-CN" altLang="en-US" sz="3200">
                <a:solidFill>
                  <a:srgbClr val="AE0203"/>
                </a:solidFill>
                <a:latin typeface="华文楷体" panose="02010600040101010101" pitchFamily="2" charset="-122"/>
                <a:ea typeface="华文楷体" panose="02010600040101010101" pitchFamily="2" charset="-122"/>
              </a:rPr>
              <a:t>也需要</a:t>
            </a:r>
            <a:r>
              <a:rPr lang="zh-CN" altLang="en-US" sz="3200" smtClean="0">
                <a:solidFill>
                  <a:srgbClr val="AE0203"/>
                </a:solidFill>
                <a:latin typeface="华文楷体" panose="02010600040101010101" pitchFamily="2" charset="-122"/>
                <a:ea typeface="华文楷体" panose="02010600040101010101" pitchFamily="2" charset="-122"/>
              </a:rPr>
              <a:t>成长</a:t>
            </a:r>
            <a:endParaRPr lang="en-US" altLang="zh-CN" sz="3200">
              <a:solidFill>
                <a:srgbClr val="AE0203"/>
              </a:solidFill>
              <a:latin typeface="华文楷体" panose="02010600040101010101" pitchFamily="2" charset="-122"/>
              <a:ea typeface="华文楷体" panose="02010600040101010101" pitchFamily="2" charset="-122"/>
            </a:endParaRPr>
          </a:p>
        </p:txBody>
      </p:sp>
      <p:sp>
        <p:nvSpPr>
          <p:cNvPr id="10" name="文本框 9"/>
          <p:cNvSpPr txBox="1"/>
          <p:nvPr>
            <p:custDataLst>
              <p:tags r:id="rId10"/>
            </p:custDataLst>
          </p:nvPr>
        </p:nvSpPr>
        <p:spPr>
          <a:xfrm>
            <a:off x="3336935" y="167183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思考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cxnSp>
        <p:nvCxnSpPr>
          <p:cNvPr id="7170" name="Line 56"/>
          <p:cNvCxnSpPr/>
          <p:nvPr>
            <p:custDataLst>
              <p:tags r:id="rId3"/>
            </p:custDataLst>
          </p:nvPr>
        </p:nvCxnSpPr>
        <p:spPr bwMode="gray">
          <a:xfrm flipH="1">
            <a:off x="5749925" y="0"/>
            <a:ext cx="7938" cy="957262"/>
          </a:xfrm>
          <a:prstGeom prst="line">
            <a:avLst/>
          </a:prstGeom>
          <a:noFill/>
          <a:ln w="19050">
            <a:solidFill>
              <a:srgbClr val="B2B2B2"/>
            </a:solidFill>
            <a:miter lim="800000"/>
          </a:ln>
        </p:spPr>
      </p:cxnSp>
      <p:sp>
        <p:nvSpPr>
          <p:cNvPr id="7171" name="AutoShape 15"/>
          <p:cNvSpPr/>
          <p:nvPr>
            <p:custDataLst>
              <p:tags r:id="rId4"/>
            </p:custDataLst>
          </p:nvPr>
        </p:nvSpPr>
        <p:spPr bwMode="gray">
          <a:xfrm>
            <a:off x="1143000" y="1572895"/>
            <a:ext cx="9985375" cy="4624705"/>
          </a:xfrm>
          <a:prstGeom prst="roundRect">
            <a:avLst>
              <a:gd name="adj" fmla="val 8856"/>
            </a:avLst>
          </a:prstGeom>
          <a:gradFill rotWithShape="1">
            <a:gsLst>
              <a:gs pos="0">
                <a:schemeClr val="bg1"/>
              </a:gs>
              <a:gs pos="100000">
                <a:srgbClr val="FFFFFF"/>
              </a:gs>
            </a:gsLst>
            <a:lin ang="2700000" scaled="1"/>
          </a:gradFill>
          <a:ln w="38100">
            <a:solidFill>
              <a:schemeClr val="tx1"/>
            </a:solidFill>
            <a:miter lim="800000"/>
          </a:ln>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marR="0" lvl="0" indent="0" eaLnBrk="1" hangingPunct="1"/>
            <a:endParaRPr lang="zh-CN" altLang="en-US">
              <a:effectLst>
                <a:outerShdw blurRad="38100" dist="38100" dir="2700000" algn="tl">
                  <a:schemeClr val="bg2"/>
                </a:outerShdw>
              </a:effectLst>
            </a:endParaRPr>
          </a:p>
        </p:txBody>
      </p:sp>
      <p:sp>
        <p:nvSpPr>
          <p:cNvPr id="7172" name="Rectangle 13"/>
          <p:cNvSpPr/>
          <p:nvPr>
            <p:custDataLst>
              <p:tags r:id="rId5"/>
            </p:custDataLst>
          </p:nvPr>
        </p:nvSpPr>
        <p:spPr>
          <a:xfrm>
            <a:off x="1619250" y="1620203"/>
            <a:ext cx="8953500" cy="4061460"/>
          </a:xfrm>
          <a:prstGeom prst="rect">
            <a:avLst/>
          </a:prstGeom>
          <a:noFill/>
          <a:ln>
            <a:noFill/>
            <a:miter lim="800000"/>
          </a:ln>
        </p:spPr>
        <p:txBody>
          <a:bodyPr wrap="square" anchor="ctr" anchorCtr="0">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lvl="0" indent="0" algn="just" eaLnBrk="1" hangingPunct="1">
              <a:lnSpc>
                <a:spcPct val="150000"/>
              </a:lnSpc>
              <a:spcBef>
                <a:spcPct val="0"/>
              </a:spcBef>
            </a:pPr>
            <a:r>
              <a:rPr lang="zh-CN" altLang="en-US" sz="3200">
                <a:latin typeface="华文楷体" panose="02010600040101010101" pitchFamily="2" charset="-122"/>
                <a:ea typeface="华文楷体" panose="02010600040101010101" pitchFamily="2" charset="-122"/>
              </a:rPr>
              <a:t>        “在我所有的著作中，我最喜爱的是这一部。像许多偏爱的父母一样，在我内心的最深处，我有一个最宠爱的孩子。他的名字就叫</a:t>
            </a:r>
            <a:r>
              <a:rPr lang="en-US" altLang="zh-CN" sz="3600">
                <a:latin typeface="华文楷体" panose="02010600040101010101" pitchFamily="2" charset="-122"/>
                <a:ea typeface="华文楷体" panose="02010600040101010101" pitchFamily="2" charset="-122"/>
              </a:rPr>
              <a:t>《</a:t>
            </a:r>
            <a:r>
              <a:rPr lang="zh-CN" altLang="en-US" sz="3600">
                <a:latin typeface="华文楷体" panose="02010600040101010101" pitchFamily="2" charset="-122"/>
                <a:ea typeface="华文楷体" panose="02010600040101010101" pitchFamily="2" charset="-122"/>
              </a:rPr>
              <a:t>大卫</a:t>
            </a:r>
            <a:r>
              <a:rPr lang="en-US" altLang="zh-CN" sz="3600">
                <a:latin typeface="华文楷体" panose="02010600040101010101" pitchFamily="2" charset="-122"/>
                <a:ea typeface="华文楷体" panose="02010600040101010101" pitchFamily="2" charset="-122"/>
              </a:rPr>
              <a:t>·</a:t>
            </a:r>
            <a:r>
              <a:rPr lang="zh-CN" altLang="en-US" sz="3600">
                <a:latin typeface="华文楷体" panose="02010600040101010101" pitchFamily="2" charset="-122"/>
                <a:ea typeface="华文楷体" panose="02010600040101010101" pitchFamily="2" charset="-122"/>
              </a:rPr>
              <a:t>科波菲尔</a:t>
            </a:r>
            <a:r>
              <a:rPr lang="en-US" altLang="zh-CN" sz="3600">
                <a:latin typeface="华文楷体" panose="02010600040101010101" pitchFamily="2" charset="-122"/>
                <a:ea typeface="华文楷体" panose="02010600040101010101" pitchFamily="2" charset="-122"/>
              </a:rPr>
              <a:t>》</a:t>
            </a:r>
            <a:r>
              <a:rPr lang="zh-CN" altLang="en-US" sz="3600">
                <a:latin typeface="华文楷体" panose="02010600040101010101" pitchFamily="2" charset="-122"/>
                <a:ea typeface="华文楷体" panose="02010600040101010101" pitchFamily="2" charset="-122"/>
              </a:rPr>
              <a:t>。”</a:t>
            </a:r>
            <a:endParaRPr lang="en-US" altLang="zh-CN" sz="3600">
              <a:latin typeface="华文楷体" panose="02010600040101010101" pitchFamily="2" charset="-122"/>
              <a:ea typeface="华文楷体" panose="02010600040101010101" pitchFamily="2" charset="-122"/>
            </a:endParaRPr>
          </a:p>
          <a:p>
            <a:pPr marL="0" lvl="0" indent="0" algn="just" eaLnBrk="1" hangingPunct="1">
              <a:lnSpc>
                <a:spcPct val="150000"/>
              </a:lnSpc>
              <a:spcBef>
                <a:spcPct val="0"/>
              </a:spcBef>
            </a:pPr>
            <a:endParaRPr lang="en-US" altLang="zh-CN" sz="3600">
              <a:latin typeface="华文楷体" panose="02010600040101010101" pitchFamily="2" charset="-122"/>
              <a:ea typeface="华文楷体" panose="02010600040101010101" pitchFamily="2" charset="-122"/>
            </a:endParaRPr>
          </a:p>
        </p:txBody>
      </p:sp>
      <p:sp>
        <p:nvSpPr>
          <p:cNvPr id="7173" name="Rectangle 16"/>
          <p:cNvSpPr/>
          <p:nvPr>
            <p:custDataLst>
              <p:tags r:id="rId6"/>
            </p:custDataLst>
          </p:nvPr>
        </p:nvSpPr>
        <p:spPr>
          <a:xfrm>
            <a:off x="5427345" y="4753610"/>
            <a:ext cx="5173345" cy="1198880"/>
          </a:xfrm>
          <a:prstGeom prst="rect">
            <a:avLst/>
          </a:prstGeom>
          <a:noFill/>
          <a:ln>
            <a:noFill/>
            <a:miter lim="800000"/>
          </a:ln>
        </p:spPr>
        <p:txBody>
          <a:bodyPr wrap="square">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lvl="0" indent="0" algn="l" eaLnBrk="1" hangingPunct="1">
              <a:lnSpc>
                <a:spcPct val="150000"/>
              </a:lnSpc>
              <a:spcBef>
                <a:spcPct val="0"/>
              </a:spcBef>
            </a:pPr>
            <a:r>
              <a:rPr lang="en-US" altLang="zh-CN" sz="2400">
                <a:latin typeface="Arial" panose="020b0604020202020204" pitchFamily="34" charset="0"/>
                <a:ea typeface="楷体_GB2312" pitchFamily="49" charset="-122"/>
              </a:rPr>
              <a:t>——</a:t>
            </a:r>
            <a:r>
              <a:rPr lang="zh-CN" altLang="en-US" sz="2400">
                <a:latin typeface="楷体_GB2312" pitchFamily="49" charset="-122"/>
                <a:ea typeface="楷体_GB2312" pitchFamily="49" charset="-122"/>
              </a:rPr>
              <a:t>狄更斯在</a:t>
            </a:r>
            <a:r>
              <a:rPr lang="en-US" altLang="zh-CN" sz="2400">
                <a:latin typeface="楷体_GB2312" pitchFamily="49" charset="-122"/>
                <a:ea typeface="楷体_GB2312" pitchFamily="49" charset="-122"/>
              </a:rPr>
              <a:t>《</a:t>
            </a:r>
            <a:r>
              <a:rPr lang="zh-CN" altLang="en-US" sz="2400">
                <a:latin typeface="楷体_GB2312" pitchFamily="49" charset="-122"/>
                <a:ea typeface="楷体_GB2312" pitchFamily="49" charset="-122"/>
              </a:rPr>
              <a:t>大卫</a:t>
            </a:r>
            <a:r>
              <a:rPr lang="en-US" altLang="zh-CN" sz="2400">
                <a:latin typeface="宋体" panose="02010600030101010101" pitchFamily="2" charset="-122"/>
                <a:ea typeface="楷体_GB2312" pitchFamily="49" charset="-122"/>
              </a:rPr>
              <a:t>·</a:t>
            </a:r>
            <a:r>
              <a:rPr lang="zh-CN" altLang="en-US" sz="2400">
                <a:latin typeface="楷体_GB2312" pitchFamily="49" charset="-122"/>
                <a:ea typeface="楷体_GB2312" pitchFamily="49" charset="-122"/>
              </a:rPr>
              <a:t>科波菲尔</a:t>
            </a:r>
            <a:r>
              <a:rPr lang="en-US" altLang="zh-CN" sz="2400">
                <a:latin typeface="楷体_GB2312" pitchFamily="49" charset="-122"/>
                <a:ea typeface="楷体_GB2312" pitchFamily="49" charset="-122"/>
              </a:rPr>
              <a:t>》</a:t>
            </a:r>
          </a:p>
          <a:p>
            <a:pPr marL="0" lvl="0" indent="0" algn="l" eaLnBrk="1" hangingPunct="1">
              <a:lnSpc>
                <a:spcPct val="150000"/>
              </a:lnSpc>
              <a:spcBef>
                <a:spcPct val="0"/>
              </a:spcBef>
            </a:pPr>
            <a:r>
              <a:rPr lang="en-US" altLang="zh-CN" sz="2400">
                <a:latin typeface="楷体_GB2312" pitchFamily="49" charset="-122"/>
                <a:ea typeface="楷体_GB2312" pitchFamily="49" charset="-122"/>
              </a:rPr>
              <a:t>    </a:t>
            </a:r>
            <a:r>
              <a:rPr lang="zh-CN" altLang="en-US" sz="2400">
                <a:latin typeface="楷体_GB2312" pitchFamily="49" charset="-122"/>
                <a:ea typeface="楷体_GB2312" pitchFamily="49" charset="-122"/>
              </a:rPr>
              <a:t>（</a:t>
            </a:r>
            <a:r>
              <a:rPr lang="en-US" altLang="zh-CN" sz="2400">
                <a:latin typeface="楷体_GB2312" pitchFamily="49" charset="-122"/>
                <a:ea typeface="楷体_GB2312" pitchFamily="49" charset="-122"/>
              </a:rPr>
              <a:t>1850</a:t>
            </a:r>
            <a:r>
              <a:rPr lang="zh-CN" altLang="en-US" sz="2400">
                <a:latin typeface="楷体_GB2312" pitchFamily="49" charset="-122"/>
                <a:ea typeface="楷体_GB2312" pitchFamily="49" charset="-122"/>
              </a:rPr>
              <a:t>）的序言中这样写道</a:t>
            </a:r>
            <a:r>
              <a:rPr lang="zh-CN" altLang="en-US" sz="2400">
                <a:latin typeface="Arial" panose="020b0604020202020204" pitchFamily="34" charset="0"/>
              </a:rPr>
              <a:t> </a:t>
            </a:r>
          </a:p>
        </p:txBody>
      </p:sp>
      <p:sp>
        <p:nvSpPr>
          <p:cNvPr id="7176" name="AutoShape 55"/>
          <p:cNvSpPr/>
          <p:nvPr>
            <p:custDataLst>
              <p:tags r:id="rId7"/>
            </p:custDataLst>
          </p:nvPr>
        </p:nvSpPr>
        <p:spPr bwMode="gray">
          <a:xfrm>
            <a:off x="5427662" y="835025"/>
            <a:ext cx="657225" cy="657225"/>
          </a:xfrm>
          <a:custGeom>
            <a:cxnLst>
              <a:cxn ang="0">
                <a:pos x="328613" y="0"/>
              </a:cxn>
              <a:cxn ang="0">
                <a:pos x="96241" y="96241"/>
              </a:cxn>
              <a:cxn ang="0">
                <a:pos x="0" y="328613"/>
              </a:cxn>
              <a:cxn ang="0">
                <a:pos x="96241" y="560984"/>
              </a:cxn>
              <a:cxn ang="0">
                <a:pos x="328613" y="657225"/>
              </a:cxn>
              <a:cxn ang="0">
                <a:pos x="560984" y="560984"/>
              </a:cxn>
              <a:cxn ang="0">
                <a:pos x="657225" y="328613"/>
              </a:cxn>
              <a:cxn ang="0">
                <a:pos x="560984" y="9624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2"/>
              </a:gs>
              <a:gs pos="100000">
                <a:srgbClr val="622927"/>
              </a:gs>
            </a:gsLst>
            <a:lin ang="5400000" scaled="1"/>
          </a:gradFill>
          <a:ln>
            <a:solidFill>
              <a:srgbClr val="FEFFFF"/>
            </a:solidFill>
            <a:bevel/>
          </a:ln>
          <a:effectLst>
            <a:outerShdw dist="35921" dir="2700000" algn="ctr">
              <a:srgbClr val="080808">
                <a:alpha val="50000"/>
              </a:srgb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marR="0" lvl="0" indent="0" eaLnBrk="1" hangingPunct="1"/>
            <a:endParaRPr lang="zh-CN" altLang="en-US">
              <a:effectLst>
                <a:outerShdw blurRad="38100" dist="38100" dir="2700000" algn="tl">
                  <a:schemeClr val="bg2"/>
                </a:outerShdw>
              </a:effectLst>
            </a:endParaRPr>
          </a:p>
        </p:txBody>
      </p:sp>
    </p:spTree>
  </p:cSld>
  <p:clrMapOvr>
    <a:masterClrMapping/>
  </p:clrMapOvr>
  <p:transition>
    <p:random/>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973714" y="106504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267493" y="61849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973715" y="28118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成长</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4610735" y="3101975"/>
            <a:ext cx="6966585" cy="2061210"/>
          </a:xfrm>
          <a:prstGeom prst="rect">
            <a:avLst/>
          </a:prstGeom>
          <a:noFill/>
        </p:spPr>
        <p:txBody>
          <a:bodyPr wrap="square" rtlCol="0">
            <a:spAutoFit/>
          </a:bodyPr>
          <a:lstStyle/>
          <a:p>
            <a:pPr algn="ctr"/>
            <a:r>
              <a:rPr lang="zh-CN" altLang="en-US" sz="3200">
                <a:solidFill>
                  <a:srgbClr val="AE0203"/>
                </a:solidFill>
                <a:latin typeface="华文楷体" panose="02010600040101010101" pitchFamily="2" charset="-122"/>
                <a:ea typeface="华文楷体" panose="02010600040101010101" pitchFamily="2" charset="-122"/>
              </a:rPr>
              <a:t>一个批判现实主义作家的社会</a:t>
            </a:r>
            <a:r>
              <a:rPr lang="zh-CN" altLang="en-US" sz="3200" smtClean="0">
                <a:solidFill>
                  <a:srgbClr val="AE0203"/>
                </a:solidFill>
                <a:latin typeface="华文楷体" panose="02010600040101010101" pitchFamily="2" charset="-122"/>
                <a:ea typeface="华文楷体" panose="02010600040101010101" pitchFamily="2" charset="-122"/>
              </a:rPr>
              <a:t>良知</a:t>
            </a:r>
            <a:endParaRPr lang="en-US" altLang="zh-CN" sz="3200" smtClean="0">
              <a:solidFill>
                <a:srgbClr val="AE0203"/>
              </a:solidFill>
              <a:latin typeface="华文楷体" panose="02010600040101010101" pitchFamily="2" charset="-122"/>
              <a:ea typeface="华文楷体" panose="02010600040101010101" pitchFamily="2" charset="-122"/>
            </a:endParaRPr>
          </a:p>
          <a:p>
            <a:pPr algn="ctr"/>
            <a:endParaRPr lang="en-US" altLang="zh-CN" sz="3200">
              <a:solidFill>
                <a:srgbClr val="AE0203"/>
              </a:solidFill>
              <a:latin typeface="华文楷体" panose="02010600040101010101" pitchFamily="2" charset="-122"/>
              <a:ea typeface="华文楷体" panose="02010600040101010101" pitchFamily="2" charset="-122"/>
            </a:endParaRPr>
          </a:p>
          <a:p>
            <a:pPr algn="ctr"/>
            <a:r>
              <a:rPr lang="zh-CN" altLang="zh-CN" sz="3200">
                <a:solidFill>
                  <a:srgbClr val="AE0203"/>
                </a:solidFill>
                <a:latin typeface="华文楷体" panose="02010600040101010101" pitchFamily="2" charset="-122"/>
                <a:ea typeface="华文楷体" panose="02010600040101010101" pitchFamily="2" charset="-122"/>
              </a:rPr>
              <a:t>一个人道主义</a:t>
            </a:r>
            <a:r>
              <a:rPr lang="zh-CN" altLang="zh-CN" sz="3200" smtClean="0">
                <a:solidFill>
                  <a:srgbClr val="AE0203"/>
                </a:solidFill>
                <a:latin typeface="华文楷体" panose="02010600040101010101" pitchFamily="2" charset="-122"/>
                <a:ea typeface="华文楷体" panose="02010600040101010101" pitchFamily="2" charset="-122"/>
              </a:rPr>
              <a:t>者</a:t>
            </a:r>
            <a:r>
              <a:rPr lang="zh-CN" altLang="en-US" sz="3200" smtClean="0">
                <a:solidFill>
                  <a:srgbClr val="AE0203"/>
                </a:solidFill>
                <a:latin typeface="华文楷体" panose="02010600040101010101" pitchFamily="2" charset="-122"/>
                <a:ea typeface="华文楷体" panose="02010600040101010101" pitchFamily="2" charset="-122"/>
              </a:rPr>
              <a:t>的揭恶扬善</a:t>
            </a:r>
            <a:endParaRPr lang="en-US" altLang="zh-CN" sz="3200">
              <a:solidFill>
                <a:srgbClr val="AE0203"/>
              </a:solidFill>
              <a:latin typeface="华文楷体" panose="02010600040101010101" pitchFamily="2" charset="-122"/>
              <a:ea typeface="华文楷体" panose="02010600040101010101" pitchFamily="2" charset="-122"/>
            </a:endParaRPr>
          </a:p>
          <a:p>
            <a:pPr algn="ctr"/>
            <a:endParaRPr lang="en-US" altLang="zh-CN" sz="3200">
              <a:solidFill>
                <a:srgbClr val="AE0203"/>
              </a:solidFill>
              <a:latin typeface="华文楷体" panose="02010600040101010101" pitchFamily="2" charset="-122"/>
              <a:ea typeface="华文楷体" panose="02010600040101010101" pitchFamily="2" charset="-122"/>
            </a:endParaRPr>
          </a:p>
        </p:txBody>
      </p:sp>
      <p:pic>
        <p:nvPicPr>
          <p:cNvPr id="2" name="图片 1"/>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182245" y="1921510"/>
            <a:ext cx="4150360" cy="4291965"/>
          </a:xfrm>
          <a:prstGeom prst="rect">
            <a:avLst/>
          </a:prstGeom>
        </p:spPr>
      </p:pic>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成长</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382386" y="2870989"/>
            <a:ext cx="7140388" cy="2554545"/>
          </a:xfrm>
          <a:prstGeom prst="rect">
            <a:avLst/>
          </a:prstGeom>
          <a:noFill/>
        </p:spPr>
        <p:txBody>
          <a:bodyPr wrap="square" rtlCol="0">
            <a:spAutoFit/>
          </a:bodyPr>
          <a:lstStyle/>
          <a:p>
            <a:pPr algn="ctr"/>
            <a:r>
              <a:rPr lang="zh-CN" altLang="en-US" sz="3200">
                <a:solidFill>
                  <a:srgbClr val="C00000"/>
                </a:solidFill>
                <a:latin typeface="华文楷体" panose="02010600040101010101" pitchFamily="2" charset="-122"/>
                <a:ea typeface="华文楷体" panose="02010600040101010101" pitchFamily="2" charset="-122"/>
              </a:rPr>
              <a:t>即使身陷沟渠，也要仰望</a:t>
            </a:r>
            <a:r>
              <a:rPr lang="zh-CN" altLang="en-US" sz="3200" smtClean="0">
                <a:solidFill>
                  <a:srgbClr val="C00000"/>
                </a:solidFill>
                <a:latin typeface="华文楷体" panose="02010600040101010101" pitchFamily="2" charset="-122"/>
                <a:ea typeface="华文楷体" panose="02010600040101010101" pitchFamily="2" charset="-122"/>
              </a:rPr>
              <a:t>星空</a:t>
            </a:r>
            <a:endParaRPr lang="en-US" altLang="zh-CN" sz="3200">
              <a:solidFill>
                <a:srgbClr val="C00000"/>
              </a:solidFill>
              <a:latin typeface="华文楷体" panose="02010600040101010101" pitchFamily="2" charset="-122"/>
              <a:ea typeface="华文楷体" panose="02010600040101010101" pitchFamily="2" charset="-122"/>
            </a:endParaRPr>
          </a:p>
          <a:p>
            <a:pPr algn="ctr"/>
            <a:r>
              <a:rPr lang="zh-CN" altLang="en-US" sz="3200">
                <a:solidFill>
                  <a:srgbClr val="1784AD"/>
                </a:solidFill>
                <a:latin typeface="华文楷体" panose="02010600040101010101" pitchFamily="2" charset="-122"/>
                <a:ea typeface="华文楷体" panose="02010600040101010101" pitchFamily="2" charset="-122"/>
              </a:rPr>
              <a:t>决不可卑鄙自私</a:t>
            </a:r>
            <a:r>
              <a:rPr lang="zh-CN" altLang="en-US" sz="3200" smtClean="0">
                <a:solidFill>
                  <a:srgbClr val="1784AD"/>
                </a:solidFill>
                <a:latin typeface="华文楷体" panose="02010600040101010101" pitchFamily="2" charset="-122"/>
                <a:ea typeface="华文楷体" panose="02010600040101010101" pitchFamily="2" charset="-122"/>
              </a:rPr>
              <a:t>，</a:t>
            </a:r>
            <a:endParaRPr lang="en-US" altLang="zh-CN" sz="3200" smtClean="0">
              <a:solidFill>
                <a:srgbClr val="1784AD"/>
              </a:solidFill>
              <a:latin typeface="华文楷体" panose="02010600040101010101" pitchFamily="2" charset="-122"/>
              <a:ea typeface="华文楷体" panose="02010600040101010101" pitchFamily="2" charset="-122"/>
            </a:endParaRPr>
          </a:p>
          <a:p>
            <a:pPr algn="ctr"/>
            <a:r>
              <a:rPr lang="zh-CN" altLang="en-US" sz="3200" smtClean="0">
                <a:solidFill>
                  <a:srgbClr val="1784AD"/>
                </a:solidFill>
                <a:latin typeface="华文楷体" panose="02010600040101010101" pitchFamily="2" charset="-122"/>
                <a:ea typeface="华文楷体" panose="02010600040101010101" pitchFamily="2" charset="-122"/>
              </a:rPr>
              <a:t>决不</a:t>
            </a:r>
            <a:r>
              <a:rPr lang="zh-CN" altLang="en-US" sz="3200">
                <a:solidFill>
                  <a:srgbClr val="1784AD"/>
                </a:solidFill>
                <a:latin typeface="华文楷体" panose="02010600040101010101" pitchFamily="2" charset="-122"/>
                <a:ea typeface="华文楷体" panose="02010600040101010101" pitchFamily="2" charset="-122"/>
              </a:rPr>
              <a:t>可弄虚作假</a:t>
            </a:r>
            <a:r>
              <a:rPr lang="zh-CN" altLang="en-US" sz="3200" smtClean="0">
                <a:solidFill>
                  <a:srgbClr val="1784AD"/>
                </a:solidFill>
                <a:latin typeface="华文楷体" panose="02010600040101010101" pitchFamily="2" charset="-122"/>
                <a:ea typeface="华文楷体" panose="02010600040101010101" pitchFamily="2" charset="-122"/>
              </a:rPr>
              <a:t>，</a:t>
            </a:r>
            <a:endParaRPr lang="en-US" altLang="zh-CN" sz="3200" smtClean="0">
              <a:solidFill>
                <a:srgbClr val="1784AD"/>
              </a:solidFill>
              <a:latin typeface="华文楷体" panose="02010600040101010101" pitchFamily="2" charset="-122"/>
              <a:ea typeface="华文楷体" panose="02010600040101010101" pitchFamily="2" charset="-122"/>
            </a:endParaRPr>
          </a:p>
          <a:p>
            <a:pPr algn="ctr"/>
            <a:r>
              <a:rPr lang="zh-CN" altLang="en-US" sz="3200" smtClean="0">
                <a:solidFill>
                  <a:srgbClr val="1784AD"/>
                </a:solidFill>
                <a:latin typeface="华文楷体" panose="02010600040101010101" pitchFamily="2" charset="-122"/>
                <a:ea typeface="华文楷体" panose="02010600040101010101" pitchFamily="2" charset="-122"/>
              </a:rPr>
              <a:t>决不</a:t>
            </a:r>
            <a:r>
              <a:rPr lang="zh-CN" altLang="en-US" sz="3200">
                <a:solidFill>
                  <a:srgbClr val="1784AD"/>
                </a:solidFill>
                <a:latin typeface="华文楷体" panose="02010600040101010101" pitchFamily="2" charset="-122"/>
                <a:ea typeface="华文楷体" panose="02010600040101010101" pitchFamily="2" charset="-122"/>
              </a:rPr>
              <a:t>可残酷无情。</a:t>
            </a:r>
            <a:endParaRPr lang="en-US" altLang="zh-CN" sz="3200">
              <a:solidFill>
                <a:srgbClr val="1784AD"/>
              </a:solidFill>
              <a:latin typeface="华文楷体" panose="02010600040101010101" pitchFamily="2" charset="-122"/>
              <a:ea typeface="华文楷体" panose="02010600040101010101" pitchFamily="2" charset="-122"/>
            </a:endParaRPr>
          </a:p>
          <a:p>
            <a:pPr algn="ctr"/>
            <a:r>
              <a:rPr lang="zh-CN" altLang="en-US" sz="3200">
                <a:solidFill>
                  <a:srgbClr val="C00000"/>
                </a:solidFill>
                <a:latin typeface="华文楷体" panose="02010600040101010101" pitchFamily="2" charset="-122"/>
                <a:ea typeface="华文楷体" panose="02010600040101010101" pitchFamily="2" charset="-122"/>
              </a:rPr>
              <a:t>向善而生，终遇美好</a:t>
            </a:r>
            <a:r>
              <a:rPr lang="zh-CN" altLang="en-US" sz="3200" smtClean="0">
                <a:solidFill>
                  <a:srgbClr val="C00000"/>
                </a:solidFill>
                <a:latin typeface="华文楷体" panose="02010600040101010101" pitchFamily="2" charset="-122"/>
                <a:ea typeface="华文楷体" panose="02010600040101010101" pitchFamily="2" charset="-122"/>
              </a:rPr>
              <a:t>！</a:t>
            </a:r>
            <a:endParaRPr lang="en-US" altLang="zh-CN" sz="320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483369" y="84978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2958" y="13017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159520" y="13005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课后学习任务</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483995" y="1629410"/>
            <a:ext cx="9777095" cy="3861435"/>
          </a:xfrm>
          <a:prstGeom prst="rect">
            <a:avLst/>
          </a:prstGeom>
          <a:noFill/>
        </p:spPr>
        <p:txBody>
          <a:bodyPr wrap="square" rtlCol="0">
            <a:spAutoFit/>
          </a:bodyPr>
          <a:lstStyle/>
          <a:p>
            <a:pPr marL="342900" indent="-342900" algn="just">
              <a:lnSpc>
                <a:spcPct val="125000"/>
              </a:lnSpc>
              <a:spcBef>
                <a:spcPct val="0"/>
              </a:spcBef>
              <a:spcAft>
                <a:spcPct val="0"/>
              </a:spcAft>
              <a:buFont typeface="Wingdings" panose="05000000000000000000" pitchFamily="2" charset="2"/>
              <a:buChar char="Ø"/>
            </a:pPr>
            <a:r>
              <a:rPr lang="en-US" altLang="zh-CN" sz="2800" smtClean="0">
                <a:solidFill>
                  <a:srgbClr val="C00000"/>
                </a:solidFill>
                <a:latin typeface="华文楷体" panose="02010600040101010101" pitchFamily="2" charset="-122"/>
                <a:ea typeface="华文楷体" panose="02010600040101010101" pitchFamily="2" charset="-122"/>
              </a:rPr>
              <a:t>1.</a:t>
            </a:r>
            <a:r>
              <a:rPr lang="zh-CN" altLang="en-US" sz="2800" smtClean="0">
                <a:latin typeface="华文楷体" panose="02010600040101010101" pitchFamily="2" charset="-122"/>
                <a:ea typeface="华文楷体" panose="02010600040101010101" pitchFamily="2" charset="-122"/>
              </a:rPr>
              <a:t>推荐阅读整本书</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大卫</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科波菲尔</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。可绘制“人物关系图”助读，亦可绘制“大卫成长</a:t>
            </a:r>
            <a:r>
              <a:rPr lang="zh-CN" altLang="en-US" sz="2800">
                <a:latin typeface="华文楷体" panose="02010600040101010101" pitchFamily="2" charset="-122"/>
                <a:ea typeface="华文楷体" panose="02010600040101010101" pitchFamily="2" charset="-122"/>
              </a:rPr>
              <a:t>历程图”</a:t>
            </a:r>
            <a:r>
              <a:rPr lang="zh-CN" altLang="en-US" sz="2800" smtClean="0">
                <a:latin typeface="华文楷体" panose="02010600040101010101" pitchFamily="2" charset="-122"/>
                <a:ea typeface="华文楷体" panose="02010600040101010101" pitchFamily="2" charset="-122"/>
              </a:rPr>
              <a:t>（标注出对</a:t>
            </a:r>
            <a:r>
              <a:rPr lang="zh-CN" altLang="en-US" sz="2800">
                <a:latin typeface="华文楷体" panose="02010600040101010101" pitchFamily="2" charset="-122"/>
                <a:ea typeface="华文楷体" panose="02010600040101010101" pitchFamily="2" charset="-122"/>
              </a:rPr>
              <a:t>大卫的</a:t>
            </a:r>
            <a:r>
              <a:rPr lang="zh-CN" altLang="en-US" sz="2800" smtClean="0">
                <a:latin typeface="华文楷体" panose="02010600040101010101" pitchFamily="2" charset="-122"/>
                <a:ea typeface="华文楷体" panose="02010600040101010101" pitchFamily="2" charset="-122"/>
              </a:rPr>
              <a:t>成长有重要</a:t>
            </a:r>
            <a:r>
              <a:rPr lang="zh-CN" altLang="en-US" sz="2800">
                <a:latin typeface="华文楷体" panose="02010600040101010101" pitchFamily="2" charset="-122"/>
                <a:ea typeface="华文楷体" panose="02010600040101010101" pitchFamily="2" charset="-122"/>
              </a:rPr>
              <a:t>影响</a:t>
            </a:r>
            <a:r>
              <a:rPr lang="zh-CN" altLang="en-US" sz="2800" smtClean="0">
                <a:latin typeface="华文楷体" panose="02010600040101010101" pitchFamily="2" charset="-122"/>
                <a:ea typeface="华文楷体" panose="02010600040101010101" pitchFamily="2" charset="-122"/>
              </a:rPr>
              <a:t>的人和</a:t>
            </a:r>
            <a:r>
              <a:rPr lang="zh-CN" altLang="en-US" sz="2800">
                <a:latin typeface="华文楷体" panose="02010600040101010101" pitchFamily="2" charset="-122"/>
                <a:ea typeface="华文楷体" panose="02010600040101010101" pitchFamily="2" charset="-122"/>
              </a:rPr>
              <a:t>事）助</a:t>
            </a:r>
            <a:r>
              <a:rPr lang="zh-CN" altLang="en-US" sz="2800" smtClean="0">
                <a:latin typeface="华文楷体" panose="02010600040101010101" pitchFamily="2" charset="-122"/>
                <a:ea typeface="华文楷体" panose="02010600040101010101" pitchFamily="2" charset="-122"/>
              </a:rPr>
              <a:t>读。</a:t>
            </a:r>
            <a:endParaRPr lang="en-US" altLang="zh-CN" sz="2800" smtClean="0">
              <a:latin typeface="华文楷体" panose="02010600040101010101" pitchFamily="2" charset="-122"/>
              <a:ea typeface="华文楷体" panose="02010600040101010101" pitchFamily="2" charset="-122"/>
            </a:endParaRPr>
          </a:p>
          <a:p>
            <a:pPr marL="342900" indent="-342900" algn="just">
              <a:lnSpc>
                <a:spcPct val="125000"/>
              </a:lnSpc>
              <a:spcBef>
                <a:spcPct val="0"/>
              </a:spcBef>
              <a:spcAft>
                <a:spcPct val="0"/>
              </a:spcAft>
              <a:buFont typeface="Wingdings" panose="05000000000000000000" pitchFamily="2" charset="2"/>
              <a:buChar char="Ø"/>
            </a:pPr>
            <a:r>
              <a:rPr lang="en-US" altLang="zh-CN" sz="2800">
                <a:solidFill>
                  <a:srgbClr val="C00000"/>
                </a:solidFill>
                <a:latin typeface="华文楷体" panose="02010600040101010101" pitchFamily="2" charset="-122"/>
                <a:ea typeface="华文楷体" panose="02010600040101010101" pitchFamily="2" charset="-122"/>
              </a:rPr>
              <a:t>2.</a:t>
            </a:r>
            <a:r>
              <a:rPr lang="zh-CN" altLang="en-US" sz="2800">
                <a:latin typeface="华文楷体" panose="02010600040101010101" pitchFamily="2" charset="-122"/>
                <a:ea typeface="华文楷体" panose="02010600040101010101" pitchFamily="2" charset="-122"/>
              </a:rPr>
              <a:t>请</a:t>
            </a:r>
            <a:r>
              <a:rPr lang="zh-CN" altLang="en-US" sz="2800" smtClean="0">
                <a:latin typeface="华文楷体" panose="02010600040101010101" pitchFamily="2" charset="-122"/>
                <a:ea typeface="华文楷体" panose="02010600040101010101" pitchFamily="2" charset="-122"/>
              </a:rPr>
              <a:t>以</a:t>
            </a:r>
            <a:r>
              <a:rPr lang="en-US" altLang="zh-CN" sz="2800" smtClean="0">
                <a:latin typeface="华文楷体" panose="02010600040101010101" pitchFamily="2" charset="-122"/>
                <a:ea typeface="华文楷体" panose="02010600040101010101" pitchFamily="2" charset="-122"/>
              </a:rPr>
              <a:t>《</a:t>
            </a:r>
            <a:r>
              <a:rPr lang="zh-CN" altLang="en-US" sz="2800">
                <a:latin typeface="华文楷体" panose="02010600040101010101" pitchFamily="2" charset="-122"/>
                <a:ea typeface="华文楷体" panose="02010600040101010101" pitchFamily="2" charset="-122"/>
              </a:rPr>
              <a:t>观成长，议成长，亦成长</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为</a:t>
            </a:r>
            <a:r>
              <a:rPr lang="zh-CN" altLang="en-US" sz="2800">
                <a:latin typeface="华文楷体" panose="02010600040101010101" pitchFamily="2" charset="-122"/>
                <a:ea typeface="华文楷体" panose="02010600040101010101" pitchFamily="2" charset="-122"/>
              </a:rPr>
              <a:t>题写一篇议论文，表达你对“成长”的认识。</a:t>
            </a:r>
            <a:endParaRPr lang="en-US" altLang="zh-CN" sz="2800" smtClean="0">
              <a:latin typeface="华文楷体" panose="02010600040101010101" pitchFamily="2" charset="-122"/>
              <a:ea typeface="华文楷体" panose="02010600040101010101" pitchFamily="2" charset="-122"/>
            </a:endParaRPr>
          </a:p>
          <a:p>
            <a:pPr marL="342900" indent="-342900" algn="just">
              <a:lnSpc>
                <a:spcPct val="125000"/>
              </a:lnSpc>
              <a:spcBef>
                <a:spcPct val="0"/>
              </a:spcBef>
              <a:spcAft>
                <a:spcPct val="0"/>
              </a:spcAft>
              <a:buFont typeface="Wingdings" panose="05000000000000000000" pitchFamily="2" charset="2"/>
              <a:buChar char="Ø"/>
            </a:pPr>
            <a:r>
              <a:rPr lang="en-US" altLang="zh-CN" sz="2800" smtClean="0">
                <a:solidFill>
                  <a:srgbClr val="C00000"/>
                </a:solidFill>
                <a:latin typeface="华文楷体" panose="02010600040101010101" pitchFamily="2" charset="-122"/>
                <a:ea typeface="华文楷体" panose="02010600040101010101" pitchFamily="2" charset="-122"/>
              </a:rPr>
              <a:t>3.</a:t>
            </a:r>
            <a:r>
              <a:rPr lang="zh-CN" altLang="en-US" sz="2800" smtClean="0">
                <a:solidFill>
                  <a:srgbClr val="C00000"/>
                </a:solidFill>
                <a:latin typeface="华文楷体" panose="02010600040101010101" pitchFamily="2" charset="-122"/>
                <a:ea typeface="华文楷体" panose="02010600040101010101" pitchFamily="2" charset="-122"/>
              </a:rPr>
              <a:t> </a:t>
            </a:r>
            <a:r>
              <a:rPr lang="zh-CN" altLang="en-US" sz="2800" smtClean="0">
                <a:latin typeface="华文楷体" panose="02010600040101010101" pitchFamily="2" charset="-122"/>
                <a:ea typeface="华文楷体" panose="02010600040101010101" pitchFamily="2" charset="-122"/>
              </a:rPr>
              <a:t>请在学习完本单元所有课文后，以</a:t>
            </a:r>
            <a:r>
              <a:rPr lang="en-US" altLang="zh-CN" sz="2800" smtClean="0">
                <a:latin typeface="华文楷体" panose="02010600040101010101" pitchFamily="2" charset="-122"/>
                <a:ea typeface="华文楷体" panose="02010600040101010101" pitchFamily="2" charset="-122"/>
              </a:rPr>
              <a:t>《</a:t>
            </a:r>
            <a:r>
              <a:rPr lang="zh-CN" altLang="en-US" sz="2800">
                <a:latin typeface="华文楷体" panose="02010600040101010101" pitchFamily="2" charset="-122"/>
                <a:ea typeface="华文楷体" panose="02010600040101010101" pitchFamily="2" charset="-122"/>
              </a:rPr>
              <a:t>成长</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为题写一篇小小说。</a:t>
            </a:r>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 name="文本框 21"/>
          <p:cNvSpPr txBox="1"/>
          <p:nvPr>
            <p:custDataLst>
              <p:tags r:id="rId3"/>
            </p:custDataLst>
          </p:nvPr>
        </p:nvSpPr>
        <p:spPr>
          <a:xfrm>
            <a:off x="379095" y="1296035"/>
            <a:ext cx="11812905" cy="4524315"/>
          </a:xfrm>
          <a:prstGeom prst="rect">
            <a:avLst/>
          </a:prstGeom>
          <a:solidFill>
            <a:schemeClr val="bg1"/>
          </a:solid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      </a:t>
            </a:r>
            <a:r>
              <a:rPr lang="zh-CN" altLang="en-US" sz="3200">
                <a:latin typeface="微软雅黑" panose="020b0503020204020204" pitchFamily="34" charset="-122"/>
                <a:ea typeface="微软雅黑" panose="020b0503020204020204" pitchFamily="34" charset="-122"/>
                <a:sym typeface="+mn-ea"/>
              </a:rPr>
              <a:t>本文通过大卫</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科波菲尔的眼睛写出了十九世纪英国底层的社会生活，写出了周围的人和事对他成长的影响，表达了作者对人世间宽厚、善良、仁爱等美德的赞美</a:t>
            </a:r>
            <a:r>
              <a:rPr lang="zh-CN" altLang="en-US" sz="3200" smtClean="0">
                <a:latin typeface="微软雅黑" panose="020b0503020204020204" pitchFamily="34" charset="-122"/>
                <a:ea typeface="微软雅黑" panose="020b0503020204020204" pitchFamily="34" charset="-122"/>
                <a:sym typeface="+mn-ea"/>
              </a:rPr>
              <a:t>，小说还触及了社会上很多重大社会问题和政治问题，蕴</a:t>
            </a:r>
            <a:r>
              <a:rPr lang="zh-CN" altLang="en-US" sz="3200">
                <a:latin typeface="微软雅黑" panose="020b0503020204020204" pitchFamily="34" charset="-122"/>
                <a:ea typeface="微软雅黑" panose="020b0503020204020204" pitchFamily="34" charset="-122"/>
                <a:sym typeface="+mn-ea"/>
              </a:rPr>
              <a:t>含着对当时社会的批判</a:t>
            </a:r>
            <a:r>
              <a:rPr lang="zh-CN" altLang="en-US" sz="3200" smtClean="0">
                <a:latin typeface="微软雅黑" panose="020b0503020204020204" pitchFamily="34" charset="-122"/>
                <a:ea typeface="微软雅黑" panose="020b0503020204020204" pitchFamily="34" charset="-122"/>
                <a:sym typeface="+mn-ea"/>
              </a:rPr>
              <a:t>。比</a:t>
            </a:r>
            <a:r>
              <a:rPr lang="zh-CN" altLang="en-US" sz="3200">
                <a:latin typeface="微软雅黑" panose="020b0503020204020204" pitchFamily="34" charset="-122"/>
                <a:ea typeface="微软雅黑" panose="020b0503020204020204" pitchFamily="34" charset="-122"/>
                <a:sym typeface="+mn-ea"/>
              </a:rPr>
              <a:t>如</a:t>
            </a:r>
            <a:r>
              <a:rPr lang="zh-CN" altLang="en-US" sz="3200">
                <a:solidFill>
                  <a:srgbClr val="C00000"/>
                </a:solidFill>
                <a:latin typeface="微软雅黑" panose="020b0503020204020204" pitchFamily="34" charset="-122"/>
                <a:ea typeface="微软雅黑" panose="020b0503020204020204" pitchFamily="34" charset="-122"/>
                <a:sym typeface="+mn-ea"/>
              </a:rPr>
              <a:t>腐朽落后的教育制度和司法制度</a:t>
            </a:r>
            <a:r>
              <a:rPr lang="zh-CN" altLang="en-US" sz="3200">
                <a:latin typeface="微软雅黑" panose="020b0503020204020204" pitchFamily="34" charset="-122"/>
                <a:ea typeface="微软雅黑" panose="020b0503020204020204" pitchFamily="34" charset="-122"/>
                <a:sym typeface="+mn-ea"/>
              </a:rPr>
              <a:t>，</a:t>
            </a:r>
            <a:r>
              <a:rPr lang="zh-CN" altLang="en-US" sz="3200">
                <a:solidFill>
                  <a:srgbClr val="C00000"/>
                </a:solidFill>
                <a:latin typeface="微软雅黑" panose="020b0503020204020204" pitchFamily="34" charset="-122"/>
                <a:ea typeface="微软雅黑" panose="020b0503020204020204" pitchFamily="34" charset="-122"/>
                <a:sym typeface="+mn-ea"/>
              </a:rPr>
              <a:t>资本主义制度下万能而又万恶的金钱、财产所引起的婚姻问题</a:t>
            </a:r>
            <a:r>
              <a:rPr lang="zh-CN" altLang="en-US" sz="3200">
                <a:latin typeface="微软雅黑" panose="020b0503020204020204" pitchFamily="34" charset="-122"/>
                <a:ea typeface="微软雅黑" panose="020b0503020204020204" pitchFamily="34" charset="-122"/>
                <a:sym typeface="+mn-ea"/>
              </a:rPr>
              <a:t>，</a:t>
            </a:r>
            <a:r>
              <a:rPr lang="zh-CN" altLang="en-US" sz="3200">
                <a:solidFill>
                  <a:srgbClr val="C00000"/>
                </a:solidFill>
                <a:latin typeface="微软雅黑" panose="020b0503020204020204" pitchFamily="34" charset="-122"/>
                <a:ea typeface="微软雅黑" panose="020b0503020204020204" pitchFamily="34" charset="-122"/>
                <a:sym typeface="+mn-ea"/>
              </a:rPr>
              <a:t>妇女问题，失业问题</a:t>
            </a:r>
            <a:r>
              <a:rPr lang="en-US" altLang="zh-CN" sz="3200" smtClean="0">
                <a:latin typeface="微软雅黑" panose="020b0503020204020204" pitchFamily="34" charset="-122"/>
                <a:ea typeface="微软雅黑" panose="020b0503020204020204" pitchFamily="34" charset="-122"/>
                <a:sym typeface="+mn-ea"/>
              </a:rPr>
              <a:t>……</a:t>
            </a:r>
            <a:endParaRPr lang="en-US" altLang="zh-CN" sz="3200">
              <a:latin typeface="微软雅黑" panose="020b0503020204020204" pitchFamily="34" charset="-122"/>
              <a:ea typeface="微软雅黑" panose="020b0503020204020204" pitchFamily="34" charset="-122"/>
              <a:sym typeface="+mn-ea"/>
            </a:endParaRPr>
          </a:p>
        </p:txBody>
      </p:sp>
      <p:sp>
        <p:nvSpPr>
          <p:cNvPr id="19" name="文本框 18"/>
          <p:cNvSpPr txBox="1"/>
          <p:nvPr>
            <p:custDataLst>
              <p:tags r:id="rId4"/>
            </p:custDataLst>
          </p:nvPr>
        </p:nvSpPr>
        <p:spPr>
          <a:xfrm>
            <a:off x="5394959" y="130810"/>
            <a:ext cx="1813561" cy="830997"/>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4800" b="1" smtClean="0">
                <a:latin typeface="微软雅黑" panose="020b0503020204020204" pitchFamily="34" charset="-122"/>
                <a:ea typeface="微软雅黑" panose="020b0503020204020204" pitchFamily="34" charset="-122"/>
              </a:rPr>
              <a:t>主旨</a:t>
            </a:r>
            <a:endParaRPr kumimoji="1" lang="zh-CN" altLang="en-US" sz="4800" b="1">
              <a:latin typeface="微软雅黑" panose="020b0503020204020204" pitchFamily="34" charset="-122"/>
              <a:ea typeface="微软雅黑" panose="020b0503020204020204" pitchFamily="34" charset="-122"/>
            </a:endParaRPr>
          </a:p>
        </p:txBody>
      </p:sp>
      <p:sp>
        <p:nvSpPr>
          <p:cNvPr id="18" name="矩形 17"/>
          <p:cNvSpPr/>
          <p:nvPr>
            <p:custDataLst>
              <p:tags r:id="rId5"/>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465580" y="2096770"/>
            <a:ext cx="5411470" cy="583565"/>
          </a:xfrm>
          <a:prstGeom prst="rect">
            <a:avLst/>
          </a:prstGeom>
          <a:noFill/>
        </p:spPr>
        <p:txBody>
          <a:bodyPr wrap="square" rtlCol="0">
            <a:spAutoFit/>
          </a:bodyPr>
          <a:lstStyle/>
          <a:p>
            <a:r>
              <a:rPr lang="zh-CN" altLang="en-US" sz="3200">
                <a:solidFill>
                  <a:srgbClr val="C00000"/>
                </a:solidFill>
              </a:rPr>
              <a:t>作</a:t>
            </a:r>
            <a:r>
              <a:rPr lang="en-US" altLang="zh-CN" sz="3200">
                <a:solidFill>
                  <a:srgbClr val="C00000"/>
                </a:solidFill>
              </a:rPr>
              <a:t> </a:t>
            </a:r>
            <a:r>
              <a:rPr lang="zh-CN" altLang="en-US" sz="3200">
                <a:solidFill>
                  <a:srgbClr val="C00000"/>
                </a:solidFill>
              </a:rPr>
              <a:t>文</a:t>
            </a:r>
            <a:r>
              <a:rPr lang="en-US" altLang="zh-CN" sz="3200">
                <a:solidFill>
                  <a:srgbClr val="C00000"/>
                </a:solidFill>
              </a:rPr>
              <a:t> </a:t>
            </a:r>
            <a:r>
              <a:rPr lang="zh-CN" altLang="en-US" sz="3200">
                <a:solidFill>
                  <a:srgbClr val="C00000"/>
                </a:solidFill>
              </a:rPr>
              <a:t>拓</a:t>
            </a:r>
            <a:r>
              <a:rPr lang="en-US" altLang="zh-CN" sz="3200">
                <a:solidFill>
                  <a:srgbClr val="C00000"/>
                </a:solidFill>
              </a:rPr>
              <a:t> </a:t>
            </a:r>
            <a:r>
              <a:rPr lang="zh-CN" altLang="en-US" sz="3200">
                <a:solidFill>
                  <a:srgbClr val="C00000"/>
                </a:solidFill>
              </a:rPr>
              <a:t>展</a:t>
            </a:r>
          </a:p>
        </p:txBody>
      </p:sp>
      <p:sp>
        <p:nvSpPr>
          <p:cNvPr id="3" name="文本框 2"/>
          <p:cNvSpPr txBox="1"/>
          <p:nvPr>
            <p:custDataLst>
              <p:tags r:id="rId4"/>
            </p:custDataLst>
          </p:nvPr>
        </p:nvSpPr>
        <p:spPr>
          <a:xfrm>
            <a:off x="4742180" y="900430"/>
            <a:ext cx="3956050" cy="3046095"/>
          </a:xfrm>
          <a:prstGeom prst="rect">
            <a:avLst/>
          </a:prstGeom>
          <a:noFill/>
        </p:spPr>
        <p:txBody>
          <a:bodyPr wrap="square" rtlCol="0">
            <a:spAutoFit/>
          </a:bodyPr>
          <a:lstStyle/>
          <a:p>
            <a:pPr>
              <a:lnSpc>
                <a:spcPct val="200000"/>
              </a:lnSpc>
            </a:pPr>
            <a:r>
              <a:rPr lang="zh-CN" altLang="en-US" sz="3200" smtClean="0">
                <a:latin typeface="黑体" panose="02010609060101010101" pitchFamily="49" charset="-122"/>
                <a:ea typeface="黑体" panose="02010609060101010101" pitchFamily="49" charset="-122"/>
                <a:cs typeface="黑体" panose="02010609060101010101" pitchFamily="49" charset="-122"/>
                <a:sym typeface="+mn-ea"/>
              </a:rPr>
              <a:t>大卫</a:t>
            </a:r>
            <a:r>
              <a:rPr lang="en-US" altLang="zh-CN" sz="320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smtClean="0">
                <a:latin typeface="黑体" panose="02010609060101010101" pitchFamily="49" charset="-122"/>
                <a:ea typeface="黑体" panose="02010609060101010101" pitchFamily="49" charset="-122"/>
                <a:cs typeface="黑体" panose="02010609060101010101" pitchFamily="49" charset="-122"/>
                <a:sym typeface="+mn-ea"/>
              </a:rPr>
              <a:t>科波菲尔</a:t>
            </a:r>
          </a:p>
          <a:p>
            <a:pPr>
              <a:lnSpc>
                <a:spcPct val="200000"/>
              </a:lnSpc>
            </a:pPr>
            <a:r>
              <a:rPr lang="zh-CN" altLang="en-US" sz="320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米考伯</a:t>
            </a:r>
            <a:endParaRPr lang="zh-CN" altLang="en-US" sz="3200" smtClean="0">
              <a:latin typeface="黑体" panose="02010609060101010101" pitchFamily="49" charset="-122"/>
              <a:ea typeface="黑体" panose="02010609060101010101" pitchFamily="49" charset="-122"/>
              <a:cs typeface="黑体" panose="02010609060101010101" pitchFamily="49" charset="-122"/>
              <a:sym typeface="+mn-ea"/>
            </a:endParaRPr>
          </a:p>
          <a:p>
            <a:pPr>
              <a:lnSpc>
                <a:spcPct val="200000"/>
              </a:lnSpc>
            </a:pPr>
            <a:r>
              <a:rPr lang="zh-CN" altLang="en-US" sz="3200">
                <a:latin typeface="黑体" panose="02010609060101010101" pitchFamily="49" charset="-122"/>
                <a:ea typeface="黑体" panose="02010609060101010101" pitchFamily="49" charset="-122"/>
                <a:cs typeface="黑体" panose="02010609060101010101" pitchFamily="49" charset="-122"/>
              </a:rPr>
              <a:t>狄更斯</a:t>
            </a:r>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91820" y="285115"/>
            <a:ext cx="10793095" cy="6109970"/>
          </a:xfrm>
        </p:spPr>
        <p:txBody>
          <a:bodyPr>
            <a:normAutofit/>
          </a:bodyPr>
          <a:lstStyle/>
          <a:p>
            <a:pPr marL="0" indent="0" algn="l">
              <a:buNone/>
            </a:pPr>
            <a:r>
              <a:rPr lang="en-US" altLang="zh-CN">
                <a:latin typeface="黑体" panose="02010609060101010101" pitchFamily="49" charset="-122"/>
                <a:ea typeface="黑体" panose="02010609060101010101" pitchFamily="49" charset="-122"/>
                <a:cs typeface="黑体" panose="02010609060101010101" pitchFamily="49" charset="-122"/>
              </a:rPr>
              <a:t>                   </a:t>
            </a:r>
            <a:r>
              <a:rPr lang="zh-CN" altLang="en-US" sz="3600" b="1">
                <a:solidFill>
                  <a:srgbClr val="1D41D5"/>
                </a:solidFill>
                <a:latin typeface="黑体" panose="02010609060101010101" pitchFamily="49" charset="-122"/>
                <a:ea typeface="黑体" panose="02010609060101010101" pitchFamily="49" charset="-122"/>
                <a:cs typeface="黑体" panose="02010609060101010101" pitchFamily="49" charset="-122"/>
                <a:sym typeface="+mn-ea"/>
              </a:rPr>
              <a:t>将苦难被熬成一剂解忧良方</a:t>
            </a:r>
            <a:endParaRPr lang="en-US" altLang="zh-CN">
              <a:latin typeface="黑体" panose="02010609060101010101" pitchFamily="49" charset="-122"/>
              <a:ea typeface="黑体" panose="02010609060101010101" pitchFamily="49" charset="-122"/>
              <a:cs typeface="黑体" panose="02010609060101010101" pitchFamily="49" charset="-122"/>
            </a:endParaRPr>
          </a:p>
          <a:p>
            <a:pPr marL="0" indent="0" fontAlgn="auto">
              <a:lnSpc>
                <a:spcPct val="150000"/>
              </a:lnSpc>
              <a:buNone/>
            </a:pPr>
            <a:r>
              <a:rPr lang="en-US" altLang="zh-CN">
                <a:latin typeface="黑体" panose="02010609060101010101" pitchFamily="49" charset="-122"/>
                <a:ea typeface="黑体" panose="02010609060101010101" pitchFamily="49" charset="-122"/>
                <a:cs typeface="黑体" panose="02010609060101010101" pitchFamily="49" charset="-122"/>
              </a:rPr>
              <a:t>        </a:t>
            </a:r>
            <a:r>
              <a:rPr lang="en-US" altLang="zh-CN" b="1">
                <a:latin typeface="黑体" panose="02010609060101010101" pitchFamily="49" charset="-122"/>
                <a:ea typeface="黑体" panose="02010609060101010101" pitchFamily="49" charset="-122"/>
                <a:cs typeface="黑体" panose="02010609060101010101" pitchFamily="49" charset="-122"/>
              </a:rPr>
              <a:t> </a:t>
            </a:r>
            <a:r>
              <a:rPr lang="zh-CN" altLang="en-US" sz="2000" b="1">
                <a:latin typeface="黑体" panose="02010609060101010101" pitchFamily="49" charset="-122"/>
                <a:ea typeface="黑体" panose="02010609060101010101" pitchFamily="49" charset="-122"/>
                <a:cs typeface="黑体" panose="02010609060101010101" pitchFamily="49" charset="-122"/>
                <a:sym typeface="+mn-ea"/>
              </a:rPr>
              <a:t>苦难的生活谁也不愿意遭遇，但是在你靠别人之手和依赖别人智慧生活的时候，你是没有选择的。</a:t>
            </a:r>
            <a:r>
              <a:rPr lang="en-US" altLang="zh-CN" sz="2000" b="1">
                <a:latin typeface="黑体" panose="02010609060101010101" pitchFamily="49" charset="-122"/>
                <a:ea typeface="黑体" panose="02010609060101010101" pitchFamily="49" charset="-122"/>
                <a:cs typeface="黑体" panose="02010609060101010101" pitchFamily="49" charset="-122"/>
              </a:rPr>
              <a:t> “</a:t>
            </a:r>
            <a:r>
              <a:rPr lang="zh-CN" altLang="en-US" sz="2000" b="1">
                <a:solidFill>
                  <a:srgbClr val="C00000"/>
                </a:solidFill>
                <a:latin typeface="黑体" panose="02010609060101010101" pitchFamily="49" charset="-122"/>
                <a:ea typeface="黑体" panose="02010609060101010101" pitchFamily="49" charset="-122"/>
                <a:cs typeface="黑体" panose="02010609060101010101" pitchFamily="49" charset="-122"/>
              </a:rPr>
              <a:t>我整个身心所忍受的悲痛和屈辱史如此巨大，即便到了现在，我已出了名，受到别人敬爱，生活愉快，在睡梦中我仍然忘掉我有爱妻和娇女， 甚至忘掉自己已成人 ，好像又孤苦伶仃地回到那段岁月中了。</a:t>
            </a:r>
            <a:r>
              <a:rPr lang="en-US" altLang="zh-CN" sz="2000" b="1">
                <a:latin typeface="黑体" panose="02010609060101010101" pitchFamily="49" charset="-122"/>
                <a:ea typeface="黑体" panose="02010609060101010101" pitchFamily="49" charset="-122"/>
                <a:cs typeface="黑体" panose="02010609060101010101" pitchFamily="49" charset="-122"/>
              </a:rPr>
              <a:t>”</a:t>
            </a:r>
            <a:endParaRPr lang="zh-CN" altLang="en-US" sz="2000" b="1">
              <a:latin typeface="黑体" panose="02010609060101010101" pitchFamily="49" charset="-122"/>
              <a:ea typeface="黑体" panose="02010609060101010101" pitchFamily="49" charset="-122"/>
              <a:cs typeface="黑体" panose="02010609060101010101" pitchFamily="49" charset="-122"/>
            </a:endParaRPr>
          </a:p>
          <a:p>
            <a:pPr marL="0" indent="0" fontAlgn="auto">
              <a:lnSpc>
                <a:spcPct val="150000"/>
              </a:lnSpc>
              <a:buNone/>
            </a:pPr>
            <a:r>
              <a:rPr lang="zh-CN" altLang="en-US" sz="2000" b="1">
                <a:latin typeface="黑体" panose="02010609060101010101" pitchFamily="49" charset="-122"/>
                <a:ea typeface="黑体" panose="02010609060101010101" pitchFamily="49" charset="-122"/>
                <a:cs typeface="黑体" panose="02010609060101010101" pitchFamily="49" charset="-122"/>
              </a:rPr>
              <a:t>        你可能被苦难摧毁，梦想毁灭；也可能从苦难生活中攫取营养，使其成为筑造他日辉煌的一种独特源泉。</a:t>
            </a:r>
          </a:p>
          <a:p>
            <a:pPr marL="0" indent="0" fontAlgn="auto">
              <a:lnSpc>
                <a:spcPct val="150000"/>
              </a:lnSpc>
              <a:buNone/>
            </a:pPr>
            <a:r>
              <a:rPr lang="zh-CN" altLang="en-US" sz="2000" b="1">
                <a:latin typeface="黑体" panose="02010609060101010101" pitchFamily="49" charset="-122"/>
                <a:ea typeface="黑体" panose="02010609060101010101" pitchFamily="49" charset="-122"/>
                <a:cs typeface="黑体" panose="02010609060101010101" pitchFamily="49" charset="-122"/>
              </a:rPr>
              <a:t>       </a:t>
            </a:r>
            <a:r>
              <a:rPr lang="zh-CN" altLang="en-US" sz="2000" b="1">
                <a:solidFill>
                  <a:srgbClr val="C00000"/>
                </a:solidFill>
                <a:latin typeface="黑体" panose="02010609060101010101" pitchFamily="49" charset="-122"/>
                <a:ea typeface="黑体" panose="02010609060101010101" pitchFamily="49" charset="-122"/>
                <a:cs typeface="黑体" panose="02010609060101010101" pitchFamily="49" charset="-122"/>
              </a:rPr>
              <a:t>狄更斯少年时代遭遇的苦难生活</a:t>
            </a:r>
            <a:r>
              <a:rPr lang="zh-CN" altLang="en-US" sz="2000" b="1">
                <a:latin typeface="黑体" panose="02010609060101010101" pitchFamily="49" charset="-122"/>
                <a:ea typeface="黑体" panose="02010609060101010101" pitchFamily="49" charset="-122"/>
                <a:cs typeface="黑体" panose="02010609060101010101" pitchFamily="49" charset="-122"/>
              </a:rPr>
              <a:t>，在他的心中灼下了一辈子的伤痛，但也给他带来文学上的创造力。想想他作品中塑造过多少儿童人物，他那仁慈的心灵、柔和的感情，对于家庭幸福生活的描绘，这些都跟他的过往生活不无关系。比如</a:t>
            </a:r>
            <a:r>
              <a:rPr lang="zh-CN" altLang="en-US" sz="2000" b="1">
                <a:latin typeface="黑体" panose="02010609060101010101" pitchFamily="49" charset="-122"/>
                <a:ea typeface="黑体" panose="02010609060101010101" pitchFamily="49" charset="-122"/>
                <a:cs typeface="黑体" panose="02010609060101010101" pitchFamily="49" charset="-122"/>
                <a:sym typeface="+mn-ea"/>
              </a:rPr>
              <a:t>我和米考伯夫妇家的交往，反映了底层人的悲惨遭遇，以及彼此间的</a:t>
            </a:r>
            <a:r>
              <a:rPr lang="zh-CN" altLang="en-US" sz="2000" b="1">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患难与共、亲密温情。</a:t>
            </a:r>
            <a:endParaRPr lang="zh-CN" altLang="en-US" sz="2000" b="1">
              <a:solidFill>
                <a:srgbClr val="C00000"/>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endParaRPr lang="zh-CN" altLang="en-US" sz="2000" b="1">
              <a:solidFill>
                <a:srgbClr val="C0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90500" y="194945"/>
            <a:ext cx="11509375" cy="6328410"/>
          </a:xfrm>
        </p:spPr>
        <p:txBody>
          <a:bodyPr>
            <a:noAutofit/>
          </a:bodyPr>
          <a:lstStyle/>
          <a:p>
            <a:pPr marL="0" indent="0">
              <a:buNone/>
            </a:pPr>
            <a:r>
              <a:rPr lang="en-US" altLang="zh-CN" sz="2800" smtClean="0">
                <a:latin typeface="黑体" panose="02010609060101010101" pitchFamily="49" charset="-122"/>
                <a:ea typeface="黑体" panose="02010609060101010101" pitchFamily="49" charset="-122"/>
                <a:cs typeface="黑体" panose="02010609060101010101" pitchFamily="49" charset="-122"/>
              </a:rPr>
              <a:t>    </a:t>
            </a:r>
            <a:r>
              <a:rPr lang="zh-CN" altLang="en-US" sz="2800" smtClean="0">
                <a:latin typeface="黑体" panose="02010609060101010101" pitchFamily="49" charset="-122"/>
                <a:ea typeface="黑体" panose="02010609060101010101" pitchFamily="49" charset="-122"/>
                <a:cs typeface="黑体" panose="02010609060101010101" pitchFamily="49" charset="-122"/>
              </a:rPr>
              <a:t>适用主题：</a:t>
            </a:r>
            <a:r>
              <a:rPr lang="zh-CN" altLang="en-US" sz="2800" b="1" smtClean="0">
                <a:latin typeface="黑体" panose="02010609060101010101" pitchFamily="49" charset="-122"/>
                <a:ea typeface="黑体" panose="02010609060101010101" pitchFamily="49" charset="-122"/>
                <a:cs typeface="黑体" panose="02010609060101010101" pitchFamily="49" charset="-122"/>
              </a:rPr>
              <a:t>人的主观能动性、环境对人格的影响、教育的重要性</a:t>
            </a:r>
            <a:r>
              <a:rPr lang="zh-CN" altLang="en-US" sz="2800" smtClean="0">
                <a:latin typeface="黑体" panose="02010609060101010101" pitchFamily="49" charset="-122"/>
                <a:ea typeface="黑体" panose="02010609060101010101" pitchFamily="49" charset="-122"/>
                <a:cs typeface="黑体" panose="02010609060101010101" pitchFamily="49" charset="-122"/>
              </a:rPr>
              <a:t>等，如</a:t>
            </a:r>
            <a:r>
              <a:rPr lang="en-US" altLang="zh-CN" sz="2800" smtClean="0">
                <a:latin typeface="黑体" panose="02010609060101010101" pitchFamily="49" charset="-122"/>
                <a:ea typeface="黑体" panose="02010609060101010101" pitchFamily="49" charset="-122"/>
                <a:cs typeface="黑体" panose="02010609060101010101" pitchFamily="49" charset="-122"/>
              </a:rPr>
              <a:t>2014</a:t>
            </a:r>
            <a:r>
              <a:rPr lang="zh-CN" altLang="en-US" sz="2800" smtClean="0">
                <a:latin typeface="黑体" panose="02010609060101010101" pitchFamily="49" charset="-122"/>
                <a:ea typeface="黑体" panose="02010609060101010101" pitchFamily="49" charset="-122"/>
                <a:cs typeface="黑体" panose="02010609060101010101" pitchFamily="49" charset="-122"/>
              </a:rPr>
              <a:t>年四川卷</a:t>
            </a:r>
            <a:r>
              <a:rPr lang="en-US" altLang="zh-CN" sz="2800" smtClean="0">
                <a:latin typeface="黑体" panose="02010609060101010101" pitchFamily="49" charset="-122"/>
                <a:ea typeface="黑体" panose="02010609060101010101" pitchFamily="49" charset="-122"/>
                <a:cs typeface="黑体" panose="02010609060101010101" pitchFamily="49" charset="-122"/>
              </a:rPr>
              <a:t>《</a:t>
            </a:r>
            <a:r>
              <a:rPr lang="zh-CN" altLang="en-US" sz="2800" smtClean="0">
                <a:latin typeface="黑体" panose="02010609060101010101" pitchFamily="49" charset="-122"/>
                <a:ea typeface="黑体" panose="02010609060101010101" pitchFamily="49" charset="-122"/>
                <a:cs typeface="黑体" panose="02010609060101010101" pitchFamily="49" charset="-122"/>
              </a:rPr>
              <a:t>人只有站起后世界才属于他</a:t>
            </a:r>
            <a:r>
              <a:rPr lang="en-US" altLang="zh-CN" sz="2800" smtClean="0">
                <a:latin typeface="黑体" panose="02010609060101010101" pitchFamily="49" charset="-122"/>
                <a:ea typeface="黑体" panose="02010609060101010101" pitchFamily="49" charset="-122"/>
                <a:cs typeface="黑体" panose="02010609060101010101" pitchFamily="49" charset="-122"/>
              </a:rPr>
              <a:t>》</a:t>
            </a:r>
            <a:r>
              <a:rPr lang="zh-CN" altLang="en-US" sz="2800" smtClean="0">
                <a:latin typeface="黑体" panose="02010609060101010101" pitchFamily="49" charset="-122"/>
                <a:ea typeface="黑体" panose="02010609060101010101" pitchFamily="49" charset="-122"/>
                <a:cs typeface="黑体" panose="02010609060101010101" pitchFamily="49" charset="-122"/>
              </a:rPr>
              <a:t>。</a:t>
            </a:r>
          </a:p>
          <a:p>
            <a:r>
              <a:rPr lang="zh-CN" altLang="en-US" sz="2800" smtClean="0">
                <a:latin typeface="黑体" panose="02010609060101010101" pitchFamily="49" charset="-122"/>
                <a:ea typeface="黑体" panose="02010609060101010101" pitchFamily="49" charset="-122"/>
                <a:cs typeface="黑体" panose="02010609060101010101" pitchFamily="49" charset="-122"/>
              </a:rPr>
              <a:t>示例：</a:t>
            </a:r>
            <a:br>
              <a:rPr lang="zh-CN" altLang="en-US" sz="2800" smtClean="0">
                <a:latin typeface="黑体" panose="02010609060101010101" pitchFamily="49" charset="-122"/>
                <a:ea typeface="黑体" panose="02010609060101010101" pitchFamily="49" charset="-122"/>
                <a:cs typeface="黑体" panose="02010609060101010101" pitchFamily="49" charset="-122"/>
              </a:rPr>
            </a:br>
            <a:r>
              <a:rPr lang="zh-CN" altLang="en-US" sz="2800" smtClean="0">
                <a:latin typeface="黑体" panose="02010609060101010101" pitchFamily="49" charset="-122"/>
                <a:ea typeface="黑体" panose="02010609060101010101" pitchFamily="49" charset="-122"/>
                <a:cs typeface="黑体" panose="02010609060101010101" pitchFamily="49" charset="-122"/>
              </a:rPr>
              <a:t> 马克思有句话颇有意思，说的是</a:t>
            </a:r>
            <a:r>
              <a:rPr lang="zh-CN" altLang="en-US" sz="2800" b="1" smtClean="0">
                <a:latin typeface="黑体" panose="02010609060101010101" pitchFamily="49" charset="-122"/>
                <a:ea typeface="黑体" panose="02010609060101010101" pitchFamily="49" charset="-122"/>
                <a:cs typeface="黑体" panose="02010609060101010101" pitchFamily="49" charset="-122"/>
              </a:rPr>
              <a:t>人创造环境，环境同样也创造人</a:t>
            </a:r>
            <a:r>
              <a:rPr lang="zh-CN" altLang="en-US" sz="2800" smtClean="0">
                <a:latin typeface="黑体" panose="02010609060101010101" pitchFamily="49" charset="-122"/>
                <a:ea typeface="黑体" panose="02010609060101010101" pitchFamily="49" charset="-122"/>
                <a:cs typeface="黑体" panose="02010609060101010101" pitchFamily="49" charset="-122"/>
              </a:rPr>
              <a:t>。先不论个人如何影响一个社会，人从呱呱落地之初就已经开始经受外界对自己的各种试探与磨砺了。只是，一个相似的环境也有可能塑造出不同的人生。这</a:t>
            </a:r>
            <a:r>
              <a:rPr lang="zh-CN" altLang="en-US" sz="2800" b="1" smtClean="0">
                <a:solidFill>
                  <a:srgbClr val="0070C0"/>
                </a:solidFill>
                <a:latin typeface="黑体" panose="02010609060101010101" pitchFamily="49" charset="-122"/>
                <a:ea typeface="黑体" panose="02010609060101010101" pitchFamily="49" charset="-122"/>
                <a:cs typeface="黑体" panose="02010609060101010101" pitchFamily="49" charset="-122"/>
              </a:rPr>
              <a:t>或许是因为有人忌惮生活的巨力，而有人却能把自己的主观能动性发挥到极致；或许是因为有人不幸地失去有心人的引导，而有的人却意外地捕捉到了人生灯塔的指引。</a:t>
            </a:r>
            <a:r>
              <a:rPr lang="zh-CN" altLang="en-US" sz="2800" smtClean="0">
                <a:latin typeface="黑体" panose="02010609060101010101" pitchFamily="49" charset="-122"/>
                <a:ea typeface="黑体" panose="02010609060101010101" pitchFamily="49" charset="-122"/>
                <a:cs typeface="黑体" panose="02010609060101010101" pitchFamily="49" charset="-122"/>
              </a:rPr>
              <a:t>总而言之，你</a:t>
            </a:r>
            <a:r>
              <a:rPr lang="zh-CN" altLang="en-US" sz="2800" b="1" smtClean="0">
                <a:solidFill>
                  <a:srgbClr val="C00000"/>
                </a:solidFill>
                <a:latin typeface="黑体" panose="02010609060101010101" pitchFamily="49" charset="-122"/>
                <a:ea typeface="黑体" panose="02010609060101010101" pitchFamily="49" charset="-122"/>
                <a:cs typeface="黑体" panose="02010609060101010101" pitchFamily="49" charset="-122"/>
              </a:rPr>
              <a:t>是否能活出像狄更斯笔下大卫</a:t>
            </a:r>
            <a:r>
              <a:rPr lang="en-US" altLang="zh-CN" sz="2800" b="1" smtClean="0">
                <a:solidFill>
                  <a:srgbClr val="C00000"/>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smtClean="0">
                <a:solidFill>
                  <a:srgbClr val="C00000"/>
                </a:solidFill>
                <a:latin typeface="黑体" panose="02010609060101010101" pitchFamily="49" charset="-122"/>
                <a:ea typeface="黑体" panose="02010609060101010101" pitchFamily="49" charset="-122"/>
                <a:cs typeface="黑体" panose="02010609060101010101" pitchFamily="49" charset="-122"/>
              </a:rPr>
              <a:t>科波菲尔那样的美好结局，不在运气，在你自己。</a:t>
            </a:r>
          </a:p>
        </p:txBody>
      </p:sp>
    </p:spTree>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765810" y="431165"/>
            <a:ext cx="10337800" cy="5575935"/>
          </a:xfrm>
        </p:spPr>
        <p:txBody>
          <a:bodyPr>
            <a:normAutofit lnSpcReduction="10000"/>
          </a:bodyPr>
          <a:lstStyle/>
          <a:p>
            <a:pPr marL="0" indent="0">
              <a:lnSpc>
                <a:spcPct val="130000"/>
              </a:lnSpc>
              <a:buNone/>
            </a:pPr>
            <a:r>
              <a:rPr lang="zh-CN" altLang="en-US" sz="2800" smtClean="0"/>
              <a:t>示例：</a:t>
            </a:r>
            <a:br>
              <a:rPr lang="zh-CN" altLang="en-US" sz="2800" smtClean="0"/>
            </a:br>
            <a:r>
              <a:rPr lang="zh-CN" altLang="en-US" sz="2800" smtClean="0"/>
              <a:t>  还记得东野圭吾的</a:t>
            </a:r>
            <a:r>
              <a:rPr lang="en-US" altLang="zh-CN" sz="2800" smtClean="0"/>
              <a:t>《</a:t>
            </a:r>
            <a:r>
              <a:rPr lang="zh-CN" altLang="en-US" sz="2800" smtClean="0"/>
              <a:t>白夜行</a:t>
            </a:r>
            <a:r>
              <a:rPr lang="en-US" altLang="zh-CN" sz="2800" smtClean="0"/>
              <a:t>》</a:t>
            </a:r>
            <a:r>
              <a:rPr lang="zh-CN" altLang="en-US" sz="2800" smtClean="0"/>
              <a:t>书背有这么一句话：</a:t>
            </a:r>
            <a:r>
              <a:rPr lang="zh-CN" altLang="en-US" sz="2800" b="1" smtClean="0"/>
              <a:t>“</a:t>
            </a:r>
            <a:r>
              <a:rPr lang="zh-CN" altLang="en-US" sz="2800" b="1" smtClean="0">
                <a:solidFill>
                  <a:srgbClr val="C00000"/>
                </a:solidFill>
              </a:rPr>
              <a:t>我的天空里没有太阳，总是黑夜，但并不暗，因为有东西代替了太阳</a:t>
            </a:r>
            <a:r>
              <a:rPr lang="en-US" altLang="zh-CN" sz="2800" b="1" smtClean="0">
                <a:solidFill>
                  <a:srgbClr val="C00000"/>
                </a:solidFill>
              </a:rPr>
              <a:t>……</a:t>
            </a:r>
            <a:r>
              <a:rPr lang="zh-CN" altLang="en-US" sz="2800" b="1" smtClean="0">
                <a:solidFill>
                  <a:srgbClr val="C00000"/>
                </a:solidFill>
              </a:rPr>
              <a:t>凭借着这份光，我便能把黑夜当成白天。”</a:t>
            </a:r>
            <a:r>
              <a:rPr lang="zh-CN" altLang="en-US" sz="2800" smtClean="0"/>
              <a:t>这句话给人的质感，正如语句中的内涵一样，像温暖的太阳，照亮了每个人心中那片大小不一的灰暗地带。无论是过往还是当下，我们的社会和个人生活都或多或少存在让人无奈唏嘘的阴暗不堪。只是，</a:t>
            </a:r>
            <a:r>
              <a:rPr lang="zh-CN" altLang="en-US" sz="2800" b="1" smtClean="0">
                <a:solidFill>
                  <a:srgbClr val="C00000"/>
                </a:solidFill>
              </a:rPr>
              <a:t>在暗夜里依旧能怀抱希望，或许正是人类的珍贵品质。如此，</a:t>
            </a:r>
            <a:r>
              <a:rPr lang="zh-CN" altLang="en-US" sz="2800" smtClean="0">
                <a:solidFill>
                  <a:srgbClr val="C00000"/>
                </a:solidFill>
              </a:rPr>
              <a:t>我们才能像狄更斯的</a:t>
            </a:r>
            <a:r>
              <a:rPr lang="en-US" altLang="zh-CN" sz="2800" smtClean="0">
                <a:solidFill>
                  <a:srgbClr val="C00000"/>
                </a:solidFill>
              </a:rPr>
              <a:t>《</a:t>
            </a:r>
            <a:r>
              <a:rPr lang="zh-CN" altLang="en-US" sz="2800" smtClean="0">
                <a:solidFill>
                  <a:srgbClr val="C00000"/>
                </a:solidFill>
              </a:rPr>
              <a:t>大卫</a:t>
            </a:r>
            <a:r>
              <a:rPr lang="en-US" altLang="zh-CN" sz="2800" smtClean="0">
                <a:solidFill>
                  <a:srgbClr val="C00000"/>
                </a:solidFill>
              </a:rPr>
              <a:t>·</a:t>
            </a:r>
            <a:r>
              <a:rPr lang="zh-CN" altLang="en-US" sz="2800" smtClean="0">
                <a:solidFill>
                  <a:srgbClr val="C00000"/>
                </a:solidFill>
              </a:rPr>
              <a:t>科波菲尔</a:t>
            </a:r>
            <a:r>
              <a:rPr lang="en-US" altLang="zh-CN" sz="2800" smtClean="0">
                <a:solidFill>
                  <a:srgbClr val="C00000"/>
                </a:solidFill>
              </a:rPr>
              <a:t>》</a:t>
            </a:r>
            <a:r>
              <a:rPr lang="zh-CN" altLang="en-US" sz="2800" smtClean="0">
                <a:solidFill>
                  <a:srgbClr val="C00000"/>
                </a:solidFill>
              </a:rPr>
              <a:t>所表达的那样，看到何为光明驱散黑暗，何为以积极之心传递暖心正能量。</a:t>
            </a:r>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cxnSp>
        <p:nvCxnSpPr>
          <p:cNvPr id="21506" name="Line 56"/>
          <p:cNvCxnSpPr/>
          <p:nvPr>
            <p:custDataLst>
              <p:tags r:id="rId3"/>
            </p:custDataLst>
          </p:nvPr>
        </p:nvCxnSpPr>
        <p:spPr bwMode="gray">
          <a:xfrm flipH="1">
            <a:off x="5749925" y="0"/>
            <a:ext cx="7938" cy="957262"/>
          </a:xfrm>
          <a:prstGeom prst="line">
            <a:avLst/>
          </a:prstGeom>
          <a:noFill/>
          <a:ln w="19050">
            <a:solidFill>
              <a:srgbClr val="B2B2B2"/>
            </a:solidFill>
            <a:miter lim="800000"/>
          </a:ln>
        </p:spPr>
      </p:cxnSp>
      <p:sp>
        <p:nvSpPr>
          <p:cNvPr id="21507" name="AutoShape 15"/>
          <p:cNvSpPr/>
          <p:nvPr>
            <p:custDataLst>
              <p:tags r:id="rId4"/>
            </p:custDataLst>
          </p:nvPr>
        </p:nvSpPr>
        <p:spPr bwMode="gray">
          <a:xfrm>
            <a:off x="680720" y="899795"/>
            <a:ext cx="10596245" cy="5457825"/>
          </a:xfrm>
          <a:prstGeom prst="roundRect">
            <a:avLst>
              <a:gd name="adj" fmla="val 8856"/>
            </a:avLst>
          </a:prstGeom>
          <a:gradFill rotWithShape="1">
            <a:gsLst>
              <a:gs pos="0">
                <a:schemeClr val="bg1"/>
              </a:gs>
              <a:gs pos="100000">
                <a:srgbClr val="FFFFFF"/>
              </a:gs>
            </a:gsLst>
            <a:lin ang="2700000" scaled="1"/>
          </a:gradFill>
          <a:ln w="38100">
            <a:solidFill>
              <a:schemeClr val="tx1"/>
            </a:solidFill>
            <a:miter lim="800000"/>
          </a:ln>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marR="0" lvl="0" indent="0" eaLnBrk="1" hangingPunct="1"/>
            <a:endParaRPr lang="zh-CN" altLang="en-US">
              <a:effectLst>
                <a:outerShdw blurRad="38100" dist="38100" dir="2700000" algn="tl">
                  <a:schemeClr val="bg2"/>
                </a:outerShdw>
              </a:effectLst>
            </a:endParaRPr>
          </a:p>
        </p:txBody>
      </p:sp>
      <p:sp>
        <p:nvSpPr>
          <p:cNvPr id="21508" name="Rectangle 13"/>
          <p:cNvSpPr/>
          <p:nvPr>
            <p:custDataLst>
              <p:tags r:id="rId5"/>
            </p:custDataLst>
          </p:nvPr>
        </p:nvSpPr>
        <p:spPr>
          <a:xfrm>
            <a:off x="1511300" y="1428115"/>
            <a:ext cx="8171180" cy="2306955"/>
          </a:xfrm>
          <a:prstGeom prst="rect">
            <a:avLst/>
          </a:prstGeom>
          <a:noFill/>
          <a:ln>
            <a:noFill/>
            <a:miter lim="800000"/>
          </a:ln>
        </p:spPr>
        <p:txBody>
          <a:bodyPr wrap="square" anchor="ctr" anchorCtr="0">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lvl="0" indent="0" algn="just" eaLnBrk="1" hangingPunct="1">
              <a:lnSpc>
                <a:spcPct val="150000"/>
              </a:lnSpc>
              <a:spcBef>
                <a:spcPct val="0"/>
              </a:spcBef>
            </a:pPr>
            <a:r>
              <a:rPr lang="zh-CN" altLang="en-US" sz="3200">
                <a:solidFill>
                  <a:srgbClr val="0000FF"/>
                </a:solidFill>
                <a:latin typeface="宋体" panose="02010600030101010101" pitchFamily="2" charset="-122"/>
              </a:rPr>
              <a:t>    对于身心惨遭摧残、濒于死去的人来说，朋友的真诚相助，将是一种再生之恩。</a:t>
            </a:r>
            <a:endParaRPr lang="en-US" altLang="zh-CN" sz="3200">
              <a:solidFill>
                <a:srgbClr val="0000FF"/>
              </a:solidFill>
              <a:latin typeface="宋体" panose="02010600030101010101" pitchFamily="2" charset="-122"/>
            </a:endParaRPr>
          </a:p>
          <a:p>
            <a:pPr marL="0" lvl="0" indent="0" algn="just" eaLnBrk="1" hangingPunct="1">
              <a:lnSpc>
                <a:spcPct val="150000"/>
              </a:lnSpc>
              <a:spcBef>
                <a:spcPct val="0"/>
              </a:spcBef>
            </a:pPr>
            <a:r>
              <a:rPr lang="en-US" altLang="zh-CN" sz="3200">
                <a:latin typeface="宋体" panose="02010600030101010101" pitchFamily="2" charset="-122"/>
              </a:rPr>
              <a:t>                           ——</a:t>
            </a:r>
            <a:r>
              <a:rPr lang="zh-CN" altLang="en-US" sz="3200">
                <a:latin typeface="宋体" panose="02010600030101010101" pitchFamily="2" charset="-122"/>
              </a:rPr>
              <a:t>狄更斯</a:t>
            </a:r>
          </a:p>
        </p:txBody>
      </p:sp>
      <p:sp>
        <p:nvSpPr>
          <p:cNvPr id="21510" name="Rectangle 19"/>
          <p:cNvSpPr/>
          <p:nvPr>
            <p:custDataLst>
              <p:tags r:id="rId6"/>
            </p:custDataLst>
          </p:nvPr>
        </p:nvSpPr>
        <p:spPr bwMode="gray">
          <a:xfrm>
            <a:off x="9147175" y="6510338"/>
            <a:ext cx="903288" cy="347662"/>
          </a:xfrm>
          <a:prstGeom prst="rect">
            <a:avLst/>
          </a:prstGeom>
          <a:solidFill>
            <a:srgbClr val="EAEAEA"/>
          </a:solidFill>
          <a:ln>
            <a:noFill/>
            <a:miter lim="800000"/>
          </a:ln>
          <a:effectLst>
            <a:outerShdw dist="25400" dir="5400000" algn="ctr">
              <a:schemeClr val="tx1">
                <a:alpha val="50000"/>
              </a:scheme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marR="0" lvl="0" indent="0" eaLnBrk="1" hangingPunct="1"/>
            <a:endParaRPr lang="zh-CN" altLang="en-US">
              <a:effectLst>
                <a:outerShdw blurRad="38100" dist="38100" dir="2700000" algn="tl">
                  <a:schemeClr val="bg2"/>
                </a:outerShdw>
              </a:effectLst>
            </a:endParaRPr>
          </a:p>
        </p:txBody>
      </p:sp>
      <p:sp>
        <p:nvSpPr>
          <p:cNvPr id="21511" name="AutoShape 55"/>
          <p:cNvSpPr/>
          <p:nvPr>
            <p:custDataLst>
              <p:tags r:id="rId7"/>
            </p:custDataLst>
          </p:nvPr>
        </p:nvSpPr>
        <p:spPr bwMode="gray">
          <a:xfrm>
            <a:off x="5427662" y="835025"/>
            <a:ext cx="657225" cy="657225"/>
          </a:xfrm>
          <a:custGeom>
            <a:cxnLst>
              <a:cxn ang="0">
                <a:pos x="328613" y="0"/>
              </a:cxn>
              <a:cxn ang="0">
                <a:pos x="96241" y="96241"/>
              </a:cxn>
              <a:cxn ang="0">
                <a:pos x="0" y="328613"/>
              </a:cxn>
              <a:cxn ang="0">
                <a:pos x="96241" y="560984"/>
              </a:cxn>
              <a:cxn ang="0">
                <a:pos x="328613" y="657225"/>
              </a:cxn>
              <a:cxn ang="0">
                <a:pos x="560984" y="560984"/>
              </a:cxn>
              <a:cxn ang="0">
                <a:pos x="657225" y="328613"/>
              </a:cxn>
              <a:cxn ang="0">
                <a:pos x="560984" y="9624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2"/>
              </a:gs>
              <a:gs pos="100000">
                <a:srgbClr val="622927"/>
              </a:gs>
            </a:gsLst>
            <a:lin ang="5400000" scaled="1"/>
          </a:gradFill>
          <a:ln>
            <a:solidFill>
              <a:srgbClr val="FEFFFF"/>
            </a:solidFill>
            <a:bevel/>
          </a:ln>
          <a:effectLst>
            <a:outerShdw dist="35921" dir="2700000" algn="ctr">
              <a:srgbClr val="080808">
                <a:alpha val="50000"/>
              </a:srgb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marR="0" lvl="0" indent="0" eaLnBrk="1" hangingPunct="1"/>
            <a:endParaRPr lang="zh-CN" altLang="en-US">
              <a:effectLst>
                <a:outerShdw blurRad="38100" dist="38100" dir="2700000" algn="tl">
                  <a:schemeClr val="bg2"/>
                </a:outerShdw>
              </a:effectLst>
            </a:endParaRPr>
          </a:p>
        </p:txBody>
      </p:sp>
      <p:sp>
        <p:nvSpPr>
          <p:cNvPr id="21512" name="TextBox 7"/>
          <p:cNvSpPr/>
          <p:nvPr>
            <p:custDataLst>
              <p:tags r:id="rId8"/>
            </p:custDataLst>
          </p:nvPr>
        </p:nvSpPr>
        <p:spPr>
          <a:xfrm>
            <a:off x="1858645" y="4267200"/>
            <a:ext cx="7836535" cy="1470025"/>
          </a:xfrm>
          <a:prstGeom prst="rect">
            <a:avLst/>
          </a:prstGeom>
          <a:noFill/>
          <a:ln>
            <a:noFill/>
            <a:miter lim="800000"/>
          </a:ln>
        </p:spPr>
        <p:txBody>
          <a:bodyPr wrap="square">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anose="02020603050405020304" pitchFamily="18" charset="0"/>
                <a:ea typeface="宋体" panose="02010600030101010101" pitchFamily="2" charset="-122"/>
              </a:defRPr>
            </a:lvl5pPr>
          </a:lstStyle>
          <a:p>
            <a:pPr marL="0" lvl="0" indent="0" algn="l" eaLnBrk="1" hangingPunct="1"/>
            <a:r>
              <a:rPr lang="zh-CN" altLang="en-US" sz="2800">
                <a:solidFill>
                  <a:srgbClr val="FF0000"/>
                </a:solidFill>
                <a:latin typeface="宋体" panose="02010600030101010101" pitchFamily="2" charset="-122"/>
              </a:rPr>
              <a:t>   </a:t>
            </a:r>
            <a:r>
              <a:rPr lang="zh-CN" altLang="en-US" sz="2800">
                <a:solidFill>
                  <a:srgbClr val="0000FF"/>
                </a:solidFill>
                <a:latin typeface="宋体" panose="02010600030101010101" pitchFamily="2" charset="-122"/>
              </a:rPr>
              <a:t>我所收获的，是我种下的。</a:t>
            </a:r>
            <a:endParaRPr lang="en-US" altLang="zh-CN" sz="2800">
              <a:solidFill>
                <a:srgbClr val="0000FF"/>
              </a:solidFill>
              <a:latin typeface="宋体" panose="02010600030101010101" pitchFamily="2" charset="-122"/>
            </a:endParaRPr>
          </a:p>
          <a:p>
            <a:pPr marL="0" lvl="0" indent="0" eaLnBrk="1" hangingPunct="1"/>
            <a:r>
              <a:rPr lang="en-US" altLang="zh-CN" sz="2800">
                <a:solidFill>
                  <a:srgbClr val="FF0000"/>
                </a:solidFill>
                <a:latin typeface="宋体" panose="02010600030101010101" pitchFamily="2" charset="-122"/>
              </a:rPr>
              <a:t>                                                           </a:t>
            </a:r>
            <a:r>
              <a:rPr lang="en-US" altLang="zh-CN" sz="2800">
                <a:latin typeface="宋体" panose="02010600030101010101" pitchFamily="2" charset="-122"/>
              </a:rPr>
              <a:t>——</a:t>
            </a:r>
            <a:r>
              <a:rPr lang="zh-CN" altLang="en-US" sz="2800">
                <a:latin typeface="宋体" panose="02010600030101010101" pitchFamily="2" charset="-122"/>
              </a:rPr>
              <a:t>狄更斯</a:t>
            </a:r>
          </a:p>
        </p:txBody>
      </p:sp>
      <p:pic>
        <p:nvPicPr>
          <p:cNvPr id="21513" name="New picture"/>
          <p:cNvPicPr/>
          <p:nvPr>
            <p:custDataLst>
              <p:tags r:id="rId10"/>
            </p:custDataLst>
          </p:nvPr>
        </p:nvPicPr>
        <p:blipFill>
          <a:blip r:embed="rId9"/>
          <a:stretch>
            <a:fillRect/>
          </a:stretch>
        </p:blipFill>
        <p:spPr>
          <a:xfrm>
            <a:off x="11709400" y="11417300"/>
            <a:ext cx="342900" cy="254000"/>
          </a:xfrm>
          <a:prstGeom prst="cube">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21508"/>
                                        </p:tgtEl>
                                        <p:attrNameLst>
                                          <p:attrName>style.visibility</p:attrName>
                                        </p:attrNameLst>
                                      </p:cBhvr>
                                      <p:to>
                                        <p:strVal val="visible"/>
                                      </p:to>
                                    </p:set>
                                    <p:animEffect transition="in" filter="blinds(horizontal)">
                                      <p:cBhvr additive="base">
                                        <p:cTn id="7" dur="500"/>
                                        <p:tgtEl>
                                          <p:spTgt spid="2150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additive="base">
                                        <p:cTn id="11" dur="1" fill="hold">
                                          <p:stCondLst>
                                            <p:cond delay="0"/>
                                          </p:stCondLst>
                                        </p:cTn>
                                        <p:tgtEl>
                                          <p:spTgt spid="21512"/>
                                        </p:tgtEl>
                                        <p:attrNameLst>
                                          <p:attrName>style.visibility</p:attrName>
                                        </p:attrNameLst>
                                      </p:cBhvr>
                                      <p:to>
                                        <p:strVal val="visible"/>
                                      </p:to>
                                    </p:set>
                                    <p:animEffect transition="in" filter="blinds(horizontal)">
                                      <p:cBhvr additive="base">
                                        <p:cTn id="12" dur="500"/>
                                        <p:tgtEl>
                                          <p:spTgt spid="21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P spid="21512" grpId="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143510" y="102870"/>
            <a:ext cx="1605280" cy="521970"/>
          </a:xfrm>
          <a:prstGeom prst="rect">
            <a:avLst/>
          </a:prstGeom>
          <a:noFill/>
        </p:spPr>
        <p:txBody>
          <a:bodyPr wrap="none" rtlCol="0">
            <a:spAutoFit/>
          </a:bodyPr>
          <a:lstStyle/>
          <a:p>
            <a:pPr algn="l"/>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写作背景</a:t>
            </a:r>
          </a:p>
        </p:txBody>
      </p:sp>
      <p:sp>
        <p:nvSpPr>
          <p:cNvPr id="7" name="文本框 6"/>
          <p:cNvSpPr txBox="1"/>
          <p:nvPr>
            <p:custDataLst>
              <p:tags r:id="rId4"/>
            </p:custDataLst>
          </p:nvPr>
        </p:nvSpPr>
        <p:spPr>
          <a:xfrm>
            <a:off x="88265" y="0"/>
            <a:ext cx="12103735" cy="6339205"/>
          </a:xfrm>
          <a:prstGeom prst="rect">
            <a:avLst/>
          </a:prstGeom>
          <a:noFill/>
        </p:spPr>
        <p:txBody>
          <a:bodyPr wrap="square" rtlCol="0">
            <a:spAutoFit/>
          </a:bodyPr>
          <a:lstStyle/>
          <a:p>
            <a:pPr algn="ctr">
              <a:lnSpc>
                <a:spcPct val="150000"/>
              </a:lnSpc>
            </a:pPr>
            <a:r>
              <a:rPr lang="zh-CN" altLang="en-US" sz="2800" b="1">
                <a:latin typeface="微软雅黑" panose="020b0503020204020204" pitchFamily="34" charset="-122"/>
                <a:ea typeface="微软雅黑" panose="020b0503020204020204" pitchFamily="34" charset="-122"/>
                <a:sym typeface="+mn-ea"/>
              </a:rPr>
              <a:t>不幸的童年    冷酷的社会</a:t>
            </a:r>
            <a:endParaRPr lang="zh-CN" altLang="en-US" sz="2800" b="1">
              <a:latin typeface="微软雅黑" panose="020b0503020204020204" pitchFamily="34" charset="-122"/>
              <a:ea typeface="微软雅黑" panose="020b0503020204020204" pitchFamily="34" charset="-122"/>
            </a:endParaRPr>
          </a:p>
          <a:p>
            <a:pPr algn="l" fontAlgn="auto">
              <a:lnSpc>
                <a:spcPct val="100000"/>
              </a:lnSpc>
            </a:pPr>
            <a:r>
              <a:rPr lang="zh-CN" altLang="en-US" sz="2800" b="1">
                <a:latin typeface="微软雅黑" panose="020b0503020204020204" pitchFamily="34" charset="-122"/>
                <a:ea typeface="微软雅黑" panose="020b0503020204020204" pitchFamily="34" charset="-122"/>
                <a:sym typeface="+mn-ea"/>
              </a:rPr>
              <a:t>        狄更斯</a:t>
            </a:r>
            <a:r>
              <a:rPr lang="zh-CN" altLang="en-US" sz="2800" b="1">
                <a:solidFill>
                  <a:srgbClr val="1D41D5"/>
                </a:solidFill>
                <a:latin typeface="微软雅黑" panose="020b0503020204020204" pitchFamily="34" charset="-122"/>
                <a:ea typeface="微软雅黑" panose="020b0503020204020204" pitchFamily="34" charset="-122"/>
                <a:sym typeface="+mn-ea"/>
              </a:rPr>
              <a:t>出身寒微</a:t>
            </a:r>
            <a:r>
              <a:rPr lang="zh-CN" altLang="en-US" sz="2800" b="1">
                <a:latin typeface="微软雅黑" panose="020b0503020204020204" pitchFamily="34" charset="-122"/>
                <a:ea typeface="微软雅黑" panose="020b0503020204020204" pitchFamily="34" charset="-122"/>
                <a:sym typeface="+mn-ea"/>
              </a:rPr>
              <a:t>，祖父、祖母都长期在克鲁勋爵府当佣人。父亲约翰是海军军需处职员，嗜酒成性，挥霍无度，常常入不敷出。狄更斯仅上了两年小学就进伦敦一家黑鞋油作坊当童工。10岁时，全家被迫迁入负债者监狱。家人出狱后，他又进学校念了两年书，终因家贫而再次失学。他一生受到的正规教育，总共才四年。他从小就能演会唱，所以常被父亲带到酒店去表演节目。11岁起就承担了繁重的家务。16岁时在一家律师事务所当缮写员，走遍伦敦的大街小巷，20岁开始当报馆采访员，报道下议院。</a:t>
            </a:r>
          </a:p>
          <a:p>
            <a:pPr algn="l" fontAlgn="auto">
              <a:lnSpc>
                <a:spcPct val="100000"/>
              </a:lnSpc>
            </a:pPr>
            <a:r>
              <a:rPr lang="zh-CN" altLang="en-US" sz="2800" b="1">
                <a:latin typeface="微软雅黑" panose="020b0503020204020204" pitchFamily="34" charset="-122"/>
                <a:ea typeface="微软雅黑" panose="020b0503020204020204" pitchFamily="34" charset="-122"/>
                <a:sym typeface="+mn-ea"/>
              </a:rPr>
              <a:t>       童年不寻常的经历促使他早熟、早慧，亲身体验了</a:t>
            </a:r>
            <a:r>
              <a:rPr lang="zh-CN" altLang="en-US" sz="2800" b="1">
                <a:solidFill>
                  <a:srgbClr val="1D41D5"/>
                </a:solidFill>
                <a:latin typeface="微软雅黑" panose="020b0503020204020204" pitchFamily="34" charset="-122"/>
                <a:ea typeface="微软雅黑" panose="020b0503020204020204" pitchFamily="34" charset="-122"/>
                <a:sym typeface="+mn-ea"/>
              </a:rPr>
              <a:t>社会底层人们的不幸</a:t>
            </a:r>
            <a:r>
              <a:rPr lang="zh-CN" altLang="en-US" sz="2800" b="1">
                <a:latin typeface="微软雅黑" panose="020b0503020204020204" pitchFamily="34" charset="-122"/>
                <a:ea typeface="微软雅黑" panose="020b0503020204020204" pitchFamily="34" charset="-122"/>
                <a:sym typeface="+mn-ea"/>
              </a:rPr>
              <a:t>，对他的文学事业大有益处。</a:t>
            </a:r>
            <a:r>
              <a:rPr lang="en-US" altLang="zh-CN" sz="2800" b="1">
                <a:latin typeface="微软雅黑" panose="020b0503020204020204" pitchFamily="34" charset="-122"/>
                <a:ea typeface="微软雅黑" panose="020b0503020204020204" pitchFamily="34" charset="-122"/>
                <a:sym typeface="+mn-ea"/>
              </a:rPr>
              <a:t>19</a:t>
            </a:r>
            <a:r>
              <a:rPr lang="zh-CN" altLang="en-US" sz="2800" b="1">
                <a:latin typeface="微软雅黑" panose="020b0503020204020204" pitchFamily="34" charset="-122"/>
                <a:ea typeface="微软雅黑" panose="020b0503020204020204" pitchFamily="34" charset="-122"/>
                <a:sym typeface="+mn-ea"/>
              </a:rPr>
              <a:t>世纪</a:t>
            </a:r>
            <a:r>
              <a:rPr lang="en-US" altLang="zh-CN" sz="2800" b="1">
                <a:latin typeface="微软雅黑" panose="020b0503020204020204" pitchFamily="34" charset="-122"/>
                <a:ea typeface="微软雅黑" panose="020b0503020204020204" pitchFamily="34" charset="-122"/>
                <a:sym typeface="+mn-ea"/>
              </a:rPr>
              <a:t>50</a:t>
            </a:r>
            <a:r>
              <a:rPr lang="zh-CN" altLang="en-US" sz="2800" b="1">
                <a:latin typeface="微软雅黑" panose="020b0503020204020204" pitchFamily="34" charset="-122"/>
                <a:ea typeface="微软雅黑" panose="020b0503020204020204" pitchFamily="34" charset="-122"/>
                <a:sym typeface="+mn-ea"/>
              </a:rPr>
              <a:t>年代，当时英国正处于工业革命后期，在经济、政治、文化上都居于世界领先地位。然而，社会两极分化，</a:t>
            </a:r>
            <a:r>
              <a:rPr lang="zh-CN" altLang="en-US" sz="2800" b="1">
                <a:solidFill>
                  <a:srgbClr val="1D41D5"/>
                </a:solidFill>
                <a:latin typeface="微软雅黑" panose="020b0503020204020204" pitchFamily="34" charset="-122"/>
                <a:ea typeface="微软雅黑" panose="020b0503020204020204" pitchFamily="34" charset="-122"/>
                <a:sym typeface="+mn-ea"/>
              </a:rPr>
              <a:t>上层人物穷奢极侈而劳动人民却饱尝失业、贫困、疾病、饥饿之苦</a:t>
            </a:r>
            <a:r>
              <a:rPr lang="zh-CN" altLang="en-US" sz="2800" b="1">
                <a:latin typeface="微软雅黑" panose="020b0503020204020204" pitchFamily="34" charset="-122"/>
                <a:ea typeface="微软雅黑" panose="020b0503020204020204" pitchFamily="34" charset="-122"/>
                <a:sym typeface="+mn-ea"/>
              </a:rPr>
              <a:t>。狄更斯打心眼里</a:t>
            </a:r>
            <a:r>
              <a:rPr lang="zh-CN" altLang="en-US" sz="2800" b="1">
                <a:solidFill>
                  <a:srgbClr val="C00000"/>
                </a:solidFill>
                <a:latin typeface="微软雅黑" panose="020b0503020204020204" pitchFamily="34" charset="-122"/>
                <a:ea typeface="微软雅黑" panose="020b0503020204020204" pitchFamily="34" charset="-122"/>
                <a:sym typeface="+mn-ea"/>
              </a:rPr>
              <a:t>同情</a:t>
            </a:r>
            <a:r>
              <a:rPr lang="zh-CN" altLang="en-US" sz="2800" b="1">
                <a:latin typeface="微软雅黑" panose="020b0503020204020204" pitchFamily="34" charset="-122"/>
                <a:ea typeface="微软雅黑" panose="020b0503020204020204" pitchFamily="34" charset="-122"/>
                <a:sym typeface="+mn-ea"/>
              </a:rPr>
              <a:t>不幸的人们，尤其是像他一样的少年儿童，他在日后的创作中着力描写这个群体。</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222885" y="307975"/>
            <a:ext cx="11807190" cy="6000750"/>
          </a:xfrm>
          <a:prstGeom prst="rect">
            <a:avLst/>
          </a:prstGeom>
          <a:noFill/>
        </p:spPr>
        <p:txBody>
          <a:bodyPr wrap="square" rtlCol="0">
            <a:spAutoFit/>
          </a:bodyPr>
          <a:lstStyle/>
          <a:p>
            <a:pPr fontAlgn="auto">
              <a:lnSpc>
                <a:spcPct val="150000"/>
              </a:lnSpc>
            </a:pPr>
            <a:r>
              <a:rPr lang="zh-CN" altLang="en-US" sz="2400">
                <a:latin typeface="微软雅黑" panose="020b0503020204020204" pitchFamily="34" charset="-122"/>
                <a:ea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rPr>
              <a:t> </a:t>
            </a:r>
          </a:p>
          <a:p>
            <a:pPr fontAlgn="auto">
              <a:lnSpc>
                <a:spcPct val="150000"/>
              </a:lnSpc>
            </a:pPr>
            <a:r>
              <a:rPr lang="zh-CN" altLang="en-US" sz="2800">
                <a:latin typeface="微软雅黑" panose="020b0503020204020204" pitchFamily="34" charset="-122"/>
                <a:ea typeface="微软雅黑" panose="020b0503020204020204" pitchFamily="34" charset="-122"/>
              </a:rPr>
              <a:t>        全书采用</a:t>
            </a:r>
            <a:r>
              <a:rPr lang="zh-CN" altLang="en-US" sz="2800">
                <a:solidFill>
                  <a:srgbClr val="FF0000"/>
                </a:solidFill>
                <a:latin typeface="微软雅黑" panose="020b0503020204020204" pitchFamily="34" charset="-122"/>
                <a:ea typeface="微软雅黑" panose="020b0503020204020204" pitchFamily="34" charset="-122"/>
              </a:rPr>
              <a:t>第一人称</a:t>
            </a:r>
            <a:r>
              <a:rPr lang="zh-CN" altLang="en-US" sz="2800">
                <a:latin typeface="微软雅黑" panose="020b0503020204020204" pitchFamily="34" charset="-122"/>
                <a:ea typeface="微软雅黑" panose="020b0503020204020204" pitchFamily="34" charset="-122"/>
              </a:rPr>
              <a:t>叙事，融进了作者本人的许多生活经历。</a:t>
            </a:r>
            <a:r>
              <a:rPr lang="zh-CN" altLang="en-US" sz="2800">
                <a:solidFill>
                  <a:srgbClr val="FF0000"/>
                </a:solidFill>
                <a:latin typeface="微软雅黑" panose="020b0503020204020204" pitchFamily="34" charset="-122"/>
                <a:ea typeface="微软雅黑" panose="020b0503020204020204" pitchFamily="34" charset="-122"/>
              </a:rPr>
              <a:t>小说讲述了主人公大卫从幼年至中年的生活历程，以“我”的出生为源</a:t>
            </a:r>
            <a:r>
              <a:rPr lang="zh-CN" altLang="en-US" sz="2800">
                <a:latin typeface="微软雅黑" panose="020b0503020204020204" pitchFamily="34" charset="-122"/>
                <a:ea typeface="微软雅黑" panose="020b0503020204020204" pitchFamily="34" charset="-122"/>
              </a:rPr>
              <a:t>，将朋友的真诚与阴暗、爱情的幼稚与冲动、婚姻的甜美与琐碎、家人的矛盾与和谐汇聚成一条溪流，在命运的河床上缓缓流淌，最终融入宽容壮美的大海。其间夹杂各色人物与机缘。</a:t>
            </a:r>
            <a:r>
              <a:rPr lang="zh-CN" altLang="en-US" sz="2800">
                <a:solidFill>
                  <a:srgbClr val="FF0000"/>
                </a:solidFill>
                <a:latin typeface="微软雅黑" panose="020b0503020204020204" pitchFamily="34" charset="-122"/>
                <a:ea typeface="微软雅黑" panose="020b0503020204020204" pitchFamily="34" charset="-122"/>
              </a:rPr>
              <a:t>语言诙谐风趣，展示了</a:t>
            </a:r>
            <a:r>
              <a:rPr lang="en-US" altLang="zh-CN" sz="2800">
                <a:solidFill>
                  <a:srgbClr val="FF0000"/>
                </a:solidFill>
                <a:latin typeface="微软雅黑" panose="020b0503020204020204" pitchFamily="34" charset="-122"/>
                <a:ea typeface="微软雅黑" panose="020b0503020204020204" pitchFamily="34" charset="-122"/>
              </a:rPr>
              <a:t>19</a:t>
            </a:r>
            <a:r>
              <a:rPr lang="zh-CN" altLang="en-US" sz="2800">
                <a:solidFill>
                  <a:srgbClr val="FF0000"/>
                </a:solidFill>
                <a:latin typeface="微软雅黑" panose="020b0503020204020204" pitchFamily="34" charset="-122"/>
                <a:ea typeface="微软雅黑" panose="020b0503020204020204" pitchFamily="34" charset="-122"/>
              </a:rPr>
              <a:t>世纪中叶英国的广阔画面，反映了狄更斯希望人间充满善良正义的理想。</a:t>
            </a:r>
          </a:p>
          <a:p>
            <a:pPr fontAlgn="auto">
              <a:lnSpc>
                <a:spcPct val="150000"/>
              </a:lnSpc>
            </a:pPr>
            <a:r>
              <a:rPr lang="zh-CN" altLang="en-US" sz="2800">
                <a:solidFill>
                  <a:srgbClr val="FF0000"/>
                </a:solidFill>
                <a:latin typeface="微软雅黑" panose="020b0503020204020204" pitchFamily="34" charset="-122"/>
                <a:ea typeface="微软雅黑" panose="020b0503020204020204" pitchFamily="34" charset="-122"/>
              </a:rPr>
              <a:t>小说自始至终采用第一人称叙事，每一个读者都会从天真无邪的大卫身上唤回对自己童年的回忆</a:t>
            </a:r>
            <a:r>
              <a:rPr lang="zh-CN" altLang="en-US" sz="2800">
                <a:solidFill>
                  <a:srgbClr val="FF0000"/>
                </a:solidFill>
                <a:latin typeface="微软雅黑" panose="020b0503020204020204" pitchFamily="34" charset="-122"/>
                <a:ea typeface="微软雅黑" panose="020b0503020204020204" pitchFamily="34" charset="-122"/>
                <a:hlinkClick r:id="rId4" action="ppaction://hlinkfile"/>
              </a:rPr>
              <a:t>。</a:t>
            </a:r>
            <a:endParaRPr lang="zh-CN" altLang="en-US" sz="280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custDataLst>
              <p:tags r:id="rId5"/>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custDataLst>
              <p:tags r:id="rId6"/>
            </p:custDataLst>
          </p:nvPr>
        </p:nvSpPr>
        <p:spPr>
          <a:xfrm>
            <a:off x="680085" y="111125"/>
            <a:ext cx="2019300" cy="645160"/>
          </a:xfrm>
          <a:prstGeom prst="rect">
            <a:avLst/>
          </a:prstGeom>
          <a:noFill/>
        </p:spPr>
        <p:txBody>
          <a:bodyPr wrap="none" rtlCol="0">
            <a:spAutoFit/>
            <a:scene3d>
              <a:camera prst="orthographicFront"/>
              <a:lightRig rig="threePt" dir="t"/>
            </a:scene3d>
          </a:bodyPr>
          <a:lstStyle/>
          <a:p>
            <a:pPr algn="l"/>
            <a:r>
              <a:rPr lang="zh-CN" altLang="en-US" sz="3600" b="1">
                <a:solidFill>
                  <a:schemeClr val="accent1"/>
                </a:solidFill>
                <a:effectLst>
                  <a:outerShdw blurRad="38100" dist="25400" dir="5400000" algn="ctr" rotWithShape="0">
                    <a:srgbClr val="6E747A">
                      <a:alpha val="43000"/>
                    </a:srgbClr>
                  </a:outerShdw>
                </a:effectLst>
                <a:hlinkClick r:id="rId4" action="ppaction://hlinkfile"/>
              </a:rPr>
              <a:t>内容简介</a:t>
            </a:r>
            <a:endParaRPr lang="zh-CN" altLang="en-US" sz="3600" b="1">
              <a:solidFill>
                <a:schemeClr val="accent1"/>
              </a:solidFill>
              <a:effectLst>
                <a:outerShdw blurRad="38100" dist="25400" dir="5400000" algn="ctr" rotWithShape="0">
                  <a:srgbClr val="6E747A">
                    <a:alpha val="43000"/>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237114" y="112918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523908" y="79438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515120" y="464061"/>
            <a:ext cx="5556738" cy="553998"/>
          </a:xfrm>
          <a:prstGeom prst="rect">
            <a:avLst/>
          </a:prstGeom>
          <a:noFill/>
        </p:spPr>
        <p:txBody>
          <a:bodyPr wrap="square" rtlCol="0">
            <a:spAutoFit/>
          </a:bodyPr>
          <a:lstStyle/>
          <a:p>
            <a:pPr algn="ctr"/>
            <a:r>
              <a:rPr lang="en-US" altLang="zh-CN" sz="3000">
                <a:solidFill>
                  <a:srgbClr val="AE0203"/>
                </a:solidFill>
                <a:latin typeface="黑体" panose="02010609060101010101" pitchFamily="49" charset="-122"/>
                <a:ea typeface="黑体" panose="02010609060101010101" pitchFamily="49" charset="-122"/>
              </a:rPr>
              <a:t>《</a:t>
            </a:r>
            <a:r>
              <a:rPr lang="zh-CN" altLang="en-US" sz="3000">
                <a:solidFill>
                  <a:srgbClr val="AE0203"/>
                </a:solidFill>
                <a:latin typeface="黑体" panose="02010609060101010101" pitchFamily="49" charset="-122"/>
                <a:ea typeface="黑体" panose="02010609060101010101" pitchFamily="49" charset="-122"/>
              </a:rPr>
              <a:t>大卫</a:t>
            </a:r>
            <a:r>
              <a:rPr lang="en-US" altLang="zh-CN" sz="3000">
                <a:solidFill>
                  <a:srgbClr val="AE0203"/>
                </a:solidFill>
                <a:latin typeface="黑体" panose="02010609060101010101" pitchFamily="49" charset="-122"/>
                <a:ea typeface="黑体" panose="02010609060101010101" pitchFamily="49" charset="-122"/>
              </a:rPr>
              <a:t>·</a:t>
            </a:r>
            <a:r>
              <a:rPr lang="zh-CN" altLang="en-US" sz="3000">
                <a:solidFill>
                  <a:srgbClr val="AE0203"/>
                </a:solidFill>
                <a:latin typeface="黑体" panose="02010609060101010101" pitchFamily="49" charset="-122"/>
                <a:ea typeface="黑体" panose="02010609060101010101" pitchFamily="49" charset="-122"/>
              </a:rPr>
              <a:t>科波菲尔</a:t>
            </a:r>
            <a:r>
              <a:rPr lang="en-US" altLang="zh-CN" sz="3000">
                <a:solidFill>
                  <a:srgbClr val="AE0203"/>
                </a:solidFill>
                <a:latin typeface="黑体" panose="02010609060101010101" pitchFamily="49" charset="-122"/>
                <a:ea typeface="黑体" panose="02010609060101010101" pitchFamily="49" charset="-122"/>
              </a:rPr>
              <a:t>》</a:t>
            </a:r>
            <a:r>
              <a:rPr lang="zh-CN" altLang="en-US" sz="3000">
                <a:solidFill>
                  <a:srgbClr val="AE0203"/>
                </a:solidFill>
                <a:latin typeface="黑体" panose="02010609060101010101" pitchFamily="49" charset="-122"/>
                <a:ea typeface="黑体" panose="02010609060101010101" pitchFamily="49" charset="-122"/>
              </a:rPr>
              <a:t>的</a:t>
            </a:r>
            <a:r>
              <a:rPr lang="zh-CN" altLang="en-US" sz="3000" smtClean="0">
                <a:solidFill>
                  <a:srgbClr val="AE0203"/>
                </a:solidFill>
                <a:latin typeface="黑体" panose="02010609060101010101" pitchFamily="49" charset="-122"/>
                <a:ea typeface="黑体" panose="02010609060101010101" pitchFamily="49" charset="-122"/>
              </a:rPr>
              <a:t>故事</a:t>
            </a:r>
            <a:endParaRPr lang="zh-CN" altLang="en-US" sz="3000">
              <a:solidFill>
                <a:srgbClr val="AE0203"/>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524635" y="2049780"/>
            <a:ext cx="8693785" cy="2584450"/>
          </a:xfrm>
          <a:prstGeom prst="rect">
            <a:avLst/>
          </a:prstGeom>
          <a:noFill/>
        </p:spPr>
        <p:txBody>
          <a:bodyPr wrap="square" rtlCol="0">
            <a:spAutoFit/>
          </a:bodyPr>
          <a:lstStyle/>
          <a:p>
            <a:pPr>
              <a:lnSpc>
                <a:spcPct val="150000"/>
              </a:lnSpc>
            </a:pPr>
            <a:r>
              <a:rPr lang="zh-CN" altLang="en-US" sz="3600" smtClean="0">
                <a:latin typeface="华文楷体" panose="02010600040101010101" pitchFamily="2" charset="-122"/>
                <a:ea typeface="华文楷体" panose="02010600040101010101" pitchFamily="2" charset="-122"/>
              </a:rPr>
              <a:t>小说讲述了大卫</a:t>
            </a:r>
            <a:r>
              <a:rPr lang="en-US" altLang="zh-CN" sz="3600">
                <a:latin typeface="华文楷体" panose="02010600040101010101" pitchFamily="2" charset="-122"/>
                <a:ea typeface="华文楷体" panose="02010600040101010101" pitchFamily="2" charset="-122"/>
              </a:rPr>
              <a:t>·</a:t>
            </a:r>
            <a:r>
              <a:rPr lang="zh-CN" altLang="en-US" sz="3600">
                <a:latin typeface="华文楷体" panose="02010600040101010101" pitchFamily="2" charset="-122"/>
                <a:ea typeface="华文楷体" panose="02010600040101010101" pitchFamily="2" charset="-122"/>
              </a:rPr>
              <a:t>科波菲尔如何从社会的最底层，通过自身奋斗，克服了重重困难，最终</a:t>
            </a:r>
            <a:r>
              <a:rPr lang="zh-CN" altLang="en-US" sz="3600" b="1">
                <a:solidFill>
                  <a:srgbClr val="C00000"/>
                </a:solidFill>
                <a:latin typeface="华文楷体" panose="02010600040101010101" pitchFamily="2" charset="-122"/>
                <a:ea typeface="华文楷体" panose="02010600040101010101" pitchFamily="2" charset="-122"/>
              </a:rPr>
              <a:t>成长</a:t>
            </a:r>
            <a:r>
              <a:rPr lang="zh-CN" altLang="en-US" sz="3600">
                <a:latin typeface="华文楷体" panose="02010600040101010101" pitchFamily="2" charset="-122"/>
                <a:ea typeface="华文楷体" panose="02010600040101010101" pitchFamily="2" charset="-122"/>
              </a:rPr>
              <a:t>为有成就的</a:t>
            </a:r>
            <a:r>
              <a:rPr lang="zh-CN" altLang="en-US" sz="3600" smtClean="0">
                <a:latin typeface="华文楷体" panose="02010600040101010101" pitchFamily="2" charset="-122"/>
                <a:ea typeface="华文楷体" panose="02010600040101010101" pitchFamily="2" charset="-122"/>
              </a:rPr>
              <a:t>作家的</a:t>
            </a:r>
            <a:r>
              <a:rPr lang="zh-CN" altLang="en-US" sz="3600">
                <a:latin typeface="华文楷体" panose="02010600040101010101" pitchFamily="2" charset="-122"/>
                <a:ea typeface="华文楷体" panose="02010600040101010101" pitchFamily="2" charset="-122"/>
              </a:rPr>
              <a:t>故事。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AS_UNIQUEID" val="468"/>
</p:tagLst>
</file>

<file path=ppt/tags/tag10.xml><?xml version="1.0" encoding="utf-8"?>
<p:tagLst xmlns:p="http://schemas.openxmlformats.org/presentationml/2006/main">
  <p:tag name="AS_UNIQUEID" val="47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302"/>
</p:tagLst>
</file>

<file path=ppt/tags/tag101.xml><?xml version="1.0" encoding="utf-8"?>
<p:tagLst xmlns:p="http://schemas.openxmlformats.org/presentationml/2006/main">
  <p:tag name="AS_UNIQUEID" val="552"/>
</p:tagLst>
</file>

<file path=ppt/tags/tag102.xml><?xml version="1.0" encoding="utf-8"?>
<p:tagLst xmlns:p="http://schemas.openxmlformats.org/presentationml/2006/main">
  <p:tag name="AS_UNIQUEID" val="304"/>
</p:tagLst>
</file>

<file path=ppt/tags/tag103.xml><?xml version="1.0" encoding="utf-8"?>
<p:tagLst xmlns:p="http://schemas.openxmlformats.org/presentationml/2006/main">
  <p:tag name="AS_UNIQUEID" val="305"/>
</p:tagLst>
</file>

<file path=ppt/tags/tag104.xml><?xml version="1.0" encoding="utf-8"?>
<p:tagLst xmlns:p="http://schemas.openxmlformats.org/presentationml/2006/main">
  <p:tag name="AS_UNIQUEID" val="306"/>
</p:tagLst>
</file>

<file path=ppt/tags/tag105.xml><?xml version="1.0" encoding="utf-8"?>
<p:tagLst xmlns:p="http://schemas.openxmlformats.org/presentationml/2006/main">
  <p:tag name="AS_UNIQUEID" val="307"/>
</p:tagLst>
</file>

<file path=ppt/tags/tag106.xml><?xml version="1.0" encoding="utf-8"?>
<p:tagLst xmlns:p="http://schemas.openxmlformats.org/presentationml/2006/main">
  <p:tag name="AS_UNIQUEID" val="308"/>
</p:tagLst>
</file>

<file path=ppt/tags/tag107.xml><?xml version="1.0" encoding="utf-8"?>
<p:tagLst xmlns:p="http://schemas.openxmlformats.org/presentationml/2006/main">
  <p:tag name="AS_UNIQUEID" val="309"/>
</p:tagLst>
</file>

<file path=ppt/tags/tag108.xml><?xml version="1.0" encoding="utf-8"?>
<p:tagLst xmlns:p="http://schemas.openxmlformats.org/presentationml/2006/main">
  <p:tag name="AS_UNIQUEID" val="553"/>
</p:tagLst>
</file>

<file path=ppt/tags/tag109.xml><?xml version="1.0" encoding="utf-8"?>
<p:tagLst xmlns:p="http://schemas.openxmlformats.org/presentationml/2006/main">
  <p:tag name="AS_UNIQUEID" val="311"/>
</p:tagLst>
</file>

<file path=ppt/tags/tag11.xml><?xml version="1.0" encoding="utf-8"?>
<p:tagLst xmlns:p="http://schemas.openxmlformats.org/presentationml/2006/main">
  <p:tag name="AS_UNIQUEID" val="47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312"/>
</p:tagLst>
</file>

<file path=ppt/tags/tag111.xml><?xml version="1.0" encoding="utf-8"?>
<p:tagLst xmlns:p="http://schemas.openxmlformats.org/presentationml/2006/main">
  <p:tag name="AS_UNIQUEID" val="313"/>
</p:tagLst>
</file>

<file path=ppt/tags/tag112.xml><?xml version="1.0" encoding="utf-8"?>
<p:tagLst xmlns:p="http://schemas.openxmlformats.org/presentationml/2006/main">
  <p:tag name="AS_UNIQUEID" val="314"/>
</p:tagLst>
</file>

<file path=ppt/tags/tag113.xml><?xml version="1.0" encoding="utf-8"?>
<p:tagLst xmlns:p="http://schemas.openxmlformats.org/presentationml/2006/main">
  <p:tag name="AS_UNIQUEID" val="315"/>
</p:tagLst>
</file>

<file path=ppt/tags/tag114.xml><?xml version="1.0" encoding="utf-8"?>
<p:tagLst xmlns:p="http://schemas.openxmlformats.org/presentationml/2006/main">
  <p:tag name="AS_UNIQUEID" val="316"/>
</p:tagLst>
</file>

<file path=ppt/tags/tag115.xml><?xml version="1.0" encoding="utf-8"?>
<p:tagLst xmlns:p="http://schemas.openxmlformats.org/presentationml/2006/main">
  <p:tag name="AS_UNIQUEID" val="317"/>
</p:tagLst>
</file>

<file path=ppt/tags/tag116.xml><?xml version="1.0" encoding="utf-8"?>
<p:tagLst xmlns:p="http://schemas.openxmlformats.org/presentationml/2006/main">
  <p:tag name="AS_UNIQUEID" val="318"/>
</p:tagLst>
</file>

<file path=ppt/tags/tag117.xml><?xml version="1.0" encoding="utf-8"?>
<p:tagLst xmlns:p="http://schemas.openxmlformats.org/presentationml/2006/main">
  <p:tag name="AS_UNIQUEID" val="554"/>
</p:tagLst>
</file>

<file path=ppt/tags/tag118.xml><?xml version="1.0" encoding="utf-8"?>
<p:tagLst xmlns:p="http://schemas.openxmlformats.org/presentationml/2006/main">
  <p:tag name="AS_UNIQUEID" val="320"/>
</p:tagLst>
</file>

<file path=ppt/tags/tag119.xml><?xml version="1.0" encoding="utf-8"?>
<p:tagLst xmlns:p="http://schemas.openxmlformats.org/presentationml/2006/main">
  <p:tag name="AS_UNIQUEID" val="321"/>
</p:tagLst>
</file>

<file path=ppt/tags/tag12.xml><?xml version="1.0" encoding="utf-8"?>
<p:tagLst xmlns:p="http://schemas.openxmlformats.org/presentationml/2006/main">
  <p:tag name="AS_UNIQUEID" val="47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322"/>
</p:tagLst>
</file>

<file path=ppt/tags/tag121.xml><?xml version="1.0" encoding="utf-8"?>
<p:tagLst xmlns:p="http://schemas.openxmlformats.org/presentationml/2006/main">
  <p:tag name="AS_UNIQUEID" val="323"/>
</p:tagLst>
</file>

<file path=ppt/tags/tag122.xml><?xml version="1.0" encoding="utf-8"?>
<p:tagLst xmlns:p="http://schemas.openxmlformats.org/presentationml/2006/main">
  <p:tag name="AS_UNIQUEID" val="555"/>
</p:tagLst>
</file>

<file path=ppt/tags/tag123.xml><?xml version="1.0" encoding="utf-8"?>
<p:tagLst xmlns:p="http://schemas.openxmlformats.org/presentationml/2006/main">
  <p:tag name="AS_UNIQUEID" val="325"/>
</p:tagLst>
</file>

<file path=ppt/tags/tag124.xml><?xml version="1.0" encoding="utf-8"?>
<p:tagLst xmlns:p="http://schemas.openxmlformats.org/presentationml/2006/main">
  <p:tag name="AS_UNIQUEID" val="326"/>
</p:tagLst>
</file>

<file path=ppt/tags/tag125.xml><?xml version="1.0" encoding="utf-8"?>
<p:tagLst xmlns:p="http://schemas.openxmlformats.org/presentationml/2006/main">
  <p:tag name="AS_UNIQUEID" val="327"/>
</p:tagLst>
</file>

<file path=ppt/tags/tag126.xml><?xml version="1.0" encoding="utf-8"?>
<p:tagLst xmlns:p="http://schemas.openxmlformats.org/presentationml/2006/main">
  <p:tag name="AS_UNIQUEID" val="556"/>
</p:tagLst>
</file>

<file path=ppt/tags/tag127.xml><?xml version="1.0" encoding="utf-8"?>
<p:tagLst xmlns:p="http://schemas.openxmlformats.org/presentationml/2006/main">
  <p:tag name="AS_UNIQUEID" val="329"/>
</p:tagLst>
</file>

<file path=ppt/tags/tag128.xml><?xml version="1.0" encoding="utf-8"?>
<p:tagLst xmlns:p="http://schemas.openxmlformats.org/presentationml/2006/main">
  <p:tag name="AS_UNIQUEID" val="330"/>
</p:tagLst>
</file>

<file path=ppt/tags/tag129.xml><?xml version="1.0" encoding="utf-8"?>
<p:tagLst xmlns:p="http://schemas.openxmlformats.org/presentationml/2006/main">
  <p:tag name="AS_UNIQUEID" val="331"/>
</p:tagLst>
</file>

<file path=ppt/tags/tag13.xml><?xml version="1.0" encoding="utf-8"?>
<p:tagLst xmlns:p="http://schemas.openxmlformats.org/presentationml/2006/main">
  <p:tag name="AS_UNIQUEID" val="480"/>
</p:tagLst>
</file>

<file path=ppt/tags/tag130.xml><?xml version="1.0" encoding="utf-8"?>
<p:tagLst xmlns:p="http://schemas.openxmlformats.org/presentationml/2006/main">
  <p:tag name="AS_UNIQUEID" val="332"/>
</p:tagLst>
</file>

<file path=ppt/tags/tag131.xml><?xml version="1.0" encoding="utf-8"?>
<p:tagLst xmlns:p="http://schemas.openxmlformats.org/presentationml/2006/main">
  <p:tag name="AS_UNIQUEID" val="333"/>
</p:tagLst>
</file>

<file path=ppt/tags/tag132.xml><?xml version="1.0" encoding="utf-8"?>
<p:tagLst xmlns:p="http://schemas.openxmlformats.org/presentationml/2006/main">
  <p:tag name="AS_UNIQUEID" val="334"/>
</p:tagLst>
</file>

<file path=ppt/tags/tag133.xml><?xml version="1.0" encoding="utf-8"?>
<p:tagLst xmlns:p="http://schemas.openxmlformats.org/presentationml/2006/main">
  <p:tag name="AS_UNIQUEID" val="557"/>
</p:tagLst>
</file>

<file path=ppt/tags/tag134.xml><?xml version="1.0" encoding="utf-8"?>
<p:tagLst xmlns:p="http://schemas.openxmlformats.org/presentationml/2006/main">
  <p:tag name="AS_UNIQUEID" val="336"/>
</p:tagLst>
</file>

<file path=ppt/tags/tag135.xml><?xml version="1.0" encoding="utf-8"?>
<p:tagLst xmlns:p="http://schemas.openxmlformats.org/presentationml/2006/main">
  <p:tag name="AS_UNIQUEID" val="337"/>
</p:tagLst>
</file>

<file path=ppt/tags/tag136.xml><?xml version="1.0" encoding="utf-8"?>
<p:tagLst xmlns:p="http://schemas.openxmlformats.org/presentationml/2006/main">
  <p:tag name="AS_UNIQUEID" val="338"/>
</p:tagLst>
</file>

<file path=ppt/tags/tag137.xml><?xml version="1.0" encoding="utf-8"?>
<p:tagLst xmlns:p="http://schemas.openxmlformats.org/presentationml/2006/main">
  <p:tag name="AS_UNIQUEID" val="339"/>
</p:tagLst>
</file>

<file path=ppt/tags/tag138.xml><?xml version="1.0" encoding="utf-8"?>
<p:tagLst xmlns:p="http://schemas.openxmlformats.org/presentationml/2006/main">
  <p:tag name="AS_UNIQUEID" val="340"/>
</p:tagLst>
</file>

<file path=ppt/tags/tag139.xml><?xml version="1.0" encoding="utf-8"?>
<p:tagLst xmlns:p="http://schemas.openxmlformats.org/presentationml/2006/main">
  <p:tag name="AS_UNIQUEID" val="558"/>
</p:tagLst>
</file>

<file path=ppt/tags/tag14.xml><?xml version="1.0" encoding="utf-8"?>
<p:tagLst xmlns:p="http://schemas.openxmlformats.org/presentationml/2006/main">
  <p:tag name="AS_UNIQUEID" val="48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342"/>
</p:tagLst>
</file>

<file path=ppt/tags/tag141.xml><?xml version="1.0" encoding="utf-8"?>
<p:tagLst xmlns:p="http://schemas.openxmlformats.org/presentationml/2006/main">
  <p:tag name="AS_UNIQUEID" val="343"/>
</p:tagLst>
</file>

<file path=ppt/tags/tag142.xml><?xml version="1.0" encoding="utf-8"?>
<p:tagLst xmlns:p="http://schemas.openxmlformats.org/presentationml/2006/main">
  <p:tag name="AS_UNIQUEID" val="344"/>
</p:tagLst>
</file>

<file path=ppt/tags/tag143.xml><?xml version="1.0" encoding="utf-8"?>
<p:tagLst xmlns:p="http://schemas.openxmlformats.org/presentationml/2006/main">
  <p:tag name="AS_UNIQUEID" val="345"/>
</p:tagLst>
</file>

<file path=ppt/tags/tag144.xml><?xml version="1.0" encoding="utf-8"?>
<p:tagLst xmlns:p="http://schemas.openxmlformats.org/presentationml/2006/main">
  <p:tag name="AS_UNIQUEID" val="559"/>
</p:tagLst>
</file>

<file path=ppt/tags/tag145.xml><?xml version="1.0" encoding="utf-8"?>
<p:tagLst xmlns:p="http://schemas.openxmlformats.org/presentationml/2006/main">
  <p:tag name="AS_UNIQUEID" val="347"/>
</p:tagLst>
</file>

<file path=ppt/tags/tag146.xml><?xml version="1.0" encoding="utf-8"?>
<p:tagLst xmlns:p="http://schemas.openxmlformats.org/presentationml/2006/main">
  <p:tag name="AS_UNIQUEID" val="348"/>
</p:tagLst>
</file>

<file path=ppt/tags/tag147.xml><?xml version="1.0" encoding="utf-8"?>
<p:tagLst xmlns:p="http://schemas.openxmlformats.org/presentationml/2006/main">
  <p:tag name="AS_UNIQUEID" val="349"/>
</p:tagLst>
</file>

<file path=ppt/tags/tag148.xml><?xml version="1.0" encoding="utf-8"?>
<p:tagLst xmlns:p="http://schemas.openxmlformats.org/presentationml/2006/main">
  <p:tag name="AS_UNIQUEID" val="350"/>
</p:tagLst>
</file>

<file path=ppt/tags/tag149.xml><?xml version="1.0" encoding="utf-8"?>
<p:tagLst xmlns:p="http://schemas.openxmlformats.org/presentationml/2006/main">
  <p:tag name="AS_UNIQUEID" val="351"/>
</p:tagLst>
</file>

<file path=ppt/tags/tag15.xml><?xml version="1.0" encoding="utf-8"?>
<p:tagLst xmlns:p="http://schemas.openxmlformats.org/presentationml/2006/main">
  <p:tag name="AS_UNIQUEID" val="48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352"/>
</p:tagLst>
</file>

<file path=ppt/tags/tag151.xml><?xml version="1.0" encoding="utf-8"?>
<p:tagLst xmlns:p="http://schemas.openxmlformats.org/presentationml/2006/main">
  <p:tag name="AS_UNIQUEID" val="560"/>
</p:tagLst>
</file>

<file path=ppt/tags/tag152.xml><?xml version="1.0" encoding="utf-8"?>
<p:tagLst xmlns:p="http://schemas.openxmlformats.org/presentationml/2006/main">
  <p:tag name="AS_UNIQUEID" val="561"/>
</p:tagLst>
</file>

<file path=ppt/tags/tag153.xml><?xml version="1.0" encoding="utf-8"?>
<p:tagLst xmlns:p="http://schemas.openxmlformats.org/presentationml/2006/main">
  <p:tag name="AS_UNIQUEID" val="562"/>
</p:tagLst>
</file>

<file path=ppt/tags/tag154.xml><?xml version="1.0" encoding="utf-8"?>
<p:tagLst xmlns:p="http://schemas.openxmlformats.org/presentationml/2006/main">
  <p:tag name="AS_UNIQUEID" val="563"/>
</p:tagLst>
</file>

<file path=ppt/tags/tag155.xml><?xml version="1.0" encoding="utf-8"?>
<p:tagLst xmlns:p="http://schemas.openxmlformats.org/presentationml/2006/main">
  <p:tag name="AS_UNIQUEID" val="564"/>
</p:tagLst>
</file>

<file path=ppt/tags/tag156.xml><?xml version="1.0" encoding="utf-8"?>
<p:tagLst xmlns:p="http://schemas.openxmlformats.org/presentationml/2006/main">
  <p:tag name="AS_UNIQUEID" val="565"/>
</p:tagLst>
</file>

<file path=ppt/tags/tag157.xml><?xml version="1.0" encoding="utf-8"?>
<p:tagLst xmlns:p="http://schemas.openxmlformats.org/presentationml/2006/main">
  <p:tag name="AS_UNIQUEID" val="566"/>
</p:tagLst>
</file>

<file path=ppt/tags/tag158.xml><?xml version="1.0" encoding="utf-8"?>
<p:tagLst xmlns:p="http://schemas.openxmlformats.org/presentationml/2006/main">
  <p:tag name="AS_UNIQUEID" val="567"/>
</p:tagLst>
</file>

<file path=ppt/tags/tag159.xml><?xml version="1.0" encoding="utf-8"?>
<p:tagLst xmlns:p="http://schemas.openxmlformats.org/presentationml/2006/main">
  <p:tag name="AS_UNIQUEID" val="381"/>
</p:tagLst>
</file>

<file path=ppt/tags/tag16.xml><?xml version="1.0" encoding="utf-8"?>
<p:tagLst xmlns:p="http://schemas.openxmlformats.org/presentationml/2006/main">
  <p:tag name="AS_UNIQUEID" val="48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382"/>
</p:tagLst>
</file>

<file path=ppt/tags/tag161.xml><?xml version="1.0" encoding="utf-8"?>
<p:tagLst xmlns:p="http://schemas.openxmlformats.org/presentationml/2006/main">
  <p:tag name="AS_UNIQUEID" val="568"/>
</p:tagLst>
</file>

<file path=ppt/tags/tag162.xml><?xml version="1.0" encoding="utf-8"?>
<p:tagLst xmlns:p="http://schemas.openxmlformats.org/presentationml/2006/main">
  <p:tag name="AS_UNIQUEID" val="363"/>
</p:tagLst>
</file>

<file path=ppt/tags/tag163.xml><?xml version="1.0" encoding="utf-8"?>
<p:tagLst xmlns:p="http://schemas.openxmlformats.org/presentationml/2006/main">
  <p:tag name="AS_UNIQUEID" val="367"/>
</p:tagLst>
</file>

<file path=ppt/tags/tag164.xml><?xml version="1.0" encoding="utf-8"?>
<p:tagLst xmlns:p="http://schemas.openxmlformats.org/presentationml/2006/main">
  <p:tag name="AS_UNIQUEID" val="569"/>
</p:tagLst>
</file>

<file path=ppt/tags/tag165.xml><?xml version="1.0" encoding="utf-8"?>
<p:tagLst xmlns:p="http://schemas.openxmlformats.org/presentationml/2006/main">
  <p:tag name="AS_UNIQUEID" val="570"/>
</p:tagLst>
</file>

<file path=ppt/tags/tag166.xml><?xml version="1.0" encoding="utf-8"?>
<p:tagLst xmlns:p="http://schemas.openxmlformats.org/presentationml/2006/main">
  <p:tag name="AS_UNIQUEID" val="571"/>
</p:tagLst>
</file>

<file path=ppt/tags/tag167.xml><?xml version="1.0" encoding="utf-8"?>
<p:tagLst xmlns:p="http://schemas.openxmlformats.org/presentationml/2006/main">
  <p:tag name="AS_UNIQUEID" val="81"/>
</p:tagLst>
</file>

<file path=ppt/tags/tag168.xml><?xml version="1.0" encoding="utf-8"?>
<p:tagLst xmlns:p="http://schemas.openxmlformats.org/presentationml/2006/main">
  <p:tag name="AS_UNIQUEID" val="82"/>
</p:tagLst>
</file>

<file path=ppt/tags/tag169.xml><?xml version="1.0" encoding="utf-8"?>
<p:tagLst xmlns:p="http://schemas.openxmlformats.org/presentationml/2006/main">
  <p:tag name="AS_UNIQUEID" val="83"/>
</p:tagLst>
</file>

<file path=ppt/tags/tag17.xml><?xml version="1.0" encoding="utf-8"?>
<p:tagLst xmlns:p="http://schemas.openxmlformats.org/presentationml/2006/main">
  <p:tag name="AS_UNIQUEID" val="48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572"/>
</p:tagLst>
</file>

<file path=ppt/tags/tag171.xml><?xml version="1.0" encoding="utf-8"?>
<p:tagLst xmlns:p="http://schemas.openxmlformats.org/presentationml/2006/main">
  <p:tag name="AS_UNIQUEID" val="573"/>
</p:tagLst>
</file>

<file path=ppt/tags/tag172.xml><?xml version="1.0" encoding="utf-8"?>
<p:tagLst xmlns:p="http://schemas.openxmlformats.org/presentationml/2006/main">
  <p:tag name="AS_UNIQUEID" val="574"/>
</p:tagLst>
</file>

<file path=ppt/tags/tag173.xml><?xml version="1.0" encoding="utf-8"?>
<p:tagLst xmlns:p="http://schemas.openxmlformats.org/presentationml/2006/main">
  <p:tag name="AS_UNIQUEID" val="575"/>
</p:tagLst>
</file>

<file path=ppt/tags/tag174.xml><?xml version="1.0" encoding="utf-8"?>
<p:tagLst xmlns:p="http://schemas.openxmlformats.org/presentationml/2006/main">
  <p:tag name="AS_UNIQUEID" val="576"/>
</p:tagLst>
</file>

<file path=ppt/tags/tag175.xml><?xml version="1.0" encoding="utf-8"?>
<p:tagLst xmlns:p="http://schemas.openxmlformats.org/presentationml/2006/main">
  <p:tag name="AS_UNIQUEID" val="577"/>
</p:tagLst>
</file>

<file path=ppt/tags/tag176.xml><?xml version="1.0" encoding="utf-8"?>
<p:tagLst xmlns:p="http://schemas.openxmlformats.org/presentationml/2006/main">
  <p:tag name="AS_UNIQUEID" val="578"/>
</p:tagLst>
</file>

<file path=ppt/tags/tag177.xml><?xml version="1.0" encoding="utf-8"?>
<p:tagLst xmlns:p="http://schemas.openxmlformats.org/presentationml/2006/main">
  <p:tag name="AS_UNIQUEID" val="579"/>
</p:tagLst>
</file>

<file path=ppt/tags/tag178.xml><?xml version="1.0" encoding="utf-8"?>
<p:tagLst xmlns:p="http://schemas.openxmlformats.org/presentationml/2006/main">
  <p:tag name="AS_UNIQUEID" val="580"/>
</p:tagLst>
</file>

<file path=ppt/tags/tag179.xml><?xml version="1.0" encoding="utf-8"?>
<p:tagLst xmlns:p="http://schemas.openxmlformats.org/presentationml/2006/main">
  <p:tag name="AS_UNIQUEID" val="581"/>
</p:tagLst>
</file>

<file path=ppt/tags/tag18.xml><?xml version="1.0" encoding="utf-8"?>
<p:tagLst xmlns:p="http://schemas.openxmlformats.org/presentationml/2006/main">
  <p:tag name="AS_UNIQUEID" val="48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582"/>
</p:tagLst>
</file>

<file path=ppt/tags/tag181.xml><?xml version="1.0" encoding="utf-8"?>
<p:tagLst xmlns:p="http://schemas.openxmlformats.org/presentationml/2006/main">
  <p:tag name="AS_UNIQUEID" val="583"/>
</p:tagLst>
</file>

<file path=ppt/tags/tag182.xml><?xml version="1.0" encoding="utf-8"?>
<p:tagLst xmlns:p="http://schemas.openxmlformats.org/presentationml/2006/main">
  <p:tag name="AS_UNIQUEID" val="584"/>
</p:tagLst>
</file>

<file path=ppt/tags/tag183.xml><?xml version="1.0" encoding="utf-8"?>
<p:tagLst xmlns:p="http://schemas.openxmlformats.org/presentationml/2006/main">
  <p:tag name="AS_UNIQUEID" val="585"/>
</p:tagLst>
</file>

<file path=ppt/tags/tag184.xml><?xml version="1.0" encoding="utf-8"?>
<p:tagLst xmlns:p="http://schemas.openxmlformats.org/presentationml/2006/main">
  <p:tag name="AS_UNIQUEID" val="586"/>
</p:tagLst>
</file>

<file path=ppt/tags/tag185.xml><?xml version="1.0" encoding="utf-8"?>
<p:tagLst xmlns:p="http://schemas.openxmlformats.org/presentationml/2006/main">
  <p:tag name="AS_UNIQUEID" val="393"/>
</p:tagLst>
</file>

<file path=ppt/tags/tag186.xml><?xml version="1.0" encoding="utf-8"?>
<p:tagLst xmlns:p="http://schemas.openxmlformats.org/presentationml/2006/main">
  <p:tag name="AS_UNIQUEID" val="394"/>
</p:tagLst>
</file>

<file path=ppt/tags/tag187.xml><?xml version="1.0" encoding="utf-8"?>
<p:tagLst xmlns:p="http://schemas.openxmlformats.org/presentationml/2006/main">
  <p:tag name="AS_UNIQUEID" val="587"/>
</p:tagLst>
</file>

<file path=ppt/tags/tag188.xml><?xml version="1.0" encoding="utf-8"?>
<p:tagLst xmlns:p="http://schemas.openxmlformats.org/presentationml/2006/main">
  <p:tag name="AS_UNIQUEID" val="58"/>
</p:tagLst>
</file>

<file path=ppt/tags/tag189.xml><?xml version="1.0" encoding="utf-8"?>
<p:tagLst xmlns:p="http://schemas.openxmlformats.org/presentationml/2006/main">
  <p:tag name="AS_UNIQUEID" val="59"/>
</p:tagLst>
</file>

<file path=ppt/tags/tag19.xml><?xml version="1.0" encoding="utf-8"?>
<p:tagLst xmlns:p="http://schemas.openxmlformats.org/presentationml/2006/main">
  <p:tag name="AS_UNIQUEID" val="486"/>
</p:tagLst>
</file>

<file path=ppt/tags/tag190.xml><?xml version="1.0" encoding="utf-8"?>
<p:tagLst xmlns:p="http://schemas.openxmlformats.org/presentationml/2006/main">
  <p:tag name="AS_UNIQUEID" val="396"/>
</p:tagLst>
</file>

<file path=ppt/tags/tag191.xml><?xml version="1.0" encoding="utf-8"?>
<p:tagLst xmlns:p="http://schemas.openxmlformats.org/presentationml/2006/main">
  <p:tag name="AS_UNIQUEID" val="588"/>
</p:tagLst>
</file>

<file path=ppt/tags/tag192.xml><?xml version="1.0" encoding="utf-8"?>
<p:tagLst xmlns:p="http://schemas.openxmlformats.org/presentationml/2006/main">
  <p:tag name="AS_UNIQUEID" val="589"/>
</p:tagLst>
</file>

<file path=ppt/tags/tag193.xml><?xml version="1.0" encoding="utf-8"?>
<p:tagLst xmlns:p="http://schemas.openxmlformats.org/presentationml/2006/main">
  <p:tag name="AS_UNIQUEID" val="590"/>
</p:tagLst>
</file>

<file path=ppt/tags/tag194.xml><?xml version="1.0" encoding="utf-8"?>
<p:tagLst xmlns:p="http://schemas.openxmlformats.org/presentationml/2006/main">
  <p:tag name="AS_UNIQUEID" val="591"/>
</p:tagLst>
</file>

<file path=ppt/tags/tag195.xml><?xml version="1.0" encoding="utf-8"?>
<p:tagLst xmlns:p="http://schemas.openxmlformats.org/presentationml/2006/main">
  <p:tag name="AS_UNIQUEID" val="592"/>
</p:tagLst>
</file>

<file path=ppt/tags/tag196.xml><?xml version="1.0" encoding="utf-8"?>
<p:tagLst xmlns:p="http://schemas.openxmlformats.org/presentationml/2006/main">
  <p:tag name="AS_UNIQUEID" val="593"/>
</p:tagLst>
</file>

<file path=ppt/tags/tag197.xml><?xml version="1.0" encoding="utf-8"?>
<p:tagLst xmlns:p="http://schemas.openxmlformats.org/presentationml/2006/main">
  <p:tag name="AS_UNIQUEID" val="594"/>
</p:tagLst>
</file>

<file path=ppt/tags/tag198.xml><?xml version="1.0" encoding="utf-8"?>
<p:tagLst xmlns:p="http://schemas.openxmlformats.org/presentationml/2006/main">
  <p:tag name="AS_UNIQUEID" val="595"/>
</p:tagLst>
</file>

<file path=ppt/tags/tag199.xml><?xml version="1.0" encoding="utf-8"?>
<p:tagLst xmlns:p="http://schemas.openxmlformats.org/presentationml/2006/main">
  <p:tag name="AS_UNIQUEID" val="596"/>
</p:tagLst>
</file>

<file path=ppt/tags/tag2.xml><?xml version="1.0" encoding="utf-8"?>
<p:tagLst xmlns:p="http://schemas.openxmlformats.org/presentationml/2006/main">
  <p:tag name="AS_UNIQUEID" val="46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48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597"/>
</p:tagLst>
</file>

<file path=ppt/tags/tag201.xml><?xml version="1.0" encoding="utf-8"?>
<p:tagLst xmlns:p="http://schemas.openxmlformats.org/presentationml/2006/main">
  <p:tag name="AS_UNIQUEID" val="598"/>
</p:tagLst>
</file>

<file path=ppt/tags/tag202.xml><?xml version="1.0" encoding="utf-8"?>
<p:tagLst xmlns:p="http://schemas.openxmlformats.org/presentationml/2006/main">
  <p:tag name="AS_UNIQUEID" val="599"/>
</p:tagLst>
</file>

<file path=ppt/tags/tag203.xml><?xml version="1.0" encoding="utf-8"?>
<p:tagLst xmlns:p="http://schemas.openxmlformats.org/presentationml/2006/main">
  <p:tag name="AS_UNIQUEID" val="63"/>
</p:tagLst>
</file>

<file path=ppt/tags/tag204.xml><?xml version="1.0" encoding="utf-8"?>
<p:tagLst xmlns:p="http://schemas.openxmlformats.org/presentationml/2006/main">
  <p:tag name="AS_UNIQUEID" val="64"/>
</p:tagLst>
</file>

<file path=ppt/tags/tag205.xml><?xml version="1.0" encoding="utf-8"?>
<p:tagLst xmlns:p="http://schemas.openxmlformats.org/presentationml/2006/main">
  <p:tag name="AS_UNIQUEID" val="65"/>
</p:tagLst>
</file>

<file path=ppt/tags/tag206.xml><?xml version="1.0" encoding="utf-8"?>
<p:tagLst xmlns:p="http://schemas.openxmlformats.org/presentationml/2006/main">
  <p:tag name="AS_UNIQUEID" val="600"/>
</p:tagLst>
</file>

<file path=ppt/tags/tag207.xml><?xml version="1.0" encoding="utf-8"?>
<p:tagLst xmlns:p="http://schemas.openxmlformats.org/presentationml/2006/main">
  <p:tag name="AS_UNIQUEID" val="601"/>
</p:tagLst>
</file>

<file path=ppt/tags/tag208.xml><?xml version="1.0" encoding="utf-8"?>
<p:tagLst xmlns:p="http://schemas.openxmlformats.org/presentationml/2006/main">
  <p:tag name="AS_UNIQUEID" val="602"/>
</p:tagLst>
</file>

<file path=ppt/tags/tag209.xml><?xml version="1.0" encoding="utf-8"?>
<p:tagLst xmlns:p="http://schemas.openxmlformats.org/presentationml/2006/main">
  <p:tag name="AS_UNIQUEID" val="603"/>
</p:tagLst>
</file>

<file path=ppt/tags/tag21.xml><?xml version="1.0" encoding="utf-8"?>
<p:tagLst xmlns:p="http://schemas.openxmlformats.org/presentationml/2006/main">
  <p:tag name="AS_UNIQUEID" val="48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604"/>
</p:tagLst>
</file>

<file path=ppt/tags/tag211.xml><?xml version="1.0" encoding="utf-8"?>
<p:tagLst xmlns:p="http://schemas.openxmlformats.org/presentationml/2006/main">
  <p:tag name="AS_UNIQUEID" val="605"/>
</p:tagLst>
</file>

<file path=ppt/tags/tag212.xml><?xml version="1.0" encoding="utf-8"?>
<p:tagLst xmlns:p="http://schemas.openxmlformats.org/presentationml/2006/main">
  <p:tag name="AS_UNIQUEID" val="606"/>
</p:tagLst>
</file>

<file path=ppt/tags/tag213.xml><?xml version="1.0" encoding="utf-8"?>
<p:tagLst xmlns:p="http://schemas.openxmlformats.org/presentationml/2006/main">
  <p:tag name="AS_UNIQUEID" val="607"/>
</p:tagLst>
</file>

<file path=ppt/tags/tag214.xml><?xml version="1.0" encoding="utf-8"?>
<p:tagLst xmlns:p="http://schemas.openxmlformats.org/presentationml/2006/main">
  <p:tag name="AS_UNIQUEID" val="608"/>
</p:tagLst>
</file>

<file path=ppt/tags/tag215.xml><?xml version="1.0" encoding="utf-8"?>
<p:tagLst xmlns:p="http://schemas.openxmlformats.org/presentationml/2006/main">
  <p:tag name="AS_UNIQUEID" val="609"/>
</p:tagLst>
</file>

<file path=ppt/tags/tag216.xml><?xml version="1.0" encoding="utf-8"?>
<p:tagLst xmlns:p="http://schemas.openxmlformats.org/presentationml/2006/main">
  <p:tag name="AS_UNIQUEID" val="610"/>
</p:tagLst>
</file>

<file path=ppt/tags/tag217.xml><?xml version="1.0" encoding="utf-8"?>
<p:tagLst xmlns:p="http://schemas.openxmlformats.org/presentationml/2006/main">
  <p:tag name="AS_UNIQUEID" val="611"/>
</p:tagLst>
</file>

<file path=ppt/tags/tag218.xml><?xml version="1.0" encoding="utf-8"?>
<p:tagLst xmlns:p="http://schemas.openxmlformats.org/presentationml/2006/main">
  <p:tag name="AS_UNIQUEID" val="612"/>
</p:tagLst>
</file>

<file path=ppt/tags/tag219.xml><?xml version="1.0" encoding="utf-8"?>
<p:tagLst xmlns:p="http://schemas.openxmlformats.org/presentationml/2006/main">
  <p:tag name="AS_UNIQUEID" val="613"/>
</p:tagLst>
</file>

<file path=ppt/tags/tag22.xml><?xml version="1.0" encoding="utf-8"?>
<p:tagLst xmlns:p="http://schemas.openxmlformats.org/presentationml/2006/main">
  <p:tag name="AS_UNIQUEID" val="48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614"/>
</p:tagLst>
</file>

<file path=ppt/tags/tag221.xml><?xml version="1.0" encoding="utf-8"?>
<p:tagLst xmlns:p="http://schemas.openxmlformats.org/presentationml/2006/main">
  <p:tag name="AS_UNIQUEID" val="615"/>
</p:tagLst>
</file>

<file path=ppt/tags/tag222.xml><?xml version="1.0" encoding="utf-8"?>
<p:tagLst xmlns:p="http://schemas.openxmlformats.org/presentationml/2006/main">
  <p:tag name="AS_UNIQUEID" val="616"/>
</p:tagLst>
</file>

<file path=ppt/tags/tag223.xml><?xml version="1.0" encoding="utf-8"?>
<p:tagLst xmlns:p="http://schemas.openxmlformats.org/presentationml/2006/main">
  <p:tag name="AS_UNIQUEID" val="617"/>
</p:tagLst>
</file>

<file path=ppt/tags/tag224.xml><?xml version="1.0" encoding="utf-8"?>
<p:tagLst xmlns:p="http://schemas.openxmlformats.org/presentationml/2006/main">
  <p:tag name="AS_UNIQUEID" val="618"/>
</p:tagLst>
</file>

<file path=ppt/tags/tag225.xml><?xml version="1.0" encoding="utf-8"?>
<p:tagLst xmlns:p="http://schemas.openxmlformats.org/presentationml/2006/main">
  <p:tag name="AS_UNIQUEID" val="619"/>
</p:tagLst>
</file>

<file path=ppt/tags/tag226.xml><?xml version="1.0" encoding="utf-8"?>
<p:tagLst xmlns:p="http://schemas.openxmlformats.org/presentationml/2006/main">
  <p:tag name="AS_UNIQUEID" val="620"/>
</p:tagLst>
</file>

<file path=ppt/tags/tag227.xml><?xml version="1.0" encoding="utf-8"?>
<p:tagLst xmlns:p="http://schemas.openxmlformats.org/presentationml/2006/main">
  <p:tag name="AS_UNIQUEID" val="621"/>
</p:tagLst>
</file>

<file path=ppt/tags/tag228.xml><?xml version="1.0" encoding="utf-8"?>
<p:tagLst xmlns:p="http://schemas.openxmlformats.org/presentationml/2006/main">
  <p:tag name="AS_UNIQUEID" val="622"/>
</p:tagLst>
</file>

<file path=ppt/tags/tag229.xml><?xml version="1.0" encoding="utf-8"?>
<p:tagLst xmlns:p="http://schemas.openxmlformats.org/presentationml/2006/main">
  <p:tag name="AS_UNIQUEID" val="623"/>
</p:tagLst>
</file>

<file path=ppt/tags/tag23.xml><?xml version="1.0" encoding="utf-8"?>
<p:tagLst xmlns:p="http://schemas.openxmlformats.org/presentationml/2006/main">
  <p:tag name="AS_UNIQUEID" val="49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624"/>
</p:tagLst>
</file>

<file path=ppt/tags/tag231.xml><?xml version="1.0" encoding="utf-8"?>
<p:tagLst xmlns:p="http://schemas.openxmlformats.org/presentationml/2006/main">
  <p:tag name="AS_UNIQUEID" val="625"/>
</p:tagLst>
</file>

<file path=ppt/tags/tag232.xml><?xml version="1.0" encoding="utf-8"?>
<p:tagLst xmlns:p="http://schemas.openxmlformats.org/presentationml/2006/main">
  <p:tag name="AS_UNIQUEID" val="626"/>
</p:tagLst>
</file>

<file path=ppt/tags/tag233.xml><?xml version="1.0" encoding="utf-8"?>
<p:tagLst xmlns:p="http://schemas.openxmlformats.org/presentationml/2006/main">
  <p:tag name="AS_UNIQUEID" val="627"/>
</p:tagLst>
</file>

<file path=ppt/tags/tag234.xml><?xml version="1.0" encoding="utf-8"?>
<p:tagLst xmlns:p="http://schemas.openxmlformats.org/presentationml/2006/main">
  <p:tag name="AS_UNIQUEID" val="628"/>
</p:tagLst>
</file>

<file path=ppt/tags/tag235.xml><?xml version="1.0" encoding="utf-8"?>
<p:tagLst xmlns:p="http://schemas.openxmlformats.org/presentationml/2006/main">
  <p:tag name="AS_UNIQUEID" val="629"/>
</p:tagLst>
</file>

<file path=ppt/tags/tag236.xml><?xml version="1.0" encoding="utf-8"?>
<p:tagLst xmlns:p="http://schemas.openxmlformats.org/presentationml/2006/main">
  <p:tag name="AS_UNIQUEID" val="630"/>
</p:tagLst>
</file>

<file path=ppt/tags/tag237.xml><?xml version="1.0" encoding="utf-8"?>
<p:tagLst xmlns:p="http://schemas.openxmlformats.org/presentationml/2006/main">
  <p:tag name="AS_UNIQUEID" val="631"/>
</p:tagLst>
</file>

<file path=ppt/tags/tag238.xml><?xml version="1.0" encoding="utf-8"?>
<p:tagLst xmlns:p="http://schemas.openxmlformats.org/presentationml/2006/main">
  <p:tag name="AS_UNIQUEID" val="632"/>
</p:tagLst>
</file>

<file path=ppt/tags/tag239.xml><?xml version="1.0" encoding="utf-8"?>
<p:tagLst xmlns:p="http://schemas.openxmlformats.org/presentationml/2006/main">
  <p:tag name="AS_UNIQUEID" val="633"/>
</p:tagLst>
</file>

<file path=ppt/tags/tag24.xml><?xml version="1.0" encoding="utf-8"?>
<p:tagLst xmlns:p="http://schemas.openxmlformats.org/presentationml/2006/main">
  <p:tag name="AS_UNIQUEID" val="49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634"/>
</p:tagLst>
</file>

<file path=ppt/tags/tag241.xml><?xml version="1.0" encoding="utf-8"?>
<p:tagLst xmlns:p="http://schemas.openxmlformats.org/presentationml/2006/main">
  <p:tag name="AS_UNIQUEID" val="635"/>
</p:tagLst>
</file>

<file path=ppt/tags/tag242.xml><?xml version="1.0" encoding="utf-8"?>
<p:tagLst xmlns:p="http://schemas.openxmlformats.org/presentationml/2006/main">
  <p:tag name="AS_UNIQUEID" val="636"/>
</p:tagLst>
</file>

<file path=ppt/tags/tag243.xml><?xml version="1.0" encoding="utf-8"?>
<p:tagLst xmlns:p="http://schemas.openxmlformats.org/presentationml/2006/main">
  <p:tag name="AS_UNIQUEID" val="637"/>
</p:tagLst>
</file>

<file path=ppt/tags/tag244.xml><?xml version="1.0" encoding="utf-8"?>
<p:tagLst xmlns:p="http://schemas.openxmlformats.org/presentationml/2006/main">
  <p:tag name="AS_UNIQUEID" val="638"/>
</p:tagLst>
</file>

<file path=ppt/tags/tag245.xml><?xml version="1.0" encoding="utf-8"?>
<p:tagLst xmlns:p="http://schemas.openxmlformats.org/presentationml/2006/main">
  <p:tag name="AS_UNIQUEID" val="639"/>
</p:tagLst>
</file>

<file path=ppt/tags/tag246.xml><?xml version="1.0" encoding="utf-8"?>
<p:tagLst xmlns:p="http://schemas.openxmlformats.org/presentationml/2006/main">
  <p:tag name="AS_UNIQUEID" val="640"/>
</p:tagLst>
</file>

<file path=ppt/tags/tag247.xml><?xml version="1.0" encoding="utf-8"?>
<p:tagLst xmlns:p="http://schemas.openxmlformats.org/presentationml/2006/main">
  <p:tag name="AS_UNIQUEID" val="641"/>
</p:tagLst>
</file>

<file path=ppt/tags/tag248.xml><?xml version="1.0" encoding="utf-8"?>
<p:tagLst xmlns:p="http://schemas.openxmlformats.org/presentationml/2006/main">
  <p:tag name="AS_UNIQUEID" val="115"/>
</p:tagLst>
</file>

<file path=ppt/tags/tag249.xml><?xml version="1.0" encoding="utf-8"?>
<p:tagLst xmlns:p="http://schemas.openxmlformats.org/presentationml/2006/main">
  <p:tag name="AS_UNIQUEID" val="116"/>
</p:tagLst>
</file>

<file path=ppt/tags/tag25.xml><?xml version="1.0" encoding="utf-8"?>
<p:tagLst xmlns:p="http://schemas.openxmlformats.org/presentationml/2006/main">
  <p:tag name="AS_UNIQUEID" val="49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642"/>
</p:tagLst>
</file>

<file path=ppt/tags/tag251.xml><?xml version="1.0" encoding="utf-8"?>
<p:tagLst xmlns:p="http://schemas.openxmlformats.org/presentationml/2006/main">
  <p:tag name="AS_UNIQUEID" val="643"/>
</p:tagLst>
</file>

<file path=ppt/tags/tag252.xml><?xml version="1.0" encoding="utf-8"?>
<p:tagLst xmlns:p="http://schemas.openxmlformats.org/presentationml/2006/main">
  <p:tag name="AS_UNIQUEID" val="644"/>
</p:tagLst>
</file>

<file path=ppt/tags/tag253.xml><?xml version="1.0" encoding="utf-8"?>
<p:tagLst xmlns:p="http://schemas.openxmlformats.org/presentationml/2006/main">
  <p:tag name="AS_UNIQUEID" val="645"/>
</p:tagLst>
</file>

<file path=ppt/tags/tag254.xml><?xml version="1.0" encoding="utf-8"?>
<p:tagLst xmlns:p="http://schemas.openxmlformats.org/presentationml/2006/main">
  <p:tag name="AS_UNIQUEID" val="646"/>
</p:tagLst>
</file>

<file path=ppt/tags/tag255.xml><?xml version="1.0" encoding="utf-8"?>
<p:tagLst xmlns:p="http://schemas.openxmlformats.org/presentationml/2006/main">
  <p:tag name="AS_UNIQUEID" val="647"/>
</p:tagLst>
</file>

<file path=ppt/tags/tag256.xml><?xml version="1.0" encoding="utf-8"?>
<p:tagLst xmlns:p="http://schemas.openxmlformats.org/presentationml/2006/main">
  <p:tag name="AS_UNIQUEID" val="648"/>
</p:tagLst>
</file>

<file path=ppt/tags/tag257.xml><?xml version="1.0" encoding="utf-8"?>
<p:tagLst xmlns:p="http://schemas.openxmlformats.org/presentationml/2006/main">
  <p:tag name="AS_UNIQUEID" val="649"/>
</p:tagLst>
</file>

<file path=ppt/tags/tag258.xml><?xml version="1.0" encoding="utf-8"?>
<p:tagLst xmlns:p="http://schemas.openxmlformats.org/presentationml/2006/main">
  <p:tag name="AS_UNIQUEID" val="650"/>
</p:tagLst>
</file>

<file path=ppt/tags/tag259.xml><?xml version="1.0" encoding="utf-8"?>
<p:tagLst xmlns:p="http://schemas.openxmlformats.org/presentationml/2006/main">
  <p:tag name="AS_UNIQUEID" val="651"/>
</p:tagLst>
</file>

<file path=ppt/tags/tag26.xml><?xml version="1.0" encoding="utf-8"?>
<p:tagLst xmlns:p="http://schemas.openxmlformats.org/presentationml/2006/main">
  <p:tag name="AS_UNIQUEID" val="493"/>
</p:tagLst>
</file>

<file path=ppt/tags/tag260.xml><?xml version="1.0" encoding="utf-8"?>
<p:tagLst xmlns:p="http://schemas.openxmlformats.org/presentationml/2006/main">
  <p:tag name="AS_UNIQUEID" val="652"/>
</p:tagLst>
</file>

<file path=ppt/tags/tag261.xml><?xml version="1.0" encoding="utf-8"?>
<p:tagLst xmlns:p="http://schemas.openxmlformats.org/presentationml/2006/main">
  <p:tag name="AS_UNIQUEID" val="653"/>
</p:tagLst>
</file>

<file path=ppt/tags/tag262.xml><?xml version="1.0" encoding="utf-8"?>
<p:tagLst xmlns:p="http://schemas.openxmlformats.org/presentationml/2006/main">
  <p:tag name="AS_UNIQUEID" val="654"/>
</p:tagLst>
</file>

<file path=ppt/tags/tag263.xml><?xml version="1.0" encoding="utf-8"?>
<p:tagLst xmlns:p="http://schemas.openxmlformats.org/presentationml/2006/main">
  <p:tag name="AS_UNIQUEID" val="655"/>
</p:tagLst>
</file>

<file path=ppt/tags/tag264.xml><?xml version="1.0" encoding="utf-8"?>
<p:tagLst xmlns:p="http://schemas.openxmlformats.org/presentationml/2006/main">
  <p:tag name="AS_UNIQUEID" val="656"/>
</p:tagLst>
</file>

<file path=ppt/tags/tag265.xml><?xml version="1.0" encoding="utf-8"?>
<p:tagLst xmlns:p="http://schemas.openxmlformats.org/presentationml/2006/main">
  <p:tag name="AS_UNIQUEID" val="657"/>
</p:tagLst>
</file>

<file path=ppt/tags/tag266.xml><?xml version="1.0" encoding="utf-8"?>
<p:tagLst xmlns:p="http://schemas.openxmlformats.org/presentationml/2006/main">
  <p:tag name="AS_UNIQUEID" val="658"/>
</p:tagLst>
</file>

<file path=ppt/tags/tag267.xml><?xml version="1.0" encoding="utf-8"?>
<p:tagLst xmlns:p="http://schemas.openxmlformats.org/presentationml/2006/main">
  <p:tag name="AS_UNIQUEID" val="659"/>
</p:tagLst>
</file>

<file path=ppt/tags/tag268.xml><?xml version="1.0" encoding="utf-8"?>
<p:tagLst xmlns:p="http://schemas.openxmlformats.org/presentationml/2006/main">
  <p:tag name="AS_UNIQUEID" val="660"/>
</p:tagLst>
</file>

<file path=ppt/tags/tag269.xml><?xml version="1.0" encoding="utf-8"?>
<p:tagLst xmlns:p="http://schemas.openxmlformats.org/presentationml/2006/main">
  <p:tag name="AS_UNIQUEID" val="661"/>
</p:tagLst>
</file>

<file path=ppt/tags/tag27.xml><?xml version="1.0" encoding="utf-8"?>
<p:tagLst xmlns:p="http://schemas.openxmlformats.org/presentationml/2006/main">
  <p:tag name="AS_UNIQUEID" val="49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662"/>
</p:tagLst>
</file>

<file path=ppt/tags/tag271.xml><?xml version="1.0" encoding="utf-8"?>
<p:tagLst xmlns:p="http://schemas.openxmlformats.org/presentationml/2006/main">
  <p:tag name="AS_UNIQUEID" val="663"/>
</p:tagLst>
</file>

<file path=ppt/tags/tag272.xml><?xml version="1.0" encoding="utf-8"?>
<p:tagLst xmlns:p="http://schemas.openxmlformats.org/presentationml/2006/main">
  <p:tag name="AS_UNIQUEID" val="664"/>
</p:tagLst>
</file>

<file path=ppt/tags/tag273.xml><?xml version="1.0" encoding="utf-8"?>
<p:tagLst xmlns:p="http://schemas.openxmlformats.org/presentationml/2006/main">
  <p:tag name="AS_UNIQUEID" val="665"/>
</p:tagLst>
</file>

<file path=ppt/tags/tag274.xml><?xml version="1.0" encoding="utf-8"?>
<p:tagLst xmlns:p="http://schemas.openxmlformats.org/presentationml/2006/main">
  <p:tag name="AS_UNIQUEID" val="666"/>
</p:tagLst>
</file>

<file path=ppt/tags/tag275.xml><?xml version="1.0" encoding="utf-8"?>
<p:tagLst xmlns:p="http://schemas.openxmlformats.org/presentationml/2006/main">
  <p:tag name="AS_UNIQUEID" val="667"/>
</p:tagLst>
</file>

<file path=ppt/tags/tag276.xml><?xml version="1.0" encoding="utf-8"?>
<p:tagLst xmlns:p="http://schemas.openxmlformats.org/presentationml/2006/main">
  <p:tag name="AS_UNIQUEID" val="668"/>
</p:tagLst>
</file>

<file path=ppt/tags/tag277.xml><?xml version="1.0" encoding="utf-8"?>
<p:tagLst xmlns:p="http://schemas.openxmlformats.org/presentationml/2006/main">
  <p:tag name="AS_UNIQUEID" val="669"/>
</p:tagLst>
</file>

<file path=ppt/tags/tag278.xml><?xml version="1.0" encoding="utf-8"?>
<p:tagLst xmlns:p="http://schemas.openxmlformats.org/presentationml/2006/main">
  <p:tag name="AS_UNIQUEID" val="670"/>
</p:tagLst>
</file>

<file path=ppt/tags/tag279.xml><?xml version="1.0" encoding="utf-8"?>
<p:tagLst xmlns:p="http://schemas.openxmlformats.org/presentationml/2006/main">
  <p:tag name="AS_UNIQUEID" val="671"/>
  <p:tag name="KSO_WM_UNIT_TABLE_BEAUTIFY" val="smartTable{315e11fe-9fd1-45b4-b635-3ff96b893628}"/>
  <p:tag name="TABLE_ENDDRAG_ORIGIN_RECT" val="778*327"/>
  <p:tag name="TABLE_ENDDRAG_RECT" val="119*117*778*327"/>
</p:tagLst>
</file>

<file path=ppt/tags/tag28.xml><?xml version="1.0" encoding="utf-8"?>
<p:tagLst xmlns:p="http://schemas.openxmlformats.org/presentationml/2006/main">
  <p:tag name="AS_UNIQUEID" val="49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672"/>
</p:tagLst>
</file>

<file path=ppt/tags/tag281.xml><?xml version="1.0" encoding="utf-8"?>
<p:tagLst xmlns:p="http://schemas.openxmlformats.org/presentationml/2006/main">
  <p:tag name="AS_UNIQUEID" val="673"/>
</p:tagLst>
</file>

<file path=ppt/tags/tag282.xml><?xml version="1.0" encoding="utf-8"?>
<p:tagLst xmlns:p="http://schemas.openxmlformats.org/presentationml/2006/main">
  <p:tag name="AS_UNIQUEID" val="674"/>
</p:tagLst>
</file>

<file path=ppt/tags/tag283.xml><?xml version="1.0" encoding="utf-8"?>
<p:tagLst xmlns:p="http://schemas.openxmlformats.org/presentationml/2006/main">
  <p:tag name="AS_UNIQUEID" val="675"/>
</p:tagLst>
</file>

<file path=ppt/tags/tag284.xml><?xml version="1.0" encoding="utf-8"?>
<p:tagLst xmlns:p="http://schemas.openxmlformats.org/presentationml/2006/main">
  <p:tag name="AS_UNIQUEID" val="676"/>
</p:tagLst>
</file>

<file path=ppt/tags/tag285.xml><?xml version="1.0" encoding="utf-8"?>
<p:tagLst xmlns:p="http://schemas.openxmlformats.org/presentationml/2006/main">
  <p:tag name="AS_UNIQUEID" val="677"/>
</p:tagLst>
</file>

<file path=ppt/tags/tag286.xml><?xml version="1.0" encoding="utf-8"?>
<p:tagLst xmlns:p="http://schemas.openxmlformats.org/presentationml/2006/main">
  <p:tag name="AS_UNIQUEID" val="678"/>
</p:tagLst>
</file>

<file path=ppt/tags/tag287.xml><?xml version="1.0" encoding="utf-8"?>
<p:tagLst xmlns:p="http://schemas.openxmlformats.org/presentationml/2006/main">
  <p:tag name="AS_UNIQUEID" val="679"/>
</p:tagLst>
</file>

<file path=ppt/tags/tag288.xml><?xml version="1.0" encoding="utf-8"?>
<p:tagLst xmlns:p="http://schemas.openxmlformats.org/presentationml/2006/main">
  <p:tag name="AS_UNIQUEID" val="680"/>
</p:tagLst>
</file>

<file path=ppt/tags/tag289.xml><?xml version="1.0" encoding="utf-8"?>
<p:tagLst xmlns:p="http://schemas.openxmlformats.org/presentationml/2006/main">
  <p:tag name="AS_UNIQUEID" val="681"/>
</p:tagLst>
</file>

<file path=ppt/tags/tag29.xml><?xml version="1.0" encoding="utf-8"?>
<p:tagLst xmlns:p="http://schemas.openxmlformats.org/presentationml/2006/main">
  <p:tag name="AS_UNIQUEID" val="49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682"/>
</p:tagLst>
</file>

<file path=ppt/tags/tag291.xml><?xml version="1.0" encoding="utf-8"?>
<p:tagLst xmlns:p="http://schemas.openxmlformats.org/presentationml/2006/main">
  <p:tag name="AS_UNIQUEID" val="683"/>
</p:tagLst>
</file>

<file path=ppt/tags/tag292.xml><?xml version="1.0" encoding="utf-8"?>
<p:tagLst xmlns:p="http://schemas.openxmlformats.org/presentationml/2006/main">
  <p:tag name="AS_UNIQUEID" val="684"/>
</p:tagLst>
</file>

<file path=ppt/tags/tag293.xml><?xml version="1.0" encoding="utf-8"?>
<p:tagLst xmlns:p="http://schemas.openxmlformats.org/presentationml/2006/main">
  <p:tag name="AS_UNIQUEID" val="685"/>
</p:tagLst>
</file>

<file path=ppt/tags/tag294.xml><?xml version="1.0" encoding="utf-8"?>
<p:tagLst xmlns:p="http://schemas.openxmlformats.org/presentationml/2006/main">
  <p:tag name="AS_UNIQUEID" val="686"/>
</p:tagLst>
</file>

<file path=ppt/tags/tag295.xml><?xml version="1.0" encoding="utf-8"?>
<p:tagLst xmlns:p="http://schemas.openxmlformats.org/presentationml/2006/main">
  <p:tag name="AS_UNIQUEID" val="687"/>
</p:tagLst>
</file>

<file path=ppt/tags/tag296.xml><?xml version="1.0" encoding="utf-8"?>
<p:tagLst xmlns:p="http://schemas.openxmlformats.org/presentationml/2006/main">
  <p:tag name="AS_UNIQUEID" val="688"/>
</p:tagLst>
</file>

<file path=ppt/tags/tag297.xml><?xml version="1.0" encoding="utf-8"?>
<p:tagLst xmlns:p="http://schemas.openxmlformats.org/presentationml/2006/main">
  <p:tag name="AS_UNIQUEID" val="689"/>
</p:tagLst>
</file>

<file path=ppt/tags/tag298.xml><?xml version="1.0" encoding="utf-8"?>
<p:tagLst xmlns:p="http://schemas.openxmlformats.org/presentationml/2006/main">
  <p:tag name="AS_UNIQUEID" val="690"/>
</p:tagLst>
</file>

<file path=ppt/tags/tag299.xml><?xml version="1.0" encoding="utf-8"?>
<p:tagLst xmlns:p="http://schemas.openxmlformats.org/presentationml/2006/main">
  <p:tag name="AS_UNIQUEID" val="691"/>
</p:tagLst>
</file>

<file path=ppt/tags/tag3.xml><?xml version="1.0" encoding="utf-8"?>
<p:tagLst xmlns:p="http://schemas.openxmlformats.org/presentationml/2006/main">
  <p:tag name="AS_UNIQUEID" val="47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49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692"/>
</p:tagLst>
</file>

<file path=ppt/tags/tag301.xml><?xml version="1.0" encoding="utf-8"?>
<p:tagLst xmlns:p="http://schemas.openxmlformats.org/presentationml/2006/main">
  <p:tag name="AS_UNIQUEID" val="693"/>
</p:tagLst>
</file>

<file path=ppt/tags/tag302.xml><?xml version="1.0" encoding="utf-8"?>
<p:tagLst xmlns:p="http://schemas.openxmlformats.org/presentationml/2006/main">
  <p:tag name="AS_UNIQUEID" val="694"/>
</p:tagLst>
</file>

<file path=ppt/tags/tag303.xml><?xml version="1.0" encoding="utf-8"?>
<p:tagLst xmlns:p="http://schemas.openxmlformats.org/presentationml/2006/main">
  <p:tag name="AS_UNIQUEID" val="695"/>
</p:tagLst>
</file>

<file path=ppt/tags/tag304.xml><?xml version="1.0" encoding="utf-8"?>
<p:tagLst xmlns:p="http://schemas.openxmlformats.org/presentationml/2006/main">
  <p:tag name="AS_UNIQUEID" val="696"/>
</p:tagLst>
</file>

<file path=ppt/tags/tag305.xml><?xml version="1.0" encoding="utf-8"?>
<p:tagLst xmlns:p="http://schemas.openxmlformats.org/presentationml/2006/main">
  <p:tag name="AS_UNIQUEID" val="697"/>
</p:tagLst>
</file>

<file path=ppt/tags/tag306.xml><?xml version="1.0" encoding="utf-8"?>
<p:tagLst xmlns:p="http://schemas.openxmlformats.org/presentationml/2006/main">
  <p:tag name="AS_UNIQUEID" val="698"/>
</p:tagLst>
</file>

<file path=ppt/tags/tag307.xml><?xml version="1.0" encoding="utf-8"?>
<p:tagLst xmlns:p="http://schemas.openxmlformats.org/presentationml/2006/main">
  <p:tag name="AS_UNIQUEID" val="699"/>
</p:tagLst>
</file>

<file path=ppt/tags/tag308.xml><?xml version="1.0" encoding="utf-8"?>
<p:tagLst xmlns:p="http://schemas.openxmlformats.org/presentationml/2006/main">
  <p:tag name="AS_UNIQUEID" val="700"/>
</p:tagLst>
</file>

<file path=ppt/tags/tag309.xml><?xml version="1.0" encoding="utf-8"?>
<p:tagLst xmlns:p="http://schemas.openxmlformats.org/presentationml/2006/main">
  <p:tag name="AS_UNIQUEID" val="701"/>
</p:tagLst>
</file>

<file path=ppt/tags/tag31.xml><?xml version="1.0" encoding="utf-8"?>
<p:tagLst xmlns:p="http://schemas.openxmlformats.org/presentationml/2006/main">
  <p:tag name="AS_UNIQUEID" val="49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702"/>
</p:tagLst>
</file>

<file path=ppt/tags/tag311.xml><?xml version="1.0" encoding="utf-8"?>
<p:tagLst xmlns:p="http://schemas.openxmlformats.org/presentationml/2006/main">
  <p:tag name="AS_UNIQUEID" val="703"/>
</p:tagLst>
</file>

<file path=ppt/tags/tag312.xml><?xml version="1.0" encoding="utf-8"?>
<p:tagLst xmlns:p="http://schemas.openxmlformats.org/presentationml/2006/main">
  <p:tag name="AS_UNIQUEID" val="704"/>
</p:tagLst>
</file>

<file path=ppt/tags/tag313.xml><?xml version="1.0" encoding="utf-8"?>
<p:tagLst xmlns:p="http://schemas.openxmlformats.org/presentationml/2006/main">
  <p:tag name="AS_UNIQUEID" val="705"/>
</p:tagLst>
</file>

<file path=ppt/tags/tag314.xml><?xml version="1.0" encoding="utf-8"?>
<p:tagLst xmlns:p="http://schemas.openxmlformats.org/presentationml/2006/main">
  <p:tag name="AS_UNIQUEID" val="706"/>
</p:tagLst>
</file>

<file path=ppt/tags/tag315.xml><?xml version="1.0" encoding="utf-8"?>
<p:tagLst xmlns:p="http://schemas.openxmlformats.org/presentationml/2006/main">
  <p:tag name="AS_UNIQUEID" val="707"/>
</p:tagLst>
</file>

<file path=ppt/tags/tag316.xml><?xml version="1.0" encoding="utf-8"?>
<p:tagLst xmlns:p="http://schemas.openxmlformats.org/presentationml/2006/main">
  <p:tag name="AS_UNIQUEID" val="708"/>
</p:tagLst>
</file>

<file path=ppt/tags/tag317.xml><?xml version="1.0" encoding="utf-8"?>
<p:tagLst xmlns:p="http://schemas.openxmlformats.org/presentationml/2006/main">
  <p:tag name="AS_UNIQUEID" val="709"/>
</p:tagLst>
</file>

<file path=ppt/tags/tag318.xml><?xml version="1.0" encoding="utf-8"?>
<p:tagLst xmlns:p="http://schemas.openxmlformats.org/presentationml/2006/main">
  <p:tag name="AS_UNIQUEID" val="710"/>
</p:tagLst>
</file>

<file path=ppt/tags/tag319.xml><?xml version="1.0" encoding="utf-8"?>
<p:tagLst xmlns:p="http://schemas.openxmlformats.org/presentationml/2006/main">
  <p:tag name="AS_UNIQUEID" val="711"/>
</p:tagLst>
</file>

<file path=ppt/tags/tag32.xml><?xml version="1.0" encoding="utf-8"?>
<p:tagLst xmlns:p="http://schemas.openxmlformats.org/presentationml/2006/main">
  <p:tag name="AS_UNIQUEID" val="49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712"/>
</p:tagLst>
</file>

<file path=ppt/tags/tag321.xml><?xml version="1.0" encoding="utf-8"?>
<p:tagLst xmlns:p="http://schemas.openxmlformats.org/presentationml/2006/main">
  <p:tag name="AS_UNIQUEID" val="713"/>
</p:tagLst>
</file>

<file path=ppt/tags/tag322.xml><?xml version="1.0" encoding="utf-8"?>
<p:tagLst xmlns:p="http://schemas.openxmlformats.org/presentationml/2006/main">
  <p:tag name="AS_UNIQUEID" val="714"/>
</p:tagLst>
</file>

<file path=ppt/tags/tag323.xml><?xml version="1.0" encoding="utf-8"?>
<p:tagLst xmlns:p="http://schemas.openxmlformats.org/presentationml/2006/main">
  <p:tag name="AS_UNIQUEID" val="715"/>
</p:tagLst>
</file>

<file path=ppt/tags/tag324.xml><?xml version="1.0" encoding="utf-8"?>
<p:tagLst xmlns:p="http://schemas.openxmlformats.org/presentationml/2006/main">
  <p:tag name="AS_UNIQUEID" val="716"/>
</p:tagLst>
</file>

<file path=ppt/tags/tag325.xml><?xml version="1.0" encoding="utf-8"?>
<p:tagLst xmlns:p="http://schemas.openxmlformats.org/presentationml/2006/main">
  <p:tag name="AS_UNIQUEID" val="717"/>
</p:tagLst>
</file>

<file path=ppt/tags/tag326.xml><?xml version="1.0" encoding="utf-8"?>
<p:tagLst xmlns:p="http://schemas.openxmlformats.org/presentationml/2006/main">
  <p:tag name="AS_UNIQUEID" val="718"/>
</p:tagLst>
</file>

<file path=ppt/tags/tag327.xml><?xml version="1.0" encoding="utf-8"?>
<p:tagLst xmlns:p="http://schemas.openxmlformats.org/presentationml/2006/main">
  <p:tag name="AS_UNIQUEID" val="719"/>
</p:tagLst>
</file>

<file path=ppt/tags/tag328.xml><?xml version="1.0" encoding="utf-8"?>
<p:tagLst xmlns:p="http://schemas.openxmlformats.org/presentationml/2006/main">
  <p:tag name="AS_UNIQUEID" val="720"/>
</p:tagLst>
</file>

<file path=ppt/tags/tag329.xml><?xml version="1.0" encoding="utf-8"?>
<p:tagLst xmlns:p="http://schemas.openxmlformats.org/presentationml/2006/main">
  <p:tag name="AS_UNIQUEID" val="721"/>
</p:tagLst>
</file>

<file path=ppt/tags/tag33.xml><?xml version="1.0" encoding="utf-8"?>
<p:tagLst xmlns:p="http://schemas.openxmlformats.org/presentationml/2006/main">
  <p:tag name="AS_UNIQUEID" val="50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722"/>
</p:tagLst>
</file>

<file path=ppt/tags/tag331.xml><?xml version="1.0" encoding="utf-8"?>
<p:tagLst xmlns:p="http://schemas.openxmlformats.org/presentationml/2006/main">
  <p:tag name="AS_UNIQUEID" val="723"/>
</p:tagLst>
</file>

<file path=ppt/tags/tag332.xml><?xml version="1.0" encoding="utf-8"?>
<p:tagLst xmlns:p="http://schemas.openxmlformats.org/presentationml/2006/main">
  <p:tag name="AS_UNIQUEID" val="724"/>
</p:tagLst>
</file>

<file path=ppt/tags/tag333.xml><?xml version="1.0" encoding="utf-8"?>
<p:tagLst xmlns:p="http://schemas.openxmlformats.org/presentationml/2006/main">
  <p:tag name="AS_UNIQUEID" val="725"/>
</p:tagLst>
</file>

<file path=ppt/tags/tag334.xml><?xml version="1.0" encoding="utf-8"?>
<p:tagLst xmlns:p="http://schemas.openxmlformats.org/presentationml/2006/main">
  <p:tag name="AS_UNIQUEID" val="726"/>
</p:tagLst>
</file>

<file path=ppt/tags/tag335.xml><?xml version="1.0" encoding="utf-8"?>
<p:tagLst xmlns:p="http://schemas.openxmlformats.org/presentationml/2006/main">
  <p:tag name="AS_UNIQUEID" val="727"/>
</p:tagLst>
</file>

<file path=ppt/tags/tag336.xml><?xml version="1.0" encoding="utf-8"?>
<p:tagLst xmlns:p="http://schemas.openxmlformats.org/presentationml/2006/main">
  <p:tag name="AS_UNIQUEID" val="728"/>
</p:tagLst>
</file>

<file path=ppt/tags/tag337.xml><?xml version="1.0" encoding="utf-8"?>
<p:tagLst xmlns:p="http://schemas.openxmlformats.org/presentationml/2006/main">
  <p:tag name="AS_UNIQUEID" val="729"/>
</p:tagLst>
</file>

<file path=ppt/tags/tag338.xml><?xml version="1.0" encoding="utf-8"?>
<p:tagLst xmlns:p="http://schemas.openxmlformats.org/presentationml/2006/main">
  <p:tag name="AS_UNIQUEID" val="730"/>
</p:tagLst>
</file>

<file path=ppt/tags/tag339.xml><?xml version="1.0" encoding="utf-8"?>
<p:tagLst xmlns:p="http://schemas.openxmlformats.org/presentationml/2006/main">
  <p:tag name="AS_UNIQUEID" val="731"/>
</p:tagLst>
</file>

<file path=ppt/tags/tag34.xml><?xml version="1.0" encoding="utf-8"?>
<p:tagLst xmlns:p="http://schemas.openxmlformats.org/presentationml/2006/main">
  <p:tag name="AS_UNIQUEID" val="50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732"/>
</p:tagLst>
</file>

<file path=ppt/tags/tag341.xml><?xml version="1.0" encoding="utf-8"?>
<p:tagLst xmlns:p="http://schemas.openxmlformats.org/presentationml/2006/main">
  <p:tag name="AS_UNIQUEID" val="733"/>
</p:tagLst>
</file>

<file path=ppt/tags/tag342.xml><?xml version="1.0" encoding="utf-8"?>
<p:tagLst xmlns:p="http://schemas.openxmlformats.org/presentationml/2006/main">
  <p:tag name="AS_UNIQUEID" val="734"/>
</p:tagLst>
</file>

<file path=ppt/tags/tag343.xml><?xml version="1.0" encoding="utf-8"?>
<p:tagLst xmlns:p="http://schemas.openxmlformats.org/presentationml/2006/main">
  <p:tag name="AS_UNIQUEID" val="735"/>
</p:tagLst>
</file>

<file path=ppt/tags/tag344.xml><?xml version="1.0" encoding="utf-8"?>
<p:tagLst xmlns:p="http://schemas.openxmlformats.org/presentationml/2006/main">
  <p:tag name="AS_UNIQUEID" val="736"/>
</p:tagLst>
</file>

<file path=ppt/tags/tag345.xml><?xml version="1.0" encoding="utf-8"?>
<p:tagLst xmlns:p="http://schemas.openxmlformats.org/presentationml/2006/main">
  <p:tag name="AS_UNIQUEID" val="737"/>
</p:tagLst>
</file>

<file path=ppt/tags/tag346.xml><?xml version="1.0" encoding="utf-8"?>
<p:tagLst xmlns:p="http://schemas.openxmlformats.org/presentationml/2006/main">
  <p:tag name="AS_UNIQUEID" val="738"/>
</p:tagLst>
</file>

<file path=ppt/tags/tag347.xml><?xml version="1.0" encoding="utf-8"?>
<p:tagLst xmlns:p="http://schemas.openxmlformats.org/presentationml/2006/main">
  <p:tag name="AS_UNIQUEID" val="739"/>
</p:tagLst>
</file>

<file path=ppt/tags/tag348.xml><?xml version="1.0" encoding="utf-8"?>
<p:tagLst xmlns:p="http://schemas.openxmlformats.org/presentationml/2006/main">
  <p:tag name="AS_UNIQUEID" val="740"/>
</p:tagLst>
</file>

<file path=ppt/tags/tag349.xml><?xml version="1.0" encoding="utf-8"?>
<p:tagLst xmlns:p="http://schemas.openxmlformats.org/presentationml/2006/main">
  <p:tag name="AS_UNIQUEID" val="741"/>
</p:tagLst>
</file>

<file path=ppt/tags/tag35.xml><?xml version="1.0" encoding="utf-8"?>
<p:tagLst xmlns:p="http://schemas.openxmlformats.org/presentationml/2006/main">
  <p:tag name="AS_UNIQUEID" val="502"/>
</p:tagLst>
</file>

<file path=ppt/tags/tag350.xml><?xml version="1.0" encoding="utf-8"?>
<p:tagLst xmlns:p="http://schemas.openxmlformats.org/presentationml/2006/main">
  <p:tag name="AS_UNIQUEID" val="742"/>
</p:tagLst>
</file>

<file path=ppt/tags/tag351.xml><?xml version="1.0" encoding="utf-8"?>
<p:tagLst xmlns:p="http://schemas.openxmlformats.org/presentationml/2006/main">
  <p:tag name="AS_UNIQUEID" val="743"/>
</p:tagLst>
</file>

<file path=ppt/tags/tag352.xml><?xml version="1.0" encoding="utf-8"?>
<p:tagLst xmlns:p="http://schemas.openxmlformats.org/presentationml/2006/main">
  <p:tag name="AS_UNIQUEID" val="744"/>
</p:tagLst>
</file>

<file path=ppt/tags/tag353.xml><?xml version="1.0" encoding="utf-8"?>
<p:tagLst xmlns:p="http://schemas.openxmlformats.org/presentationml/2006/main">
  <p:tag name="AS_UNIQUEID" val="745"/>
</p:tagLst>
</file>

<file path=ppt/tags/tag354.xml><?xml version="1.0" encoding="utf-8"?>
<p:tagLst xmlns:p="http://schemas.openxmlformats.org/presentationml/2006/main">
  <p:tag name="AS_UNIQUEID" val="746"/>
</p:tagLst>
</file>

<file path=ppt/tags/tag355.xml><?xml version="1.0" encoding="utf-8"?>
<p:tagLst xmlns:p="http://schemas.openxmlformats.org/presentationml/2006/main">
  <p:tag name="AS_UNIQUEID" val="747"/>
</p:tagLst>
</file>

<file path=ppt/tags/tag356.xml><?xml version="1.0" encoding="utf-8"?>
<p:tagLst xmlns:p="http://schemas.openxmlformats.org/presentationml/2006/main">
  <p:tag name="AS_UNIQUEID" val="748"/>
</p:tagLst>
</file>

<file path=ppt/tags/tag357.xml><?xml version="1.0" encoding="utf-8"?>
<p:tagLst xmlns:p="http://schemas.openxmlformats.org/presentationml/2006/main">
  <p:tag name="AS_UNIQUEID" val="749"/>
</p:tagLst>
</file>

<file path=ppt/tags/tag358.xml><?xml version="1.0" encoding="utf-8"?>
<p:tagLst xmlns:p="http://schemas.openxmlformats.org/presentationml/2006/main">
  <p:tag name="AS_UNIQUEID" val="750"/>
</p:tagLst>
</file>

<file path=ppt/tags/tag359.xml><?xml version="1.0" encoding="utf-8"?>
<p:tagLst xmlns:p="http://schemas.openxmlformats.org/presentationml/2006/main">
  <p:tag name="AS_UNIQUEID" val="751"/>
</p:tagLst>
</file>

<file path=ppt/tags/tag36.xml><?xml version="1.0" encoding="utf-8"?>
<p:tagLst xmlns:p="http://schemas.openxmlformats.org/presentationml/2006/main">
  <p:tag name="AS_UNIQUEID" val="50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752"/>
</p:tagLst>
</file>

<file path=ppt/tags/tag361.xml><?xml version="1.0" encoding="utf-8"?>
<p:tagLst xmlns:p="http://schemas.openxmlformats.org/presentationml/2006/main">
  <p:tag name="AS_UNIQUEID" val="753"/>
</p:tagLst>
</file>

<file path=ppt/tags/tag362.xml><?xml version="1.0" encoding="utf-8"?>
<p:tagLst xmlns:p="http://schemas.openxmlformats.org/presentationml/2006/main">
  <p:tag name="AS_UNIQUEID" val="754"/>
</p:tagLst>
</file>

<file path=ppt/tags/tag363.xml><?xml version="1.0" encoding="utf-8"?>
<p:tagLst xmlns:p="http://schemas.openxmlformats.org/presentationml/2006/main">
  <p:tag name="AS_UNIQUEID" val="755"/>
</p:tagLst>
</file>

<file path=ppt/tags/tag364.xml><?xml version="1.0" encoding="utf-8"?>
<p:tagLst xmlns:p="http://schemas.openxmlformats.org/presentationml/2006/main">
  <p:tag name="AS_UNIQUEID" val="756"/>
</p:tagLst>
</file>

<file path=ppt/tags/tag365.xml><?xml version="1.0" encoding="utf-8"?>
<p:tagLst xmlns:p="http://schemas.openxmlformats.org/presentationml/2006/main">
  <p:tag name="AS_UNIQUEID" val="757"/>
</p:tagLst>
</file>

<file path=ppt/tags/tag366.xml><?xml version="1.0" encoding="utf-8"?>
<p:tagLst xmlns:p="http://schemas.openxmlformats.org/presentationml/2006/main">
  <p:tag name="AS_UNIQUEID" val="758"/>
</p:tagLst>
</file>

<file path=ppt/tags/tag367.xml><?xml version="1.0" encoding="utf-8"?>
<p:tagLst xmlns:p="http://schemas.openxmlformats.org/presentationml/2006/main">
  <p:tag name="AS_UNIQUEID" val="759"/>
</p:tagLst>
</file>

<file path=ppt/tags/tag368.xml><?xml version="1.0" encoding="utf-8"?>
<p:tagLst xmlns:p="http://schemas.openxmlformats.org/presentationml/2006/main">
  <p:tag name="AS_UNIQUEID" val="760"/>
</p:tagLst>
</file>

<file path=ppt/tags/tag369.xml><?xml version="1.0" encoding="utf-8"?>
<p:tagLst xmlns:p="http://schemas.openxmlformats.org/presentationml/2006/main">
  <p:tag name="AS_UNIQUEID" val="761"/>
</p:tagLst>
</file>

<file path=ppt/tags/tag37.xml><?xml version="1.0" encoding="utf-8"?>
<p:tagLst xmlns:p="http://schemas.openxmlformats.org/presentationml/2006/main">
  <p:tag name="AS_UNIQUEID" val="50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762"/>
</p:tagLst>
</file>

<file path=ppt/tags/tag371.xml><?xml version="1.0" encoding="utf-8"?>
<p:tagLst xmlns:p="http://schemas.openxmlformats.org/presentationml/2006/main">
  <p:tag name="AS_UNIQUEID" val="763"/>
</p:tagLst>
</file>

<file path=ppt/tags/tag372.xml><?xml version="1.0" encoding="utf-8"?>
<p:tagLst xmlns:p="http://schemas.openxmlformats.org/presentationml/2006/main">
  <p:tag name="AS_UNIQUEID" val="764"/>
</p:tagLst>
</file>

<file path=ppt/tags/tag373.xml><?xml version="1.0" encoding="utf-8"?>
<p:tagLst xmlns:p="http://schemas.openxmlformats.org/presentationml/2006/main">
  <p:tag name="AS_UNIQUEID" val="765"/>
</p:tagLst>
</file>

<file path=ppt/tags/tag374.xml><?xml version="1.0" encoding="utf-8"?>
<p:tagLst xmlns:p="http://schemas.openxmlformats.org/presentationml/2006/main">
  <p:tag name="AS_UNIQUEID" val="766"/>
</p:tagLst>
</file>

<file path=ppt/tags/tag375.xml><?xml version="1.0" encoding="utf-8"?>
<p:tagLst xmlns:p="http://schemas.openxmlformats.org/presentationml/2006/main">
  <p:tag name="AS_UNIQUEID" val="767"/>
</p:tagLst>
</file>

<file path=ppt/tags/tag376.xml><?xml version="1.0" encoding="utf-8"?>
<p:tagLst xmlns:p="http://schemas.openxmlformats.org/presentationml/2006/main">
  <p:tag name="AS_UNIQUEID" val="768"/>
</p:tagLst>
</file>

<file path=ppt/tags/tag377.xml><?xml version="1.0" encoding="utf-8"?>
<p:tagLst xmlns:p="http://schemas.openxmlformats.org/presentationml/2006/main">
  <p:tag name="AS_UNIQUEID" val="769"/>
</p:tagLst>
</file>

<file path=ppt/tags/tag378.xml><?xml version="1.0" encoding="utf-8"?>
<p:tagLst xmlns:p="http://schemas.openxmlformats.org/presentationml/2006/main">
  <p:tag name="AS_UNIQUEID" val="770"/>
</p:tagLst>
</file>

<file path=ppt/tags/tag379.xml><?xml version="1.0" encoding="utf-8"?>
<p:tagLst xmlns:p="http://schemas.openxmlformats.org/presentationml/2006/main">
  <p:tag name="AS_UNIQUEID" val="771"/>
</p:tagLst>
</file>

<file path=ppt/tags/tag38.xml><?xml version="1.0" encoding="utf-8"?>
<p:tagLst xmlns:p="http://schemas.openxmlformats.org/presentationml/2006/main">
  <p:tag name="AS_UNIQUEID" val="50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772"/>
</p:tagLst>
</file>

<file path=ppt/tags/tag381.xml><?xml version="1.0" encoding="utf-8"?>
<p:tagLst xmlns:p="http://schemas.openxmlformats.org/presentationml/2006/main">
  <p:tag name="AS_UNIQUEID" val="773"/>
</p:tagLst>
</file>

<file path=ppt/tags/tag382.xml><?xml version="1.0" encoding="utf-8"?>
<p:tagLst xmlns:p="http://schemas.openxmlformats.org/presentationml/2006/main">
  <p:tag name="AS_UNIQUEID" val="774"/>
</p:tagLst>
</file>

<file path=ppt/tags/tag383.xml><?xml version="1.0" encoding="utf-8"?>
<p:tagLst xmlns:p="http://schemas.openxmlformats.org/presentationml/2006/main">
  <p:tag name="AS_UNIQUEID" val="433"/>
</p:tagLst>
</file>

<file path=ppt/tags/tag384.xml><?xml version="1.0" encoding="utf-8"?>
<p:tagLst xmlns:p="http://schemas.openxmlformats.org/presentationml/2006/main">
  <p:tag name="AS_UNIQUEID" val="775"/>
</p:tagLst>
</file>

<file path=ppt/tags/tag385.xml><?xml version="1.0" encoding="utf-8"?>
<p:tagLst xmlns:p="http://schemas.openxmlformats.org/presentationml/2006/main">
  <p:tag name="AS_UNIQUEID" val="776"/>
</p:tagLst>
</file>

<file path=ppt/tags/tag386.xml><?xml version="1.0" encoding="utf-8"?>
<p:tagLst xmlns:p="http://schemas.openxmlformats.org/presentationml/2006/main">
  <p:tag name="AS_UNIQUEID" val="777"/>
</p:tagLst>
</file>

<file path=ppt/tags/tag387.xml><?xml version="1.0" encoding="utf-8"?>
<p:tagLst xmlns:p="http://schemas.openxmlformats.org/presentationml/2006/main">
  <p:tag name="AS_UNIQUEID" val="778"/>
</p:tagLst>
</file>

<file path=ppt/tags/tag388.xml><?xml version="1.0" encoding="utf-8"?>
<p:tagLst xmlns:p="http://schemas.openxmlformats.org/presentationml/2006/main">
  <p:tag name="AS_UNIQUEID" val="779"/>
</p:tagLst>
</file>

<file path=ppt/tags/tag389.xml><?xml version="1.0" encoding="utf-8"?>
<p:tagLst xmlns:p="http://schemas.openxmlformats.org/presentationml/2006/main">
  <p:tag name="AS_UNIQUEID" val="780"/>
</p:tagLst>
</file>

<file path=ppt/tags/tag39.xml><?xml version="1.0" encoding="utf-8"?>
<p:tagLst xmlns:p="http://schemas.openxmlformats.org/presentationml/2006/main">
  <p:tag name="AS_UNIQUEID" val="50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AS_UNIQUEID" val="781"/>
</p:tagLst>
</file>

<file path=ppt/tags/tag391.xml><?xml version="1.0" encoding="utf-8"?>
<p:tagLst xmlns:p="http://schemas.openxmlformats.org/presentationml/2006/main">
  <p:tag name="AS_UNIQUEID" val="782"/>
</p:tagLst>
</file>

<file path=ppt/tags/tag392.xml><?xml version="1.0" encoding="utf-8"?>
<p:tagLst xmlns:p="http://schemas.openxmlformats.org/presentationml/2006/main">
  <p:tag name="AS_UNIQUEID" val="783"/>
</p:tagLst>
</file>

<file path=ppt/tags/tag393.xml><?xml version="1.0" encoding="utf-8"?>
<p:tagLst xmlns:p="http://schemas.openxmlformats.org/presentationml/2006/main">
  <p:tag name="AS_UNIQUEID" val="784"/>
</p:tagLst>
</file>

<file path=ppt/tags/tag394.xml><?xml version="1.0" encoding="utf-8"?>
<p:tagLst xmlns:p="http://schemas.openxmlformats.org/presentationml/2006/main">
  <p:tag name="AS_UNIQUEID" val="785"/>
</p:tagLst>
</file>

<file path=ppt/tags/tag395.xml><?xml version="1.0" encoding="utf-8"?>
<p:tagLst xmlns:p="http://schemas.openxmlformats.org/presentationml/2006/main">
  <p:tag name="AS_UNIQUEID" val="786"/>
</p:tagLst>
</file>

<file path=ppt/tags/tag396.xml><?xml version="1.0" encoding="utf-8"?>
<p:tagLst xmlns:p="http://schemas.openxmlformats.org/presentationml/2006/main">
  <p:tag name="AS_UNIQUEID" val="787"/>
</p:tagLst>
</file>

<file path=ppt/tags/tag397.xml><?xml version="1.0" encoding="utf-8"?>
<p:tagLst xmlns:p="http://schemas.openxmlformats.org/presentationml/2006/main">
  <p:tag name="AS_UNIQUEID" val="788"/>
</p:tagLst>
</file>

<file path=ppt/tags/tag398.xml><?xml version="1.0" encoding="utf-8"?>
<p:tagLst xmlns:p="http://schemas.openxmlformats.org/presentationml/2006/main">
  <p:tag name="AS_UNIQUEID" val="789"/>
</p:tagLst>
</file>

<file path=ppt/tags/tag399.xml><?xml version="1.0" encoding="utf-8"?>
<p:tagLst xmlns:p="http://schemas.openxmlformats.org/presentationml/2006/main">
  <p:tag name="AS_UNIQUEID" val="790"/>
</p:tagLst>
</file>

<file path=ppt/tags/tag4.xml><?xml version="1.0" encoding="utf-8"?>
<p:tagLst xmlns:p="http://schemas.openxmlformats.org/presentationml/2006/main">
  <p:tag name="AS_UNIQUEID" val="47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507"/>
</p:tagLst>
</file>

<file path=ppt/tags/tag400.xml><?xml version="1.0" encoding="utf-8"?>
<p:tagLst xmlns:p="http://schemas.openxmlformats.org/presentationml/2006/main">
  <p:tag name="AS_UNIQUEID" val="791"/>
</p:tagLst>
</file>

<file path=ppt/tags/tag401.xml><?xml version="1.0" encoding="utf-8"?>
<p:tagLst xmlns:p="http://schemas.openxmlformats.org/presentationml/2006/main">
  <p:tag name="AS_UNIQUEID" val="792"/>
</p:tagLst>
</file>

<file path=ppt/tags/tag402.xml><?xml version="1.0" encoding="utf-8"?>
<p:tagLst xmlns:p="http://schemas.openxmlformats.org/presentationml/2006/main">
  <p:tag name="AS_UNIQUEID" val="793"/>
</p:tagLst>
</file>

<file path=ppt/tags/tag403.xml><?xml version="1.0" encoding="utf-8"?>
<p:tagLst xmlns:p="http://schemas.openxmlformats.org/presentationml/2006/main">
  <p:tag name="AS_UNIQUEID" val="794"/>
</p:tagLst>
</file>

<file path=ppt/tags/tag404.xml><?xml version="1.0" encoding="utf-8"?>
<p:tagLst xmlns:p="http://schemas.openxmlformats.org/presentationml/2006/main">
  <p:tag name="AS_UNIQUEID" val="795"/>
</p:tagLst>
</file>

<file path=ppt/tags/tag405.xml><?xml version="1.0" encoding="utf-8"?>
<p:tagLst xmlns:p="http://schemas.openxmlformats.org/presentationml/2006/main">
  <p:tag name="AS_UNIQUEID" val="796"/>
</p:tagLst>
</file>

<file path=ppt/tags/tag406.xml><?xml version="1.0" encoding="utf-8"?>
<p:tagLst xmlns:p="http://schemas.openxmlformats.org/presentationml/2006/main">
  <p:tag name="AS_UNIQUEID" val="797"/>
</p:tagLst>
</file>

<file path=ppt/tags/tag407.xml><?xml version="1.0" encoding="utf-8"?>
<p:tagLst xmlns:p="http://schemas.openxmlformats.org/presentationml/2006/main">
  <p:tag name="AS_UNIQUEID" val="798"/>
</p:tagLst>
</file>

<file path=ppt/tags/tag408.xml><?xml version="1.0" encoding="utf-8"?>
<p:tagLst xmlns:p="http://schemas.openxmlformats.org/presentationml/2006/main">
  <p:tag name="AS_UNIQUEID" val="799"/>
</p:tagLst>
</file>

<file path=ppt/tags/tag409.xml><?xml version="1.0" encoding="utf-8"?>
<p:tagLst xmlns:p="http://schemas.openxmlformats.org/presentationml/2006/main">
  <p:tag name="AS_UNIQUEID" val="800"/>
</p:tagLst>
</file>

<file path=ppt/tags/tag41.xml><?xml version="1.0" encoding="utf-8"?>
<p:tagLst xmlns:p="http://schemas.openxmlformats.org/presentationml/2006/main">
  <p:tag name="AS_UNIQUEID" val="50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p="http://schemas.openxmlformats.org/presentationml/2006/main">
  <p:tag name="AS_UNIQUEID" val="801"/>
</p:tagLst>
</file>

<file path=ppt/tags/tag411.xml><?xml version="1.0" encoding="utf-8"?>
<p:tagLst xmlns:p="http://schemas.openxmlformats.org/presentationml/2006/main">
  <p:tag name="AS_UNIQUEID" val="802"/>
</p:tagLst>
</file>

<file path=ppt/tags/tag412.xml><?xml version="1.0" encoding="utf-8"?>
<p:tagLst xmlns:p="http://schemas.openxmlformats.org/presentationml/2006/main">
  <p:tag name="AS_UNIQUEID" val="803"/>
</p:tagLst>
</file>

<file path=ppt/tags/tag413.xml><?xml version="1.0" encoding="utf-8"?>
<p:tagLst xmlns:p="http://schemas.openxmlformats.org/presentationml/2006/main">
  <p:tag name="AS_UNIQUEID" val="804"/>
</p:tagLst>
</file>

<file path=ppt/tags/tag414.xml><?xml version="1.0" encoding="utf-8"?>
<p:tagLst xmlns:p="http://schemas.openxmlformats.org/presentationml/2006/main">
  <p:tag name="AS_UNIQUEID" val="805"/>
</p:tagLst>
</file>

<file path=ppt/tags/tag415.xml><?xml version="1.0" encoding="utf-8"?>
<p:tagLst xmlns:p="http://schemas.openxmlformats.org/presentationml/2006/main">
  <p:tag name="AS_UNIQUEID" val="806"/>
</p:tagLst>
</file>

<file path=ppt/tags/tag416.xml><?xml version="1.0" encoding="utf-8"?>
<p:tagLst xmlns:p="http://schemas.openxmlformats.org/presentationml/2006/main">
  <p:tag name="AS_UNIQUEID" val="807"/>
</p:tagLst>
</file>

<file path=ppt/tags/tag417.xml><?xml version="1.0" encoding="utf-8"?>
<p:tagLst xmlns:p="http://schemas.openxmlformats.org/presentationml/2006/main">
  <p:tag name="AS_UNIQUEID" val="808"/>
</p:tagLst>
</file>

<file path=ppt/tags/tag418.xml><?xml version="1.0" encoding="utf-8"?>
<p:tagLst xmlns:p="http://schemas.openxmlformats.org/presentationml/2006/main">
  <p:tag name="AS_UNIQUEID" val="185"/>
</p:tagLst>
</file>

<file path=ppt/tags/tag419.xml><?xml version="1.0" encoding="utf-8"?>
<p:tagLst xmlns:p="http://schemas.openxmlformats.org/presentationml/2006/main">
  <p:tag name="AS_UNIQUEID" val="186"/>
</p:tagLst>
</file>

<file path=ppt/tags/tag42.xml><?xml version="1.0" encoding="utf-8"?>
<p:tagLst xmlns:p="http://schemas.openxmlformats.org/presentationml/2006/main">
  <p:tag name="AS_UNIQUEID" val="50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p="http://schemas.openxmlformats.org/presentationml/2006/main">
  <p:tag name="AS_UNIQUEID" val="809"/>
</p:tagLst>
</file>

<file path=ppt/tags/tag421.xml><?xml version="1.0" encoding="utf-8"?>
<p:tagLst xmlns:p="http://schemas.openxmlformats.org/presentationml/2006/main">
  <p:tag name="AS_UNIQUEID" val="428"/>
</p:tagLst>
</file>

<file path=ppt/tags/tag422.xml><?xml version="1.0" encoding="utf-8"?>
<p:tagLst xmlns:p="http://schemas.openxmlformats.org/presentationml/2006/main">
  <p:tag name="AS_UNIQUEID" val="810"/>
</p:tagLst>
</file>

<file path=ppt/tags/tag423.xml><?xml version="1.0" encoding="utf-8"?>
<p:tagLst xmlns:p="http://schemas.openxmlformats.org/presentationml/2006/main">
  <p:tag name="AS_UNIQUEID" val="811"/>
</p:tagLst>
</file>

<file path=ppt/tags/tag424.xml><?xml version="1.0" encoding="utf-8"?>
<p:tagLst xmlns:p="http://schemas.openxmlformats.org/presentationml/2006/main">
  <p:tag name="AS_UNIQUEID" val="812"/>
</p:tagLst>
</file>

<file path=ppt/tags/tag425.xml><?xml version="1.0" encoding="utf-8"?>
<p:tagLst xmlns:p="http://schemas.openxmlformats.org/presentationml/2006/main">
  <p:tag name="AS_UNIQUEID" val="813"/>
</p:tagLst>
</file>

<file path=ppt/tags/tag426.xml><?xml version="1.0" encoding="utf-8"?>
<p:tagLst xmlns:p="http://schemas.openxmlformats.org/presentationml/2006/main">
  <p:tag name="AS_UNIQUEID" val="814"/>
</p:tagLst>
</file>

<file path=ppt/tags/tag427.xml><?xml version="1.0" encoding="utf-8"?>
<p:tagLst xmlns:p="http://schemas.openxmlformats.org/presentationml/2006/main">
  <p:tag name="AS_UNIQUEID" val="815"/>
</p:tagLst>
</file>

<file path=ppt/tags/tag428.xml><?xml version="1.0" encoding="utf-8"?>
<p:tagLst xmlns:p="http://schemas.openxmlformats.org/presentationml/2006/main">
  <p:tag name="AS_UNIQUEID" val="816"/>
</p:tagLst>
</file>

<file path=ppt/tags/tag429.xml><?xml version="1.0" encoding="utf-8"?>
<p:tagLst xmlns:p="http://schemas.openxmlformats.org/presentationml/2006/main">
  <p:tag name="AS_UNIQUEID" val="817"/>
</p:tagLst>
</file>

<file path=ppt/tags/tag43.xml><?xml version="1.0" encoding="utf-8"?>
<p:tagLst xmlns:p="http://schemas.openxmlformats.org/presentationml/2006/main">
  <p:tag name="AS_UNIQUEID" val="51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p="http://schemas.openxmlformats.org/presentationml/2006/main">
  <p:tag name="AS_UNIQUEID" val="818"/>
</p:tagLst>
</file>

<file path=ppt/tags/tag431.xml><?xml version="1.0" encoding="utf-8"?>
<p:tagLst xmlns:p="http://schemas.openxmlformats.org/presentationml/2006/main">
  <p:tag name="AS_UNIQUEID" val="819"/>
</p:tagLst>
</file>

<file path=ppt/tags/tag432.xml><?xml version="1.0" encoding="utf-8"?>
<p:tagLst xmlns:p="http://schemas.openxmlformats.org/presentationml/2006/main">
  <p:tag name="AS_UNIQUEID" val="820"/>
</p:tagLst>
</file>

<file path=ppt/tags/tag433.xml><?xml version="1.0" encoding="utf-8"?>
<p:tagLst xmlns:p="http://schemas.openxmlformats.org/presentationml/2006/main">
  <p:tag name="AS_UNIQUEID" val="821"/>
</p:tagLst>
</file>

<file path=ppt/tags/tag434.xml><?xml version="1.0" encoding="utf-8"?>
<p:tagLst xmlns:p="http://schemas.openxmlformats.org/presentationml/2006/main">
  <p:tag name="AS_UNIQUEID" val="430"/>
</p:tagLst>
</file>

<file path=ppt/tags/tag435.xml><?xml version="1.0" encoding="utf-8"?>
<p:tagLst xmlns:p="http://schemas.openxmlformats.org/presentationml/2006/main">
  <p:tag name="AS_UNIQUEID" val="431"/>
</p:tagLst>
</file>

<file path=ppt/tags/tag436.xml><?xml version="1.0" encoding="utf-8"?>
<p:tagLst xmlns:p="http://schemas.openxmlformats.org/presentationml/2006/main">
  <p:tag name="AS_UNIQUEID" val="822"/>
</p:tagLst>
</file>

<file path=ppt/tags/tag437.xml><?xml version="1.0" encoding="utf-8"?>
<p:tagLst xmlns:p="http://schemas.openxmlformats.org/presentationml/2006/main">
  <p:tag name="AS_UNIQUEID" val="823"/>
</p:tagLst>
</file>

<file path=ppt/tags/tag438.xml><?xml version="1.0" encoding="utf-8"?>
<p:tagLst xmlns:p="http://schemas.openxmlformats.org/presentationml/2006/main">
  <p:tag name="AS_UNIQUEID" val="824"/>
</p:tagLst>
</file>

<file path=ppt/tags/tag439.xml><?xml version="1.0" encoding="utf-8"?>
<p:tagLst xmlns:p="http://schemas.openxmlformats.org/presentationml/2006/main">
  <p:tag name="AS_UNIQUEID" val="391"/>
</p:tagLst>
</file>

<file path=ppt/tags/tag44.xml><?xml version="1.0" encoding="utf-8"?>
<p:tagLst xmlns:p="http://schemas.openxmlformats.org/presentationml/2006/main">
  <p:tag name="AS_UNIQUEID" val="511"/>
</p:tagLst>
</file>

<file path=ppt/tags/tag440.xml><?xml version="1.0" encoding="utf-8"?>
<p:tagLst xmlns:p="http://schemas.openxmlformats.org/presentationml/2006/main">
  <p:tag name="AS_UNIQUEID" val="825"/>
</p:tagLst>
</file>

<file path=ppt/tags/tag441.xml><?xml version="1.0" encoding="utf-8"?>
<p:tagLst xmlns:p="http://schemas.openxmlformats.org/presentationml/2006/main">
  <p:tag name="AS_UNIQUEID" val="826"/>
</p:tagLst>
</file>

<file path=ppt/tags/tag442.xml><?xml version="1.0" encoding="utf-8"?>
<p:tagLst xmlns:p="http://schemas.openxmlformats.org/presentationml/2006/main">
  <p:tag name="AS_UNIQUEID" val="827"/>
</p:tagLst>
</file>

<file path=ppt/tags/tag443.xml><?xml version="1.0" encoding="utf-8"?>
<p:tagLst xmlns:p="http://schemas.openxmlformats.org/presentationml/2006/main">
  <p:tag name="AS_UNIQUEID" val="828"/>
</p:tagLst>
</file>

<file path=ppt/tags/tag444.xml><?xml version="1.0" encoding="utf-8"?>
<p:tagLst xmlns:p="http://schemas.openxmlformats.org/presentationml/2006/main">
  <p:tag name="AS_UNIQUEID" val="829"/>
</p:tagLst>
</file>

<file path=ppt/tags/tag445.xml><?xml version="1.0" encoding="utf-8"?>
<p:tagLst xmlns:p="http://schemas.openxmlformats.org/presentationml/2006/main">
  <p:tag name="AS_UNIQUEID" val="830"/>
</p:tagLst>
</file>

<file path=ppt/tags/tag446.xml><?xml version="1.0" encoding="utf-8"?>
<p:tagLst xmlns:p="http://schemas.openxmlformats.org/presentationml/2006/main">
  <p:tag name="AS_UNIQUEID" val="831"/>
</p:tagLst>
</file>

<file path=ppt/tags/tag447.xml><?xml version="1.0" encoding="utf-8"?>
<p:tagLst xmlns:p="http://schemas.openxmlformats.org/presentationml/2006/main">
  <p:tag name="AS_UNIQUEID" val="832"/>
</p:tagLst>
</file>

<file path=ppt/tags/tag448.xml><?xml version="1.0" encoding="utf-8"?>
<p:tagLst xmlns:p="http://schemas.openxmlformats.org/presentationml/2006/main">
  <p:tag name="AS_UNIQUEID" val="833"/>
</p:tagLst>
</file>

<file path=ppt/tags/tag449.xml><?xml version="1.0" encoding="utf-8"?>
<p:tagLst xmlns:p="http://schemas.openxmlformats.org/presentationml/2006/main">
  <p:tag name="AS_UNIQUEID" val="834"/>
</p:tagLst>
</file>

<file path=ppt/tags/tag45.xml><?xml version="1.0" encoding="utf-8"?>
<p:tagLst xmlns:p="http://schemas.openxmlformats.org/presentationml/2006/main">
  <p:tag name="AS_UNIQUEID" val="51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p="http://schemas.openxmlformats.org/presentationml/2006/main">
  <p:tag name="AS_UNIQUEID" val="835"/>
</p:tagLst>
</file>

<file path=ppt/tags/tag451.xml><?xml version="1.0" encoding="utf-8"?>
<p:tagLst xmlns:p="http://schemas.openxmlformats.org/presentationml/2006/main">
  <p:tag name="AS_UNIQUEID" val="836"/>
</p:tagLst>
</file>

<file path=ppt/tags/tag452.xml><?xml version="1.0" encoding="utf-8"?>
<p:tagLst xmlns:p="http://schemas.openxmlformats.org/presentationml/2006/main">
  <p:tag name="AS_UNIQUEID" val="837"/>
</p:tagLst>
</file>

<file path=ppt/tags/tag453.xml><?xml version="1.0" encoding="utf-8"?>
<p:tagLst xmlns:p="http://schemas.openxmlformats.org/presentationml/2006/main">
  <p:tag name="AS_UNIQUEID" val="838"/>
</p:tagLst>
</file>

<file path=ppt/tags/tag454.xml><?xml version="1.0" encoding="utf-8"?>
<p:tagLst xmlns:p="http://schemas.openxmlformats.org/presentationml/2006/main">
  <p:tag name="AS_UNIQUEID" val="839"/>
</p:tagLst>
</file>

<file path=ppt/tags/tag455.xml><?xml version="1.0" encoding="utf-8"?>
<p:tagLst xmlns:p="http://schemas.openxmlformats.org/presentationml/2006/main">
  <p:tag name="AS_UNIQUEID" val="840"/>
</p:tagLst>
</file>

<file path=ppt/tags/tag456.xml><?xml version="1.0" encoding="utf-8"?>
<p:tagLst xmlns:p="http://schemas.openxmlformats.org/presentationml/2006/main">
  <p:tag name="AS_UNIQUEID" val="841"/>
</p:tagLst>
</file>

<file path=ppt/tags/tag457.xml><?xml version="1.0" encoding="utf-8"?>
<p:tagLst xmlns:p="http://schemas.openxmlformats.org/presentationml/2006/main">
  <p:tag name="AS_UNIQUEID" val="842"/>
</p:tagLst>
</file>

<file path=ppt/tags/tag458.xml><?xml version="1.0" encoding="utf-8"?>
<p:tagLst xmlns:p="http://schemas.openxmlformats.org/presentationml/2006/main">
  <p:tag name="AS_UNIQUEID" val="843"/>
</p:tagLst>
</file>

<file path=ppt/tags/tag459.xml><?xml version="1.0" encoding="utf-8"?>
<p:tagLst xmlns:p="http://schemas.openxmlformats.org/presentationml/2006/main">
  <p:tag name="AS_UNIQUEID" val="844"/>
</p:tagLst>
</file>

<file path=ppt/tags/tag46.xml><?xml version="1.0" encoding="utf-8"?>
<p:tagLst xmlns:p="http://schemas.openxmlformats.org/presentationml/2006/main">
  <p:tag name="AS_UNIQUEID" val="51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p="http://schemas.openxmlformats.org/presentationml/2006/main">
  <p:tag name="AS_UNIQUEID" val="845"/>
</p:tagLst>
</file>

<file path=ppt/tags/tag461.xml><?xml version="1.0" encoding="utf-8"?>
<p:tagLst xmlns:p="http://schemas.openxmlformats.org/presentationml/2006/main">
  <p:tag name="AS_UNIQUEID" val="846"/>
</p:tagLst>
</file>

<file path=ppt/tags/tag462.xml><?xml version="1.0" encoding="utf-8"?>
<p:tagLst xmlns:p="http://schemas.openxmlformats.org/presentationml/2006/main">
  <p:tag name="AS_UNIQUEID" val="847"/>
  <p:tag name="KSO_WM_UNIT_TABLE_BEAUTIFY" val="smartTable{faf36c93-c921-47a9-a145-2a1b6ba7fe5b}"/>
  <p:tag name="TABLE_ENDDRAG_ORIGIN_RECT" val="680*281"/>
  <p:tag name="TABLE_ENDDRAG_RECT" val="188*178*680*281"/>
</p:tagLst>
</file>

<file path=ppt/tags/tag463.xml><?xml version="1.0" encoding="utf-8"?>
<p:tagLst xmlns:p="http://schemas.openxmlformats.org/presentationml/2006/main">
  <p:tag name="AS_UNIQUEID" val="848"/>
</p:tagLst>
</file>

<file path=ppt/tags/tag464.xml><?xml version="1.0" encoding="utf-8"?>
<p:tagLst xmlns:p="http://schemas.openxmlformats.org/presentationml/2006/main">
  <p:tag name="AS_UNIQUEID" val="849"/>
</p:tagLst>
</file>

<file path=ppt/tags/tag465.xml><?xml version="1.0" encoding="utf-8"?>
<p:tagLst xmlns:p="http://schemas.openxmlformats.org/presentationml/2006/main">
  <p:tag name="AS_UNIQUEID" val="850"/>
</p:tagLst>
</file>

<file path=ppt/tags/tag466.xml><?xml version="1.0" encoding="utf-8"?>
<p:tagLst xmlns:p="http://schemas.openxmlformats.org/presentationml/2006/main">
  <p:tag name="AS_UNIQUEID" val="851"/>
</p:tagLst>
</file>

<file path=ppt/tags/tag467.xml><?xml version="1.0" encoding="utf-8"?>
<p:tagLst xmlns:p="http://schemas.openxmlformats.org/presentationml/2006/main">
  <p:tag name="AS_UNIQUEID" val="852"/>
</p:tagLst>
</file>

<file path=ppt/tags/tag468.xml><?xml version="1.0" encoding="utf-8"?>
<p:tagLst xmlns:p="http://schemas.openxmlformats.org/presentationml/2006/main">
  <p:tag name="AS_UNIQUEID" val="853"/>
</p:tagLst>
</file>

<file path=ppt/tags/tag469.xml><?xml version="1.0" encoding="utf-8"?>
<p:tagLst xmlns:p="http://schemas.openxmlformats.org/presentationml/2006/main">
  <p:tag name="AS_UNIQUEID" val="854"/>
</p:tagLst>
</file>

<file path=ppt/tags/tag47.xml><?xml version="1.0" encoding="utf-8"?>
<p:tagLst xmlns:p="http://schemas.openxmlformats.org/presentationml/2006/main">
  <p:tag name="AS_UNIQUEID" val="51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p="http://schemas.openxmlformats.org/presentationml/2006/main">
  <p:tag name="AS_UNIQUEID" val="855"/>
</p:tagLst>
</file>

<file path=ppt/tags/tag471.xml><?xml version="1.0" encoding="utf-8"?>
<p:tagLst xmlns:p="http://schemas.openxmlformats.org/presentationml/2006/main">
  <p:tag name="AS_UNIQUEID" val="856"/>
</p:tagLst>
</file>

<file path=ppt/tags/tag472.xml><?xml version="1.0" encoding="utf-8"?>
<p:tagLst xmlns:p="http://schemas.openxmlformats.org/presentationml/2006/main">
  <p:tag name="AS_UNIQUEID" val="857"/>
</p:tagLst>
</file>

<file path=ppt/tags/tag473.xml><?xml version="1.0" encoding="utf-8"?>
<p:tagLst xmlns:p="http://schemas.openxmlformats.org/presentationml/2006/main">
  <p:tag name="AS_UNIQUEID" val="858"/>
  <p:tag name="KSO_WM_UNIT_TABLE_BEAUTIFY" val="smartTable{b48ad769-b30d-43b7-9eee-51772706856b}"/>
  <p:tag name="TABLE_ENDDRAG_ORIGIN_RECT" val="844*427"/>
  <p:tag name="TABLE_ENDDRAG_RECT" val="61*83*844*427"/>
</p:tagLst>
</file>

<file path=ppt/tags/tag474.xml><?xml version="1.0" encoding="utf-8"?>
<p:tagLst xmlns:p="http://schemas.openxmlformats.org/presentationml/2006/main">
  <p:tag name="AS_UNIQUEID" val="859"/>
</p:tagLst>
</file>

<file path=ppt/tags/tag475.xml><?xml version="1.0" encoding="utf-8"?>
<p:tagLst xmlns:p="http://schemas.openxmlformats.org/presentationml/2006/main">
  <p:tag name="AS_UNIQUEID" val="860"/>
</p:tagLst>
</file>

<file path=ppt/tags/tag476.xml><?xml version="1.0" encoding="utf-8"?>
<p:tagLst xmlns:p="http://schemas.openxmlformats.org/presentationml/2006/main">
  <p:tag name="AS_UNIQUEID" val="861"/>
</p:tagLst>
</file>

<file path=ppt/tags/tag477.xml><?xml version="1.0" encoding="utf-8"?>
<p:tagLst xmlns:p="http://schemas.openxmlformats.org/presentationml/2006/main">
  <p:tag name="AS_UNIQUEID" val="862"/>
</p:tagLst>
</file>

<file path=ppt/tags/tag478.xml><?xml version="1.0" encoding="utf-8"?>
<p:tagLst xmlns:p="http://schemas.openxmlformats.org/presentationml/2006/main">
  <p:tag name="AS_UNIQUEID" val="863"/>
</p:tagLst>
</file>

<file path=ppt/tags/tag479.xml><?xml version="1.0" encoding="utf-8"?>
<p:tagLst xmlns:p="http://schemas.openxmlformats.org/presentationml/2006/main">
  <p:tag name="AS_UNIQUEID" val="864"/>
</p:tagLst>
</file>

<file path=ppt/tags/tag48.xml><?xml version="1.0" encoding="utf-8"?>
<p:tagLst xmlns:p="http://schemas.openxmlformats.org/presentationml/2006/main">
  <p:tag name="AS_UNIQUEID" val="51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p="http://schemas.openxmlformats.org/presentationml/2006/main">
  <p:tag name="AS_UNIQUEID" val="865"/>
</p:tagLst>
</file>

<file path=ppt/tags/tag481.xml><?xml version="1.0" encoding="utf-8"?>
<p:tagLst xmlns:p="http://schemas.openxmlformats.org/presentationml/2006/main">
  <p:tag name="AS_UNIQUEID" val="866"/>
</p:tagLst>
</file>

<file path=ppt/tags/tag482.xml><?xml version="1.0" encoding="utf-8"?>
<p:tagLst xmlns:p="http://schemas.openxmlformats.org/presentationml/2006/main">
  <p:tag name="AS_UNIQUEID" val="867"/>
</p:tagLst>
</file>

<file path=ppt/tags/tag483.xml><?xml version="1.0" encoding="utf-8"?>
<p:tagLst xmlns:p="http://schemas.openxmlformats.org/presentationml/2006/main">
  <p:tag name="AS_UNIQUEID" val="868"/>
</p:tagLst>
</file>

<file path=ppt/tags/tag484.xml><?xml version="1.0" encoding="utf-8"?>
<p:tagLst xmlns:p="http://schemas.openxmlformats.org/presentationml/2006/main">
  <p:tag name="AS_UNIQUEID" val="869"/>
</p:tagLst>
</file>

<file path=ppt/tags/tag485.xml><?xml version="1.0" encoding="utf-8"?>
<p:tagLst xmlns:p="http://schemas.openxmlformats.org/presentationml/2006/main">
  <p:tag name="AS_UNIQUEID" val="870"/>
</p:tagLst>
</file>

<file path=ppt/tags/tag486.xml><?xml version="1.0" encoding="utf-8"?>
<p:tagLst xmlns:p="http://schemas.openxmlformats.org/presentationml/2006/main">
  <p:tag name="AS_UNIQUEID" val="871"/>
</p:tagLst>
</file>

<file path=ppt/tags/tag487.xml><?xml version="1.0" encoding="utf-8"?>
<p:tagLst xmlns:p="http://schemas.openxmlformats.org/presentationml/2006/main">
  <p:tag name="AS_UNIQUEID" val="872"/>
</p:tagLst>
</file>

<file path=ppt/tags/tag488.xml><?xml version="1.0" encoding="utf-8"?>
<p:tagLst xmlns:p="http://schemas.openxmlformats.org/presentationml/2006/main">
  <p:tag name="AS_UNIQUEID" val="873"/>
</p:tagLst>
</file>

<file path=ppt/tags/tag489.xml><?xml version="1.0" encoding="utf-8"?>
<p:tagLst xmlns:p="http://schemas.openxmlformats.org/presentationml/2006/main">
  <p:tag name="AS_UNIQUEID" val="874"/>
</p:tagLst>
</file>

<file path=ppt/tags/tag49.xml><?xml version="1.0" encoding="utf-8"?>
<p:tagLst xmlns:p="http://schemas.openxmlformats.org/presentationml/2006/main">
  <p:tag name="AS_UNIQUEID" val="51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p="http://schemas.openxmlformats.org/presentationml/2006/main">
  <p:tag name="AS_UNIQUEID" val="875"/>
</p:tagLst>
</file>

<file path=ppt/tags/tag491.xml><?xml version="1.0" encoding="utf-8"?>
<p:tagLst xmlns:p="http://schemas.openxmlformats.org/presentationml/2006/main">
  <p:tag name="AS_UNIQUEID" val="876"/>
</p:tagLst>
</file>

<file path=ppt/tags/tag492.xml><?xml version="1.0" encoding="utf-8"?>
<p:tagLst xmlns:p="http://schemas.openxmlformats.org/presentationml/2006/main">
  <p:tag name="AS_UNIQUEID" val="877"/>
</p:tagLst>
</file>

<file path=ppt/tags/tag493.xml><?xml version="1.0" encoding="utf-8"?>
<p:tagLst xmlns:p="http://schemas.openxmlformats.org/presentationml/2006/main">
  <p:tag name="AS_UNIQUEID" val="878"/>
</p:tagLst>
</file>

<file path=ppt/tags/tag494.xml><?xml version="1.0" encoding="utf-8"?>
<p:tagLst xmlns:p="http://schemas.openxmlformats.org/presentationml/2006/main">
  <p:tag name="AS_UNIQUEID" val="879"/>
</p:tagLst>
</file>

<file path=ppt/tags/tag495.xml><?xml version="1.0" encoding="utf-8"?>
<p:tagLst xmlns:p="http://schemas.openxmlformats.org/presentationml/2006/main">
  <p:tag name="AS_UNIQUEID" val="880"/>
</p:tagLst>
</file>

<file path=ppt/tags/tag496.xml><?xml version="1.0" encoding="utf-8"?>
<p:tagLst xmlns:p="http://schemas.openxmlformats.org/presentationml/2006/main">
  <p:tag name="AS_UNIQUEID" val="881"/>
</p:tagLst>
</file>

<file path=ppt/tags/tag497.xml><?xml version="1.0" encoding="utf-8"?>
<p:tagLst xmlns:p="http://schemas.openxmlformats.org/presentationml/2006/main">
  <p:tag name="AS_UNIQUEID" val="882"/>
</p:tagLst>
</file>

<file path=ppt/tags/tag498.xml><?xml version="1.0" encoding="utf-8"?>
<p:tagLst xmlns:p="http://schemas.openxmlformats.org/presentationml/2006/main">
  <p:tag name="AS_UNIQUEID" val="883"/>
</p:tagLst>
</file>

<file path=ppt/tags/tag499.xml><?xml version="1.0" encoding="utf-8"?>
<p:tagLst xmlns:p="http://schemas.openxmlformats.org/presentationml/2006/main">
  <p:tag name="AS_UNIQUEID" val="884"/>
</p:tagLst>
</file>

<file path=ppt/tags/tag5.xml><?xml version="1.0" encoding="utf-8"?>
<p:tagLst xmlns:p="http://schemas.openxmlformats.org/presentationml/2006/main">
  <p:tag name="AS_UNIQUEID" val="47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51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00.xml><?xml version="1.0" encoding="utf-8"?>
<p:tagLst xmlns:p="http://schemas.openxmlformats.org/presentationml/2006/main">
  <p:tag name="AS_UNIQUEID" val="885"/>
</p:tagLst>
</file>

<file path=ppt/tags/tag501.xml><?xml version="1.0" encoding="utf-8"?>
<p:tagLst xmlns:p="http://schemas.openxmlformats.org/presentationml/2006/main">
  <p:tag name="AS_UNIQUEID" val="886"/>
</p:tagLst>
</file>

<file path=ppt/tags/tag502.xml><?xml version="1.0" encoding="utf-8"?>
<p:tagLst xmlns:p="http://schemas.openxmlformats.org/presentationml/2006/main">
  <p:tag name="AS_UNIQUEID" val="887"/>
</p:tagLst>
</file>

<file path=ppt/tags/tag503.xml><?xml version="1.0" encoding="utf-8"?>
<p:tagLst xmlns:p="http://schemas.openxmlformats.org/presentationml/2006/main">
  <p:tag name="AS_UNIQUEID" val="888"/>
</p:tagLst>
</file>

<file path=ppt/tags/tag504.xml><?xml version="1.0" encoding="utf-8"?>
<p:tagLst xmlns:p="http://schemas.openxmlformats.org/presentationml/2006/main">
  <p:tag name="AS_UNIQUEID" val="889"/>
</p:tagLst>
</file>

<file path=ppt/tags/tag505.xml><?xml version="1.0" encoding="utf-8"?>
<p:tagLst xmlns:p="http://schemas.openxmlformats.org/presentationml/2006/main">
  <p:tag name="AS_UNIQUEID" val="890"/>
</p:tagLst>
</file>

<file path=ppt/tags/tag506.xml><?xml version="1.0" encoding="utf-8"?>
<p:tagLst xmlns:p="http://schemas.openxmlformats.org/presentationml/2006/main">
  <p:tag name="AS_UNIQUEID" val="891"/>
</p:tagLst>
</file>

<file path=ppt/tags/tag507.xml><?xml version="1.0" encoding="utf-8"?>
<p:tagLst xmlns:p="http://schemas.openxmlformats.org/presentationml/2006/main">
  <p:tag name="AS_UNIQUEID" val="892"/>
</p:tagLst>
</file>

<file path=ppt/tags/tag508.xml><?xml version="1.0" encoding="utf-8"?>
<p:tagLst xmlns:p="http://schemas.openxmlformats.org/presentationml/2006/main">
  <p:tag name="AS_UNIQUEID" val="893"/>
</p:tagLst>
</file>

<file path=ppt/tags/tag509.xml><?xml version="1.0" encoding="utf-8"?>
<p:tagLst xmlns:p="http://schemas.openxmlformats.org/presentationml/2006/main">
  <p:tag name="AS_UNIQUEID" val="894"/>
</p:tagLst>
</file>

<file path=ppt/tags/tag51.xml><?xml version="1.0" encoding="utf-8"?>
<p:tagLst xmlns:p="http://schemas.openxmlformats.org/presentationml/2006/main">
  <p:tag name="AS_UNIQUEID" val="518"/>
</p:tagLst>
</file>

<file path=ppt/tags/tag510.xml><?xml version="1.0" encoding="utf-8"?>
<p:tagLst xmlns:p="http://schemas.openxmlformats.org/presentationml/2006/main">
  <p:tag name="AS_UNIQUEID" val="895"/>
</p:tagLst>
</file>

<file path=ppt/tags/tag511.xml><?xml version="1.0" encoding="utf-8"?>
<p:tagLst xmlns:p="http://schemas.openxmlformats.org/presentationml/2006/main">
  <p:tag name="AS_UNIQUEID" val="896"/>
</p:tagLst>
</file>

<file path=ppt/tags/tag512.xml><?xml version="1.0" encoding="utf-8"?>
<p:tagLst xmlns:p="http://schemas.openxmlformats.org/presentationml/2006/main">
  <p:tag name="AS_UNIQUEID" val="897"/>
</p:tagLst>
</file>

<file path=ppt/tags/tag513.xml><?xml version="1.0" encoding="utf-8"?>
<p:tagLst xmlns:p="http://schemas.openxmlformats.org/presentationml/2006/main">
  <p:tag name="AS_UNIQUEID" val="898"/>
</p:tagLst>
</file>

<file path=ppt/tags/tag514.xml><?xml version="1.0" encoding="utf-8"?>
<p:tagLst xmlns:p="http://schemas.openxmlformats.org/presentationml/2006/main">
  <p:tag name="AS_UNIQUEID" val="899"/>
</p:tagLst>
</file>

<file path=ppt/tags/tag515.xml><?xml version="1.0" encoding="utf-8"?>
<p:tagLst xmlns:p="http://schemas.openxmlformats.org/presentationml/2006/main">
  <p:tag name="AS_UNIQUEID" val="900"/>
</p:tagLst>
</file>

<file path=ppt/tags/tag516.xml><?xml version="1.0" encoding="utf-8"?>
<p:tagLst xmlns:p="http://schemas.openxmlformats.org/presentationml/2006/main">
  <p:tag name="AS_UNIQUEID" val="901"/>
</p:tagLst>
</file>

<file path=ppt/tags/tag517.xml><?xml version="1.0" encoding="utf-8"?>
<p:tagLst xmlns:p="http://schemas.openxmlformats.org/presentationml/2006/main">
  <p:tag name="AS_UNIQUEID" val="902"/>
</p:tagLst>
</file>

<file path=ppt/tags/tag518.xml><?xml version="1.0" encoding="utf-8"?>
<p:tagLst xmlns:p="http://schemas.openxmlformats.org/presentationml/2006/main">
  <p:tag name="AS_UNIQUEID" val="903"/>
</p:tagLst>
</file>

<file path=ppt/tags/tag519.xml><?xml version="1.0" encoding="utf-8"?>
<p:tagLst xmlns:p="http://schemas.openxmlformats.org/presentationml/2006/main">
  <p:tag name="AS_UNIQUEID" val="904"/>
</p:tagLst>
</file>

<file path=ppt/tags/tag52.xml><?xml version="1.0" encoding="utf-8"?>
<p:tagLst xmlns:p="http://schemas.openxmlformats.org/presentationml/2006/main">
  <p:tag name="AS_UNIQUEID" val="51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p="http://schemas.openxmlformats.org/presentationml/2006/main">
  <p:tag name="AS_UNIQUEID" val="905"/>
</p:tagLst>
</file>

<file path=ppt/tags/tag521.xml><?xml version="1.0" encoding="utf-8"?>
<p:tagLst xmlns:p="http://schemas.openxmlformats.org/presentationml/2006/main">
  <p:tag name="AS_UNIQUEID" val="906"/>
</p:tagLst>
</file>

<file path=ppt/tags/tag522.xml><?xml version="1.0" encoding="utf-8"?>
<p:tagLst xmlns:p="http://schemas.openxmlformats.org/presentationml/2006/main">
  <p:tag name="AS_UNIQUEID" val="907"/>
</p:tagLst>
</file>

<file path=ppt/tags/tag523.xml><?xml version="1.0" encoding="utf-8"?>
<p:tagLst xmlns:p="http://schemas.openxmlformats.org/presentationml/2006/main">
  <p:tag name="AS_UNIQUEID" val="908"/>
</p:tagLst>
</file>

<file path=ppt/tags/tag524.xml><?xml version="1.0" encoding="utf-8"?>
<p:tagLst xmlns:p="http://schemas.openxmlformats.org/presentationml/2006/main">
  <p:tag name="AS_UNIQUEID" val="909"/>
</p:tagLst>
</file>

<file path=ppt/tags/tag525.xml><?xml version="1.0" encoding="utf-8"?>
<p:tagLst xmlns:p="http://schemas.openxmlformats.org/presentationml/2006/main">
  <p:tag name="AS_UNIQUEID" val="910"/>
</p:tagLst>
</file>

<file path=ppt/tags/tag526.xml><?xml version="1.0" encoding="utf-8"?>
<p:tagLst xmlns:p="http://schemas.openxmlformats.org/presentationml/2006/main">
  <p:tag name="AS_UNIQUEID" val="911"/>
</p:tagLst>
</file>

<file path=ppt/tags/tag527.xml><?xml version="1.0" encoding="utf-8"?>
<p:tagLst xmlns:p="http://schemas.openxmlformats.org/presentationml/2006/main">
  <p:tag name="AS_UNIQUEID" val="912"/>
</p:tagLst>
</file>

<file path=ppt/tags/tag528.xml><?xml version="1.0" encoding="utf-8"?>
<p:tagLst xmlns:p="http://schemas.openxmlformats.org/presentationml/2006/main">
  <p:tag name="AS_UNIQUEID" val="913"/>
</p:tagLst>
</file>

<file path=ppt/tags/tag529.xml><?xml version="1.0" encoding="utf-8"?>
<p:tagLst xmlns:p="http://schemas.openxmlformats.org/presentationml/2006/main">
  <p:tag name="AS_UNIQUEID" val="914"/>
  <p:tag name="KSO_WM_UNIT_TABLE_BEAUTIFY" val="smartTable{fe63fe7a-4852-4fa0-a4a2-9ecf7ea97508}"/>
  <p:tag name="TABLE_ENDDRAG_ORIGIN_RECT" val="567*308"/>
  <p:tag name="TABLE_ENDDRAG_RECT" val="200*153*567*308"/>
</p:tagLst>
</file>

<file path=ppt/tags/tag53.xml><?xml version="1.0" encoding="utf-8"?>
<p:tagLst xmlns:p="http://schemas.openxmlformats.org/presentationml/2006/main">
  <p:tag name="AS_UNIQUEID" val="52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0.xml><?xml version="1.0" encoding="utf-8"?>
<p:tagLst xmlns:p="http://schemas.openxmlformats.org/presentationml/2006/main">
  <p:tag name="AS_UNIQUEID" val="915"/>
</p:tagLst>
</file>

<file path=ppt/tags/tag531.xml><?xml version="1.0" encoding="utf-8"?>
<p:tagLst xmlns:p="http://schemas.openxmlformats.org/presentationml/2006/main">
  <p:tag name="AS_UNIQUEID" val="916"/>
</p:tagLst>
</file>

<file path=ppt/tags/tag532.xml><?xml version="1.0" encoding="utf-8"?>
<p:tagLst xmlns:p="http://schemas.openxmlformats.org/presentationml/2006/main">
  <p:tag name="AS_UNIQUEID" val="917"/>
</p:tagLst>
</file>

<file path=ppt/tags/tag533.xml><?xml version="1.0" encoding="utf-8"?>
<p:tagLst xmlns:p="http://schemas.openxmlformats.org/presentationml/2006/main">
  <p:tag name="AS_UNIQUEID" val="918"/>
</p:tagLst>
</file>

<file path=ppt/tags/tag534.xml><?xml version="1.0" encoding="utf-8"?>
<p:tagLst xmlns:p="http://schemas.openxmlformats.org/presentationml/2006/main">
  <p:tag name="AS_UNIQUEID" val="919"/>
</p:tagLst>
</file>

<file path=ppt/tags/tag535.xml><?xml version="1.0" encoding="utf-8"?>
<p:tagLst xmlns:p="http://schemas.openxmlformats.org/presentationml/2006/main">
  <p:tag name="AS_UNIQUEID" val="920"/>
</p:tagLst>
</file>

<file path=ppt/tags/tag536.xml><?xml version="1.0" encoding="utf-8"?>
<p:tagLst xmlns:p="http://schemas.openxmlformats.org/presentationml/2006/main">
  <p:tag name="AS_UNIQUEID" val="921"/>
</p:tagLst>
</file>

<file path=ppt/tags/tag537.xml><?xml version="1.0" encoding="utf-8"?>
<p:tagLst xmlns:p="http://schemas.openxmlformats.org/presentationml/2006/main">
  <p:tag name="AS_UNIQUEID" val="922"/>
</p:tagLst>
</file>

<file path=ppt/tags/tag538.xml><?xml version="1.0" encoding="utf-8"?>
<p:tagLst xmlns:p="http://schemas.openxmlformats.org/presentationml/2006/main">
  <p:tag name="AS_UNIQUEID" val="923"/>
</p:tagLst>
</file>

<file path=ppt/tags/tag539.xml><?xml version="1.0" encoding="utf-8"?>
<p:tagLst xmlns:p="http://schemas.openxmlformats.org/presentationml/2006/main">
  <p:tag name="AS_UNIQUEID" val="924"/>
</p:tagLst>
</file>

<file path=ppt/tags/tag54.xml><?xml version="1.0" encoding="utf-8"?>
<p:tagLst xmlns:p="http://schemas.openxmlformats.org/presentationml/2006/main">
  <p:tag name="AS_UNIQUEID" val="52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0.xml><?xml version="1.0" encoding="utf-8"?>
<p:tagLst xmlns:p="http://schemas.openxmlformats.org/presentationml/2006/main">
  <p:tag name="AS_UNIQUEID" val="925"/>
</p:tagLst>
</file>

<file path=ppt/tags/tag541.xml><?xml version="1.0" encoding="utf-8"?>
<p:tagLst xmlns:p="http://schemas.openxmlformats.org/presentationml/2006/main">
  <p:tag name="AS_UNIQUEID" val="926"/>
</p:tagLst>
</file>

<file path=ppt/tags/tag542.xml><?xml version="1.0" encoding="utf-8"?>
<p:tagLst xmlns:p="http://schemas.openxmlformats.org/presentationml/2006/main">
  <p:tag name="AS_UNIQUEID" val="927"/>
</p:tagLst>
</file>

<file path=ppt/tags/tag543.xml><?xml version="1.0" encoding="utf-8"?>
<p:tagLst xmlns:p="http://schemas.openxmlformats.org/presentationml/2006/main">
  <p:tag name="AS_UNIQUEID" val="928"/>
</p:tagLst>
</file>

<file path=ppt/tags/tag544.xml><?xml version="1.0" encoding="utf-8"?>
<p:tagLst xmlns:p="http://schemas.openxmlformats.org/presentationml/2006/main">
  <p:tag name="AS_UNIQUEID" val="929"/>
</p:tagLst>
</file>

<file path=ppt/tags/tag545.xml><?xml version="1.0" encoding="utf-8"?>
<p:tagLst xmlns:p="http://schemas.openxmlformats.org/presentationml/2006/main">
  <p:tag name="AS_UNIQUEID" val="930"/>
</p:tagLst>
</file>

<file path=ppt/tags/tag546.xml><?xml version="1.0" encoding="utf-8"?>
<p:tagLst xmlns:p="http://schemas.openxmlformats.org/presentationml/2006/main">
  <p:tag name="AS_UNIQUEID" val="931"/>
</p:tagLst>
</file>

<file path=ppt/tags/tag547.xml><?xml version="1.0" encoding="utf-8"?>
<p:tagLst xmlns:p="http://schemas.openxmlformats.org/presentationml/2006/main">
  <p:tag name="AS_UNIQUEID" val="932"/>
</p:tagLst>
</file>

<file path=ppt/tags/tag548.xml><?xml version="1.0" encoding="utf-8"?>
<p:tagLst xmlns:p="http://schemas.openxmlformats.org/presentationml/2006/main">
  <p:tag name="AS_UNIQUEID" val="933"/>
</p:tagLst>
</file>

<file path=ppt/tags/tag549.xml><?xml version="1.0" encoding="utf-8"?>
<p:tagLst xmlns:p="http://schemas.openxmlformats.org/presentationml/2006/main">
  <p:tag name="AS_UNIQUEID" val="934"/>
</p:tagLst>
</file>

<file path=ppt/tags/tag55.xml><?xml version="1.0" encoding="utf-8"?>
<p:tagLst xmlns:p="http://schemas.openxmlformats.org/presentationml/2006/main">
  <p:tag name="AS_UNIQUEID" val="52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0.xml><?xml version="1.0" encoding="utf-8"?>
<p:tagLst xmlns:p="http://schemas.openxmlformats.org/presentationml/2006/main">
  <p:tag name="AS_UNIQUEID" val="935"/>
</p:tagLst>
</file>

<file path=ppt/tags/tag551.xml><?xml version="1.0" encoding="utf-8"?>
<p:tagLst xmlns:p="http://schemas.openxmlformats.org/presentationml/2006/main">
  <p:tag name="AS_UNIQUEID" val="936"/>
</p:tagLst>
</file>

<file path=ppt/tags/tag552.xml><?xml version="1.0" encoding="utf-8"?>
<p:tagLst xmlns:p="http://schemas.openxmlformats.org/presentationml/2006/main">
  <p:tag name="AS_UNIQUEID" val="937"/>
</p:tagLst>
</file>

<file path=ppt/tags/tag553.xml><?xml version="1.0" encoding="utf-8"?>
<p:tagLst xmlns:p="http://schemas.openxmlformats.org/presentationml/2006/main">
  <p:tag name="AS_UNIQUEID" val="938"/>
</p:tagLst>
</file>

<file path=ppt/tags/tag554.xml><?xml version="1.0" encoding="utf-8"?>
<p:tagLst xmlns:p="http://schemas.openxmlformats.org/presentationml/2006/main">
  <p:tag name="AS_UNIQUEID" val="939"/>
</p:tagLst>
</file>

<file path=ppt/tags/tag555.xml><?xml version="1.0" encoding="utf-8"?>
<p:tagLst xmlns:p="http://schemas.openxmlformats.org/presentationml/2006/main">
  <p:tag name="AS_UNIQUEID" val="940"/>
</p:tagLst>
</file>

<file path=ppt/tags/tag556.xml><?xml version="1.0" encoding="utf-8"?>
<p:tagLst xmlns:p="http://schemas.openxmlformats.org/presentationml/2006/main">
  <p:tag name="AS_UNIQUEID" val="941"/>
</p:tagLst>
</file>

<file path=ppt/tags/tag557.xml><?xml version="1.0" encoding="utf-8"?>
<p:tagLst xmlns:p="http://schemas.openxmlformats.org/presentationml/2006/main">
  <p:tag name="AS_UNIQUEID" val="942"/>
</p:tagLst>
</file>

<file path=ppt/tags/tag558.xml><?xml version="1.0" encoding="utf-8"?>
<p:tagLst xmlns:p="http://schemas.openxmlformats.org/presentationml/2006/main">
  <p:tag name="AS_UNIQUEID" val="943"/>
</p:tagLst>
</file>

<file path=ppt/tags/tag559.xml><?xml version="1.0" encoding="utf-8"?>
<p:tagLst xmlns:p="http://schemas.openxmlformats.org/presentationml/2006/main">
  <p:tag name="AS_UNIQUEID" val="944"/>
</p:tagLst>
</file>

<file path=ppt/tags/tag56.xml><?xml version="1.0" encoding="utf-8"?>
<p:tagLst xmlns:p="http://schemas.openxmlformats.org/presentationml/2006/main">
  <p:tag name="AS_UNIQUEID" val="52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0.xml><?xml version="1.0" encoding="utf-8"?>
<p:tagLst xmlns:p="http://schemas.openxmlformats.org/presentationml/2006/main">
  <p:tag name="AS_UNIQUEID" val="945"/>
</p:tagLst>
</file>

<file path=ppt/tags/tag561.xml><?xml version="1.0" encoding="utf-8"?>
<p:tagLst xmlns:p="http://schemas.openxmlformats.org/presentationml/2006/main">
  <p:tag name="AS_UNIQUEID" val="946"/>
</p:tagLst>
</file>

<file path=ppt/tags/tag562.xml><?xml version="1.0" encoding="utf-8"?>
<p:tagLst xmlns:p="http://schemas.openxmlformats.org/presentationml/2006/main">
  <p:tag name="AS_UNIQUEID" val="947"/>
</p:tagLst>
</file>

<file path=ppt/tags/tag563.xml><?xml version="1.0" encoding="utf-8"?>
<p:tagLst xmlns:p="http://schemas.openxmlformats.org/presentationml/2006/main">
  <p:tag name="AS_UNIQUEID" val="948"/>
</p:tagLst>
</file>

<file path=ppt/tags/tag564.xml><?xml version="1.0" encoding="utf-8"?>
<p:tagLst xmlns:p="http://schemas.openxmlformats.org/presentationml/2006/main">
  <p:tag name="AS_UNIQUEID" val="949"/>
</p:tagLst>
</file>

<file path=ppt/tags/tag565.xml><?xml version="1.0" encoding="utf-8"?>
<p:tagLst xmlns:p="http://schemas.openxmlformats.org/presentationml/2006/main">
  <p:tag name="AS_UNIQUEID" val="950"/>
</p:tagLst>
</file>

<file path=ppt/tags/tag566.xml><?xml version="1.0" encoding="utf-8"?>
<p:tagLst xmlns:p="http://schemas.openxmlformats.org/presentationml/2006/main">
  <p:tag name="AS_UNIQUEID" val="951"/>
</p:tagLst>
</file>

<file path=ppt/tags/tag567.xml><?xml version="1.0" encoding="utf-8"?>
<p:tagLst xmlns:p="http://schemas.openxmlformats.org/presentationml/2006/main">
  <p:tag name="AS_UNIQUEID" val="952"/>
</p:tagLst>
</file>

<file path=ppt/tags/tag568.xml><?xml version="1.0" encoding="utf-8"?>
<p:tagLst xmlns:p="http://schemas.openxmlformats.org/presentationml/2006/main">
  <p:tag name="AS_UNIQUEID" val="953"/>
</p:tagLst>
</file>

<file path=ppt/tags/tag569.xml><?xml version="1.0" encoding="utf-8"?>
<p:tagLst xmlns:p="http://schemas.openxmlformats.org/presentationml/2006/main">
  <p:tag name="AS_UNIQUEID" val="954"/>
</p:tagLst>
</file>

<file path=ppt/tags/tag57.xml><?xml version="1.0" encoding="utf-8"?>
<p:tagLst xmlns:p="http://schemas.openxmlformats.org/presentationml/2006/main">
  <p:tag name="AS_UNIQUEID" val="524"/>
</p:tagLst>
</file>

<file path=ppt/tags/tag570.xml><?xml version="1.0" encoding="utf-8"?>
<p:tagLst xmlns:p="http://schemas.openxmlformats.org/presentationml/2006/main">
  <p:tag name="AS_UNIQUEID" val="955"/>
</p:tagLst>
</file>

<file path=ppt/tags/tag571.xml><?xml version="1.0" encoding="utf-8"?>
<p:tagLst xmlns:p="http://schemas.openxmlformats.org/presentationml/2006/main">
  <p:tag name="AS_UNIQUEID" val="956"/>
</p:tagLst>
</file>

<file path=ppt/tags/tag572.xml><?xml version="1.0" encoding="utf-8"?>
<p:tagLst xmlns:p="http://schemas.openxmlformats.org/presentationml/2006/main">
  <p:tag name="AS_UNIQUEID" val="957"/>
</p:tagLst>
</file>

<file path=ppt/tags/tag573.xml><?xml version="1.0" encoding="utf-8"?>
<p:tagLst xmlns:p="http://schemas.openxmlformats.org/presentationml/2006/main">
  <p:tag name="AS_UNIQUEID" val="958"/>
</p:tagLst>
</file>

<file path=ppt/tags/tag574.xml><?xml version="1.0" encoding="utf-8"?>
<p:tagLst xmlns:p="http://schemas.openxmlformats.org/presentationml/2006/main">
  <p:tag name="AS_UNIQUEID" val="959"/>
</p:tagLst>
</file>

<file path=ppt/tags/tag575.xml><?xml version="1.0" encoding="utf-8"?>
<p:tagLst xmlns:p="http://schemas.openxmlformats.org/presentationml/2006/main">
  <p:tag name="AS_UNIQUEID" val="960"/>
</p:tagLst>
</file>

<file path=ppt/tags/tag576.xml><?xml version="1.0" encoding="utf-8"?>
<p:tagLst xmlns:p="http://schemas.openxmlformats.org/presentationml/2006/main">
  <p:tag name="AS_UNIQUEID" val="961"/>
</p:tagLst>
</file>

<file path=ppt/tags/tag577.xml><?xml version="1.0" encoding="utf-8"?>
<p:tagLst xmlns:p="http://schemas.openxmlformats.org/presentationml/2006/main">
  <p:tag name="AS_UNIQUEID" val="962"/>
</p:tagLst>
</file>

<file path=ppt/tags/tag578.xml><?xml version="1.0" encoding="utf-8"?>
<p:tagLst xmlns:p="http://schemas.openxmlformats.org/presentationml/2006/main">
  <p:tag name="AS_UNIQUEID" val="963"/>
</p:tagLst>
</file>

<file path=ppt/tags/tag579.xml><?xml version="1.0" encoding="utf-8"?>
<p:tagLst xmlns:p="http://schemas.openxmlformats.org/presentationml/2006/main">
  <p:tag name="AS_UNIQUEID" val="964"/>
</p:tagLst>
</file>

<file path=ppt/tags/tag58.xml><?xml version="1.0" encoding="utf-8"?>
<p:tagLst xmlns:p="http://schemas.openxmlformats.org/presentationml/2006/main">
  <p:tag name="AS_UNIQUEID" val="52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0.xml><?xml version="1.0" encoding="utf-8"?>
<p:tagLst xmlns:p="http://schemas.openxmlformats.org/presentationml/2006/main">
  <p:tag name="AS_UNIQUEID" val="965"/>
</p:tagLst>
</file>

<file path=ppt/tags/tag581.xml><?xml version="1.0" encoding="utf-8"?>
<p:tagLst xmlns:p="http://schemas.openxmlformats.org/presentationml/2006/main">
  <p:tag name="AS_UNIQUEID" val="966"/>
</p:tagLst>
</file>

<file path=ppt/tags/tag582.xml><?xml version="1.0" encoding="utf-8"?>
<p:tagLst xmlns:p="http://schemas.openxmlformats.org/presentationml/2006/main">
  <p:tag name="AS_UNIQUEID" val="967"/>
</p:tagLst>
</file>

<file path=ppt/tags/tag583.xml><?xml version="1.0" encoding="utf-8"?>
<p:tagLst xmlns:p="http://schemas.openxmlformats.org/presentationml/2006/main">
  <p:tag name="AS_UNIQUEID" val="968"/>
</p:tagLst>
</file>

<file path=ppt/tags/tag584.xml><?xml version="1.0" encoding="utf-8"?>
<p:tagLst xmlns:p="http://schemas.openxmlformats.org/presentationml/2006/main">
  <p:tag name="AS_UNIQUEID" val="969"/>
</p:tagLst>
</file>

<file path=ppt/tags/tag585.xml><?xml version="1.0" encoding="utf-8"?>
<p:tagLst xmlns:p="http://schemas.openxmlformats.org/presentationml/2006/main">
  <p:tag name="AS_UNIQUEID" val="970"/>
</p:tagLst>
</file>

<file path=ppt/tags/tag586.xml><?xml version="1.0" encoding="utf-8"?>
<p:tagLst xmlns:p="http://schemas.openxmlformats.org/presentationml/2006/main">
  <p:tag name="AS_UNIQUEID" val="971"/>
</p:tagLst>
</file>

<file path=ppt/tags/tag587.xml><?xml version="1.0" encoding="utf-8"?>
<p:tagLst xmlns:p="http://schemas.openxmlformats.org/presentationml/2006/main">
  <p:tag name="AS_UNIQUEID" val="972"/>
</p:tagLst>
</file>

<file path=ppt/tags/tag588.xml><?xml version="1.0" encoding="utf-8"?>
<p:tagLst xmlns:p="http://schemas.openxmlformats.org/presentationml/2006/main">
  <p:tag name="AS_UNIQUEID" val="973"/>
</p:tagLst>
</file>

<file path=ppt/tags/tag589.xml><?xml version="1.0" encoding="utf-8"?>
<p:tagLst xmlns:p="http://schemas.openxmlformats.org/presentationml/2006/main">
  <p:tag name="AS_UNIQUEID" val="974"/>
</p:tagLst>
</file>

<file path=ppt/tags/tag59.xml><?xml version="1.0" encoding="utf-8"?>
<p:tagLst xmlns:p="http://schemas.openxmlformats.org/presentationml/2006/main">
  <p:tag name="AS_UNIQUEID" val="52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0.xml><?xml version="1.0" encoding="utf-8"?>
<p:tagLst xmlns:p="http://schemas.openxmlformats.org/presentationml/2006/main">
  <p:tag name="AS_UNIQUEID" val="975"/>
</p:tagLst>
</file>

<file path=ppt/tags/tag591.xml><?xml version="1.0" encoding="utf-8"?>
<p:tagLst xmlns:p="http://schemas.openxmlformats.org/presentationml/2006/main">
  <p:tag name="AS_UNIQUEID" val="976"/>
</p:tagLst>
</file>

<file path=ppt/tags/tag592.xml><?xml version="1.0" encoding="utf-8"?>
<p:tagLst xmlns:p="http://schemas.openxmlformats.org/presentationml/2006/main">
  <p:tag name="AS_UNIQUEID" val="977"/>
</p:tagLst>
</file>

<file path=ppt/tags/tag593.xml><?xml version="1.0" encoding="utf-8"?>
<p:tagLst xmlns:p="http://schemas.openxmlformats.org/presentationml/2006/main">
  <p:tag name="AS_UNIQUEID" val="978"/>
</p:tagLst>
</file>

<file path=ppt/tags/tag594.xml><?xml version="1.0" encoding="utf-8"?>
<p:tagLst xmlns:p="http://schemas.openxmlformats.org/presentationml/2006/main">
  <p:tag name="AS_UNIQUEID" val="979"/>
</p:tagLst>
</file>

<file path=ppt/tags/tag595.xml><?xml version="1.0" encoding="utf-8"?>
<p:tagLst xmlns:p="http://schemas.openxmlformats.org/presentationml/2006/main">
  <p:tag name="AS_UNIQUEID" val="980"/>
</p:tagLst>
</file>

<file path=ppt/tags/tag596.xml><?xml version="1.0" encoding="utf-8"?>
<p:tagLst xmlns:p="http://schemas.openxmlformats.org/presentationml/2006/main">
  <p:tag name="AS_UNIQUEID" val="981"/>
</p:tagLst>
</file>

<file path=ppt/tags/tag597.xml><?xml version="1.0" encoding="utf-8"?>
<p:tagLst xmlns:p="http://schemas.openxmlformats.org/presentationml/2006/main">
  <p:tag name="AS_UNIQUEID" val="982"/>
</p:tagLst>
</file>

<file path=ppt/tags/tag598.xml><?xml version="1.0" encoding="utf-8"?>
<p:tagLst xmlns:p="http://schemas.openxmlformats.org/presentationml/2006/main">
  <p:tag name="AS_UNIQUEID" val="983"/>
</p:tagLst>
</file>

<file path=ppt/tags/tag599.xml><?xml version="1.0" encoding="utf-8"?>
<p:tagLst xmlns:p="http://schemas.openxmlformats.org/presentationml/2006/main">
  <p:tag name="AS_UNIQUEID" val="984"/>
</p:tagLst>
</file>

<file path=ppt/tags/tag6.xml><?xml version="1.0" encoding="utf-8"?>
<p:tagLst xmlns:p="http://schemas.openxmlformats.org/presentationml/2006/main">
  <p:tag name="AS_UNIQUEID" val="47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52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00.xml><?xml version="1.0" encoding="utf-8"?>
<p:tagLst xmlns:p="http://schemas.openxmlformats.org/presentationml/2006/main">
  <p:tag name="AS_UNIQUEID" val="985"/>
</p:tagLst>
</file>

<file path=ppt/tags/tag601.xml><?xml version="1.0" encoding="utf-8"?>
<p:tagLst xmlns:p="http://schemas.openxmlformats.org/presentationml/2006/main">
  <p:tag name="AS_UNIQUEID" val="986"/>
</p:tagLst>
</file>

<file path=ppt/tags/tag602.xml><?xml version="1.0" encoding="utf-8"?>
<p:tagLst xmlns:p="http://schemas.openxmlformats.org/presentationml/2006/main">
  <p:tag name="AS_UNIQUEID" val="987"/>
</p:tagLst>
</file>

<file path=ppt/tags/tag603.xml><?xml version="1.0" encoding="utf-8"?>
<p:tagLst xmlns:p="http://schemas.openxmlformats.org/presentationml/2006/main">
  <p:tag name="AS_UNIQUEID" val="988"/>
</p:tagLst>
</file>

<file path=ppt/tags/tag604.xml><?xml version="1.0" encoding="utf-8"?>
<p:tagLst xmlns:p="http://schemas.openxmlformats.org/presentationml/2006/main">
  <p:tag name="AS_UNIQUEID" val="989"/>
</p:tagLst>
</file>

<file path=ppt/tags/tag605.xml><?xml version="1.0" encoding="utf-8"?>
<p:tagLst xmlns:p="http://schemas.openxmlformats.org/presentationml/2006/main">
  <p:tag name="AS_UNIQUEID" val="990"/>
</p:tagLst>
</file>

<file path=ppt/tags/tag606.xml><?xml version="1.0" encoding="utf-8"?>
<p:tagLst xmlns:p="http://schemas.openxmlformats.org/presentationml/2006/main">
  <p:tag name="AS_UNIQUEID" val="991"/>
</p:tagLst>
</file>

<file path=ppt/tags/tag607.xml><?xml version="1.0" encoding="utf-8"?>
<p:tagLst xmlns:p="http://schemas.openxmlformats.org/presentationml/2006/main">
  <p:tag name="AS_UNIQUEID" val="992"/>
</p:tagLst>
</file>

<file path=ppt/tags/tag608.xml><?xml version="1.0" encoding="utf-8"?>
<p:tagLst xmlns:p="http://schemas.openxmlformats.org/presentationml/2006/main">
  <p:tag name="AS_UNIQUEID" val="993"/>
</p:tagLst>
</file>

<file path=ppt/tags/tag609.xml><?xml version="1.0" encoding="utf-8"?>
<p:tagLst xmlns:p="http://schemas.openxmlformats.org/presentationml/2006/main">
  <p:tag name="AS_UNIQUEID" val="994"/>
</p:tagLst>
</file>

<file path=ppt/tags/tag61.xml><?xml version="1.0" encoding="utf-8"?>
<p:tagLst xmlns:p="http://schemas.openxmlformats.org/presentationml/2006/main">
  <p:tag name="AS_UNIQUEID" val="52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0.xml><?xml version="1.0" encoding="utf-8"?>
<p:tagLst xmlns:p="http://schemas.openxmlformats.org/presentationml/2006/main">
  <p:tag name="AS_UNIQUEID" val="995"/>
</p:tagLst>
</file>

<file path=ppt/tags/tag611.xml><?xml version="1.0" encoding="utf-8"?>
<p:tagLst xmlns:p="http://schemas.openxmlformats.org/presentationml/2006/main">
  <p:tag name="AS_UNIQUEID" val="996"/>
</p:tagLst>
</file>

<file path=ppt/tags/tag612.xml><?xml version="1.0" encoding="utf-8"?>
<p:tagLst xmlns:p="http://schemas.openxmlformats.org/presentationml/2006/main">
  <p:tag name="AS_UNIQUEID" val="442"/>
</p:tagLst>
</file>

<file path=ppt/tags/tag613.xml><?xml version="1.0" encoding="utf-8"?>
<p:tagLst xmlns:p="http://schemas.openxmlformats.org/presentationml/2006/main">
  <p:tag name="AS_UNIQUEID" val="997"/>
</p:tagLst>
</file>

<file path=ppt/tags/tag614.xml><?xml version="1.0" encoding="utf-8"?>
<p:tagLst xmlns:p="http://schemas.openxmlformats.org/presentationml/2006/main">
  <p:tag name="AS_UNIQUEID" val="998"/>
</p:tagLst>
</file>

<file path=ppt/tags/tag615.xml><?xml version="1.0" encoding="utf-8"?>
<p:tagLst xmlns:p="http://schemas.openxmlformats.org/presentationml/2006/main">
  <p:tag name="AS_UNIQUEID" val="999"/>
</p:tagLst>
</file>

<file path=ppt/tags/tag616.xml><?xml version="1.0" encoding="utf-8"?>
<p:tagLst xmlns:p="http://schemas.openxmlformats.org/presentationml/2006/main">
  <p:tag name="AS_UNIQUEID" val="1000"/>
</p:tagLst>
</file>

<file path=ppt/tags/tag617.xml><?xml version="1.0" encoding="utf-8"?>
<p:tagLst xmlns:p="http://schemas.openxmlformats.org/presentationml/2006/main">
  <p:tag name="AS_UNIQUEID" val="1001"/>
</p:tagLst>
</file>

<file path=ppt/tags/tag618.xml><?xml version="1.0" encoding="utf-8"?>
<p:tagLst xmlns:p="http://schemas.openxmlformats.org/presentationml/2006/main">
  <p:tag name="AS_UNIQUEID" val="1002"/>
</p:tagLst>
</file>

<file path=ppt/tags/tag619.xml><?xml version="1.0" encoding="utf-8"?>
<p:tagLst xmlns:p="http://schemas.openxmlformats.org/presentationml/2006/main">
  <p:tag name="AS_UNIQUEID" val="1003"/>
</p:tagLst>
</file>

<file path=ppt/tags/tag62.xml><?xml version="1.0" encoding="utf-8"?>
<p:tagLst xmlns:p="http://schemas.openxmlformats.org/presentationml/2006/main">
  <p:tag name="AS_UNIQUEID" val="529"/>
</p:tagLst>
</file>

<file path=ppt/tags/tag620.xml><?xml version="1.0" encoding="utf-8"?>
<p:tagLst xmlns:p="http://schemas.openxmlformats.org/presentationml/2006/main">
  <p:tag name="AS_UNIQUEID" val="1004"/>
</p:tagLst>
</file>

<file path=ppt/tags/tag621.xml><?xml version="1.0" encoding="utf-8"?>
<p:tagLst xmlns:p="http://schemas.openxmlformats.org/presentationml/2006/main">
  <p:tag name="AS_UNIQUEID" val="1005"/>
</p:tagLst>
</file>

<file path=ppt/tags/tag622.xml><?xml version="1.0" encoding="utf-8"?>
<p:tagLst xmlns:p="http://schemas.openxmlformats.org/presentationml/2006/main">
  <p:tag name="AS_UNIQUEID" val="1006"/>
</p:tagLst>
</file>

<file path=ppt/tags/tag623.xml><?xml version="1.0" encoding="utf-8"?>
<p:tagLst xmlns:p="http://schemas.openxmlformats.org/presentationml/2006/main">
  <p:tag name="AS_UNIQUEID" val="1007"/>
</p:tagLst>
</file>

<file path=ppt/tags/tag624.xml><?xml version="1.0" encoding="utf-8"?>
<p:tagLst xmlns:p="http://schemas.openxmlformats.org/presentationml/2006/main">
  <p:tag name="AS_UNIQUEID" val="1008"/>
</p:tagLst>
</file>

<file path=ppt/tags/tag625.xml><?xml version="1.0" encoding="utf-8"?>
<p:tagLst xmlns:p="http://schemas.openxmlformats.org/presentationml/2006/main">
  <p:tag name="AS_UNIQUEID" val="1009"/>
</p:tagLst>
</file>

<file path=ppt/tags/tag626.xml><?xml version="1.0" encoding="utf-8"?>
<p:tagLst xmlns:p="http://schemas.openxmlformats.org/presentationml/2006/main">
  <p:tag name="AS_UNIQUEID" val="1010"/>
</p:tagLst>
</file>

<file path=ppt/tags/tag627.xml><?xml version="1.0" encoding="utf-8"?>
<p:tagLst xmlns:p="http://schemas.openxmlformats.org/presentationml/2006/main">
  <p:tag name="AS_UNIQUEID" val="1011"/>
</p:tagLst>
</file>

<file path=ppt/tags/tag628.xml><?xml version="1.0" encoding="utf-8"?>
<p:tagLst xmlns:p="http://schemas.openxmlformats.org/presentationml/2006/main">
  <p:tag name="AS_UNIQUEID" val="1012"/>
</p:tagLst>
</file>

<file path=ppt/tags/tag629.xml><?xml version="1.0" encoding="utf-8"?>
<p:tagLst xmlns:p="http://schemas.openxmlformats.org/presentationml/2006/main">
  <p:tag name="AS_UNIQUEID" val="1013"/>
</p:tagLst>
</file>

<file path=ppt/tags/tag63.xml><?xml version="1.0" encoding="utf-8"?>
<p:tagLst xmlns:p="http://schemas.openxmlformats.org/presentationml/2006/main">
  <p:tag name="AS_UNIQUEID" val="53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p="http://schemas.openxmlformats.org/presentationml/2006/main">
  <p:tag name="AS_UNIQUEID" val="1014"/>
</p:tagLst>
</file>

<file path=ppt/tags/tag631.xml><?xml version="1.0" encoding="utf-8"?>
<p:tagLst xmlns:p="http://schemas.openxmlformats.org/presentationml/2006/main">
  <p:tag name="AS_UNIQUEID" val="1015"/>
</p:tagLst>
</file>

<file path=ppt/tags/tag632.xml><?xml version="1.0" encoding="utf-8"?>
<p:tagLst xmlns:p="http://schemas.openxmlformats.org/presentationml/2006/main">
  <p:tag name="AS_UNIQUEID" val="1016"/>
</p:tagLst>
</file>

<file path=ppt/tags/tag633.xml><?xml version="1.0" encoding="utf-8"?>
<p:tagLst xmlns:p="http://schemas.openxmlformats.org/presentationml/2006/main">
  <p:tag name="AS_UNIQUEID" val="1017"/>
</p:tagLst>
</file>

<file path=ppt/tags/tag634.xml><?xml version="1.0" encoding="utf-8"?>
<p:tagLst xmlns:p="http://schemas.openxmlformats.org/presentationml/2006/main">
  <p:tag name="AS_UNIQUEID" val="1018"/>
</p:tagLst>
</file>

<file path=ppt/tags/tag635.xml><?xml version="1.0" encoding="utf-8"?>
<p:tagLst xmlns:p="http://schemas.openxmlformats.org/presentationml/2006/main">
  <p:tag name="AS_UNIQUEID" val="1019"/>
</p:tagLst>
</file>

<file path=ppt/tags/tag636.xml><?xml version="1.0" encoding="utf-8"?>
<p:tagLst xmlns:p="http://schemas.openxmlformats.org/presentationml/2006/main">
  <p:tag name="AS_UNIQUEID" val="1020"/>
</p:tagLst>
</file>

<file path=ppt/tags/tag637.xml><?xml version="1.0" encoding="utf-8"?>
<p:tagLst xmlns:p="http://schemas.openxmlformats.org/presentationml/2006/main">
  <p:tag name="AS_UNIQUEID" val="1021"/>
</p:tagLst>
</file>

<file path=ppt/tags/tag638.xml><?xml version="1.0" encoding="utf-8"?>
<p:tagLst xmlns:p="http://schemas.openxmlformats.org/presentationml/2006/main">
  <p:tag name="AS_UNIQUEID" val="1022"/>
</p:tagLst>
</file>

<file path=ppt/tags/tag639.xml><?xml version="1.0" encoding="utf-8"?>
<p:tagLst xmlns:p="http://schemas.openxmlformats.org/presentationml/2006/main">
  <p:tag name="AS_UNIQUEID" val="1023"/>
</p:tagLst>
</file>

<file path=ppt/tags/tag64.xml><?xml version="1.0" encoding="utf-8"?>
<p:tagLst xmlns:p="http://schemas.openxmlformats.org/presentationml/2006/main">
  <p:tag name="AS_UNIQUEID" val="53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0.xml><?xml version="1.0" encoding="utf-8"?>
<p:tagLst xmlns:p="http://schemas.openxmlformats.org/presentationml/2006/main">
  <p:tag name="AS_UNIQUEID" val="1024"/>
</p:tagLst>
</file>

<file path=ppt/tags/tag641.xml><?xml version="1.0" encoding="utf-8"?>
<p:tagLst xmlns:p="http://schemas.openxmlformats.org/presentationml/2006/main">
  <p:tag name="AS_UNIQUEID" val="1025"/>
</p:tagLst>
</file>

<file path=ppt/tags/tag642.xml><?xml version="1.0" encoding="utf-8"?>
<p:tagLst xmlns:p="http://schemas.openxmlformats.org/presentationml/2006/main">
  <p:tag name="AS_UNIQUEID" val="1026"/>
</p:tagLst>
</file>

<file path=ppt/tags/tag643.xml><?xml version="1.0" encoding="utf-8"?>
<p:tagLst xmlns:p="http://schemas.openxmlformats.org/presentationml/2006/main">
  <p:tag name="AS_UNIQUEID" val="1027"/>
</p:tagLst>
</file>

<file path=ppt/tags/tag644.xml><?xml version="1.0" encoding="utf-8"?>
<p:tagLst xmlns:p="http://schemas.openxmlformats.org/presentationml/2006/main">
  <p:tag name="AS_UNIQUEID" val="1028"/>
</p:tagLst>
</file>

<file path=ppt/tags/tag645.xml><?xml version="1.0" encoding="utf-8"?>
<p:tagLst xmlns:p="http://schemas.openxmlformats.org/presentationml/2006/main">
  <p:tag name="AS_UNIQUEID" val="1029"/>
</p:tagLst>
</file>

<file path=ppt/tags/tag646.xml><?xml version="1.0" encoding="utf-8"?>
<p:tagLst xmlns:p="http://schemas.openxmlformats.org/presentationml/2006/main">
  <p:tag name="AS_UNIQUEID" val="1030"/>
</p:tagLst>
</file>

<file path=ppt/tags/tag647.xml><?xml version="1.0" encoding="utf-8"?>
<p:tagLst xmlns:p="http://schemas.openxmlformats.org/presentationml/2006/main">
  <p:tag name="AS_UNIQUEID" val="1031"/>
</p:tagLst>
</file>

<file path=ppt/tags/tag648.xml><?xml version="1.0" encoding="utf-8"?>
<p:tagLst xmlns:p="http://schemas.openxmlformats.org/presentationml/2006/main">
  <p:tag name="AS_UNIQUEID" val="1032"/>
</p:tagLst>
</file>

<file path=ppt/tags/tag649.xml><?xml version="1.0" encoding="utf-8"?>
<p:tagLst xmlns:p="http://schemas.openxmlformats.org/presentationml/2006/main">
  <p:tag name="AS_UNIQUEID" val="1033"/>
</p:tagLst>
</file>

<file path=ppt/tags/tag65.xml><?xml version="1.0" encoding="utf-8"?>
<p:tagLst xmlns:p="http://schemas.openxmlformats.org/presentationml/2006/main">
  <p:tag name="AS_UNIQUEID" val="53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0.xml><?xml version="1.0" encoding="utf-8"?>
<p:tagLst xmlns:p="http://schemas.openxmlformats.org/presentationml/2006/main">
  <p:tag name="AS_UNIQUEID" val="1034"/>
</p:tagLst>
</file>

<file path=ppt/tags/tag651.xml><?xml version="1.0" encoding="utf-8"?>
<p:tagLst xmlns:p="http://schemas.openxmlformats.org/presentationml/2006/main">
  <p:tag name="AS_UNIQUEID" val="1035"/>
</p:tagLst>
</file>

<file path=ppt/tags/tag652.xml><?xml version="1.0" encoding="utf-8"?>
<p:tagLst xmlns:p="http://schemas.openxmlformats.org/presentationml/2006/main">
  <p:tag name="AS_UNIQUEID" val="1036"/>
</p:tagLst>
</file>

<file path=ppt/tags/tag653.xml><?xml version="1.0" encoding="utf-8"?>
<p:tagLst xmlns:p="http://schemas.openxmlformats.org/presentationml/2006/main">
  <p:tag name="AS_UNIQUEID" val="1037"/>
</p:tagLst>
</file>

<file path=ppt/tags/tag654.xml><?xml version="1.0" encoding="utf-8"?>
<p:tagLst xmlns:p="http://schemas.openxmlformats.org/presentationml/2006/main">
  <p:tag name="AS_UNIQUEID" val="1038"/>
</p:tagLst>
</file>

<file path=ppt/tags/tag655.xml><?xml version="1.0" encoding="utf-8"?>
<p:tagLst xmlns:p="http://schemas.openxmlformats.org/presentationml/2006/main">
  <p:tag name="AS_UNIQUEID" val="1039"/>
</p:tagLst>
</file>

<file path=ppt/tags/tag656.xml><?xml version="1.0" encoding="utf-8"?>
<p:tagLst xmlns:p="http://schemas.openxmlformats.org/presentationml/2006/main">
  <p:tag name="AS_UNIQUEID" val="1040"/>
</p:tagLst>
</file>

<file path=ppt/tags/tag657.xml><?xml version="1.0" encoding="utf-8"?>
<p:tagLst xmlns:p="http://schemas.openxmlformats.org/presentationml/2006/main">
  <p:tag name="AS_UNIQUEID" val="1041"/>
</p:tagLst>
</file>

<file path=ppt/tags/tag658.xml><?xml version="1.0" encoding="utf-8"?>
<p:tagLst xmlns:p="http://schemas.openxmlformats.org/presentationml/2006/main">
  <p:tag name="AS_UNIQUEID" val="1042"/>
</p:tagLst>
</file>

<file path=ppt/tags/tag659.xml><?xml version="1.0" encoding="utf-8"?>
<p:tagLst xmlns:p="http://schemas.openxmlformats.org/presentationml/2006/main">
  <p:tag name="AS_UNIQUEID" val="1043"/>
</p:tagLst>
</file>

<file path=ppt/tags/tag66.xml><?xml version="1.0" encoding="utf-8"?>
<p:tagLst xmlns:p="http://schemas.openxmlformats.org/presentationml/2006/main">
  <p:tag name="AS_UNIQUEID" val="53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0.xml><?xml version="1.0" encoding="utf-8"?>
<p:tagLst xmlns:p="http://schemas.openxmlformats.org/presentationml/2006/main">
  <p:tag name="AS_UNIQUEID" val="1044"/>
</p:tagLst>
</file>

<file path=ppt/tags/tag661.xml><?xml version="1.0" encoding="utf-8"?>
<p:tagLst xmlns:p="http://schemas.openxmlformats.org/presentationml/2006/main">
  <p:tag name="AS_UNIQUEID" val="1045"/>
</p:tagLst>
</file>

<file path=ppt/tags/tag662.xml><?xml version="1.0" encoding="utf-8"?>
<p:tagLst xmlns:p="http://schemas.openxmlformats.org/presentationml/2006/main">
  <p:tag name="AS_UNIQUEID" val="1046"/>
</p:tagLst>
</file>

<file path=ppt/tags/tag663.xml><?xml version="1.0" encoding="utf-8"?>
<p:tagLst xmlns:p="http://schemas.openxmlformats.org/presentationml/2006/main">
  <p:tag name="AS_UNIQUEID" val="1047"/>
</p:tagLst>
</file>

<file path=ppt/tags/tag664.xml><?xml version="1.0" encoding="utf-8"?>
<p:tagLst xmlns:p="http://schemas.openxmlformats.org/presentationml/2006/main">
  <p:tag name="AS_UNIQUEID" val="1048"/>
</p:tagLst>
</file>

<file path=ppt/tags/tag665.xml><?xml version="1.0" encoding="utf-8"?>
<p:tagLst xmlns:p="http://schemas.openxmlformats.org/presentationml/2006/main">
  <p:tag name="AS_UNIQUEID" val="1049"/>
</p:tagLst>
</file>

<file path=ppt/tags/tag666.xml><?xml version="1.0" encoding="utf-8"?>
<p:tagLst xmlns:p="http://schemas.openxmlformats.org/presentationml/2006/main">
  <p:tag name="AS_UNIQUEID" val="1050"/>
</p:tagLst>
</file>

<file path=ppt/tags/tag667.xml><?xml version="1.0" encoding="utf-8"?>
<p:tagLst xmlns:p="http://schemas.openxmlformats.org/presentationml/2006/main">
  <p:tag name="AS_UNIQUEID" val="1051"/>
</p:tagLst>
</file>

<file path=ppt/tags/tag668.xml><?xml version="1.0" encoding="utf-8"?>
<p:tagLst xmlns:p="http://schemas.openxmlformats.org/presentationml/2006/main">
  <p:tag name="AS_UNIQUEID" val="1052"/>
</p:tagLst>
</file>

<file path=ppt/tags/tag669.xml><?xml version="1.0" encoding="utf-8"?>
<p:tagLst xmlns:p="http://schemas.openxmlformats.org/presentationml/2006/main">
  <p:tag name="AS_UNIQUEID" val="1053"/>
</p:tagLst>
</file>

<file path=ppt/tags/tag67.xml><?xml version="1.0" encoding="utf-8"?>
<p:tagLst xmlns:p="http://schemas.openxmlformats.org/presentationml/2006/main">
  <p:tag name="AS_UNIQUEID" val="53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0.xml><?xml version="1.0" encoding="utf-8"?>
<p:tagLst xmlns:p="http://schemas.openxmlformats.org/presentationml/2006/main">
  <p:tag name="AS_UNIQUEID" val="1054"/>
</p:tagLst>
</file>

<file path=ppt/tags/tag671.xml><?xml version="1.0" encoding="utf-8"?>
<p:tagLst xmlns:p="http://schemas.openxmlformats.org/presentationml/2006/main">
  <p:tag name="AS_UNIQUEID" val="1055"/>
</p:tagLst>
</file>

<file path=ppt/tags/tag672.xml><?xml version="1.0" encoding="utf-8"?>
<p:tagLst xmlns:p="http://schemas.openxmlformats.org/presentationml/2006/main">
  <p:tag name="AS_UNIQUEID" val="1056"/>
</p:tagLst>
</file>

<file path=ppt/tags/tag673.xml><?xml version="1.0" encoding="utf-8"?>
<p:tagLst xmlns:p="http://schemas.openxmlformats.org/presentationml/2006/main">
  <p:tag name="AS_UNIQUEID" val="1057"/>
</p:tagLst>
</file>

<file path=ppt/tags/tag674.xml><?xml version="1.0" encoding="utf-8"?>
<p:tagLst xmlns:p="http://schemas.openxmlformats.org/presentationml/2006/main">
  <p:tag name="AS_UNIQUEID" val="1058"/>
</p:tagLst>
</file>

<file path=ppt/tags/tag675.xml><?xml version="1.0" encoding="utf-8"?>
<p:tagLst xmlns:p="http://schemas.openxmlformats.org/presentationml/2006/main">
  <p:tag name="AS_UNIQUEID" val="1059"/>
</p:tagLst>
</file>

<file path=ppt/tags/tag676.xml><?xml version="1.0" encoding="utf-8"?>
<p:tagLst xmlns:p="http://schemas.openxmlformats.org/presentationml/2006/main">
  <p:tag name="AS_UNIQUEID" val="1060"/>
</p:tagLst>
</file>

<file path=ppt/tags/tag677.xml><?xml version="1.0" encoding="utf-8"?>
<p:tagLst xmlns:p="http://schemas.openxmlformats.org/presentationml/2006/main">
  <p:tag name="AS_UNIQUEID" val="1061"/>
</p:tagLst>
</file>

<file path=ppt/tags/tag678.xml><?xml version="1.0" encoding="utf-8"?>
<p:tagLst xmlns:p="http://schemas.openxmlformats.org/presentationml/2006/main">
  <p:tag name="AS_UNIQUEID" val="1062"/>
</p:tagLst>
</file>

<file path=ppt/tags/tag679.xml><?xml version="1.0" encoding="utf-8"?>
<p:tagLst xmlns:p="http://schemas.openxmlformats.org/presentationml/2006/main">
  <p:tag name="AS_UNIQUEID" val="1063"/>
</p:tagLst>
</file>

<file path=ppt/tags/tag68.xml><?xml version="1.0" encoding="utf-8"?>
<p:tagLst xmlns:p="http://schemas.openxmlformats.org/presentationml/2006/main">
  <p:tag name="AS_UNIQUEID" val="535"/>
</p:tagLst>
</file>

<file path=ppt/tags/tag680.xml><?xml version="1.0" encoding="utf-8"?>
<p:tagLst xmlns:p="http://schemas.openxmlformats.org/presentationml/2006/main">
  <p:tag name="AS_UNIQUEID" val="1064"/>
</p:tagLst>
</file>

<file path=ppt/tags/tag681.xml><?xml version="1.0" encoding="utf-8"?>
<p:tagLst xmlns:p="http://schemas.openxmlformats.org/presentationml/2006/main">
  <p:tag name="AS_UNIQUEID" val="1065"/>
</p:tagLst>
</file>

<file path=ppt/tags/tag682.xml><?xml version="1.0" encoding="utf-8"?>
<p:tagLst xmlns:p="http://schemas.openxmlformats.org/presentationml/2006/main">
  <p:tag name="AS_UNIQUEID" val="1066"/>
</p:tagLst>
</file>

<file path=ppt/tags/tag683.xml><?xml version="1.0" encoding="utf-8"?>
<p:tagLst xmlns:p="http://schemas.openxmlformats.org/presentationml/2006/main">
  <p:tag name="AS_UNIQUEID" val="1067"/>
</p:tagLst>
</file>

<file path=ppt/tags/tag684.xml><?xml version="1.0" encoding="utf-8"?>
<p:tagLst xmlns:p="http://schemas.openxmlformats.org/presentationml/2006/main">
  <p:tag name="AS_UNIQUEID" val="1068"/>
</p:tagLst>
</file>

<file path=ppt/tags/tag685.xml><?xml version="1.0" encoding="utf-8"?>
<p:tagLst xmlns:p="http://schemas.openxmlformats.org/presentationml/2006/main">
  <p:tag name="AS_UNIQUEID" val="1069"/>
</p:tagLst>
</file>

<file path=ppt/tags/tag686.xml><?xml version="1.0" encoding="utf-8"?>
<p:tagLst xmlns:p="http://schemas.openxmlformats.org/presentationml/2006/main">
  <p:tag name="AS_UNIQUEID" val="1070"/>
</p:tagLst>
</file>

<file path=ppt/tags/tag687.xml><?xml version="1.0" encoding="utf-8"?>
<p:tagLst xmlns:p="http://schemas.openxmlformats.org/presentationml/2006/main">
  <p:tag name="AS_UNIQUEID" val="1071"/>
</p:tagLst>
</file>

<file path=ppt/tags/tag688.xml><?xml version="1.0" encoding="utf-8"?>
<p:tagLst xmlns:p="http://schemas.openxmlformats.org/presentationml/2006/main">
  <p:tag name="AS_UNIQUEID" val="1072"/>
</p:tagLst>
</file>

<file path=ppt/tags/tag689.xml><?xml version="1.0" encoding="utf-8"?>
<p:tagLst xmlns:p="http://schemas.openxmlformats.org/presentationml/2006/main">
  <p:tag name="AS_UNIQUEID" val="1073"/>
</p:tagLst>
</file>

<file path=ppt/tags/tag69.xml><?xml version="1.0" encoding="utf-8"?>
<p:tagLst xmlns:p="http://schemas.openxmlformats.org/presentationml/2006/main">
  <p:tag name="AS_UNIQUEID" val="536"/>
</p:tagLst>
</file>

<file path=ppt/tags/tag690.xml><?xml version="1.0" encoding="utf-8"?>
<p:tagLst xmlns:p="http://schemas.openxmlformats.org/presentationml/2006/main">
  <p:tag name="AS_UNIQUEID" val="1074"/>
</p:tagLst>
</file>

<file path=ppt/tags/tag691.xml><?xml version="1.0" encoding="utf-8"?>
<p:tagLst xmlns:p="http://schemas.openxmlformats.org/presentationml/2006/main">
  <p:tag name="AS_UNIQUEID" val="1075"/>
</p:tagLst>
</file>

<file path=ppt/tags/tag692.xml><?xml version="1.0" encoding="utf-8"?>
<p:tagLst xmlns:p="http://schemas.openxmlformats.org/presentationml/2006/main">
  <p:tag name="AS_UNIQUEID" val="1076"/>
</p:tagLst>
</file>

<file path=ppt/tags/tag693.xml><?xml version="1.0" encoding="utf-8"?>
<p:tagLst xmlns:p="http://schemas.openxmlformats.org/presentationml/2006/main">
  <p:tag name="AS_UNIQUEID" val="1077"/>
</p:tagLst>
</file>

<file path=ppt/tags/tag694.xml><?xml version="1.0" encoding="utf-8"?>
<p:tagLst xmlns:p="http://schemas.openxmlformats.org/presentationml/2006/main">
  <p:tag name="AS_UNIQUEID" val="210"/>
</p:tagLst>
</file>

<file path=ppt/tags/tag695.xml><?xml version="1.0" encoding="utf-8"?>
<p:tagLst xmlns:p="http://schemas.openxmlformats.org/presentationml/2006/main">
  <p:tag name="AS_UNIQUEID" val="211"/>
</p:tagLst>
</file>

<file path=ppt/tags/tag696.xml><?xml version="1.0" encoding="utf-8"?>
<p:tagLst xmlns:p="http://schemas.openxmlformats.org/presentationml/2006/main">
  <p:tag name="AS_UNIQUEID" val="212"/>
</p:tagLst>
</file>

<file path=ppt/tags/tag697.xml><?xml version="1.0" encoding="utf-8"?>
<p:tagLst xmlns:p="http://schemas.openxmlformats.org/presentationml/2006/main">
  <p:tag name="AS_UNIQUEID" val="1078"/>
</p:tagLst>
</file>

<file path=ppt/tags/tag698.xml><?xml version="1.0" encoding="utf-8"?>
<p:tagLst xmlns:p="http://schemas.openxmlformats.org/presentationml/2006/main">
  <p:tag name="AS_UNIQUEID" val="1079"/>
</p:tagLst>
</file>

<file path=ppt/tags/tag699.xml><?xml version="1.0" encoding="utf-8"?>
<p:tagLst xmlns:p="http://schemas.openxmlformats.org/presentationml/2006/main">
  <p:tag name="AS_UNIQUEID" val="1080"/>
</p:tagLst>
</file>

<file path=ppt/tags/tag7.xml><?xml version="1.0" encoding="utf-8"?>
<p:tagLst xmlns:p="http://schemas.openxmlformats.org/presentationml/2006/main">
  <p:tag name="AS_UNIQUEID" val="474"/>
</p:tagLst>
</file>

<file path=ppt/tags/tag70.xml><?xml version="1.0" encoding="utf-8"?>
<p:tagLst xmlns:p="http://schemas.openxmlformats.org/presentationml/2006/main">
  <p:tag name="AS_UNIQUEID" val="537"/>
</p:tagLst>
</file>

<file path=ppt/tags/tag700.xml><?xml version="1.0" encoding="utf-8"?>
<p:tagLst xmlns:p="http://schemas.openxmlformats.org/presentationml/2006/main">
  <p:tag name="AS_UNIQUEID" val="1081"/>
</p:tagLst>
</file>

<file path=ppt/tags/tag701.xml><?xml version="1.0" encoding="utf-8"?>
<p:tagLst xmlns:p="http://schemas.openxmlformats.org/presentationml/2006/main">
  <p:tag name="AS_UNIQUEID" val="444"/>
</p:tagLst>
</file>

<file path=ppt/tags/tag702.xml><?xml version="1.0" encoding="utf-8"?>
<p:tagLst xmlns:p="http://schemas.openxmlformats.org/presentationml/2006/main">
  <p:tag name="AS_UNIQUEID" val="1082"/>
</p:tagLst>
</file>

<file path=ppt/tags/tag703.xml><?xml version="1.0" encoding="utf-8"?>
<p:tagLst xmlns:p="http://schemas.openxmlformats.org/presentationml/2006/main">
  <p:tag name="AS_UNIQUEID" val="453"/>
</p:tagLst>
</file>

<file path=ppt/tags/tag704.xml><?xml version="1.0" encoding="utf-8"?>
<p:tagLst xmlns:p="http://schemas.openxmlformats.org/presentationml/2006/main">
  <p:tag name="AS_UNIQUEID" val="1083"/>
</p:tagLst>
</file>

<file path=ppt/tags/tag705.xml><?xml version="1.0" encoding="utf-8"?>
<p:tagLst xmlns:p="http://schemas.openxmlformats.org/presentationml/2006/main">
  <p:tag name="AS_UNIQUEID" val="467"/>
</p:tagLst>
</file>

<file path=ppt/tags/tag706.xml><?xml version="1.0" encoding="utf-8"?>
<p:tagLst xmlns:p="http://schemas.openxmlformats.org/presentationml/2006/main">
  <p:tag name="AS_UNIQUEID" val="1084"/>
</p:tagLst>
</file>

<file path=ppt/tags/tag707.xml><?xml version="1.0" encoding="utf-8"?>
<p:tagLst xmlns:p="http://schemas.openxmlformats.org/presentationml/2006/main">
  <p:tag name="AS_UNIQUEID" val="1085"/>
</p:tagLst>
</file>

<file path=ppt/tags/tag708.xml><?xml version="1.0" encoding="utf-8"?>
<p:tagLst xmlns:p="http://schemas.openxmlformats.org/presentationml/2006/main">
  <p:tag name="AS_UNIQUEID" val="1086"/>
</p:tagLst>
</file>

<file path=ppt/tags/tag709.xml><?xml version="1.0" encoding="utf-8"?>
<p:tagLst xmlns:p="http://schemas.openxmlformats.org/presentationml/2006/main">
  <p:tag name="AS_UNIQUEID" val="1087"/>
</p:tagLst>
</file>

<file path=ppt/tags/tag71.xml><?xml version="1.0" encoding="utf-8"?>
<p:tagLst xmlns:p="http://schemas.openxmlformats.org/presentationml/2006/main">
  <p:tag name="AS_UNIQUEID" val="538"/>
</p:tagLst>
</file>

<file path=ppt/tags/tag710.xml><?xml version="1.0" encoding="utf-8"?>
<p:tagLst xmlns:p="http://schemas.openxmlformats.org/presentationml/2006/main">
  <p:tag name="AS_UNIQUEID" val="1088"/>
</p:tagLst>
</file>

<file path=ppt/tags/tag711.xml><?xml version="1.0" encoding="utf-8"?>
<p:tagLst xmlns:p="http://schemas.openxmlformats.org/presentationml/2006/main">
  <p:tag name="AS_UNIQUEID" val="1089"/>
</p:tagLst>
</file>

<file path=ppt/tags/tag712.xml><?xml version="1.0" encoding="utf-8"?>
<p:tagLst xmlns:p="http://schemas.openxmlformats.org/presentationml/2006/main">
  <p:tag name="AS_UNIQUEID" val="1090"/>
</p:tagLst>
</file>

<file path=ppt/tags/tag713.xml><?xml version="1.0" encoding="utf-8"?>
<p:tagLst xmlns:p="http://schemas.openxmlformats.org/presentationml/2006/main">
  <p:tag name="AS_UNIQUEID" val="1091"/>
</p:tagLst>
</file>

<file path=ppt/tags/tag714.xml><?xml version="1.0" encoding="utf-8"?>
<p:tagLst xmlns:p="http://schemas.openxmlformats.org/presentationml/2006/main">
  <p:tag name="AS_OS" val="Unix 3.10 unknown"/>
  <p:tag name="AS_RELEASE_DATE" val="2020.11.30"/>
  <p:tag name="AS_TITLE" val="Aspose.Slides for Java"/>
  <p:tag name="AS_VERSION" val="20.11"/>
</p:tagLst>
</file>

<file path=ppt/tags/tag72.xml><?xml version="1.0" encoding="utf-8"?>
<p:tagLst xmlns:p="http://schemas.openxmlformats.org/presentationml/2006/main">
  <p:tag name="AS_UNIQUEID" val="539"/>
</p:tagLst>
</file>

<file path=ppt/tags/tag73.xml><?xml version="1.0" encoding="utf-8"?>
<p:tagLst xmlns:p="http://schemas.openxmlformats.org/presentationml/2006/main">
  <p:tag name="AS_UNIQUEID" val="540"/>
</p:tagLst>
</file>

<file path=ppt/tags/tag74.xml><?xml version="1.0" encoding="utf-8"?>
<p:tagLst xmlns:p="http://schemas.openxmlformats.org/presentationml/2006/main">
  <p:tag name="AS_UNIQUEID" val="541"/>
</p:tagLst>
</file>

<file path=ppt/tags/tag75.xml><?xml version="1.0" encoding="utf-8"?>
<p:tagLst xmlns:p="http://schemas.openxmlformats.org/presentationml/2006/main">
  <p:tag name="AS_UNIQUEID" val="542"/>
</p:tagLst>
</file>

<file path=ppt/tags/tag76.xml><?xml version="1.0" encoding="utf-8"?>
<p:tagLst xmlns:p="http://schemas.openxmlformats.org/presentationml/2006/main">
  <p:tag name="AS_UNIQUEID" val="543"/>
</p:tagLst>
</file>

<file path=ppt/tags/tag77.xml><?xml version="1.0" encoding="utf-8"?>
<p:tagLst xmlns:p="http://schemas.openxmlformats.org/presentationml/2006/main">
  <p:tag name="AS_UNIQUEID" val="544"/>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8.xml><?xml version="1.0" encoding="utf-8"?>
<p:tagLst xmlns:p="http://schemas.openxmlformats.org/presentationml/2006/main">
  <p:tag name="AS_UNIQUEID" val="545"/>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9.xml><?xml version="1.0" encoding="utf-8"?>
<p:tagLst xmlns:p="http://schemas.openxmlformats.org/presentationml/2006/main">
  <p:tag name="AS_UNIQUEID" val="54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xml><?xml version="1.0" encoding="utf-8"?>
<p:tagLst xmlns:p="http://schemas.openxmlformats.org/presentationml/2006/main">
  <p:tag name="AS_UNIQUEID" val="47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54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1.xml><?xml version="1.0" encoding="utf-8"?>
<p:tagLst xmlns:p="http://schemas.openxmlformats.org/presentationml/2006/main">
  <p:tag name="AS_UNIQUEID" val="54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3.xml><?xml version="1.0" encoding="utf-8"?>
<p:tagLst xmlns:p="http://schemas.openxmlformats.org/presentationml/2006/main">
  <p:tag name="AS_UNIQUEID" val="549"/>
</p:tagLst>
</file>

<file path=ppt/tags/tag84.xml><?xml version="1.0" encoding="utf-8"?>
<p:tagLst xmlns:p="http://schemas.openxmlformats.org/presentationml/2006/main">
  <p:tag name="AS_UNIQUEID" val="286"/>
</p:tagLst>
</file>

<file path=ppt/tags/tag85.xml><?xml version="1.0" encoding="utf-8"?>
<p:tagLst xmlns:p="http://schemas.openxmlformats.org/presentationml/2006/main">
  <p:tag name="AS_UNIQUEID" val="287"/>
</p:tagLst>
</file>

<file path=ppt/tags/tag86.xml><?xml version="1.0" encoding="utf-8"?>
<p:tagLst xmlns:p="http://schemas.openxmlformats.org/presentationml/2006/main">
  <p:tag name="AS_UNIQUEID" val="288"/>
</p:tagLst>
</file>

<file path=ppt/tags/tag87.xml><?xml version="1.0" encoding="utf-8"?>
<p:tagLst xmlns:p="http://schemas.openxmlformats.org/presentationml/2006/main">
  <p:tag name="AS_UNIQUEID" val="289"/>
</p:tagLst>
</file>

<file path=ppt/tags/tag88.xml><?xml version="1.0" encoding="utf-8"?>
<p:tagLst xmlns:p="http://schemas.openxmlformats.org/presentationml/2006/main">
  <p:tag name="AS_UNIQUEID" val="290"/>
</p:tagLst>
</file>

<file path=ppt/tags/tag89.xml><?xml version="1.0" encoding="utf-8"?>
<p:tagLst xmlns:p="http://schemas.openxmlformats.org/presentationml/2006/main">
  <p:tag name="AS_UNIQUEID" val="550"/>
</p:tagLst>
</file>

<file path=ppt/tags/tag9.xml><?xml version="1.0" encoding="utf-8"?>
<p:tagLst xmlns:p="http://schemas.openxmlformats.org/presentationml/2006/main">
  <p:tag name="AS_UNIQUEID" val="47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292"/>
</p:tagLst>
</file>

<file path=ppt/tags/tag91.xml><?xml version="1.0" encoding="utf-8"?>
<p:tagLst xmlns:p="http://schemas.openxmlformats.org/presentationml/2006/main">
  <p:tag name="AS_UNIQUEID" val="293"/>
</p:tagLst>
</file>

<file path=ppt/tags/tag92.xml><?xml version="1.0" encoding="utf-8"?>
<p:tagLst xmlns:p="http://schemas.openxmlformats.org/presentationml/2006/main">
  <p:tag name="AS_UNIQUEID" val="294"/>
</p:tagLst>
</file>

<file path=ppt/tags/tag93.xml><?xml version="1.0" encoding="utf-8"?>
<p:tagLst xmlns:p="http://schemas.openxmlformats.org/presentationml/2006/main">
  <p:tag name="AS_UNIQUEID" val="295"/>
</p:tagLst>
</file>

<file path=ppt/tags/tag94.xml><?xml version="1.0" encoding="utf-8"?>
<p:tagLst xmlns:p="http://schemas.openxmlformats.org/presentationml/2006/main">
  <p:tag name="AS_UNIQUEID" val="296"/>
</p:tagLst>
</file>

<file path=ppt/tags/tag95.xml><?xml version="1.0" encoding="utf-8"?>
<p:tagLst xmlns:p="http://schemas.openxmlformats.org/presentationml/2006/main">
  <p:tag name="AS_UNIQUEID" val="551"/>
</p:tagLst>
</file>

<file path=ppt/tags/tag96.xml><?xml version="1.0" encoding="utf-8"?>
<p:tagLst xmlns:p="http://schemas.openxmlformats.org/presentationml/2006/main">
  <p:tag name="AS_UNIQUEID" val="298"/>
</p:tagLst>
</file>

<file path=ppt/tags/tag97.xml><?xml version="1.0" encoding="utf-8"?>
<p:tagLst xmlns:p="http://schemas.openxmlformats.org/presentationml/2006/main">
  <p:tag name="AS_UNIQUEID" val="299"/>
</p:tagLst>
</file>

<file path=ppt/tags/tag98.xml><?xml version="1.0" encoding="utf-8"?>
<p:tagLst xmlns:p="http://schemas.openxmlformats.org/presentationml/2006/main">
  <p:tag name="AS_UNIQUEID" val="300"/>
</p:tagLst>
</file>

<file path=ppt/tags/tag99.xml><?xml version="1.0" encoding="utf-8"?>
<p:tagLst xmlns:p="http://schemas.openxmlformats.org/presentationml/2006/main">
  <p:tag name="AS_UNIQUEID" val="30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250</Paragraphs>
  <Slides>68</Slides>
  <Notes>40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68</vt:i4>
      </vt:variant>
    </vt:vector>
  </HeadingPairs>
  <TitlesOfParts>
    <vt:vector baseType="lpstr" size="81">
      <vt:lpstr>Arial</vt:lpstr>
      <vt:lpstr>微软雅黑</vt:lpstr>
      <vt:lpstr>Wingdings</vt:lpstr>
      <vt:lpstr>黑体</vt:lpstr>
      <vt:lpstr>Calibri Light</vt:lpstr>
      <vt:lpstr>Calibri</vt:lpstr>
      <vt:lpstr>华文楷体</vt:lpstr>
      <vt:lpstr>Times New Roman</vt:lpstr>
      <vt:lpstr>宋体</vt:lpstr>
      <vt:lpstr>楷体_GB2312</vt:lpstr>
      <vt:lpstr>Verdana</vt:lpstr>
      <vt:lpstr>等线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米考伯夫妇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善恶有报</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2021-08-14T16:54:00.241</cp:lastPrinted>
  <dcterms:created xsi:type="dcterms:W3CDTF">2021-08-14T16:54:00Z</dcterms:created>
  <dcterms:modified xsi:type="dcterms:W3CDTF">2021-08-14T08:54:01Z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