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sldIdLst>
    <p:sldId id="402" r:id="rId4"/>
    <p:sldId id="403" r:id="rId5"/>
    <p:sldId id="404" r:id="rId6"/>
    <p:sldId id="405" r:id="rId7"/>
    <p:sldId id="406" r:id="rId8"/>
    <p:sldId id="407" r:id="rId9"/>
    <p:sldId id="408" r:id="rId10"/>
    <p:sldId id="409" r:id="rId11"/>
    <p:sldId id="410" r:id="rId12"/>
    <p:sldId id="411" r:id="rId13"/>
    <p:sldId id="412" r:id="rId14"/>
    <p:sldId id="413" r:id="rId15"/>
    <p:sldId id="414" r:id="rId16"/>
    <p:sldId id="415" r:id="rId17"/>
    <p:sldId id="416" r:id="rId18"/>
    <p:sldId id="417" r:id="rId19"/>
    <p:sldId id="418" r:id="rId20"/>
    <p:sldId id="419" r:id="rId21"/>
    <p:sldId id="420" r:id="rId22"/>
    <p:sldId id="421" r:id="rId23"/>
    <p:sldId id="424" r:id="rId24"/>
    <p:sldId id="425"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A" lastIdx="0" clrIdx="1"/>
  <p:cmAuthor id="2"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660" y="-9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313.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Master" Target="slideMasters/slideMaster2.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slideMaster" Target="../slideMasters/slideMaster2.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slideMaster" Target="../slideMasters/slideMaster2.xml" /><Relationship Id="rId2" Type="http://schemas.openxmlformats.org/officeDocument/2006/relationships/tags" Target="../tags/tag12.xml" /><Relationship Id="rId3" Type="http://schemas.openxmlformats.org/officeDocument/2006/relationships/image" Target="../media/image4.png"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tags" Target="../tags/tag16.xml" /><Relationship Id="rId8" Type="http://schemas.openxmlformats.org/officeDocument/2006/relationships/tags" Target="../tags/tag17.xml" /><Relationship Id="rId9" Type="http://schemas.openxmlformats.org/officeDocument/2006/relationships/tags" Target="../tags/tag18.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9.xml" /><Relationship Id="rId10" Type="http://schemas.openxmlformats.org/officeDocument/2006/relationships/tags" Target="../tags/tag26.xml" /><Relationship Id="rId11" Type="http://schemas.openxmlformats.org/officeDocument/2006/relationships/tags" Target="../tags/tag27.xml" /><Relationship Id="rId12" Type="http://schemas.openxmlformats.org/officeDocument/2006/relationships/slideMaster" Target="../slideMasters/slideMaster2.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image" Target="../media/image5.png" /><Relationship Id="rId6" Type="http://schemas.openxmlformats.org/officeDocument/2006/relationships/tags" Target="../tags/tag23.xml" /><Relationship Id="rId7" Type="http://schemas.openxmlformats.org/officeDocument/2006/relationships/image" Target="../media/image6.png" /><Relationship Id="rId8" Type="http://schemas.openxmlformats.org/officeDocument/2006/relationships/tags" Target="../tags/tag24.xml" /><Relationship Id="rId9" Type="http://schemas.openxmlformats.org/officeDocument/2006/relationships/tags" Target="../tags/tag25.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7.png" /><Relationship Id="rId10" Type="http://schemas.openxmlformats.org/officeDocument/2006/relationships/tags" Target="../tags/tag43.xml" /><Relationship Id="rId11" Type="http://schemas.openxmlformats.org/officeDocument/2006/relationships/slideMaster" Target="../slideMasters/slideMaster2.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image" Target="../media/image8.png" /><Relationship Id="rId7" Type="http://schemas.openxmlformats.org/officeDocument/2006/relationships/tags" Target="../tags/tag49.xml" /><Relationship Id="rId8" Type="http://schemas.openxmlformats.org/officeDocument/2006/relationships/tags" Target="../tags/tag50.xml" /><Relationship Id="rId9"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72.xml" /><Relationship Id="rId10" Type="http://schemas.openxmlformats.org/officeDocument/2006/relationships/tags" Target="../tags/tag80.xml" /><Relationship Id="rId11" Type="http://schemas.openxmlformats.org/officeDocument/2006/relationships/tags" Target="../tags/tag81.xml" /><Relationship Id="rId12" Type="http://schemas.openxmlformats.org/officeDocument/2006/relationships/tags" Target="../tags/tag82.xml" /><Relationship Id="rId13" Type="http://schemas.openxmlformats.org/officeDocument/2006/relationships/tags" Target="../tags/tag83.xml" /><Relationship Id="rId14" Type="http://schemas.openxmlformats.org/officeDocument/2006/relationships/tags" Target="../tags/tag84.xml" /><Relationship Id="rId15" Type="http://schemas.openxmlformats.org/officeDocument/2006/relationships/slideMaster" Target="../slideMasters/slideMaster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image" Target="../media/image2.png"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image" Target="../media/image3.png" /><Relationship Id="rId6" Type="http://schemas.openxmlformats.org/officeDocument/2006/relationships/tags" Target="../tags/tag89.xml" /><Relationship Id="rId7" Type="http://schemas.openxmlformats.org/officeDocument/2006/relationships/image" Target="../media/image4.png" /><Relationship Id="rId8" Type="http://schemas.openxmlformats.org/officeDocument/2006/relationships/tags" Target="../tags/tag90.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98.xml" /><Relationship Id="rId11" Type="http://schemas.openxmlformats.org/officeDocument/2006/relationships/slideMaster" Target="../slideMasters/slideMaster2.xml" /><Relationship Id="rId2" Type="http://schemas.openxmlformats.org/officeDocument/2006/relationships/tags" Target="../tags/tag91.xml" /><Relationship Id="rId3" Type="http://schemas.openxmlformats.org/officeDocument/2006/relationships/image" Target="../media/image4.png"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99.xml" /><Relationship Id="rId10" Type="http://schemas.openxmlformats.org/officeDocument/2006/relationships/tags" Target="../tags/tag106.xml" /><Relationship Id="rId11" Type="http://schemas.openxmlformats.org/officeDocument/2006/relationships/tags" Target="../tags/tag107.xml" /><Relationship Id="rId12"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00.xml" /><Relationship Id="rId4" Type="http://schemas.openxmlformats.org/officeDocument/2006/relationships/image" Target="../media/image7.png"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09.xml" /><Relationship Id="rId4" Type="http://schemas.openxmlformats.org/officeDocument/2006/relationships/image" Target="../media/image7.png"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1.png" /><Relationship Id="rId10" Type="http://schemas.openxmlformats.org/officeDocument/2006/relationships/slideMaster" Target="../slideMasters/slideMaster2.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25.xml" /><Relationship Id="rId10" Type="http://schemas.openxmlformats.org/officeDocument/2006/relationships/image" Target="../media/image7.png" /><Relationship Id="rId11" Type="http://schemas.openxmlformats.org/officeDocument/2006/relationships/tags" Target="../tags/tag134.xml" /><Relationship Id="rId12" Type="http://schemas.openxmlformats.org/officeDocument/2006/relationships/slideMaster" Target="../slideMasters/slideMaster2.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142.xml" /><Relationship Id="rId11" Type="http://schemas.openxmlformats.org/officeDocument/2006/relationships/slideMaster" Target="../slideMasters/slideMaster2.xml" /><Relationship Id="rId2" Type="http://schemas.openxmlformats.org/officeDocument/2006/relationships/tags" Target="../tags/tag135.xml" /><Relationship Id="rId3" Type="http://schemas.openxmlformats.org/officeDocument/2006/relationships/image" Target="../media/image4.png"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tags" Target="../tags/tag140.xml" /><Relationship Id="rId9" Type="http://schemas.openxmlformats.org/officeDocument/2006/relationships/tags" Target="../tags/tag14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32" name="图片 31"/>
          <p:cNvPicPr>
            <a:picLocks noChangeAspect="1"/>
          </p:cNvPicPr>
          <p:nvPr>
            <p:custDataLst>
              <p:tags r:id="rId2"/>
            </p:custDataLst>
          </p:nvPr>
        </p:nvPicPr>
        <p:blipFill>
          <a:blip r:embed="rId1"/>
          <a:stretch>
            <a:fillRect/>
          </a:stretch>
        </p:blipFill>
        <p:spPr>
          <a:xfrm>
            <a:off x="9456527" y="3783089"/>
            <a:ext cx="2735473" cy="3074911"/>
          </a:xfrm>
          <a:prstGeom prst="rect">
            <a:avLst/>
          </a:prstGeom>
        </p:spPr>
      </p:pic>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pic>
        <p:nvPicPr>
          <p:cNvPr id="33" name="图片 32"/>
          <p:cNvPicPr>
            <a:picLocks noChangeAspect="1"/>
          </p:cNvPicPr>
          <p:nvPr>
            <p:custDataLst>
              <p:tags r:id="rId6"/>
            </p:custDataLst>
          </p:nvPr>
        </p:nvPicPr>
        <p:blipFill>
          <a:blip r:embed="rId1"/>
          <a:stretch>
            <a:fillRect/>
          </a:stretch>
        </p:blipFill>
        <p:spPr>
          <a:xfrm rot="10800000">
            <a:off x="0" y="0"/>
            <a:ext cx="2735473" cy="3074911"/>
          </a:xfrm>
          <a:prstGeom prst="rect">
            <a:avLst/>
          </a:prstGeom>
        </p:spPr>
      </p:pic>
      <p:sp>
        <p:nvSpPr>
          <p:cNvPr id="34" name="矩形 33"/>
          <p:cNvSpPr/>
          <p:nvPr>
            <p:custDataLst>
              <p:tags r:id="rId7"/>
            </p:custDataLst>
          </p:nvPr>
        </p:nvSpPr>
        <p:spPr>
          <a:xfrm>
            <a:off x="3552371" y="1823125"/>
            <a:ext cx="5087258" cy="289289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custDataLst>
              <p:tags r:id="rId8"/>
            </p:custDataLst>
          </p:nvPr>
        </p:nvSpPr>
        <p:spPr>
          <a:xfrm>
            <a:off x="5185229" y="1808610"/>
            <a:ext cx="1799772" cy="5703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9DA3"/>
              </a:solidFill>
            </a:endParaRPr>
          </a:p>
        </p:txBody>
      </p:sp>
      <p:sp>
        <p:nvSpPr>
          <p:cNvPr id="2" name="标题 1"/>
          <p:cNvSpPr>
            <a:spLocks noGrp="1"/>
          </p:cNvSpPr>
          <p:nvPr>
            <p:ph type="ctrTitle" hasCustomPrompt="1"/>
            <p:custDataLst>
              <p:tags r:id="rId9"/>
            </p:custDataLst>
          </p:nvPr>
        </p:nvSpPr>
        <p:spPr>
          <a:xfrm>
            <a:off x="3579742" y="2541283"/>
            <a:ext cx="5030855" cy="876586"/>
          </a:xfrm>
          <a:noFill/>
        </p:spPr>
        <p:txBody>
          <a:bodyPr lIns="90000" tIns="46800" rIns="90000" bIns="0" anchor="b" anchorCtr="0">
            <a:normAutofit/>
          </a:bodyPr>
          <a:lstStyle>
            <a:lvl1pPr algn="ctr">
              <a:lnSpc>
                <a:spcPct val="130000"/>
              </a:lnSpc>
              <a:defRPr sz="4800" spc="0" baseline="0">
                <a:solidFill>
                  <a:schemeClr val="accent1"/>
                </a:solidFill>
                <a:latin typeface="+mj-ea"/>
                <a:ea typeface="+mj-ea"/>
              </a:defRPr>
            </a:lvl1pPr>
          </a:lstStyle>
          <a:p>
            <a:r>
              <a:rPr lang="zh-CN" altLang="en-US"/>
              <a:t>编辑标题</a:t>
            </a:r>
          </a:p>
        </p:txBody>
      </p:sp>
      <p:sp>
        <p:nvSpPr>
          <p:cNvPr id="3" name="副标题 2"/>
          <p:cNvSpPr>
            <a:spLocks noGrp="1"/>
          </p:cNvSpPr>
          <p:nvPr>
            <p:ph type="subTitle" idx="1" hasCustomPrompt="1"/>
            <p:custDataLst>
              <p:tags r:id="rId10"/>
            </p:custDataLst>
          </p:nvPr>
        </p:nvSpPr>
        <p:spPr>
          <a:xfrm>
            <a:off x="3579742" y="3509848"/>
            <a:ext cx="5030857" cy="873920"/>
          </a:xfrm>
        </p:spPr>
        <p:txBody>
          <a:bodyPr lIns="90000" tIns="0" rIns="90000" bIns="46800">
            <a:normAutofit/>
          </a:bodyPr>
          <a:lstStyle>
            <a:lvl1pPr marL="0" indent="0" algn="ctr" eaLnBrk="1" fontAlgn="auto" latinLnBrk="0" hangingPunct="1">
              <a:lnSpc>
                <a:spcPct val="130000"/>
              </a:lnSpc>
              <a:buNone/>
              <a:defRPr sz="1400" u="none" strike="noStrike" kern="1200" cap="none" spc="0" normalizeH="0" baseline="0">
                <a:solidFill>
                  <a:schemeClr val="accent1"/>
                </a:solidFill>
                <a:uFillTx/>
                <a:latin typeface="微软雅黑"/>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1"/>
            </p:custDataLst>
          </p:nvPr>
        </p:nvSpPr>
        <p:spPr>
          <a:xfrm>
            <a:off x="4880914" y="5179319"/>
            <a:ext cx="2529965" cy="518364"/>
          </a:xfrm>
        </p:spPr>
        <p:txBody>
          <a:bodyPr anchor="ctr">
            <a:normAutofit/>
          </a:bodyPr>
          <a:lstStyle>
            <a:lvl1pPr marL="0" indent="0" algn="ctr">
              <a:lnSpc>
                <a:spcPct val="130000"/>
              </a:lnSpc>
              <a:buNone/>
              <a:defRPr sz="1400" spc="0" baseline="0">
                <a:solidFill>
                  <a:schemeClr val="accent1"/>
                </a:solidFill>
                <a:latin typeface="微软雅黑"/>
              </a:defRPr>
            </a:lvl1pPr>
          </a:lstStyle>
          <a:p>
            <a:pPr lvl="0"/>
            <a:r>
              <a:rPr lang="zh-CN" altLang="en-US"/>
              <a:t>编辑文本</a:t>
            </a:r>
          </a:p>
        </p:txBody>
      </p:sp>
      <p:sp>
        <p:nvSpPr>
          <p:cNvPr id="7" name="文本占位符 6"/>
          <p:cNvSpPr>
            <a:spLocks noGrp="1"/>
          </p:cNvSpPr>
          <p:nvPr>
            <p:ph type="body" sz="quarter" idx="14" hasCustomPrompt="1"/>
            <p:custDataLst>
              <p:tags r:id="rId12"/>
            </p:custDataLst>
          </p:nvPr>
        </p:nvSpPr>
        <p:spPr>
          <a:xfrm>
            <a:off x="4880913" y="5753526"/>
            <a:ext cx="2529965" cy="518364"/>
          </a:xfrm>
        </p:spPr>
        <p:txBody>
          <a:bodyPr anchor="ctr">
            <a:normAutofit/>
          </a:bodyPr>
          <a:lstStyle>
            <a:lvl1pPr marL="0" indent="0" algn="ctr">
              <a:lnSpc>
                <a:spcPct val="130000"/>
              </a:lnSpc>
              <a:buNone/>
              <a:defRPr sz="1400" spc="0" baseline="0">
                <a:solidFill>
                  <a:schemeClr val="accent1"/>
                </a:solidFill>
                <a:latin typeface="微软雅黑"/>
              </a:defRPr>
            </a:lvl1pPr>
          </a:lstStyle>
          <a:p>
            <a:pPr lvl="0"/>
            <a:r>
              <a:rPr lang="zh-CN" altLang="en-US"/>
              <a:t>编辑文本</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0"/>
            <a:ext cx="1585595" cy="1783715"/>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10257790" y="4682490"/>
            <a:ext cx="1932305" cy="2175510"/>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5" name="页脚占位符 4"/>
          <p:cNvSpPr>
            <a:spLocks noGrp="1"/>
          </p:cNvSpPr>
          <p:nvPr>
            <p:ph type="ftr" sz="quarter" idx="11"/>
            <p:custDataLst>
              <p:tags r:id="rId8"/>
            </p:custDataLst>
          </p:nvPr>
        </p:nvSpPr>
        <p:spPr/>
        <p:txBody>
          <a:bodyPr/>
          <a:lstStyle>
            <a:lvl1pPr>
              <a:defRPr>
                <a:latin typeface="微软雅黑"/>
                <a:ea typeface="微软雅黑"/>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4" name="日期占位符 3"/>
          <p:cNvSpPr>
            <a:spLocks noGrp="1"/>
          </p:cNvSpPr>
          <p:nvPr>
            <p:ph type="dt" sz="half" idx="10"/>
            <p:custDataLst>
              <p:tags r:id="rId1"/>
            </p:custDataLst>
          </p:nvPr>
        </p:nvSpPr>
        <p:spPr/>
        <p:txBody>
          <a:bodyPr/>
          <a:lstStyle/>
          <a:p>
            <a:fld id="{760FBDFE-C587-4B4C-A407-44438C67B59E}" type="datetimeFigureOut">
              <a:rPr lang="zh-CN" altLang="en-US" smtClean="0"/>
              <a:t>2023/8/12</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椭圆 6"/>
          <p:cNvSpPr/>
          <p:nvPr>
            <p:custDataLst>
              <p:tags r:id="rId4"/>
            </p:custDataLst>
          </p:nvPr>
        </p:nvSpPr>
        <p:spPr>
          <a:xfrm>
            <a:off x="5192274" y="2030825"/>
            <a:ext cx="1691339" cy="169133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p:custDataLst>
              <p:tags r:id="rId6"/>
            </p:custDataLst>
          </p:nvPr>
        </p:nvPicPr>
        <p:blipFill>
          <a:blip r:embed="rId5"/>
          <a:stretch>
            <a:fillRect/>
          </a:stretch>
        </p:blipFill>
        <p:spPr>
          <a:xfrm rot="20537792">
            <a:off x="4093956" y="2117196"/>
            <a:ext cx="1446018" cy="1416305"/>
          </a:xfrm>
          <a:prstGeom prst="rect">
            <a:avLst/>
          </a:prstGeom>
        </p:spPr>
      </p:pic>
      <p:pic>
        <p:nvPicPr>
          <p:cNvPr id="9" name="图片 8"/>
          <p:cNvPicPr>
            <a:picLocks noChangeAspect="1"/>
          </p:cNvPicPr>
          <p:nvPr>
            <p:custDataLst>
              <p:tags r:id="rId8"/>
            </p:custDataLst>
          </p:nvPr>
        </p:nvPicPr>
        <p:blipFill>
          <a:blip r:embed="rId7"/>
          <a:stretch>
            <a:fillRect/>
          </a:stretch>
        </p:blipFill>
        <p:spPr>
          <a:xfrm rot="20321898" flipH="1">
            <a:off x="6340831" y="1528911"/>
            <a:ext cx="1529998" cy="1498560"/>
          </a:xfrm>
          <a:prstGeom prst="rect">
            <a:avLst/>
          </a:prstGeom>
        </p:spPr>
      </p:pic>
      <p:sp>
        <p:nvSpPr>
          <p:cNvPr id="13" name="任意形状 10"/>
          <p:cNvSpPr/>
          <p:nvPr>
            <p:custDataLst>
              <p:tags r:id="rId9"/>
            </p:custDataLst>
          </p:nvPr>
        </p:nvSpPr>
        <p:spPr>
          <a:xfrm>
            <a:off x="-57786" y="0"/>
            <a:ext cx="12249786" cy="6858000"/>
          </a:xfrm>
          <a:custGeom>
            <a:gdLst>
              <a:gd name="connsiteX0" fmla="*/ 201707 w 12192001"/>
              <a:gd name="connsiteY0" fmla="*/ 188259 h 6858000"/>
              <a:gd name="connsiteX1" fmla="*/ 201707 w 12192001"/>
              <a:gd name="connsiteY1" fmla="*/ 6669741 h 6858000"/>
              <a:gd name="connsiteX2" fmla="*/ 11967883 w 12192001"/>
              <a:gd name="connsiteY2" fmla="*/ 6669741 h 6858000"/>
              <a:gd name="connsiteX3" fmla="*/ 11967883 w 12192001"/>
              <a:gd name="connsiteY3" fmla="*/ 188259 h 6858000"/>
              <a:gd name="connsiteX4" fmla="*/ 0 w 12192001"/>
              <a:gd name="connsiteY4" fmla="*/ 0 h 6858000"/>
              <a:gd name="connsiteX5" fmla="*/ 12192001 w 12192001"/>
              <a:gd name="connsiteY5" fmla="*/ 0 h 6858000"/>
              <a:gd name="connsiteX6" fmla="*/ 12192001 w 12192001"/>
              <a:gd name="connsiteY6" fmla="*/ 6858000 h 6858000"/>
              <a:gd name="connsiteX7" fmla="*/ 0 w 12192001"/>
              <a:gd name="connsiteY7"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1" h="6858000">
                <a:moveTo>
                  <a:pt x="201707" y="188259"/>
                </a:moveTo>
                <a:lnTo>
                  <a:pt x="201707" y="6669741"/>
                </a:lnTo>
                <a:lnTo>
                  <a:pt x="11967883" y="6669741"/>
                </a:lnTo>
                <a:lnTo>
                  <a:pt x="11967883" y="188259"/>
                </a:lnTo>
                <a:close/>
                <a:moveTo>
                  <a:pt x="0" y="0"/>
                </a:moveTo>
                <a:lnTo>
                  <a:pt x="12192001" y="0"/>
                </a:lnTo>
                <a:lnTo>
                  <a:pt x="12192001"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ph type="title" hasCustomPrompt="1"/>
            <p:custDataLst>
              <p:tags r:id="rId10"/>
            </p:custDataLst>
          </p:nvPr>
        </p:nvSpPr>
        <p:spPr>
          <a:xfrm>
            <a:off x="3583815" y="3819780"/>
            <a:ext cx="5108319" cy="738039"/>
          </a:xfrm>
        </p:spPr>
        <p:txBody>
          <a:bodyPr lIns="101600" tIns="38100" rIns="63500" bIns="38100" anchor="ctr" anchorCtr="0">
            <a:noAutofit/>
          </a:bodyPr>
          <a:lstStyle>
            <a:lvl1pPr algn="ctr">
              <a:lnSpc>
                <a:spcPct val="130000"/>
              </a:lnSpc>
              <a:defRPr sz="3600" u="none" strike="noStrike" kern="1200" cap="none" spc="0" normalizeH="0" baseline="0">
                <a:solidFill>
                  <a:schemeClr val="accent1"/>
                </a:solidFill>
                <a:uFillTx/>
                <a:latin typeface="微软雅黑"/>
                <a:ea typeface="汉仪旗黑-85S" panose="00020600040101010101" pitchFamily="18" charset="-122"/>
              </a:defRPr>
            </a:lvl1pPr>
          </a:lstStyle>
          <a:p>
            <a:r>
              <a:rPr lang="zh-CN" altLang="en-US"/>
              <a:t>编辑标题</a:t>
            </a:r>
          </a:p>
        </p:txBody>
      </p:sp>
      <p:sp>
        <p:nvSpPr>
          <p:cNvPr id="3" name="文本占位符 2"/>
          <p:cNvSpPr>
            <a:spLocks noGrp="1"/>
          </p:cNvSpPr>
          <p:nvPr>
            <p:ph type="body" idx="1"/>
            <p:custDataLst>
              <p:tags r:id="rId11"/>
            </p:custDataLst>
          </p:nvPr>
        </p:nvSpPr>
        <p:spPr>
          <a:xfrm>
            <a:off x="3583817" y="4637738"/>
            <a:ext cx="5108318" cy="547322"/>
          </a:xfrm>
        </p:spPr>
        <p:txBody>
          <a:bodyPr lIns="101600" tIns="38100" rIns="76200" bIns="38100">
            <a:noAutofit/>
          </a:bodyPr>
          <a:lstStyle>
            <a:lvl1pPr marL="0" indent="0" algn="ctr" eaLnBrk="1" fontAlgn="auto" latinLnBrk="0" hangingPunct="1">
              <a:lnSpc>
                <a:spcPct val="130000"/>
              </a:lnSpc>
              <a:buNone/>
              <a:defRPr kumimoji="0" lang="zh-CN" altLang="en-US" sz="1400" b="0" i="0" u="none" strike="noStrike" kern="1200" cap="none" spc="0" normalizeH="0" baseline="0" noProof="1">
                <a:solidFill>
                  <a:schemeClr val="accent1"/>
                </a:solidFill>
                <a:uFillTx/>
                <a:latin typeface="微软雅黑"/>
                <a:ea typeface="微软雅黑"/>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stretch>
            <a:fillRect/>
          </a:stretch>
        </p:blipFill>
        <p:spPr>
          <a:xfrm>
            <a:off x="8636819" y="2857500"/>
            <a:ext cx="3553276" cy="400050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a:latin typeface="微软雅黑"/>
                <a:ea typeface="微软雅黑"/>
              </a:defRPr>
            </a:lvl1pPr>
            <a:lvl2pPr>
              <a:defRPr sz="1600">
                <a:latin typeface="微软雅黑"/>
                <a:ea typeface="微软雅黑"/>
              </a:defRPr>
            </a:lvl2pPr>
            <a:lvl3pPr>
              <a:defRPr sz="1600">
                <a:latin typeface="微软雅黑"/>
                <a:ea typeface="微软雅黑"/>
              </a:defRPr>
            </a:lvl3pPr>
            <a:lvl4pPr>
              <a:defRPr sz="1600">
                <a:latin typeface="微软雅黑"/>
                <a:ea typeface="微软雅黑"/>
              </a:defRPr>
            </a:lvl4pPr>
            <a:lvl5pPr>
              <a:defRPr sz="1600">
                <a:latin typeface="微软雅黑"/>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微软雅黑"/>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a:off x="8636819" y="2857500"/>
            <a:ext cx="3553276" cy="4000500"/>
          </a:xfrm>
          <a:prstGeom prst="rect">
            <a:avLst/>
          </a:prstGeom>
        </p:spPr>
      </p:pic>
      <p:sp>
        <p:nvSpPr>
          <p:cNvPr id="2" name="标题 1"/>
          <p:cNvSpPr>
            <a:spLocks noGrp="1"/>
          </p:cNvSpPr>
          <p:nvPr>
            <p:ph type="title"/>
            <p:custDataLst>
              <p:tags r:id="rId3"/>
            </p:custDataLst>
          </p:nvPr>
        </p:nvSpPr>
        <p:spPr>
          <a:xfrm>
            <a:off x="65972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8" name="页脚占位符 7"/>
          <p:cNvSpPr>
            <a:spLocks noGrp="1"/>
          </p:cNvSpPr>
          <p:nvPr>
            <p:ph type="ftr" sz="quarter" idx="11"/>
            <p:custDataLst>
              <p:tags r:id="rId9"/>
            </p:custDataLst>
          </p:nvPr>
        </p:nvSpPr>
        <p:spPr/>
        <p:txBody>
          <a:bodyPr/>
          <a:lstStyle>
            <a:lvl1pPr>
              <a:defRPr>
                <a:latin typeface="微软雅黑"/>
                <a:ea typeface="微软雅黑"/>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
        <p:nvSpPr>
          <p:cNvPr id="6" name="矩形 5"/>
          <p:cNvSpPr/>
          <p:nvPr>
            <p:custDataLst>
              <p:tags r:id="rId5"/>
            </p:custDataLst>
          </p:nvPr>
        </p:nvSpPr>
        <p:spPr>
          <a:xfrm>
            <a:off x="2173912" y="1658694"/>
            <a:ext cx="7844176" cy="3540612"/>
          </a:xfrm>
          <a:prstGeom prst="rect">
            <a:avLst/>
          </a:prstGeom>
          <a:solidFill>
            <a:schemeClr val="bg1"/>
          </a:solidFill>
          <a:ln w="38100">
            <a:solidFill>
              <a:schemeClr val="accent2">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a:ea typeface="微软雅黑"/>
            </a:endParaRPr>
          </a:p>
        </p:txBody>
      </p:sp>
      <p:pic>
        <p:nvPicPr>
          <p:cNvPr id="7" name="图片 6"/>
          <p:cNvPicPr>
            <a:picLocks noChangeAspect="1"/>
          </p:cNvPicPr>
          <p:nvPr>
            <p:custDataLst>
              <p:tags r:id="rId7"/>
            </p:custDataLst>
          </p:nvPr>
        </p:nvPicPr>
        <p:blipFill>
          <a:blip r:embed="rId6"/>
          <a:stretch>
            <a:fillRect/>
          </a:stretch>
        </p:blipFill>
        <p:spPr>
          <a:xfrm rot="1349622">
            <a:off x="9238227" y="4093575"/>
            <a:ext cx="1351203" cy="1323439"/>
          </a:xfrm>
          <a:prstGeom prst="rect">
            <a:avLst/>
          </a:prstGeom>
        </p:spPr>
      </p:pic>
      <p:pic>
        <p:nvPicPr>
          <p:cNvPr id="8" name="图片 7"/>
          <p:cNvPicPr>
            <a:picLocks noChangeAspect="1"/>
          </p:cNvPicPr>
          <p:nvPr>
            <p:custDataLst>
              <p:tags r:id="rId8"/>
            </p:custDataLst>
          </p:nvPr>
        </p:nvPicPr>
        <p:blipFill>
          <a:blip r:embed="rId6"/>
          <a:stretch>
            <a:fillRect/>
          </a:stretch>
        </p:blipFill>
        <p:spPr>
          <a:xfrm rot="12479771">
            <a:off x="1688823" y="1326628"/>
            <a:ext cx="1351203" cy="1323439"/>
          </a:xfrm>
          <a:prstGeom prst="rect">
            <a:avLst/>
          </a:prstGeom>
        </p:spPr>
      </p:pic>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2023/8/12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33" name="图片 32"/>
          <p:cNvPicPr>
            <a:picLocks noChangeAspect="1"/>
          </p:cNvPicPr>
          <p:nvPr userDrawn="1">
            <p:custDataLst>
              <p:tags r:id="rId2"/>
            </p:custDataLst>
          </p:nvPr>
        </p:nvPicPr>
        <p:blipFill>
          <a:blip r:embed="rId1"/>
          <a:stretch>
            <a:fillRect/>
          </a:stretch>
        </p:blipFill>
        <p:spPr>
          <a:xfrm>
            <a:off x="10078720" y="4478655"/>
            <a:ext cx="2120265" cy="2383790"/>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lvl1pPr>
              <a:defRPr>
                <a:latin typeface="微软雅黑"/>
                <a:ea typeface="微软雅黑"/>
              </a:defRPr>
            </a:lvl1pPr>
          </a:lstStyle>
          <a:p>
            <a:fld id="{9EFD9D74-47D9-4702-A33C-335B63B48DBF}" type="datetimeFigureOut">
              <a:rPr lang="zh-CN" altLang="en-US" smtClean="0"/>
              <a:t>2023/8/12</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微软雅黑"/>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微软雅黑"/>
                <a:ea typeface="微软雅黑"/>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33" name="图片 32"/>
          <p:cNvPicPr>
            <a:picLocks noChangeAspect="1"/>
          </p:cNvPicPr>
          <p:nvPr userDrawn="1">
            <p:custDataLst>
              <p:tags r:id="rId2"/>
            </p:custDataLst>
          </p:nvPr>
        </p:nvPicPr>
        <p:blipFill>
          <a:blip r:embed="rId1"/>
          <a:stretch>
            <a:fillRect/>
          </a:stretch>
        </p:blipFill>
        <p:spPr>
          <a:xfrm rot="10800000">
            <a:off x="-10160" y="0"/>
            <a:ext cx="2259965" cy="2540635"/>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0" normalizeH="0" baseline="0" noProof="1">
                <a:solidFill>
                  <a:schemeClr val="tx1">
                    <a:lumMod val="75000"/>
                    <a:lumOff val="25000"/>
                  </a:schemeClr>
                </a:solidFill>
                <a:uFillTx/>
                <a:latin typeface="微软雅黑"/>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a:latin typeface="微软雅黑"/>
                <a:ea typeface="微软雅黑"/>
              </a:defRPr>
            </a:lvl1pPr>
            <a:lvl2pPr indent="0" eaLnBrk="1" fontAlgn="auto" latinLnBrk="0" hangingPunct="1">
              <a:defRPr>
                <a:latin typeface="微软雅黑"/>
                <a:ea typeface="微软雅黑"/>
              </a:defRPr>
            </a:lvl2pPr>
            <a:lvl3pPr indent="0" eaLnBrk="1" fontAlgn="auto" latinLnBrk="0" hangingPunct="1">
              <a:defRPr>
                <a:latin typeface="微软雅黑"/>
                <a:ea typeface="微软雅黑"/>
              </a:defRPr>
            </a:lvl3pPr>
            <a:lvl4pPr indent="0" eaLnBrk="1" fontAlgn="auto" latinLnBrk="0" hangingPunct="1">
              <a:defRPr>
                <a:latin typeface="微软雅黑"/>
                <a:ea typeface="微软雅黑"/>
              </a:defRPr>
            </a:lvl4pPr>
            <a:lvl5pPr indent="0" eaLnBrk="1" fontAlgn="auto" latinLnBrk="0" hangingPunct="1">
              <a:defRPr>
                <a:latin typeface="微软雅黑"/>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微软雅黑"/>
                <a:ea typeface="微软雅黑"/>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a:off x="8636819" y="2857500"/>
            <a:ext cx="3553276" cy="4000500"/>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pic>
        <p:nvPicPr>
          <p:cNvPr id="7" name="图片 6"/>
          <p:cNvPicPr>
            <a:picLocks noChangeAspect="1"/>
          </p:cNvPicPr>
          <p:nvPr>
            <p:custDataLst>
              <p:tags r:id="rId5"/>
            </p:custDataLst>
          </p:nvPr>
        </p:nvPicPr>
        <p:blipFill>
          <a:blip r:embed="rId4"/>
          <a:stretch>
            <a:fillRect/>
          </a:stretch>
        </p:blipFill>
        <p:spPr>
          <a:xfrm>
            <a:off x="9456527" y="3783089"/>
            <a:ext cx="2735473" cy="3074911"/>
          </a:xfrm>
          <a:prstGeom prst="rect">
            <a:avLst/>
          </a:prstGeom>
        </p:spPr>
      </p:pic>
      <p:pic>
        <p:nvPicPr>
          <p:cNvPr id="8" name="图片 7"/>
          <p:cNvPicPr>
            <a:picLocks noChangeAspect="1"/>
          </p:cNvPicPr>
          <p:nvPr>
            <p:custDataLst>
              <p:tags r:id="rId6"/>
            </p:custDataLst>
          </p:nvPr>
        </p:nvPicPr>
        <p:blipFill>
          <a:blip r:embed="rId4"/>
          <a:stretch>
            <a:fillRect/>
          </a:stretch>
        </p:blipFill>
        <p:spPr>
          <a:xfrm rot="10800000">
            <a:off x="0" y="0"/>
            <a:ext cx="2735473" cy="3074911"/>
          </a:xfrm>
          <a:prstGeom prst="rect">
            <a:avLst/>
          </a:prstGeom>
        </p:spPr>
      </p:pic>
      <p:sp>
        <p:nvSpPr>
          <p:cNvPr id="9" name="矩形 8"/>
          <p:cNvSpPr/>
          <p:nvPr>
            <p:custDataLst>
              <p:tags r:id="rId7"/>
            </p:custDataLst>
          </p:nvPr>
        </p:nvSpPr>
        <p:spPr>
          <a:xfrm>
            <a:off x="3552371" y="1823125"/>
            <a:ext cx="5087258" cy="2892890"/>
          </a:xfrm>
          <a:prstGeom prst="rect">
            <a:avLst/>
          </a:prstGeom>
          <a:noFill/>
          <a:ln w="38100">
            <a:solidFill>
              <a:schemeClr val="accent2">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custDataLst>
              <p:tags r:id="rId8"/>
            </p:custDataLst>
          </p:nvPr>
        </p:nvGrpSpPr>
        <p:grpSpPr>
          <a:xfrm>
            <a:off x="3552371" y="1805851"/>
            <a:ext cx="1131462" cy="1131462"/>
            <a:chOff x="4492171" y="2097770"/>
            <a:chExt cx="950686" cy="950686"/>
          </a:xfrm>
        </p:grpSpPr>
        <p:cxnSp>
          <p:nvCxnSpPr>
            <p:cNvPr id="11" name="直接连接符 10"/>
            <p:cNvCxnSpPr/>
            <p:nvPr>
              <p:custDataLst>
                <p:tags r:id="rId9"/>
              </p:custDataLst>
            </p:nvPr>
          </p:nvCxnSpPr>
          <p:spPr>
            <a:xfrm>
              <a:off x="4492171" y="2112284"/>
              <a:ext cx="95068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rot="16200000">
              <a:off x="4016828" y="2573113"/>
              <a:ext cx="95068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custDataLst>
              <p:tags r:id="rId11"/>
            </p:custDataLst>
          </p:nvPr>
        </p:nvGrpSpPr>
        <p:grpSpPr>
          <a:xfrm flipH="1" flipV="1">
            <a:off x="7508167" y="3601827"/>
            <a:ext cx="1131462" cy="1131462"/>
            <a:chOff x="4492171" y="2097770"/>
            <a:chExt cx="950686" cy="950686"/>
          </a:xfrm>
        </p:grpSpPr>
        <p:cxnSp>
          <p:nvCxnSpPr>
            <p:cNvPr id="14" name="直接连接符 13"/>
            <p:cNvCxnSpPr/>
            <p:nvPr>
              <p:custDataLst>
                <p:tags r:id="rId12"/>
              </p:custDataLst>
            </p:nvPr>
          </p:nvCxnSpPr>
          <p:spPr>
            <a:xfrm>
              <a:off x="4492171" y="2112284"/>
              <a:ext cx="95068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3"/>
              </p:custDataLst>
            </p:nvPr>
          </p:nvCxnSpPr>
          <p:spPr>
            <a:xfrm rot="16200000">
              <a:off x="4016828" y="2573113"/>
              <a:ext cx="95068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hasCustomPrompt="1"/>
            <p:custDataLst>
              <p:tags r:id="rId14"/>
            </p:custDataLst>
          </p:nvPr>
        </p:nvSpPr>
        <p:spPr>
          <a:xfrm>
            <a:off x="3587486" y="2506670"/>
            <a:ext cx="5030255" cy="1525800"/>
          </a:xfrm>
        </p:spPr>
        <p:txBody>
          <a:bodyPr vert="horz" lIns="101600" tIns="38100" rIns="25400" bIns="38100" rtlCol="0" anchor="ctr" anchorCtr="0">
            <a:noAutofit/>
          </a:bodyPr>
          <a:lstStyle>
            <a:lvl1pPr marL="0" marR="0" algn="ctr" defTabSz="914400" rtl="0" eaLnBrk="1" fontAlgn="auto" latinLnBrk="0" hangingPunct="1">
              <a:lnSpc>
                <a:spcPct val="130000"/>
              </a:lnSpc>
              <a:buNone/>
              <a:defRPr kumimoji="0" lang="zh-CN" altLang="en-US" sz="7200" b="1" i="0" u="none" strike="noStrike" kern="1200" cap="none" spc="0" normalizeH="0" baseline="0" noProof="1">
                <a:solidFill>
                  <a:schemeClr val="accent1"/>
                </a:solidFill>
                <a:uFillTx/>
                <a:latin typeface="微软雅黑"/>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solidFill>
                  <a:schemeClr val="tx1">
                    <a:lumMod val="75000"/>
                    <a:lumOff val="25000"/>
                  </a:schemeClr>
                </a:solidFill>
                <a:latin typeface="微软雅黑"/>
                <a:ea typeface="微软雅黑"/>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pic>
        <p:nvPicPr>
          <p:cNvPr id="8" name="图片 7"/>
          <p:cNvPicPr>
            <a:picLocks noChangeAspect="1"/>
          </p:cNvPicPr>
          <p:nvPr userDrawn="1">
            <p:custDataLst>
              <p:tags r:id="rId6"/>
            </p:custDataLst>
          </p:nvPr>
        </p:nvPicPr>
        <p:blipFill>
          <a:blip r:embed="rId5"/>
          <a:stretch>
            <a:fillRect/>
          </a:stretch>
        </p:blipFill>
        <p:spPr>
          <a:xfrm>
            <a:off x="0" y="0"/>
            <a:ext cx="1585595" cy="1783715"/>
          </a:xfrm>
          <a:prstGeom prst="rect">
            <a:avLst/>
          </a:prstGeom>
        </p:spPr>
      </p:pic>
      <p:pic>
        <p:nvPicPr>
          <p:cNvPr id="9" name="图片 8"/>
          <p:cNvPicPr>
            <a:picLocks noChangeAspect="1"/>
          </p:cNvPicPr>
          <p:nvPr userDrawn="1">
            <p:custDataLst>
              <p:tags r:id="rId8"/>
            </p:custDataLst>
          </p:nvPr>
        </p:nvPicPr>
        <p:blipFill>
          <a:blip r:embed="rId7"/>
          <a:stretch>
            <a:fillRect/>
          </a:stretch>
        </p:blipFill>
        <p:spPr>
          <a:xfrm>
            <a:off x="10257790" y="4682490"/>
            <a:ext cx="1932305" cy="2175510"/>
          </a:xfrm>
          <a:prstGeom prst="rect">
            <a:avLst/>
          </a:prstGeom>
        </p:spPr>
      </p:pic>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0" y="0"/>
            <a:ext cx="1585595" cy="1783715"/>
          </a:xfrm>
          <a:prstGeom prst="rect">
            <a:avLst/>
          </a:prstGeom>
        </p:spPr>
      </p:pic>
      <p:pic>
        <p:nvPicPr>
          <p:cNvPr id="9" name="图片 8"/>
          <p:cNvPicPr>
            <a:picLocks noChangeAspect="1"/>
          </p:cNvPicPr>
          <p:nvPr userDrawn="1">
            <p:custDataLst>
              <p:tags r:id="rId4"/>
            </p:custDataLst>
          </p:nvPr>
        </p:nvPicPr>
        <p:blipFill>
          <a:blip r:embed="rId3"/>
          <a:stretch>
            <a:fillRect/>
          </a:stretch>
        </p:blipFill>
        <p:spPr>
          <a:xfrm>
            <a:off x="10257790" y="4682490"/>
            <a:ext cx="1932305" cy="2175510"/>
          </a:xfrm>
          <a:prstGeom prst="rect">
            <a:avLst/>
          </a:prstGeom>
        </p:spPr>
      </p:pic>
      <p:sp>
        <p:nvSpPr>
          <p:cNvPr id="8" name="矩形 7"/>
          <p:cNvSpPr/>
          <p:nvPr userDrawn="1">
            <p:custDataLst>
              <p:tags r:id="rId5"/>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endParaRPr>
          </a:p>
        </p:txBody>
      </p:sp>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lumMod val="75000"/>
                    <a:lumOff val="25000"/>
                  </a:schemeClr>
                </a:solidFill>
                <a:latin typeface="微软雅黑"/>
                <a:ea typeface="微软雅黑"/>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p:ph type="dt" sz="half" idx="10"/>
            <p:custDataLst>
              <p:tags r:id="rId8"/>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pic>
        <p:nvPicPr>
          <p:cNvPr id="11" name="图片 10"/>
          <p:cNvPicPr>
            <a:picLocks noChangeAspect="1"/>
          </p:cNvPicPr>
          <p:nvPr userDrawn="1">
            <p:custDataLst>
              <p:tags r:id="rId3"/>
            </p:custDataLst>
          </p:nvPr>
        </p:nvPicPr>
        <p:blipFill>
          <a:blip r:embed="rId2"/>
          <a:stretch>
            <a:fillRect/>
          </a:stretch>
        </p:blipFill>
        <p:spPr>
          <a:xfrm rot="10800000">
            <a:off x="-635" y="0"/>
            <a:ext cx="1494790" cy="1680845"/>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a:off x="8636819" y="2857500"/>
            <a:ext cx="3553276" cy="400050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tx1">
                    <a:lumMod val="75000"/>
                    <a:lumOff val="25000"/>
                  </a:schemeClr>
                </a:solidFill>
                <a:latin typeface="微软雅黑"/>
                <a:ea typeface="微软雅黑"/>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rot="10800000">
            <a:off x="-635" y="0"/>
            <a:ext cx="1494790" cy="1680845"/>
          </a:xfrm>
          <a:prstGeom prst="rect">
            <a:avLst/>
          </a:prstGeom>
        </p:spPr>
      </p:pic>
      <p:pic>
        <p:nvPicPr>
          <p:cNvPr id="11" name="图片 10"/>
          <p:cNvPicPr>
            <a:picLocks noChangeAspect="1"/>
          </p:cNvPicPr>
          <p:nvPr userDrawn="1">
            <p:custDataLst>
              <p:tags r:id="rId5"/>
            </p:custDataLst>
          </p:nvPr>
        </p:nvPicPr>
        <p:blipFill>
          <a:blip r:embed="rId4"/>
          <a:stretch>
            <a:fillRect/>
          </a:stretch>
        </p:blipFill>
        <p:spPr>
          <a:xfrm>
            <a:off x="8636819" y="2857500"/>
            <a:ext cx="3553276" cy="400050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lumMod val="75000"/>
                    <a:lumOff val="25000"/>
                  </a:schemeClr>
                </a:solidFill>
                <a:latin typeface="微软雅黑"/>
                <a:ea typeface="微软雅黑"/>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latin typeface="微软雅黑"/>
                <a:ea typeface="微软雅黑"/>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33" name="图片 32"/>
          <p:cNvPicPr>
            <a:picLocks noChangeAspect="1"/>
          </p:cNvPicPr>
          <p:nvPr userDrawn="1">
            <p:custDataLst>
              <p:tags r:id="rId2"/>
            </p:custDataLst>
          </p:nvPr>
        </p:nvPicPr>
        <p:blipFill>
          <a:blip r:embed="rId1"/>
          <a:stretch>
            <a:fillRect/>
          </a:stretch>
        </p:blipFill>
        <p:spPr>
          <a:xfrm rot="10800000">
            <a:off x="-635" y="0"/>
            <a:ext cx="1494790" cy="1680845"/>
          </a:xfrm>
          <a:prstGeom prst="rect">
            <a:avLst/>
          </a:prstGeom>
        </p:spPr>
      </p:pic>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lumMod val="75000"/>
                    <a:lumOff val="25000"/>
                  </a:schemeClr>
                </a:solidFill>
                <a:latin typeface="微软雅黑"/>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marL="0" indent="0">
              <a:buNone/>
              <a:defRPr baseline="0">
                <a:latin typeface="微软雅黑"/>
                <a:ea typeface="微软雅黑"/>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lumMod val="75000"/>
                    <a:lumOff val="25000"/>
                  </a:schemeClr>
                </a:solidFill>
                <a:latin typeface="微软雅黑"/>
                <a:ea typeface="微软雅黑"/>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latin typeface="微软雅黑"/>
                <a:ea typeface="微软雅黑"/>
              </a:defRPr>
            </a:lvl1pPr>
            <a:lvl2pPr>
              <a:defRPr baseline="0">
                <a:latin typeface="微软雅黑"/>
                <a:ea typeface="微软雅黑"/>
              </a:defRPr>
            </a:lvl2pPr>
            <a:lvl3pPr>
              <a:defRPr baseline="0">
                <a:latin typeface="微软雅黑"/>
                <a:ea typeface="微软雅黑"/>
              </a:defRPr>
            </a:lvl3pPr>
            <a:lvl4pPr>
              <a:defRPr baseline="0">
                <a:latin typeface="微软雅黑"/>
                <a:ea typeface="微软雅黑"/>
              </a:defRPr>
            </a:lvl4pPr>
            <a:lvl5pPr>
              <a:defRPr baseline="0">
                <a:latin typeface="微软雅黑"/>
                <a:ea typeface="微软雅黑"/>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latin typeface="微软雅黑"/>
                <a:ea typeface="微软雅黑"/>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latin typeface="微软雅黑"/>
                <a:ea typeface="微软雅黑"/>
              </a:defRPr>
            </a:lvl1pPr>
          </a:lstStyle>
          <a:p>
            <a:pPr lvl="0"/>
            <a:r>
              <a:rPr lang="zh-CN" altLang="en-US"/>
              <a:t>单击此处编辑母版文本样式</a:t>
            </a:r>
          </a:p>
        </p:txBody>
      </p:sp>
      <p:pic>
        <p:nvPicPr>
          <p:cNvPr id="12" name="图片 11"/>
          <p:cNvPicPr>
            <a:picLocks noChangeAspect="1"/>
          </p:cNvPicPr>
          <p:nvPr userDrawn="1">
            <p:custDataLst>
              <p:tags r:id="rId11"/>
            </p:custDataLst>
          </p:nvPr>
        </p:nvPicPr>
        <p:blipFill>
          <a:blip r:embed="rId10"/>
          <a:stretch>
            <a:fillRect/>
          </a:stretch>
        </p:blipFill>
        <p:spPr>
          <a:xfrm>
            <a:off x="8636819" y="2857500"/>
            <a:ext cx="3553276" cy="4000500"/>
          </a:xfrm>
          <a:prstGeom prst="rect">
            <a:avLst/>
          </a:prstGeom>
        </p:spPr>
      </p:pic>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stretch>
            <a:fillRect/>
          </a:stretch>
        </p:blipFill>
        <p:spPr>
          <a:xfrm>
            <a:off x="0" y="0"/>
            <a:ext cx="1585595" cy="1783715"/>
          </a:xfrm>
          <a:prstGeom prst="rect">
            <a:avLst/>
          </a:prstGeom>
        </p:spPr>
      </p:pic>
      <p:pic>
        <p:nvPicPr>
          <p:cNvPr id="11" name="图片 10"/>
          <p:cNvPicPr>
            <a:picLocks noChangeAspect="1"/>
          </p:cNvPicPr>
          <p:nvPr userDrawn="1">
            <p:custDataLst>
              <p:tags r:id="rId4"/>
            </p:custDataLst>
          </p:nvPr>
        </p:nvPicPr>
        <p:blipFill>
          <a:blip r:embed="rId3"/>
          <a:stretch>
            <a:fillRect/>
          </a:stretch>
        </p:blipFill>
        <p:spPr>
          <a:xfrm>
            <a:off x="10257790" y="4682490"/>
            <a:ext cx="1932305" cy="2175510"/>
          </a:xfrm>
          <a:prstGeom prst="rect">
            <a:avLst/>
          </a:prstGeom>
        </p:spPr>
      </p:pic>
      <p:sp>
        <p:nvSpPr>
          <p:cNvPr id="10" name="矩形 9"/>
          <p:cNvSpPr/>
          <p:nvPr userDrawn="1">
            <p:custDataLst>
              <p:tags r:id="rId5"/>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a:ea typeface="微软雅黑"/>
              <a:sym typeface="+mn-ea"/>
            </a:endParaRPr>
          </a:p>
        </p:txBody>
      </p:sp>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75000"/>
                    <a:lumOff val="25000"/>
                  </a:schemeClr>
                </a:solidFill>
                <a:latin typeface="微软雅黑"/>
                <a:ea typeface="微软雅黑"/>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a:latin typeface="微软雅黑"/>
                <a:ea typeface="微软雅黑"/>
              </a:defRPr>
            </a:lvl1pPr>
          </a:lstStyle>
          <a:p>
            <a:fld id="{760FBDFE-C587-4B4C-A407-44438C67B59E}" type="datetimeFigureOut">
              <a:rPr lang="zh-CN" altLang="en-US" smtClean="0"/>
              <a:t>2023/8/12</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a:ea typeface="微软雅黑"/>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微软雅黑"/>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微软雅黑"/>
                <a:ea typeface="微软雅黑"/>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43.xml" /><Relationship Id="rId2" Type="http://schemas.openxmlformats.org/officeDocument/2006/relationships/slideLayout" Target="../slideLayouts/slideLayout13.xml" /><Relationship Id="rId20" Type="http://schemas.openxmlformats.org/officeDocument/2006/relationships/tags" Target="../tags/tag144.xml" /><Relationship Id="rId21" Type="http://schemas.openxmlformats.org/officeDocument/2006/relationships/tags" Target="../tags/tag145.xml" /><Relationship Id="rId22" Type="http://schemas.openxmlformats.org/officeDocument/2006/relationships/tags" Target="../tags/tag146.xml" /><Relationship Id="rId23" Type="http://schemas.openxmlformats.org/officeDocument/2006/relationships/tags" Target="../tags/tag147.xml" /><Relationship Id="rId24" Type="http://schemas.openxmlformats.org/officeDocument/2006/relationships/tags" Target="../tags/tag148.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2023/8/12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2023/8/12</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title=""/>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49.xml" /><Relationship Id="rId3" Type="http://schemas.openxmlformats.org/officeDocument/2006/relationships/tags" Target="../tags/tag15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 Id="rId3" Type="http://schemas.openxmlformats.org/officeDocument/2006/relationships/tags" Target="../tags/tag212.xml" /><Relationship Id="rId4" Type="http://schemas.openxmlformats.org/officeDocument/2006/relationships/image" Target="../media/image4.png"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22.xml" /><Relationship Id="rId11" Type="http://schemas.openxmlformats.org/officeDocument/2006/relationships/image" Target="../media/image15.jpeg" /><Relationship Id="rId12" Type="http://schemas.openxmlformats.org/officeDocument/2006/relationships/tags" Target="../tags/tag223.xml" /><Relationship Id="rId13" Type="http://schemas.openxmlformats.org/officeDocument/2006/relationships/image" Target="../media/image16.png" /><Relationship Id="rId14" Type="http://schemas.openxmlformats.org/officeDocument/2006/relationships/tags" Target="../tags/tag224.xml" /><Relationship Id="rId2" Type="http://schemas.openxmlformats.org/officeDocument/2006/relationships/image" Target="../media/image3.png" /><Relationship Id="rId3" Type="http://schemas.openxmlformats.org/officeDocument/2006/relationships/tags" Target="../tags/tag216.xml" /><Relationship Id="rId4" Type="http://schemas.openxmlformats.org/officeDocument/2006/relationships/image" Target="../media/image4.png" /><Relationship Id="rId5" Type="http://schemas.openxmlformats.org/officeDocument/2006/relationships/tags" Target="../tags/tag217.xml" /><Relationship Id="rId6" Type="http://schemas.openxmlformats.org/officeDocument/2006/relationships/tags" Target="../tags/tag218.xml"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 Id="rId3" Type="http://schemas.openxmlformats.org/officeDocument/2006/relationships/tags" Target="../tags/tag225.xml" /><Relationship Id="rId4" Type="http://schemas.openxmlformats.org/officeDocument/2006/relationships/image" Target="../media/image4.png"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35.xml" /><Relationship Id="rId11" Type="http://schemas.openxmlformats.org/officeDocument/2006/relationships/tags" Target="../tags/tag236.xml" /><Relationship Id="rId12" Type="http://schemas.openxmlformats.org/officeDocument/2006/relationships/tags" Target="../tags/tag237.xml" /><Relationship Id="rId13" Type="http://schemas.openxmlformats.org/officeDocument/2006/relationships/tags" Target="../tags/tag238.xml" /><Relationship Id="rId14" Type="http://schemas.openxmlformats.org/officeDocument/2006/relationships/tags" Target="../tags/tag239.xml" /><Relationship Id="rId15" Type="http://schemas.openxmlformats.org/officeDocument/2006/relationships/tags" Target="../tags/tag240.xml" /><Relationship Id="rId16" Type="http://schemas.openxmlformats.org/officeDocument/2006/relationships/tags" Target="../tags/tag241.xml" /><Relationship Id="rId2" Type="http://schemas.openxmlformats.org/officeDocument/2006/relationships/image" Target="../media/image3.png" /><Relationship Id="rId3" Type="http://schemas.openxmlformats.org/officeDocument/2006/relationships/tags" Target="../tags/tag229.xml" /><Relationship Id="rId4" Type="http://schemas.openxmlformats.org/officeDocument/2006/relationships/image" Target="../media/image4.png"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tags" Target="../tags/tag232.xml" /><Relationship Id="rId8" Type="http://schemas.openxmlformats.org/officeDocument/2006/relationships/tags" Target="../tags/tag233.xml" /><Relationship Id="rId9" Type="http://schemas.openxmlformats.org/officeDocument/2006/relationships/tags" Target="../tags/tag23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48.xml" /><Relationship Id="rId11" Type="http://schemas.openxmlformats.org/officeDocument/2006/relationships/tags" Target="../tags/tag249.xml" /><Relationship Id="rId2" Type="http://schemas.openxmlformats.org/officeDocument/2006/relationships/image" Target="../media/image3.png" /><Relationship Id="rId3" Type="http://schemas.openxmlformats.org/officeDocument/2006/relationships/tags" Target="../tags/tag242.xml" /><Relationship Id="rId4" Type="http://schemas.openxmlformats.org/officeDocument/2006/relationships/image" Target="../media/image4.png"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tags" Target="../tags/tag24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56.xml" /><Relationship Id="rId11" Type="http://schemas.openxmlformats.org/officeDocument/2006/relationships/tags" Target="../tags/tag257.xml" /><Relationship Id="rId12" Type="http://schemas.openxmlformats.org/officeDocument/2006/relationships/tags" Target="../tags/tag258.xml" /><Relationship Id="rId13" Type="http://schemas.openxmlformats.org/officeDocument/2006/relationships/tags" Target="../tags/tag259.xml" /><Relationship Id="rId14" Type="http://schemas.openxmlformats.org/officeDocument/2006/relationships/tags" Target="../tags/tag260.xml" /><Relationship Id="rId15" Type="http://schemas.openxmlformats.org/officeDocument/2006/relationships/tags" Target="../tags/tag261.xml" /><Relationship Id="rId16" Type="http://schemas.openxmlformats.org/officeDocument/2006/relationships/tags" Target="../tags/tag262.xml" /><Relationship Id="rId17" Type="http://schemas.openxmlformats.org/officeDocument/2006/relationships/tags" Target="../tags/tag263.xml" /><Relationship Id="rId18" Type="http://schemas.openxmlformats.org/officeDocument/2006/relationships/tags" Target="../tags/tag264.xml" /><Relationship Id="rId19" Type="http://schemas.openxmlformats.org/officeDocument/2006/relationships/tags" Target="../tags/tag265.xml" /><Relationship Id="rId2" Type="http://schemas.openxmlformats.org/officeDocument/2006/relationships/image" Target="../media/image3.png" /><Relationship Id="rId3" Type="http://schemas.openxmlformats.org/officeDocument/2006/relationships/tags" Target="../tags/tag250.xml" /><Relationship Id="rId4" Type="http://schemas.openxmlformats.org/officeDocument/2006/relationships/image" Target="../media/image4.png"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72.xml" /><Relationship Id="rId2" Type="http://schemas.openxmlformats.org/officeDocument/2006/relationships/image" Target="../media/image3.png" /><Relationship Id="rId3" Type="http://schemas.openxmlformats.org/officeDocument/2006/relationships/tags" Target="../tags/tag266.xml" /><Relationship Id="rId4" Type="http://schemas.openxmlformats.org/officeDocument/2006/relationships/image" Target="../media/image4.png"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tags" Target="../tags/tag269.xml" /><Relationship Id="rId8" Type="http://schemas.openxmlformats.org/officeDocument/2006/relationships/tags" Target="../tags/tag270.xml" /><Relationship Id="rId9" Type="http://schemas.openxmlformats.org/officeDocument/2006/relationships/tags" Target="../tags/tag27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 Id="rId3" Type="http://schemas.openxmlformats.org/officeDocument/2006/relationships/tags" Target="../tags/tag273.xml" /><Relationship Id="rId4" Type="http://schemas.openxmlformats.org/officeDocument/2006/relationships/image" Target="../media/image4.png"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tags" Target="../tags/tag276.xml" /><Relationship Id="rId8" Type="http://schemas.openxmlformats.org/officeDocument/2006/relationships/tags" Target="../tags/tag27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84.xml" /><Relationship Id="rId11" Type="http://schemas.openxmlformats.org/officeDocument/2006/relationships/tags" Target="../tags/tag285.xml" /><Relationship Id="rId12" Type="http://schemas.openxmlformats.org/officeDocument/2006/relationships/tags" Target="../tags/tag286.xml" /><Relationship Id="rId2" Type="http://schemas.openxmlformats.org/officeDocument/2006/relationships/image" Target="../media/image3.png" /><Relationship Id="rId3" Type="http://schemas.openxmlformats.org/officeDocument/2006/relationships/tags" Target="../tags/tag278.xml" /><Relationship Id="rId4" Type="http://schemas.openxmlformats.org/officeDocument/2006/relationships/image" Target="../media/image4.png" /><Relationship Id="rId5" Type="http://schemas.openxmlformats.org/officeDocument/2006/relationships/tags" Target="../tags/tag279.xml" /><Relationship Id="rId6" Type="http://schemas.openxmlformats.org/officeDocument/2006/relationships/tags" Target="../tags/tag280.xml" /><Relationship Id="rId7" Type="http://schemas.openxmlformats.org/officeDocument/2006/relationships/tags" Target="../tags/tag281.xml" /><Relationship Id="rId8" Type="http://schemas.openxmlformats.org/officeDocument/2006/relationships/tags" Target="../tags/tag282.xml" /><Relationship Id="rId9" Type="http://schemas.openxmlformats.org/officeDocument/2006/relationships/tags" Target="../tags/tag2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 Id="rId3" Type="http://schemas.openxmlformats.org/officeDocument/2006/relationships/tags" Target="../tags/tag287.xml" /><Relationship Id="rId4" Type="http://schemas.openxmlformats.org/officeDocument/2006/relationships/image" Target="../media/image4.png"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tags" Target="../tags/tag29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57.xml" /><Relationship Id="rId11" Type="http://schemas.openxmlformats.org/officeDocument/2006/relationships/tags" Target="../tags/tag158.xml" /><Relationship Id="rId12" Type="http://schemas.openxmlformats.org/officeDocument/2006/relationships/tags" Target="../tags/tag159.xml" /><Relationship Id="rId13" Type="http://schemas.openxmlformats.org/officeDocument/2006/relationships/tags" Target="../tags/tag160.xml" /><Relationship Id="rId2" Type="http://schemas.openxmlformats.org/officeDocument/2006/relationships/image" Target="../media/image3.png" /><Relationship Id="rId3" Type="http://schemas.openxmlformats.org/officeDocument/2006/relationships/tags" Target="../tags/tag151.xml" /><Relationship Id="rId4" Type="http://schemas.openxmlformats.org/officeDocument/2006/relationships/image" Target="../media/image4.png"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99.xml" /><Relationship Id="rId11" Type="http://schemas.openxmlformats.org/officeDocument/2006/relationships/tags" Target="../tags/tag300.xml" /><Relationship Id="rId12" Type="http://schemas.openxmlformats.org/officeDocument/2006/relationships/tags" Target="../tags/tag301.xml" /><Relationship Id="rId2" Type="http://schemas.openxmlformats.org/officeDocument/2006/relationships/image" Target="../media/image3.png" /><Relationship Id="rId3" Type="http://schemas.openxmlformats.org/officeDocument/2006/relationships/tags" Target="../tags/tag293.xml" /><Relationship Id="rId4" Type="http://schemas.openxmlformats.org/officeDocument/2006/relationships/image" Target="../media/image4.png"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tags" Target="../tags/tag297.xml" /><Relationship Id="rId9" Type="http://schemas.openxmlformats.org/officeDocument/2006/relationships/tags" Target="../tags/tag29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07.xml" /><Relationship Id="rId11" Type="http://schemas.openxmlformats.org/officeDocument/2006/relationships/tags" Target="../tags/tag308.xml" /><Relationship Id="rId2" Type="http://schemas.openxmlformats.org/officeDocument/2006/relationships/image" Target="../media/image3.png" /><Relationship Id="rId3" Type="http://schemas.openxmlformats.org/officeDocument/2006/relationships/tags" Target="../tags/tag302.xml" /><Relationship Id="rId4" Type="http://schemas.openxmlformats.org/officeDocument/2006/relationships/image" Target="../media/image4.png" /><Relationship Id="rId5" Type="http://schemas.openxmlformats.org/officeDocument/2006/relationships/tags" Target="../tags/tag303.xml" /><Relationship Id="rId6" Type="http://schemas.openxmlformats.org/officeDocument/2006/relationships/tags" Target="../tags/tag304.xml" /><Relationship Id="rId7" Type="http://schemas.openxmlformats.org/officeDocument/2006/relationships/image" Target="../media/image17.jpeg" /><Relationship Id="rId8" Type="http://schemas.openxmlformats.org/officeDocument/2006/relationships/tags" Target="../tags/tag305.xml" /><Relationship Id="rId9" Type="http://schemas.openxmlformats.org/officeDocument/2006/relationships/tags" Target="../tags/tag30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 Id="rId3" Type="http://schemas.openxmlformats.org/officeDocument/2006/relationships/tags" Target="../tags/tag309.xml" /><Relationship Id="rId4" Type="http://schemas.openxmlformats.org/officeDocument/2006/relationships/image" Target="../media/image4.png"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tags" Target="../tags/tag31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 Id="rId3" Type="http://schemas.openxmlformats.org/officeDocument/2006/relationships/tags" Target="../tags/tag165.xml" /><Relationship Id="rId4" Type="http://schemas.openxmlformats.org/officeDocument/2006/relationships/image" Target="../media/image4.png"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 Id="rId3" Type="http://schemas.openxmlformats.org/officeDocument/2006/relationships/tags" Target="../tags/tag171.xml" /><Relationship Id="rId4" Type="http://schemas.openxmlformats.org/officeDocument/2006/relationships/image" Target="../media/image4.png"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tags" Target="../tags/tag174.xml" /><Relationship Id="rId8" Type="http://schemas.openxmlformats.org/officeDocument/2006/relationships/tags" Target="../tags/tag175.xml" /><Relationship Id="rId9" Type="http://schemas.openxmlformats.org/officeDocument/2006/relationships/tags" Target="../tags/tag17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83.xml" /><Relationship Id="rId11" Type="http://schemas.openxmlformats.org/officeDocument/2006/relationships/tags" Target="../tags/tag184.xml" /><Relationship Id="rId12" Type="http://schemas.openxmlformats.org/officeDocument/2006/relationships/tags" Target="../tags/tag185.xml" /><Relationship Id="rId13" Type="http://schemas.openxmlformats.org/officeDocument/2006/relationships/image" Target="../media/image14.jpeg" /><Relationship Id="rId14" Type="http://schemas.openxmlformats.org/officeDocument/2006/relationships/tags" Target="../tags/tag186.xml" /><Relationship Id="rId15" Type="http://schemas.openxmlformats.org/officeDocument/2006/relationships/tags" Target="../tags/tag187.xml" /><Relationship Id="rId2" Type="http://schemas.openxmlformats.org/officeDocument/2006/relationships/image" Target="../media/image3.png" /><Relationship Id="rId3" Type="http://schemas.openxmlformats.org/officeDocument/2006/relationships/tags" Target="../tags/tag177.xml" /><Relationship Id="rId4" Type="http://schemas.openxmlformats.org/officeDocument/2006/relationships/image" Target="../media/image4.png"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 Id="rId8" Type="http://schemas.openxmlformats.org/officeDocument/2006/relationships/tags" Target="../tags/tag181.xml" /><Relationship Id="rId9" Type="http://schemas.openxmlformats.org/officeDocument/2006/relationships/tags" Target="../tags/tag18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15.jpeg" /><Relationship Id="rId11" Type="http://schemas.openxmlformats.org/officeDocument/2006/relationships/tags" Target="../tags/tag194.xml" /><Relationship Id="rId12" Type="http://schemas.openxmlformats.org/officeDocument/2006/relationships/tags" Target="../tags/tag195.xml" /><Relationship Id="rId2" Type="http://schemas.openxmlformats.org/officeDocument/2006/relationships/image" Target="../media/image3.png" /><Relationship Id="rId3" Type="http://schemas.openxmlformats.org/officeDocument/2006/relationships/tags" Target="../tags/tag188.xml" /><Relationship Id="rId4" Type="http://schemas.openxmlformats.org/officeDocument/2006/relationships/image" Target="../media/image4.png"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tags" Target="../tags/tag192.xml" /><Relationship Id="rId9" Type="http://schemas.openxmlformats.org/officeDocument/2006/relationships/tags" Target="../tags/tag19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01.xml" /><Relationship Id="rId11" Type="http://schemas.openxmlformats.org/officeDocument/2006/relationships/tags" Target="../tags/tag202.xml" /><Relationship Id="rId12" Type="http://schemas.openxmlformats.org/officeDocument/2006/relationships/tags" Target="../tags/tag203.xml" /><Relationship Id="rId2" Type="http://schemas.openxmlformats.org/officeDocument/2006/relationships/image" Target="../media/image3.png" /><Relationship Id="rId3" Type="http://schemas.openxmlformats.org/officeDocument/2006/relationships/tags" Target="../tags/tag196.xml" /><Relationship Id="rId4" Type="http://schemas.openxmlformats.org/officeDocument/2006/relationships/image" Target="../media/image4.png" /><Relationship Id="rId5" Type="http://schemas.openxmlformats.org/officeDocument/2006/relationships/tags" Target="../tags/tag197.xml" /><Relationship Id="rId6" Type="http://schemas.openxmlformats.org/officeDocument/2006/relationships/image" Target="../media/image15.jpeg" /><Relationship Id="rId7" Type="http://schemas.openxmlformats.org/officeDocument/2006/relationships/tags" Target="../tags/tag198.xml" /><Relationship Id="rId8" Type="http://schemas.openxmlformats.org/officeDocument/2006/relationships/tags" Target="../tags/tag199.xml" /><Relationship Id="rId9" Type="http://schemas.openxmlformats.org/officeDocument/2006/relationships/tags" Target="../tags/tag20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10.xml" /><Relationship Id="rId11" Type="http://schemas.openxmlformats.org/officeDocument/2006/relationships/tags" Target="../tags/tag211.xml" /><Relationship Id="rId2" Type="http://schemas.openxmlformats.org/officeDocument/2006/relationships/image" Target="../media/image3.png" /><Relationship Id="rId3" Type="http://schemas.openxmlformats.org/officeDocument/2006/relationships/tags" Target="../tags/tag204.xml" /><Relationship Id="rId4" Type="http://schemas.openxmlformats.org/officeDocument/2006/relationships/image" Target="../media/image4.png"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 name="标题 13" title=""/>
          <p:cNvSpPr>
            <a:spLocks noGrp="1"/>
          </p:cNvSpPr>
          <p:nvPr>
            <p:custDataLst>
              <p:tags r:id="rId2"/>
            </p:custDataLst>
          </p:nvPr>
        </p:nvSpPr>
        <p:spPr>
          <a:xfrm>
            <a:off x="3693407" y="3554108"/>
            <a:ext cx="5030855" cy="876586"/>
          </a:xfrm>
          <a:prstGeom prst="rect">
            <a:avLst/>
          </a:prstGeom>
          <a:noFill/>
        </p:spPr>
        <p:txBody>
          <a:bodyPr vert="horz" lIns="90000" tIns="46800" rIns="90000" bIns="0" rtlCol="0" anchor="b" anchorCtr="0"/>
          <a:lstStyle>
            <a:lvl1pPr algn="ctr" defTabSz="914400" rtl="0" eaLnBrk="1" fontAlgn="auto" latinLnBrk="0" hangingPunct="1">
              <a:lnSpc>
                <a:spcPct val="130000"/>
              </a:lnSpc>
              <a:spcBef>
                <a:spcPct val="0"/>
              </a:spcBef>
              <a:buNone/>
              <a:defRPr sz="4800" b="1" u="none" strike="noStrike" kern="1200" cap="none" spc="0" normalizeH="0" baseline="0">
                <a:solidFill>
                  <a:schemeClr val="accent1"/>
                </a:solidFill>
                <a:uFillTx/>
                <a:latin typeface="+mj-ea"/>
                <a:ea typeface="+mj-ea"/>
                <a:cs typeface="+mj-cs"/>
              </a:defRPr>
            </a:lvl1pPr>
          </a:lstStyle>
          <a:p>
            <a:pPr marL="0" indent="0" algn="ctr">
              <a:lnSpc>
                <a:spcPct val="130000"/>
              </a:lnSpc>
              <a:spcBef>
                <a:spcPct val="0"/>
              </a:spcBef>
              <a:spcAft>
                <a:spcPct val="0"/>
              </a:spcAft>
              <a:buSzTx/>
              <a:buNone/>
            </a:pPr>
            <a:r>
              <a:rPr lang="en-US" altLang="zh-CN" sz="3600" spc="0">
                <a:solidFill>
                  <a:schemeClr val="accent1"/>
                </a:solidFill>
                <a:latin typeface="Arial" panose="020b0604020202020204" pitchFamily="34" charset="0"/>
                <a:ea typeface="汉仪旗黑-85S" panose="00020600040101010101" pitchFamily="18" charset="-122"/>
              </a:rPr>
              <a:t>《蜀相》《书愤》</a:t>
            </a:r>
          </a:p>
          <a:p>
            <a:pPr marL="0" indent="0" algn="ctr">
              <a:lnSpc>
                <a:spcPct val="130000"/>
              </a:lnSpc>
              <a:spcBef>
                <a:spcPct val="0"/>
              </a:spcBef>
              <a:spcAft>
                <a:spcPct val="0"/>
              </a:spcAft>
              <a:buSzTx/>
              <a:buNone/>
            </a:pPr>
            <a:r>
              <a:rPr lang="en-US" altLang="zh-CN" sz="3600" spc="0" smtClean="0">
                <a:solidFill>
                  <a:schemeClr val="accent1"/>
                </a:solidFill>
                <a:latin typeface="Arial" panose="020b0604020202020204" pitchFamily="34" charset="0"/>
                <a:ea typeface="汉仪旗黑-85S" panose="00020600040101010101" pitchFamily="18" charset="-122"/>
              </a:rPr>
              <a:t>比较阅读</a:t>
            </a:r>
            <a:endParaRPr lang="en-US" altLang="zh-CN" sz="3600" spc="0">
              <a:solidFill>
                <a:schemeClr val="accent1"/>
              </a:solidFill>
              <a:latin typeface="Arial" panose="020b0604020202020204" pitchFamily="34" charset="0"/>
              <a:ea typeface="汉仪旗黑-85S" panose="00020600040101010101" pitchFamily="18" charset="-122"/>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graphicFrame>
        <p:nvGraphicFramePr>
          <p:cNvPr id="3" name="表格 2" title=""/>
          <p:cNvGraphicFramePr>
            <a:graphicFrameLocks noGrp="1"/>
          </p:cNvGraphicFramePr>
          <p:nvPr>
            <p:custDataLst>
              <p:tags r:id="rId6"/>
            </p:custDataLst>
          </p:nvPr>
        </p:nvGraphicFramePr>
        <p:xfrm>
          <a:off x="1475105" y="466725"/>
          <a:ext cx="9556750" cy="6126480"/>
        </p:xfrm>
        <a:graphic>
          <a:graphicData uri="http://schemas.openxmlformats.org/drawingml/2006/table">
            <a:tbl>
              <a:tblPr firstRow="1" bandRow="1">
                <a:tableStyleId>{5C22544A-7EE6-4342-B048-85BDC9FD1C3A}</a:tableStyleId>
              </a:tblPr>
              <a:tblGrid>
                <a:gridCol w="1131570"/>
                <a:gridCol w="2962275"/>
                <a:gridCol w="2045970"/>
                <a:gridCol w="3416935"/>
              </a:tblGrid>
              <a:tr h="1188720">
                <a:tc>
                  <a:txBody>
                    <a:bodyPr vert="horz" wrap="square"/>
                    <a:lstStyle/>
                    <a:p>
                      <a:pPr algn="ctr"/>
                      <a:endParaRPr lang="en-US" altLang="zh-CN" sz="2400" smtClean="0">
                        <a:solidFill>
                          <a:schemeClr val="tx1"/>
                        </a:solidFill>
                        <a:latin typeface="微软雅黑"/>
                        <a:ea typeface="汉仪楷体简" panose="02010600000101010101" charset="-122"/>
                      </a:endParaRPr>
                    </a:p>
                    <a:p>
                      <a:pPr algn="ctr"/>
                      <a:endParaRPr lang="en-US" altLang="zh-CN" sz="2400" smtClean="0">
                        <a:solidFill>
                          <a:schemeClr val="tx1"/>
                        </a:solidFill>
                        <a:latin typeface="微软雅黑"/>
                        <a:ea typeface="汉仪楷体简" panose="02010600000101010101" charset="-122"/>
                      </a:endParaRPr>
                    </a:p>
                    <a:p>
                      <a:pPr algn="ctr"/>
                      <a:r>
                        <a:rPr lang="zh-CN" altLang="en-US" sz="2400" smtClean="0">
                          <a:solidFill>
                            <a:schemeClr val="tx1"/>
                          </a:solidFill>
                          <a:latin typeface="微软雅黑"/>
                          <a:ea typeface="汉仪楷体简" panose="02010600000101010101" charset="-122"/>
                        </a:rPr>
                        <a:t>诗歌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endParaRPr lang="en-US" altLang="zh-CN" sz="2400" smtClean="0">
                        <a:solidFill>
                          <a:schemeClr val="tx1"/>
                        </a:solidFill>
                        <a:latin typeface="微软雅黑"/>
                        <a:ea typeface="汉仪楷体简" panose="02010600000101010101" charset="-122"/>
                      </a:endParaRPr>
                    </a:p>
                    <a:p>
                      <a:pPr algn="ctr"/>
                      <a:endParaRPr lang="en-US" altLang="zh-CN" sz="2400" smtClean="0">
                        <a:solidFill>
                          <a:schemeClr val="tx1"/>
                        </a:solidFill>
                        <a:latin typeface="微软雅黑"/>
                        <a:ea typeface="汉仪楷体简" panose="02010600000101010101" charset="-122"/>
                      </a:endParaRPr>
                    </a:p>
                    <a:p>
                      <a:pPr algn="ctr"/>
                      <a:r>
                        <a:rPr lang="zh-CN" altLang="en-US" sz="2400" smtClean="0">
                          <a:solidFill>
                            <a:schemeClr val="tx1"/>
                          </a:solidFill>
                          <a:latin typeface="微软雅黑"/>
                          <a:ea typeface="汉仪楷体简" panose="02010600000101010101" charset="-122"/>
                        </a:rPr>
                        <a:t>写诸葛亮的诗句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endParaRPr lang="en-US" altLang="zh-CN" sz="2400" smtClean="0">
                        <a:solidFill>
                          <a:schemeClr val="tx1"/>
                        </a:solidFill>
                        <a:latin typeface="微软雅黑"/>
                        <a:ea typeface="汉仪楷体简" panose="02010600000101010101" charset="-122"/>
                      </a:endParaRPr>
                    </a:p>
                    <a:p>
                      <a:endParaRPr lang="en-US" altLang="zh-CN" sz="2400" smtClean="0">
                        <a:solidFill>
                          <a:schemeClr val="tx1"/>
                        </a:solidFill>
                        <a:latin typeface="微软雅黑"/>
                        <a:ea typeface="汉仪楷体简" panose="02010600000101010101" charset="-122"/>
                      </a:endParaRPr>
                    </a:p>
                    <a:p>
                      <a:r>
                        <a:rPr lang="zh-CN" altLang="en-US" sz="2400" smtClean="0">
                          <a:solidFill>
                            <a:schemeClr val="tx1"/>
                          </a:solidFill>
                          <a:latin typeface="微软雅黑"/>
                          <a:ea typeface="汉仪楷体简" panose="02010600000101010101" charset="-122"/>
                        </a:rPr>
                        <a:t>人物形象特点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endParaRPr lang="en-US" altLang="zh-CN" sz="2400" smtClean="0">
                        <a:solidFill>
                          <a:schemeClr val="tx1"/>
                        </a:solidFill>
                        <a:latin typeface="微软雅黑"/>
                        <a:ea typeface="汉仪楷体简" panose="02010600000101010101" charset="-122"/>
                      </a:endParaRPr>
                    </a:p>
                    <a:p>
                      <a:pPr algn="ctr"/>
                      <a:endParaRPr lang="en-US" altLang="zh-CN" sz="2400" smtClean="0">
                        <a:solidFill>
                          <a:schemeClr val="tx1"/>
                        </a:solidFill>
                        <a:latin typeface="微软雅黑"/>
                        <a:ea typeface="汉仪楷体简" panose="02010600000101010101" charset="-122"/>
                      </a:endParaRPr>
                    </a:p>
                    <a:p>
                      <a:pPr algn="ctr"/>
                      <a:r>
                        <a:rPr lang="zh-CN" altLang="en-US" sz="2400" smtClean="0">
                          <a:solidFill>
                            <a:schemeClr val="tx1"/>
                          </a:solidFill>
                          <a:latin typeface="微软雅黑"/>
                          <a:ea typeface="汉仪楷体简" panose="02010600000101010101" charset="-122"/>
                        </a:rPr>
                        <a:t>侧重点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2286000">
                <a:tc>
                  <a:txBody>
                    <a:bodyPr vert="horz" wrap="square"/>
                    <a:lstStyle/>
                    <a:p>
                      <a:pPr algn="ctr"/>
                      <a:endParaRPr lang="en-US" altLang="zh-CN" sz="2400" smtClean="0">
                        <a:latin typeface="微软雅黑"/>
                        <a:ea typeface="汉仪楷体简" panose="02010600000101010101" charset="-122"/>
                      </a:endParaRPr>
                    </a:p>
                    <a:p>
                      <a:pPr algn="ctr"/>
                      <a:r>
                        <a:rPr lang="zh-CN" altLang="en-US" sz="2400" smtClean="0">
                          <a:latin typeface="微软雅黑"/>
                          <a:ea typeface="汉仪楷体简" panose="02010600000101010101" charset="-122"/>
                        </a:rPr>
                        <a:t>杜甫</a:t>
                      </a:r>
                      <a:endParaRPr lang="en-US" altLang="zh-CN" sz="2400" smtClean="0">
                        <a:latin typeface="微软雅黑"/>
                        <a:ea typeface="汉仪楷体简" panose="02010600000101010101" charset="-122"/>
                      </a:endParaRPr>
                    </a:p>
                    <a:p>
                      <a:pPr algn="ctr"/>
                      <a:r>
                        <a:rPr lang="en-US" altLang="zh-CN" sz="2400" smtClean="0">
                          <a:latin typeface="微软雅黑"/>
                          <a:ea typeface="汉仪楷体简" panose="02010600000101010101" charset="-122"/>
                        </a:rPr>
                        <a:t>《</a:t>
                      </a:r>
                      <a:r>
                        <a:rPr lang="zh-CN" altLang="en-US" sz="2400" smtClean="0">
                          <a:latin typeface="微软雅黑"/>
                          <a:ea typeface="汉仪楷体简" panose="02010600000101010101" charset="-122"/>
                        </a:rPr>
                        <a:t>蜀相</a:t>
                      </a:r>
                      <a:r>
                        <a:rPr lang="en-US" altLang="zh-CN" sz="2400" smtClean="0">
                          <a:latin typeface="微软雅黑"/>
                          <a:ea typeface="汉仪楷体简" panose="02010600000101010101" charset="-122"/>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vert="horz" wrap="square"/>
                    <a:lstStyle/>
                    <a:p>
                      <a:endParaRPr lang="en-US" altLang="zh-CN" sz="2400" smtClean="0">
                        <a:latin typeface="微软雅黑"/>
                        <a:ea typeface="汉仪楷体简" panose="02010600000101010101" charset="-122"/>
                        <a:cs typeface="微软雅黑" panose="020b0503020204020204" charset="-122"/>
                      </a:endParaRPr>
                    </a:p>
                    <a:p>
                      <a:r>
                        <a:rPr lang="zh-CN" altLang="en-US" sz="2400" smtClean="0">
                          <a:latin typeface="微软雅黑"/>
                          <a:ea typeface="汉仪楷体简" panose="02010600000101010101" charset="-122"/>
                          <a:cs typeface="微软雅黑" panose="020b0503020204020204" charset="-122"/>
                        </a:rPr>
                        <a:t>“丞相祠堂何处寻？”</a:t>
                      </a:r>
                      <a:endParaRPr lang="en-US" altLang="zh-CN" sz="2400" smtClean="0">
                        <a:latin typeface="微软雅黑"/>
                        <a:ea typeface="汉仪楷体简" panose="02010600000101010101" charset="-122"/>
                        <a:cs typeface="微软雅黑" panose="020b0503020204020204" charset="-122"/>
                      </a:endParaRPr>
                    </a:p>
                    <a:p>
                      <a:r>
                        <a:rPr lang="zh-CN" altLang="en-US" sz="2400" smtClean="0">
                          <a:latin typeface="微软雅黑"/>
                          <a:ea typeface="汉仪楷体简" panose="02010600000101010101" charset="-122"/>
                          <a:cs typeface="微软雅黑" panose="020b0503020204020204" charset="-122"/>
                        </a:rPr>
                        <a:t>“三顾频烦天下计”</a:t>
                      </a:r>
                      <a:endParaRPr lang="en-US" altLang="zh-CN" sz="2400" smtClean="0">
                        <a:latin typeface="微软雅黑"/>
                        <a:ea typeface="汉仪楷体简" panose="02010600000101010101" charset="-122"/>
                        <a:cs typeface="微软雅黑" panose="020b0503020204020204" charset="-122"/>
                      </a:endParaRPr>
                    </a:p>
                    <a:p>
                      <a:r>
                        <a:rPr lang="zh-CN" altLang="en-US" sz="2400" smtClean="0">
                          <a:latin typeface="微软雅黑"/>
                          <a:ea typeface="汉仪楷体简" panose="02010600000101010101" charset="-122"/>
                          <a:cs typeface="微软雅黑" panose="020b0503020204020204" charset="-122"/>
                        </a:rPr>
                        <a:t>“两朝开济老臣心”</a:t>
                      </a:r>
                      <a:endParaRPr lang="en-US" altLang="zh-CN" sz="2400" smtClean="0">
                        <a:latin typeface="微软雅黑"/>
                        <a:ea typeface="汉仪楷体简" panose="02010600000101010101" charset="-122"/>
                        <a:cs typeface="微软雅黑" panose="020b0503020204020204" charset="-122"/>
                      </a:endParaRPr>
                    </a:p>
                    <a:p>
                      <a:r>
                        <a:rPr lang="zh-CN" altLang="en-US" sz="2400" smtClean="0">
                          <a:latin typeface="微软雅黑"/>
                          <a:ea typeface="汉仪楷体简" panose="02010600000101010101" charset="-122"/>
                          <a:cs typeface="微软雅黑" panose="020b0503020204020204" charset="-122"/>
                        </a:rPr>
                        <a:t>“出师未捷身先死”</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vert="horz" wrap="square"/>
                    <a:lstStyle/>
                    <a:p>
                      <a:pPr algn="ctr"/>
                      <a:endParaRPr lang="en-US" altLang="zh-CN" sz="2400" smtClean="0">
                        <a:latin typeface="微软雅黑"/>
                        <a:ea typeface="汉仪楷体简" panose="02010600000101010101" charset="-122"/>
                      </a:endParaRPr>
                    </a:p>
                    <a:p>
                      <a:pPr algn="ctr"/>
                      <a:r>
                        <a:rPr lang="zh-CN" altLang="en-US" sz="2400" smtClean="0">
                          <a:latin typeface="微软雅黑"/>
                          <a:ea typeface="汉仪楷体简" panose="02010600000101010101" charset="-122"/>
                        </a:rPr>
                        <a:t>仙贤难觅</a:t>
                      </a:r>
                      <a:endParaRPr lang="en-US" altLang="zh-CN" sz="2400" smtClean="0">
                        <a:latin typeface="微软雅黑"/>
                        <a:ea typeface="汉仪楷体简" panose="02010600000101010101" charset="-122"/>
                      </a:endParaRPr>
                    </a:p>
                    <a:p>
                      <a:pPr algn="ctr"/>
                      <a:r>
                        <a:rPr lang="zh-CN" altLang="en-US" sz="2400" smtClean="0">
                          <a:latin typeface="微软雅黑"/>
                          <a:ea typeface="汉仪楷体简" panose="02010600000101010101" charset="-122"/>
                        </a:rPr>
                        <a:t>雄才伟略</a:t>
                      </a:r>
                      <a:endParaRPr lang="en-US" altLang="zh-CN" sz="2400" smtClean="0">
                        <a:latin typeface="微软雅黑"/>
                        <a:ea typeface="汉仪楷体简" panose="02010600000101010101" charset="-122"/>
                      </a:endParaRPr>
                    </a:p>
                    <a:p>
                      <a:pPr algn="ctr"/>
                      <a:r>
                        <a:rPr lang="zh-CN" altLang="en-US" sz="2400" smtClean="0">
                          <a:latin typeface="微软雅黑"/>
                          <a:ea typeface="汉仪楷体简" panose="02010600000101010101" charset="-122"/>
                        </a:rPr>
                        <a:t>忠心报国</a:t>
                      </a:r>
                      <a:endParaRPr lang="en-US" altLang="zh-CN" sz="2400" smtClean="0">
                        <a:latin typeface="微软雅黑"/>
                        <a:ea typeface="汉仪楷体简" panose="02010600000101010101" charset="-122"/>
                      </a:endParaRPr>
                    </a:p>
                    <a:p>
                      <a:pPr algn="ctr"/>
                      <a:r>
                        <a:rPr lang="zh-CN" altLang="en-US" sz="2400" smtClean="0">
                          <a:latin typeface="微软雅黑"/>
                          <a:ea typeface="汉仪楷体简" panose="02010600000101010101" charset="-122"/>
                        </a:rPr>
                        <a:t>献身精神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vert="horz" wrap="square"/>
                    <a:lstStyle/>
                    <a:p>
                      <a:pPr algn="ctr"/>
                      <a:endParaRPr lang="en-US" altLang="zh-CN" sz="2400" smtClean="0">
                        <a:latin typeface="微软雅黑"/>
                        <a:ea typeface="汉仪楷体简" panose="02010600000101010101" charset="-122"/>
                      </a:endParaRPr>
                    </a:p>
                    <a:p>
                      <a:pPr algn="l"/>
                      <a:r>
                        <a:rPr lang="zh-CN" altLang="en-US" sz="2400" smtClean="0">
                          <a:latin typeface="微软雅黑"/>
                          <a:ea typeface="汉仪楷体简" panose="02010600000101010101" charset="-122"/>
                        </a:rPr>
                        <a:t>看重诸葛亮的济世之才、历史功劳、报国的忠忱以及贤君的重用</a:t>
                      </a:r>
                      <a:endParaRPr lang="en-US" altLang="zh-CN" sz="2400" b="1" smtClean="0">
                        <a:latin typeface="微软雅黑"/>
                        <a:ea typeface="汉仪楷体简" panose="02010600000101010101" charset="-122"/>
                      </a:endParaRPr>
                    </a:p>
                    <a:p>
                      <a:pPr algn="l"/>
                      <a:r>
                        <a:rPr lang="zh-CN" altLang="en-US" sz="2400" b="1" smtClean="0">
                          <a:solidFill>
                            <a:srgbClr val="FF0000"/>
                          </a:solidFill>
                          <a:latin typeface="微软雅黑"/>
                          <a:ea typeface="汉仪楷体简" panose="02010600000101010101" charset="-122"/>
                        </a:rPr>
                        <a:t>（以诸葛写自己不得重用的痛苦）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2651760">
                <a:tc>
                  <a:txBody>
                    <a:bodyPr vert="horz" wrap="square"/>
                    <a:lstStyle/>
                    <a:p>
                      <a:pPr algn="ctr"/>
                      <a:endParaRPr lang="en-US" altLang="zh-CN" sz="2400" smtClean="0">
                        <a:latin typeface="微软雅黑"/>
                        <a:ea typeface="汉仪楷体简" panose="02010600000101010101" charset="-122"/>
                      </a:endParaRPr>
                    </a:p>
                    <a:p>
                      <a:pPr algn="ctr"/>
                      <a:r>
                        <a:rPr lang="zh-CN" altLang="en-US" sz="2400" smtClean="0">
                          <a:latin typeface="微软雅黑"/>
                          <a:ea typeface="汉仪楷体简" panose="02010600000101010101" charset="-122"/>
                        </a:rPr>
                        <a:t>陆游</a:t>
                      </a:r>
                      <a:endParaRPr lang="en-US" altLang="zh-CN" sz="2400" smtClean="0">
                        <a:latin typeface="微软雅黑"/>
                        <a:ea typeface="汉仪楷体简" panose="02010600000101010101" charset="-122"/>
                      </a:endParaRPr>
                    </a:p>
                    <a:p>
                      <a:pPr algn="ctr"/>
                      <a:r>
                        <a:rPr lang="en-US" altLang="zh-CN" sz="2400" smtClean="0">
                          <a:latin typeface="微软雅黑"/>
                          <a:ea typeface="汉仪楷体简" panose="02010600000101010101" charset="-122"/>
                        </a:rPr>
                        <a:t>《</a:t>
                      </a:r>
                      <a:r>
                        <a:rPr lang="zh-CN" altLang="en-US" sz="2400" smtClean="0">
                          <a:latin typeface="微软雅黑"/>
                          <a:ea typeface="汉仪楷体简" panose="02010600000101010101" charset="-122"/>
                        </a:rPr>
                        <a:t>书愤</a:t>
                      </a:r>
                      <a:r>
                        <a:rPr lang="en-US" altLang="zh-CN" sz="2400" smtClean="0">
                          <a:latin typeface="微软雅黑"/>
                          <a:ea typeface="汉仪楷体简" panose="02010600000101010101" charset="-122"/>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endParaRPr lang="en-US" altLang="zh-CN" sz="2400" smtClean="0">
                        <a:latin typeface="微软雅黑"/>
                        <a:ea typeface="汉仪楷体简" panose="02010600000101010101" charset="-122"/>
                        <a:cs typeface="微软雅黑" panose="020b0503020204020204" charset="-122"/>
                      </a:endParaRPr>
                    </a:p>
                    <a:p>
                      <a:r>
                        <a:rPr lang="zh-CN" altLang="en-US" sz="2400" smtClean="0">
                          <a:latin typeface="微软雅黑"/>
                          <a:ea typeface="汉仪楷体简" panose="02010600000101010101" charset="-122"/>
                          <a:cs typeface="微软雅黑" panose="020b0503020204020204" charset="-122"/>
                        </a:rPr>
                        <a:t>“出师一表真名世”</a:t>
                      </a:r>
                      <a:endParaRPr lang="en-US" altLang="zh-CN" sz="2400" smtClean="0">
                        <a:latin typeface="微软雅黑"/>
                        <a:ea typeface="汉仪楷体简" panose="02010600000101010101" charset="-122"/>
                        <a:cs typeface="微软雅黑" panose="020b0503020204020204" charset="-122"/>
                      </a:endParaRPr>
                    </a:p>
                    <a:p>
                      <a:r>
                        <a:rPr lang="zh-CN" altLang="en-US" sz="2400" smtClean="0">
                          <a:latin typeface="微软雅黑"/>
                          <a:ea typeface="汉仪楷体简" panose="02010600000101010101" charset="-122"/>
                          <a:cs typeface="微软雅黑" panose="020b0503020204020204" charset="-122"/>
                        </a:rPr>
                        <a:t>“千载谁堪伯仲间”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a:r>
                        <a:rPr lang="zh-CN" altLang="en-US" sz="2400" smtClean="0">
                          <a:latin typeface="微软雅黑"/>
                          <a:ea typeface="汉仪楷体简" panose="02010600000101010101" charset="-122"/>
                          <a:cs typeface="微软雅黑" panose="020b0503020204020204" charset="-122"/>
                        </a:rPr>
                        <a:t>  </a:t>
                      </a:r>
                      <a:r>
                        <a:rPr lang="zh-CN" altLang="en-US" sz="2400" baseline="0" smtClean="0">
                          <a:latin typeface="微软雅黑"/>
                          <a:ea typeface="汉仪楷体简" panose="02010600000101010101" charset="-122"/>
                          <a:cs typeface="微软雅黑" panose="020b0503020204020204" charset="-122"/>
                        </a:rPr>
                        <a:t> </a:t>
                      </a:r>
                      <a:endParaRPr lang="en-US" altLang="zh-CN" sz="2400" baseline="0" smtClean="0">
                        <a:latin typeface="微软雅黑"/>
                        <a:ea typeface="汉仪楷体简" panose="02010600000101010101" charset="-122"/>
                        <a:cs typeface="微软雅黑" panose="020b0503020204020204" charset="-122"/>
                      </a:endParaRPr>
                    </a:p>
                    <a:p>
                      <a:pPr algn="l"/>
                      <a:r>
                        <a:rPr lang="zh-CN" altLang="en-US" sz="2400" baseline="0" smtClean="0">
                          <a:latin typeface="微软雅黑"/>
                          <a:ea typeface="汉仪楷体简" panose="02010600000101010101" charset="-122"/>
                          <a:cs typeface="微软雅黑" panose="020b0503020204020204" charset="-122"/>
                        </a:rPr>
                        <a:t>    才华横溢</a:t>
                      </a:r>
                      <a:endParaRPr lang="en-US" altLang="zh-CN" sz="2400" baseline="0" smtClean="0">
                        <a:latin typeface="微软雅黑"/>
                        <a:ea typeface="汉仪楷体简" panose="02010600000101010101" charset="-122"/>
                        <a:cs typeface="微软雅黑" panose="020b0503020204020204" charset="-122"/>
                      </a:endParaRPr>
                    </a:p>
                    <a:p>
                      <a:pPr algn="l"/>
                      <a:r>
                        <a:rPr lang="en-US" altLang="zh-CN" sz="2400" baseline="0" smtClean="0">
                          <a:latin typeface="微软雅黑"/>
                          <a:ea typeface="汉仪楷体简" panose="02010600000101010101" charset="-122"/>
                          <a:cs typeface="微软雅黑" panose="020b0503020204020204" charset="-122"/>
                        </a:rPr>
                        <a:t>    </a:t>
                      </a:r>
                      <a:r>
                        <a:rPr lang="zh-CN" altLang="en-US" sz="2400" baseline="0" smtClean="0">
                          <a:latin typeface="微软雅黑"/>
                          <a:ea typeface="汉仪楷体简" panose="02010600000101010101" charset="-122"/>
                          <a:cs typeface="微软雅黑" panose="020b0503020204020204" charset="-122"/>
                        </a:rPr>
                        <a:t>千载功业</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pPr>
                      <a:r>
                        <a:rPr lang="zh-CN" altLang="en-US" sz="2400" smtClean="0">
                          <a:latin typeface="微软雅黑"/>
                          <a:ea typeface="汉仪楷体简" panose="02010600000101010101" charset="-122"/>
                          <a:cs typeface="微软雅黑" panose="020b0503020204020204" charset="-122"/>
                        </a:rPr>
                        <a:t>看重诸葛亮“北定中原”、“兴复汉室”的建功立业之志，借诸葛亮北征复国之举“浇心中之块垒”</a:t>
                      </a:r>
                      <a:endParaRPr lang="en-US" altLang="zh-CN" sz="2400" smtClean="0">
                        <a:latin typeface="微软雅黑"/>
                        <a:ea typeface="汉仪楷体简" panose="02010600000101010101" charset="-122"/>
                        <a:cs typeface="微软雅黑" panose="020b0503020204020204" charset="-122"/>
                      </a:endParaRPr>
                    </a:p>
                    <a:p>
                      <a:pPr marL="0" marR="0" indent="0" algn="l" defTabSz="914400" rtl="0" eaLnBrk="1" fontAlgn="auto" latinLnBrk="0" hangingPunct="1">
                        <a:lnSpc>
                          <a:spcPct val="100000"/>
                        </a:lnSpc>
                        <a:spcBef>
                          <a:spcPct val="0"/>
                        </a:spcBef>
                        <a:spcAft>
                          <a:spcPct val="0"/>
                        </a:spcAft>
                        <a:buClrTx/>
                        <a:buSzTx/>
                        <a:buFontTx/>
                        <a:buNone/>
                      </a:pPr>
                      <a:r>
                        <a:rPr lang="zh-CN" altLang="en-US" sz="2400" b="1" smtClean="0">
                          <a:solidFill>
                            <a:srgbClr val="FF0000"/>
                          </a:solidFill>
                          <a:latin typeface="微软雅黑"/>
                          <a:ea typeface="汉仪楷体简" panose="02010600000101010101" charset="-122"/>
                          <a:cs typeface="微软雅黑" panose="020b0503020204020204" charset="-122"/>
                        </a:rPr>
                        <a:t>（以诸葛写自己渴望北伐复国的志向）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ustDataLst>
      <p:tags r:id="rId7"/>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701" name="任意多边形: 形状 17" title=""/>
          <p:cNvSpPr/>
          <p:nvPr>
            <p:custDataLst>
              <p:tags r:id="rId6"/>
            </p:custDataLst>
          </p:nvPr>
        </p:nvSpPr>
        <p:spPr>
          <a:xfrm>
            <a:off x="0" y="0"/>
            <a:ext cx="9411512" cy="6857999"/>
          </a:xfrm>
          <a:custGeom>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微软雅黑" panose="020b0503020204020204" charset="-122"/>
            </a:endParaRPr>
          </a:p>
        </p:txBody>
      </p:sp>
      <p:cxnSp>
        <p:nvCxnSpPr>
          <p:cNvPr id="3145730" name="直接连接符 34" title=""/>
          <p:cNvCxnSpPr/>
          <p:nvPr>
            <p:custDataLst>
              <p:tags r:id="rId7"/>
            </p:custDataLst>
          </p:nvPr>
        </p:nvCxnSpPr>
        <p:spPr>
          <a:xfrm flipH="1">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145731" name="直接连接符 35" title=""/>
          <p:cNvCxnSpPr/>
          <p:nvPr>
            <p:custDataLst>
              <p:tags r:id="rId8"/>
            </p:custDataLst>
          </p:nvPr>
        </p:nvCxnSpPr>
        <p:spPr>
          <a:xfrm flipH="1">
            <a:off x="1066165"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5732" name="直接连接符 36" title=""/>
          <p:cNvCxnSpPr/>
          <p:nvPr>
            <p:custDataLst>
              <p:tags r:id="rId9"/>
            </p:custDataLst>
          </p:nvPr>
        </p:nvCxnSpPr>
        <p:spPr>
          <a:xfrm flipH="1">
            <a:off x="1200150" y="5654675"/>
            <a:ext cx="0" cy="516890"/>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048702" name="Title 6" title=""/>
          <p:cNvSpPr txBox="1"/>
          <p:nvPr>
            <p:custDataLst>
              <p:tags r:id="rId10"/>
            </p:custDataLst>
          </p:nvPr>
        </p:nvSpPr>
        <p:spPr>
          <a:xfrm>
            <a:off x="1200150" y="1341755"/>
            <a:ext cx="6558915" cy="3064510"/>
          </a:xfrm>
          <a:prstGeom prst="rect">
            <a:avLst/>
          </a:prstGeom>
          <a:noFill/>
          <a:ln w="3175">
            <a:noFill/>
            <a:prstDash val="dash"/>
          </a:ln>
        </p:spPr>
        <p:txBody>
          <a:bodyPr wrap="square" lIns="63500" tIns="25400" rIns="63500" bIns="2540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3600" b="1" spc="23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lang="zh-CN" altLang="en-US" sz="3600" b="1" spc="23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每逢国家动荡之秋或偏安之时，总有一些诗人们将诸葛亮形诸笔墨，通过热切地呼唤英灵来寄寓自己希望当代英豪站出来平定天下的理想。</a:t>
            </a:r>
          </a:p>
        </p:txBody>
      </p:sp>
      <p:pic>
        <p:nvPicPr>
          <p:cNvPr id="2097160" name="图片 11" title=""/>
          <p:cNvPicPr>
            <a:picLocks noChangeAspect="1"/>
          </p:cNvPicPr>
          <p:nvPr>
            <p:custDataLst>
              <p:tags r:id="rId12"/>
            </p:custDataLst>
          </p:nvPr>
        </p:nvPicPr>
        <p:blipFill>
          <a:blip r:embed="rId11"/>
          <a:srcRect t="702" b="702"/>
          <a:stretch>
            <a:fillRect/>
          </a:stretch>
        </p:blipFill>
        <p:spPr>
          <a:xfrm>
            <a:off x="6850711" y="33839"/>
            <a:ext cx="5341288" cy="6790323"/>
          </a:xfrm>
          <a:custGeom>
            <a:gdLst>
              <a:gd name="connsiteX0" fmla="*/ 1837596 w 5394524"/>
              <a:gd name="connsiteY0" fmla="*/ 0 h 6858000"/>
              <a:gd name="connsiteX1" fmla="*/ 5394524 w 5394524"/>
              <a:gd name="connsiteY1" fmla="*/ 1 h 6858000"/>
              <a:gd name="connsiteX2" fmla="*/ 5394524 w 5394524"/>
              <a:gd name="connsiteY2" fmla="*/ 6858000 h 6858000"/>
              <a:gd name="connsiteX3" fmla="*/ 0 w 5394524"/>
              <a:gd name="connsiteY3" fmla="*/ 6858000 h 6858000"/>
            </a:gdLst>
            <a:cxnLst>
              <a:cxn ang="0">
                <a:pos x="connsiteX0" y="connsiteY0"/>
              </a:cxn>
              <a:cxn ang="0">
                <a:pos x="connsiteX1" y="connsiteY1"/>
              </a:cxn>
              <a:cxn ang="0">
                <a:pos x="connsiteX2" y="connsiteY2"/>
              </a:cxn>
              <a:cxn ang="0">
                <a:pos x="connsiteX3" y="connsiteY3"/>
              </a:cxn>
            </a:cxnLst>
            <a:rect l="l" t="t" r="r" b="b"/>
            <a:pathLst>
              <a:path w="5394524" h="6858000">
                <a:moveTo>
                  <a:pt x="1837596" y="0"/>
                </a:moveTo>
                <a:lnTo>
                  <a:pt x="5394524" y="1"/>
                </a:lnTo>
                <a:lnTo>
                  <a:pt x="5394524" y="6858000"/>
                </a:lnTo>
                <a:lnTo>
                  <a:pt x="0" y="6858000"/>
                </a:lnTo>
                <a:close/>
              </a:path>
            </a:pathLst>
          </a:custGeom>
        </p:spPr>
      </p:pic>
      <p:pic>
        <p:nvPicPr>
          <p:cNvPr id="2" name="Picture 2"/>
          <p:cNvPicPr>
            <a:picLocks noChangeAspect="1"/>
          </p:cNvPicPr>
          <p:nvPr/>
        </p:nvPicPr>
        <p:blipFill>
          <a:blip r:embed="rId13"/>
          <a:stretch>
            <a:fillRect/>
          </a:stretch>
        </p:blipFill>
        <p:spPr>
          <a:xfrm flipH="1">
            <a:off x="12090400" y="11633200"/>
            <a:ext cx="0" cy="0"/>
          </a:xfrm>
          <a:prstGeom prst="rect">
            <a:avLst/>
          </a:prstGeom>
          <a:ln>
            <a:noFill/>
          </a:ln>
        </p:spPr>
      </p:pic>
    </p:spTree>
    <p:custDataLst>
      <p:tags r:id="rId1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616" name="文本框 1" title=""/>
          <p:cNvSpPr txBox="1"/>
          <p:nvPr>
            <p:custDataLst>
              <p:tags r:id="rId6"/>
            </p:custDataLst>
          </p:nvPr>
        </p:nvSpPr>
        <p:spPr>
          <a:xfrm>
            <a:off x="3048000" y="1619885"/>
            <a:ext cx="6096000" cy="1014730"/>
          </a:xfrm>
          <a:prstGeom prst="rect">
            <a:avLst/>
          </a:prstGeom>
          <a:noFill/>
        </p:spPr>
        <p:txBody>
          <a:bodyPr wrap="square" rtlCol="0" anchor="t">
            <a:spAutoFit/>
          </a:bodyPr>
          <a:lstStyle/>
          <a:p>
            <a:pPr indent="0" fontAlgn="auto">
              <a:lnSpc>
                <a:spcPct val="150000"/>
              </a:lnSpc>
            </a:pPr>
            <a:r>
              <a:rPr lang="zh-CN" altLang="en-US" sz="4000">
                <a:solidFill>
                  <a:schemeClr val="dk1"/>
                </a:solidFill>
                <a:latin typeface="微软雅黑"/>
                <a:ea typeface="汉仪楷体简" panose="02010600000101010101" charset="-122"/>
                <a:sym typeface="+mn-ea"/>
              </a:rPr>
              <a:t>情感对比，深入探究</a:t>
            </a:r>
          </a:p>
        </p:txBody>
      </p:sp>
    </p:spTree>
    <p:custDataLst>
      <p:tags r:id="rId7"/>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2" name="圆角矩形 1" title=""/>
          <p:cNvSpPr/>
          <p:nvPr>
            <p:custDataLst>
              <p:tags r:id="rId6"/>
            </p:custDataLst>
          </p:nvPr>
        </p:nvSpPr>
        <p:spPr>
          <a:xfrm>
            <a:off x="8199755" y="1215390"/>
            <a:ext cx="434975" cy="578485"/>
          </a:xfrm>
          <a:prstGeom prst="roundRect">
            <a:avLst/>
          </a:prstGeom>
          <a:solidFill>
            <a:schemeClr val="lt1"/>
          </a:solidFill>
          <a:ln w="28575" cmpd="sng">
            <a:solidFill>
              <a:srgbClr val="C00000"/>
            </a:solidFill>
            <a:prstDash val="solid"/>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solidFill>
                <a:schemeClr val="dk1"/>
              </a:solidFill>
              <a:latin typeface="微软雅黑"/>
              <a:cs typeface="微软雅黑" panose="020b0503020204020204" charset="-122"/>
            </a:endParaRPr>
          </a:p>
        </p:txBody>
      </p:sp>
      <p:sp>
        <p:nvSpPr>
          <p:cNvPr id="3" name="圆角矩形 2" title=""/>
          <p:cNvSpPr/>
          <p:nvPr>
            <p:custDataLst>
              <p:tags r:id="rId7"/>
            </p:custDataLst>
          </p:nvPr>
        </p:nvSpPr>
        <p:spPr>
          <a:xfrm>
            <a:off x="4727575" y="4064000"/>
            <a:ext cx="434975" cy="578485"/>
          </a:xfrm>
          <a:prstGeom prst="roundRect">
            <a:avLst/>
          </a:prstGeom>
          <a:solidFill>
            <a:schemeClr val="lt1"/>
          </a:solidFill>
          <a:ln w="28575" cmpd="sng">
            <a:solidFill>
              <a:srgbClr val="C00000"/>
            </a:solidFill>
            <a:prstDash val="solid"/>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solidFill>
                <a:schemeClr val="dk1"/>
              </a:solidFill>
              <a:latin typeface="微软雅黑"/>
              <a:cs typeface="微软雅黑" panose="020b0503020204020204" charset="-122"/>
            </a:endParaRPr>
          </a:p>
        </p:txBody>
      </p:sp>
      <p:cxnSp>
        <p:nvCxnSpPr>
          <p:cNvPr id="3145728" name="直接连接符 24" title=""/>
          <p:cNvCxnSpPr/>
          <p:nvPr>
            <p:custDataLst>
              <p:tags r:id="rId8"/>
            </p:custDataLst>
          </p:nvPr>
        </p:nvCxnSpPr>
        <p:spPr>
          <a:xfrm flipH="1">
            <a:off x="6096000" y="0"/>
            <a:ext cx="0" cy="6858000"/>
          </a:xfrm>
          <a:prstGeom prst="line">
            <a:avLst/>
          </a:prstGeom>
          <a:ln w="3175">
            <a:solidFill>
              <a:schemeClr val="lt2">
                <a:lumMod val="75000"/>
                <a:alpha val="31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48612" name="Title 6" title=""/>
          <p:cNvSpPr txBox="1"/>
          <p:nvPr>
            <p:custDataLst>
              <p:tags r:id="rId9"/>
            </p:custDataLst>
          </p:nvPr>
        </p:nvSpPr>
        <p:spPr>
          <a:xfrm>
            <a:off x="906145" y="1965325"/>
            <a:ext cx="5349240" cy="319532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4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            </a:t>
            </a:r>
            <a:r>
              <a:rPr altLang="zh-CN" sz="28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  </a:t>
            </a:r>
            <a:r>
              <a:rPr lang="zh-CN" altLang="en-US" sz="28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杜甫 </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丞相祠堂何处寻，锦官城外柏森森。</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映阶碧草自春色，隔叶黄鹂空好音。</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三顾频烦天下计，两朝开济老臣心。</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出师未捷身先死，长使英雄泪满襟。</a:t>
            </a:r>
          </a:p>
        </p:txBody>
      </p:sp>
      <p:sp>
        <p:nvSpPr>
          <p:cNvPr id="1048613" name="Title 6" title=""/>
          <p:cNvSpPr txBox="1"/>
          <p:nvPr>
            <p:custDataLst>
              <p:tags r:id="rId10"/>
            </p:custDataLst>
          </p:nvPr>
        </p:nvSpPr>
        <p:spPr>
          <a:xfrm>
            <a:off x="2145353" y="1279392"/>
            <a:ext cx="4110344" cy="749812"/>
          </a:xfrm>
          <a:prstGeom prst="rect">
            <a:avLst/>
          </a:prstGeom>
          <a:noFill/>
          <a:ln w="3175">
            <a:noFill/>
            <a:prstDash val="dash"/>
          </a:ln>
        </p:spPr>
        <p:txBody>
          <a:bodyPr wrap="square" lIns="90000" tIns="46800" rIns="90000" bIns="468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ct val="0"/>
              </a:spcBef>
              <a:spcAft>
                <a:spcPct val="0"/>
              </a:spcAft>
              <a:buSzTx/>
            </a:pPr>
            <a:r>
              <a:rPr lang="zh-CN" altLang="en-US" sz="3700" b="1" spc="150">
                <a:ln w="3175">
                  <a:noFill/>
                  <a:prstDash val="dash"/>
                </a:ln>
                <a:solidFill>
                  <a:schemeClr val="dk1"/>
                </a:solidFill>
                <a:latin typeface="微软雅黑"/>
                <a:ea typeface="汉仪楷体简" panose="02010600000101010101" charset="-122"/>
                <a:cs typeface="微软雅黑" panose="020b0503020204020204" charset="-122"/>
              </a:rPr>
              <a:t>蜀相</a:t>
            </a:r>
          </a:p>
        </p:txBody>
      </p:sp>
      <p:sp>
        <p:nvSpPr>
          <p:cNvPr id="1048614" name="Title 6" title=""/>
          <p:cNvSpPr txBox="1"/>
          <p:nvPr>
            <p:custDataLst>
              <p:tags r:id="rId11"/>
            </p:custDataLst>
          </p:nvPr>
        </p:nvSpPr>
        <p:spPr>
          <a:xfrm>
            <a:off x="6541770" y="2029460"/>
            <a:ext cx="5155565" cy="319532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ct val="0"/>
              </a:spcBef>
              <a:spcAft>
                <a:spcPts val="800"/>
              </a:spcAft>
              <a:buSzTx/>
              <a:buNone/>
            </a:pPr>
            <a:r>
              <a:rPr lang="zh-CN" altLang="en-US" sz="28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陆游</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早岁那知世事艰，中原北望气如山。</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楼船夜雪瓜洲渡，铁马秋风大散关。</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塞上长城空自许，镜中衰鬓已先斑。</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出师一表真名世，千载谁堪伯仲间！</a:t>
            </a:r>
          </a:p>
        </p:txBody>
      </p:sp>
      <p:sp>
        <p:nvSpPr>
          <p:cNvPr id="1048615" name="Title 6" title=""/>
          <p:cNvSpPr txBox="1"/>
          <p:nvPr>
            <p:custDataLst>
              <p:tags r:id="rId12"/>
            </p:custDataLst>
          </p:nvPr>
        </p:nvSpPr>
        <p:spPr>
          <a:xfrm>
            <a:off x="7586668" y="1215607"/>
            <a:ext cx="4110344" cy="749812"/>
          </a:xfrm>
          <a:prstGeom prst="rect">
            <a:avLst/>
          </a:prstGeom>
          <a:noFill/>
          <a:ln w="3175">
            <a:noFill/>
            <a:prstDash val="dash"/>
          </a:ln>
        </p:spPr>
        <p:txBody>
          <a:bodyPr wrap="square" lIns="90000" tIns="46800" rIns="90000" bIns="468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ct val="0"/>
              </a:spcBef>
              <a:spcAft>
                <a:spcPct val="0"/>
              </a:spcAft>
              <a:buSzTx/>
            </a:pPr>
            <a:r>
              <a:rPr lang="en-US" altLang="zh-CN" sz="3700" b="1" spc="150">
                <a:ln w="3175">
                  <a:noFill/>
                  <a:prstDash val="dash"/>
                </a:ln>
                <a:solidFill>
                  <a:schemeClr val="dk1"/>
                </a:solidFill>
                <a:latin typeface="微软雅黑"/>
                <a:ea typeface="汉仪楷体简" panose="02010600000101010101" charset="-122"/>
                <a:cs typeface="微软雅黑" panose="020b0503020204020204" charset="-122"/>
                <a:sym typeface="+mn-ea"/>
              </a:rPr>
              <a:t>书愤</a:t>
            </a:r>
          </a:p>
        </p:txBody>
      </p:sp>
      <p:sp>
        <p:nvSpPr>
          <p:cNvPr id="1048616" name="文本框 1" title=""/>
          <p:cNvSpPr txBox="1"/>
          <p:nvPr>
            <p:custDataLst>
              <p:tags r:id="rId13"/>
            </p:custDataLst>
          </p:nvPr>
        </p:nvSpPr>
        <p:spPr>
          <a:xfrm>
            <a:off x="445770" y="0"/>
            <a:ext cx="10052050" cy="583565"/>
          </a:xfrm>
          <a:prstGeom prst="rect">
            <a:avLst/>
          </a:prstGeom>
          <a:noFill/>
        </p:spPr>
        <p:txBody>
          <a:bodyPr wrap="square" rtlCol="0" anchor="t">
            <a:spAutoFit/>
          </a:bodyPr>
          <a:lstStyle/>
          <a:p>
            <a:r>
              <a:rPr lang="zh-CN" altLang="en-US" sz="3200">
                <a:solidFill>
                  <a:schemeClr val="dk1"/>
                </a:solidFill>
                <a:latin typeface="微软雅黑"/>
                <a:ea typeface="汉仪颜楷简" panose="00020600040101010101" charset="-122"/>
                <a:sym typeface="+mn-ea"/>
              </a:rPr>
              <a:t>在诵读经典时，请分别找出最能体现诗人情感的词。</a:t>
            </a:r>
          </a:p>
        </p:txBody>
      </p:sp>
      <p:sp>
        <p:nvSpPr>
          <p:cNvPr id="1048717" name="文本框 1" title=""/>
          <p:cNvSpPr txBox="1"/>
          <p:nvPr>
            <p:custDataLst>
              <p:tags r:id="rId14"/>
            </p:custDataLst>
          </p:nvPr>
        </p:nvSpPr>
        <p:spPr>
          <a:xfrm>
            <a:off x="2886710" y="5026660"/>
            <a:ext cx="6096000" cy="681990"/>
          </a:xfrm>
          <a:prstGeom prst="rect">
            <a:avLst/>
          </a:prstGeom>
          <a:noFill/>
        </p:spPr>
        <p:txBody>
          <a:bodyPr wrap="square" rtlCol="0" anchor="t">
            <a:spAutoFit/>
          </a:bodyPr>
          <a:lstStyle/>
          <a:p>
            <a:pPr marL="0" lvl="0" indent="-285750" algn="l" fontAlgn="ctr">
              <a:lnSpc>
                <a:spcPct val="120000"/>
              </a:lnSpc>
              <a:spcBef>
                <a:spcPct val="0"/>
              </a:spcBef>
              <a:spcAft>
                <a:spcPts val="800"/>
              </a:spcAft>
              <a:buSzTx/>
              <a:buFont typeface="Wingdings" panose="05000000000000000000" charset="0"/>
              <a:buNone/>
            </a:pPr>
            <a:r>
              <a:rPr lang="zh-CN" altLang="en-US" sz="3200" b="1" spc="180">
                <a:ln w="3175">
                  <a:noFill/>
                  <a:prstDash val="dash"/>
                </a:ln>
                <a:solidFill>
                  <a:srgbClr val="000000"/>
                </a:solidFill>
                <a:latin typeface="微软雅黑"/>
                <a:ea typeface="汉仪楷体简" panose="02010600000101010101" charset="-122"/>
                <a:cs typeface="微软雅黑" panose="020b0503020204020204" charset="-122"/>
                <a:sym typeface="+mn-ea"/>
              </a:rPr>
              <a:t>悲凉</a:t>
            </a:r>
          </a:p>
        </p:txBody>
      </p:sp>
      <p:sp>
        <p:nvSpPr>
          <p:cNvPr id="1048726" name="文本框 1" title=""/>
          <p:cNvSpPr txBox="1"/>
          <p:nvPr>
            <p:custDataLst>
              <p:tags r:id="rId15"/>
            </p:custDataLst>
          </p:nvPr>
        </p:nvSpPr>
        <p:spPr>
          <a:xfrm>
            <a:off x="9481185" y="5220335"/>
            <a:ext cx="6096000" cy="681990"/>
          </a:xfrm>
          <a:prstGeom prst="rect">
            <a:avLst/>
          </a:prstGeom>
          <a:noFill/>
        </p:spPr>
        <p:txBody>
          <a:bodyPr wrap="square" rtlCol="0" anchor="t">
            <a:spAutoFit/>
          </a:bodyPr>
          <a:lstStyle/>
          <a:p>
            <a:pPr marL="0" lvl="0" indent="0" algn="l" fontAlgn="auto">
              <a:lnSpc>
                <a:spcPct val="120000"/>
              </a:lnSpc>
              <a:spcBef>
                <a:spcPct val="0"/>
              </a:spcBef>
              <a:spcAft>
                <a:spcPts val="800"/>
              </a:spcAft>
              <a:buSzTx/>
              <a:buNone/>
            </a:pPr>
            <a:r>
              <a:rPr lang="zh-CN" altLang="en-US" sz="3200" b="1" spc="160">
                <a:ln w="3175">
                  <a:noFill/>
                  <a:prstDash val="dash"/>
                </a:ln>
                <a:solidFill>
                  <a:srgbClr val="000000"/>
                </a:solidFill>
                <a:latin typeface="微软雅黑"/>
                <a:ea typeface="汉仪楷体简" panose="02010600000101010101" charset="-122"/>
                <a:cs typeface="微软雅黑" panose="020b0503020204020204" charset="-122"/>
                <a:sym typeface="+mn-ea"/>
              </a:rPr>
              <a:t>悲愤</a:t>
            </a: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16"/>
                                        </p:tgtEl>
                                        <p:attrNameLst>
                                          <p:attrName>style.visibility</p:attrName>
                                        </p:attrNameLst>
                                      </p:cBhvr>
                                      <p:to>
                                        <p:strVal val="visible"/>
                                      </p:to>
                                    </p:set>
                                    <p:anim calcmode="lin" valueType="num">
                                      <p:cBhvr additive="base">
                                        <p:cTn id="7" dur="500" fill="hold"/>
                                        <p:tgtEl>
                                          <p:spTgt spid="1048616"/>
                                        </p:tgtEl>
                                        <p:attrNameLst>
                                          <p:attrName>ppt_x</p:attrName>
                                        </p:attrNameLst>
                                      </p:cBhvr>
                                      <p:tavLst>
                                        <p:tav tm="0">
                                          <p:val>
                                            <p:strVal val="#ppt_x"/>
                                          </p:val>
                                        </p:tav>
                                        <p:tav tm="100000">
                                          <p:val>
                                            <p:strVal val="#ppt_x"/>
                                          </p:val>
                                        </p:tav>
                                      </p:tavLst>
                                    </p:anim>
                                    <p:anim calcmode="lin" valueType="num">
                                      <p:cBhvr additive="base">
                                        <p:cTn id="8" dur="500" fill="hold"/>
                                        <p:tgtEl>
                                          <p:spTgt spid="10486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48717">
                                            <p:txEl>
                                              <p:pRg st="0" end="0"/>
                                            </p:txEl>
                                          </p:spTgt>
                                        </p:tgtEl>
                                        <p:attrNameLst>
                                          <p:attrName>style.visibility</p:attrName>
                                        </p:attrNameLst>
                                      </p:cBhvr>
                                      <p:to>
                                        <p:strVal val="visible"/>
                                      </p:to>
                                    </p:set>
                                    <p:anim calcmode="lin" valueType="num">
                                      <p:cBhvr additive="base">
                                        <p:cTn id="19" dur="500"/>
                                        <p:tgtEl>
                                          <p:spTgt spid="1048717">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048717">
                                            <p:txEl>
                                              <p:pRg st="0" end="0"/>
                                            </p:txEl>
                                          </p:spTgt>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048726">
                                            <p:txEl>
                                              <p:pRg st="0" end="0"/>
                                            </p:txEl>
                                          </p:spTgt>
                                        </p:tgtEl>
                                        <p:attrNameLst>
                                          <p:attrName>style.visibility</p:attrName>
                                        </p:attrNameLst>
                                      </p:cBhvr>
                                      <p:to>
                                        <p:strVal val="visible"/>
                                      </p:to>
                                    </p:set>
                                    <p:anim calcmode="lin" valueType="num">
                                      <p:cBhvr additive="base">
                                        <p:cTn id="31" dur="500"/>
                                        <p:tgtEl>
                                          <p:spTgt spid="1048726">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0487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4861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716" name="Title 6" title=""/>
          <p:cNvSpPr txBox="1"/>
          <p:nvPr>
            <p:custDataLst>
              <p:tags r:id="rId6"/>
            </p:custDataLst>
          </p:nvPr>
        </p:nvSpPr>
        <p:spPr>
          <a:xfrm>
            <a:off x="914400" y="1313741"/>
            <a:ext cx="5772150" cy="396238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altLang="zh-CN" sz="2600" spc="18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lang="zh-CN" altLang="en-US" sz="2600" spc="18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蜀相</a:t>
            </a:r>
          </a:p>
          <a:p>
            <a:pPr marL="431800" lvl="1" indent="0" algn="l" fontAlgn="auto">
              <a:lnSpc>
                <a:spcPct val="120000"/>
              </a:lnSpc>
              <a:spcBef>
                <a:spcPct val="0"/>
              </a:spcBef>
              <a:spcAft>
                <a:spcPts val="800"/>
              </a:spcAft>
              <a:buSzTx/>
              <a:buNone/>
            </a:pPr>
            <a:r>
              <a:rPr lang="en-US" altLang="zh-CN" sz="24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lang="zh-CN" altLang="en-US" sz="24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杜甫 </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丞相祠堂何处寻，锦官城外柏森森。</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映阶碧草自春色，隔叶黄鹂空好音。</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三顾频烦天下计，两朝开济老臣心。</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出师未捷身先死，长使英雄</a:t>
            </a:r>
            <a:r>
              <a:rPr lang="zh-CN" altLang="en-US" sz="3200" b="1"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泪</a:t>
            </a: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满襟。</a:t>
            </a:r>
          </a:p>
          <a:p>
            <a:pPr marL="0" lvl="0" indent="-285750" algn="l" fontAlgn="ctr">
              <a:lnSpc>
                <a:spcPct val="120000"/>
              </a:lnSpc>
              <a:spcBef>
                <a:spcPct val="0"/>
              </a:spcBef>
              <a:spcAft>
                <a:spcPts val="800"/>
              </a:spcAft>
              <a:buSzTx/>
              <a:buFont typeface="Wingdings" panose="05000000000000000000" charset="0"/>
              <a:buNone/>
            </a:pPr>
            <a:endPar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endParaRPr>
          </a:p>
        </p:txBody>
      </p:sp>
      <p:sp>
        <p:nvSpPr>
          <p:cNvPr id="1048745" name="文本框 5" title=""/>
          <p:cNvSpPr txBox="1"/>
          <p:nvPr>
            <p:custDataLst>
              <p:tags r:id="rId7"/>
            </p:custDataLst>
          </p:nvPr>
        </p:nvSpPr>
        <p:spPr>
          <a:xfrm>
            <a:off x="609562" y="609605"/>
            <a:ext cx="10972876" cy="76200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zh-CN" altLang="en-US" sz="4000" b="1" spc="240">
                <a:solidFill>
                  <a:schemeClr val="accent1"/>
                </a:solidFill>
                <a:latin typeface="微软雅黑"/>
                <a:ea typeface="汉仪颜楷简" panose="00020600040101010101" charset="-122"/>
                <a:cs typeface="微软雅黑" panose="020b0503020204020204" charset="-122"/>
                <a:sym typeface="+mn-ea"/>
              </a:rPr>
              <a:t>诗人的“泪”：为何而流？</a:t>
            </a:r>
          </a:p>
        </p:txBody>
      </p:sp>
      <p:sp>
        <p:nvSpPr>
          <p:cNvPr id="1048760" name="TextBox" title=""/>
          <p:cNvSpPr txBox="1"/>
          <p:nvPr>
            <p:custDataLst>
              <p:tags r:id="rId8"/>
            </p:custDataLst>
          </p:nvPr>
        </p:nvSpPr>
        <p:spPr>
          <a:xfrm>
            <a:off x="6985403" y="1912235"/>
            <a:ext cx="4596642" cy="646878"/>
          </a:xfrm>
          <a:prstGeom prst="rect">
            <a:avLst/>
          </a:prstGeom>
          <a:noFill/>
        </p:spPr>
        <p:txBody>
          <a:bodyPr wrap="square" rtlCol="0" anchor="ctr">
            <a:normAutofit/>
          </a:bodyPr>
          <a:lstStyle/>
          <a:p>
            <a:pPr marL="0" lvl="0" indent="0" algn="l">
              <a:lnSpc>
                <a:spcPct val="100000"/>
              </a:lnSpc>
              <a:spcBef>
                <a:spcPct val="0"/>
              </a:spcBef>
              <a:spcAft>
                <a:spcPts val="800"/>
              </a:spcAft>
              <a:buSzTx/>
            </a:pPr>
            <a:r>
              <a:rPr lang="zh-CN" altLang="en-US" sz="2400" spc="200">
                <a:solidFill>
                  <a:schemeClr val="dk1">
                    <a:lumMod val="75000"/>
                    <a:lumOff val="25000"/>
                  </a:schemeClr>
                </a:solidFill>
                <a:latin typeface="微软雅黑"/>
                <a:ea typeface="汉仪楷体简" panose="02010600000101010101" charset="-122"/>
                <a:sym typeface="+mn-ea"/>
              </a:rPr>
              <a:t>因古迹无人问津而流泪</a:t>
            </a:r>
          </a:p>
        </p:txBody>
      </p:sp>
      <p:sp>
        <p:nvSpPr>
          <p:cNvPr id="1048763" name="TextBox" title=""/>
          <p:cNvSpPr txBox="1"/>
          <p:nvPr>
            <p:custDataLst>
              <p:tags r:id="rId9"/>
            </p:custDataLst>
          </p:nvPr>
        </p:nvSpPr>
        <p:spPr>
          <a:xfrm>
            <a:off x="6985123" y="2972050"/>
            <a:ext cx="4596642" cy="646878"/>
          </a:xfrm>
          <a:prstGeom prst="rect">
            <a:avLst/>
          </a:prstGeom>
          <a:noFill/>
        </p:spPr>
        <p:txBody>
          <a:bodyPr wrap="square" rtlCol="0" anchor="ctr">
            <a:normAutofit/>
          </a:bodyPr>
          <a:lstStyle/>
          <a:p>
            <a:pPr marL="0" lvl="0" indent="0" algn="l">
              <a:lnSpc>
                <a:spcPct val="100000"/>
              </a:lnSpc>
              <a:spcBef>
                <a:spcPct val="0"/>
              </a:spcBef>
              <a:spcAft>
                <a:spcPts val="800"/>
              </a:spcAft>
              <a:buSzTx/>
            </a:pPr>
            <a:r>
              <a:rPr lang="zh-CN" altLang="en-US" sz="2400" spc="200">
                <a:solidFill>
                  <a:schemeClr val="dk1">
                    <a:lumMod val="75000"/>
                    <a:lumOff val="25000"/>
                  </a:schemeClr>
                </a:solidFill>
                <a:latin typeface="微软雅黑"/>
                <a:ea typeface="汉仪楷体简" panose="02010600000101010101" charset="-122"/>
                <a:sym typeface="+mn-ea"/>
              </a:rPr>
              <a:t>因诸葛未竟之业而流泪</a:t>
            </a:r>
          </a:p>
        </p:txBody>
      </p:sp>
      <p:sp>
        <p:nvSpPr>
          <p:cNvPr id="1048766" name="TextBox" title=""/>
          <p:cNvSpPr txBox="1"/>
          <p:nvPr>
            <p:custDataLst>
              <p:tags r:id="rId10"/>
            </p:custDataLst>
          </p:nvPr>
        </p:nvSpPr>
        <p:spPr>
          <a:xfrm>
            <a:off x="6985000" y="3855085"/>
            <a:ext cx="5041265" cy="1189990"/>
          </a:xfrm>
          <a:prstGeom prst="rect">
            <a:avLst/>
          </a:prstGeom>
          <a:noFill/>
        </p:spPr>
        <p:txBody>
          <a:bodyPr wrap="square" rtlCol="0" anchor="ctr">
            <a:normAutofit/>
          </a:bodyPr>
          <a:lstStyle/>
          <a:p>
            <a:pPr marL="0" lvl="0" indent="0" algn="l">
              <a:lnSpc>
                <a:spcPct val="100000"/>
              </a:lnSpc>
              <a:spcBef>
                <a:spcPct val="0"/>
              </a:spcBef>
              <a:spcAft>
                <a:spcPts val="800"/>
              </a:spcAft>
              <a:buSzTx/>
            </a:pPr>
            <a:r>
              <a:rPr lang="zh-CN" altLang="en-US" sz="2400" spc="130">
                <a:solidFill>
                  <a:schemeClr val="dk1">
                    <a:lumMod val="75000"/>
                    <a:lumOff val="25000"/>
                  </a:schemeClr>
                </a:solidFill>
                <a:latin typeface="微软雅黑"/>
                <a:ea typeface="汉仪楷体简" panose="02010600000101010101" charset="-122"/>
                <a:sym typeface="+mn-ea"/>
              </a:rPr>
              <a:t>因自己漂泊孤苦、壮志未酬而流泪</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48760"/>
                                        </p:tgtEl>
                                        <p:attrNameLst>
                                          <p:attrName>style.visibility</p:attrName>
                                        </p:attrNameLst>
                                      </p:cBhvr>
                                      <p:to>
                                        <p:strVal val="visible"/>
                                      </p:to>
                                    </p:set>
                                    <p:anim calcmode="lin" valueType="num">
                                      <p:cBhvr additive="base">
                                        <p:cTn id="7" dur="500"/>
                                        <p:tgtEl>
                                          <p:spTgt spid="1048760"/>
                                        </p:tgtEl>
                                        <p:attrNameLst>
                                          <p:attrName>ppt_y</p:attrName>
                                        </p:attrNameLst>
                                      </p:cBhvr>
                                      <p:tavLst>
                                        <p:tav tm="0">
                                          <p:val>
                                            <p:strVal val="#ppt_y+#ppt_h*1.125000"/>
                                          </p:val>
                                        </p:tav>
                                        <p:tav tm="100000">
                                          <p:val>
                                            <p:strVal val="#ppt_y"/>
                                          </p:val>
                                        </p:tav>
                                      </p:tavLst>
                                    </p:anim>
                                    <p:animEffect transition="in" filter="wipe(up)">
                                      <p:cBhvr>
                                        <p:cTn id="8" dur="500"/>
                                        <p:tgtEl>
                                          <p:spTgt spid="1048760"/>
                                        </p:tgtEl>
                                      </p:cBhvr>
                                    </p:animEffect>
                                  </p:childTnLst>
                                </p:cTn>
                              </p:par>
                            </p:childTnLst>
                          </p:cTn>
                        </p:par>
                      </p:childTnLst>
                    </p:cTn>
                  </p:par>
                  <p:par>
                    <p:cTn id="9" fill="hold" nodeType="clickPar">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48763"/>
                                        </p:tgtEl>
                                        <p:attrNameLst>
                                          <p:attrName>style.visibility</p:attrName>
                                        </p:attrNameLst>
                                      </p:cBhvr>
                                      <p:to>
                                        <p:strVal val="visible"/>
                                      </p:to>
                                    </p:set>
                                    <p:anim calcmode="lin" valueType="num">
                                      <p:cBhvr additive="base">
                                        <p:cTn id="13" dur="500"/>
                                        <p:tgtEl>
                                          <p:spTgt spid="1048763"/>
                                        </p:tgtEl>
                                        <p:attrNameLst>
                                          <p:attrName>ppt_y</p:attrName>
                                        </p:attrNameLst>
                                      </p:cBhvr>
                                      <p:tavLst>
                                        <p:tav tm="0">
                                          <p:val>
                                            <p:strVal val="#ppt_y+#ppt_h*1.125000"/>
                                          </p:val>
                                        </p:tav>
                                        <p:tav tm="100000">
                                          <p:val>
                                            <p:strVal val="#ppt_y"/>
                                          </p:val>
                                        </p:tav>
                                      </p:tavLst>
                                    </p:anim>
                                    <p:animEffect transition="in" filter="wipe(up)">
                                      <p:cBhvr>
                                        <p:cTn id="14" dur="500"/>
                                        <p:tgtEl>
                                          <p:spTgt spid="1048763"/>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48766"/>
                                        </p:tgtEl>
                                        <p:attrNameLst>
                                          <p:attrName>style.visibility</p:attrName>
                                        </p:attrNameLst>
                                      </p:cBhvr>
                                      <p:to>
                                        <p:strVal val="visible"/>
                                      </p:to>
                                    </p:set>
                                    <p:anim calcmode="lin" valueType="num">
                                      <p:cBhvr additive="base">
                                        <p:cTn id="19" dur="500"/>
                                        <p:tgtEl>
                                          <p:spTgt spid="1048766"/>
                                        </p:tgtEl>
                                        <p:attrNameLst>
                                          <p:attrName>ppt_y</p:attrName>
                                        </p:attrNameLst>
                                      </p:cBhvr>
                                      <p:tavLst>
                                        <p:tav tm="0">
                                          <p:val>
                                            <p:strVal val="#ppt_y+#ppt_h*1.125000"/>
                                          </p:val>
                                        </p:tav>
                                        <p:tav tm="100000">
                                          <p:val>
                                            <p:strVal val="#ppt_y"/>
                                          </p:val>
                                        </p:tav>
                                      </p:tavLst>
                                    </p:anim>
                                    <p:animEffect transition="in" filter="wipe(up)">
                                      <p:cBhvr>
                                        <p:cTn id="20" dur="500"/>
                                        <p:tgtEl>
                                          <p:spTgt spid="1048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0" grpId="0"/>
      <p:bldP spid="1048763" grpId="0"/>
      <p:bldP spid="104876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716" name="Title 6" title=""/>
          <p:cNvSpPr txBox="1"/>
          <p:nvPr>
            <p:custDataLst>
              <p:tags r:id="rId6"/>
            </p:custDataLst>
          </p:nvPr>
        </p:nvSpPr>
        <p:spPr>
          <a:xfrm>
            <a:off x="914400" y="1313741"/>
            <a:ext cx="5772150" cy="396238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altLang="zh-CN" sz="2600" spc="18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lang="zh-CN" altLang="en-US" sz="2600" spc="18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蜀相</a:t>
            </a:r>
          </a:p>
          <a:p>
            <a:pPr marL="431800" lvl="1" indent="0" algn="l" fontAlgn="auto">
              <a:lnSpc>
                <a:spcPct val="120000"/>
              </a:lnSpc>
              <a:spcBef>
                <a:spcPct val="0"/>
              </a:spcBef>
              <a:spcAft>
                <a:spcPts val="800"/>
              </a:spcAft>
              <a:buSzTx/>
              <a:buNone/>
            </a:pPr>
            <a:r>
              <a:rPr lang="en-US" altLang="zh-CN" sz="24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lang="zh-CN" altLang="en-US" sz="24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杜甫 </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丞相祠堂何处寻，锦官城外柏森森。</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映阶碧草自春色，隔叶黄鹂空好音。</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三顾频烦天下计，两朝开济老臣心。</a:t>
            </a:r>
          </a:p>
          <a:p>
            <a:pPr marL="838200" lvl="2" indent="-222250" algn="l" fontAlgn="ctr">
              <a:lnSpc>
                <a:spcPct val="120000"/>
              </a:lnSpc>
              <a:spcBef>
                <a:spcPct val="0"/>
              </a:spcBef>
              <a:spcAft>
                <a:spcPts val="800"/>
              </a:spcAft>
              <a:buSzTx/>
              <a:buFont typeface="Arial" panose="020b0604020202020204" pitchFamily="34" charset="0"/>
              <a:buNone/>
            </a:pP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出师未捷身先死，长使英雄</a:t>
            </a:r>
            <a:r>
              <a:rPr lang="zh-CN" altLang="en-US" sz="3200" b="1"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泪</a:t>
            </a:r>
            <a:r>
              <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满襟。</a:t>
            </a:r>
          </a:p>
          <a:p>
            <a:pPr marL="0" lvl="0" indent="-285750" algn="l" fontAlgn="ctr">
              <a:lnSpc>
                <a:spcPct val="120000"/>
              </a:lnSpc>
              <a:spcBef>
                <a:spcPct val="0"/>
              </a:spcBef>
              <a:spcAft>
                <a:spcPts val="800"/>
              </a:spcAft>
              <a:buSzTx/>
              <a:buFont typeface="Wingdings" panose="05000000000000000000" charset="0"/>
              <a:buNone/>
            </a:pPr>
            <a:endParaRPr lang="zh-CN" altLang="en-US" sz="22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endParaRPr>
          </a:p>
        </p:txBody>
      </p:sp>
      <p:sp>
        <p:nvSpPr>
          <p:cNvPr id="1048745" name="文本框 5" title=""/>
          <p:cNvSpPr txBox="1"/>
          <p:nvPr>
            <p:custDataLst>
              <p:tags r:id="rId7"/>
            </p:custDataLst>
          </p:nvPr>
        </p:nvSpPr>
        <p:spPr>
          <a:xfrm>
            <a:off x="609562" y="609605"/>
            <a:ext cx="10972876" cy="76200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zh-CN" altLang="en-US" sz="4000" b="1" spc="240">
                <a:solidFill>
                  <a:schemeClr val="accent1"/>
                </a:solidFill>
                <a:latin typeface="微软雅黑"/>
                <a:ea typeface="汉仪颜楷简" panose="00020600040101010101" charset="-122"/>
                <a:cs typeface="微软雅黑" panose="020b0503020204020204" charset="-122"/>
                <a:sym typeface="+mn-ea"/>
              </a:rPr>
              <a:t>诗人的“泪”：为何而流？</a:t>
            </a:r>
          </a:p>
        </p:txBody>
      </p:sp>
      <p:sp>
        <p:nvSpPr>
          <p:cNvPr id="1048748" name="TextBox" title=""/>
          <p:cNvSpPr txBox="1"/>
          <p:nvPr>
            <p:custDataLst>
              <p:tags r:id="rId8"/>
            </p:custDataLst>
          </p:nvPr>
        </p:nvSpPr>
        <p:spPr>
          <a:xfrm>
            <a:off x="6680779" y="2171326"/>
            <a:ext cx="3426822" cy="483301"/>
          </a:xfrm>
          <a:prstGeom prst="rect">
            <a:avLst/>
          </a:prstGeom>
          <a:noFill/>
        </p:spPr>
        <p:txBody>
          <a:bodyPr wrap="square" rtlCol="0" anchor="ctr">
            <a:normAutofit/>
          </a:bodyPr>
          <a:lstStyle/>
          <a:p>
            <a:pPr marL="0" lvl="0" indent="0" algn="l">
              <a:lnSpc>
                <a:spcPct val="100000"/>
              </a:lnSpc>
              <a:spcBef>
                <a:spcPct val="0"/>
              </a:spcBef>
              <a:spcAft>
                <a:spcPts val="800"/>
              </a:spcAft>
              <a:buSzTx/>
            </a:pPr>
            <a:r>
              <a:rPr lang="zh-CN" altLang="en-US" sz="2100" spc="200">
                <a:solidFill>
                  <a:schemeClr val="dk1">
                    <a:lumMod val="75000"/>
                    <a:lumOff val="25000"/>
                  </a:schemeClr>
                </a:solidFill>
                <a:latin typeface="微软雅黑"/>
                <a:ea typeface="汉仪楷体简" panose="02010600000101010101" charset="-122"/>
                <a:sym typeface="+mn-ea"/>
              </a:rPr>
              <a:t>历史英雄的缅怀与仰慕</a:t>
            </a:r>
          </a:p>
        </p:txBody>
      </p:sp>
      <p:sp>
        <p:nvSpPr>
          <p:cNvPr id="1048749" name="Freeform" title=""/>
          <p:cNvSpPr/>
          <p:nvPr>
            <p:custDataLst>
              <p:tags r:id="rId9"/>
            </p:custDataLst>
          </p:nvPr>
        </p:nvSpPr>
        <p:spPr bwMode="auto">
          <a:xfrm>
            <a:off x="6395225" y="2358502"/>
            <a:ext cx="98242" cy="98242"/>
          </a:xfrm>
          <a:custGeom>
            <a:gdLst>
              <a:gd name="T0" fmla="*/ 40 w 80"/>
              <a:gd name="T1" fmla="*/ 80 h 80"/>
              <a:gd name="T2" fmla="*/ 80 w 80"/>
              <a:gd name="T3" fmla="*/ 40 h 80"/>
              <a:gd name="T4" fmla="*/ 40 w 80"/>
              <a:gd name="T5" fmla="*/ 0 h 80"/>
              <a:gd name="T6" fmla="*/ 0 w 80"/>
              <a:gd name="T7" fmla="*/ 40 h 80"/>
            </a:gdLst>
            <a:cxnLst>
              <a:cxn ang="0">
                <a:pos x="T0" y="T1"/>
              </a:cxn>
              <a:cxn ang="0">
                <a:pos x="T2" y="T3"/>
              </a:cxn>
              <a:cxn ang="0">
                <a:pos x="T4" y="T5"/>
              </a:cxn>
              <a:cxn ang="0">
                <a:pos x="T6" y="T7"/>
              </a:cxn>
            </a:cxnLst>
            <a:rect l="0" t="0" r="r" b="b"/>
            <a:pathLst>
              <a:path w="80" h="80">
                <a:moveTo>
                  <a:pt x="40" y="80"/>
                </a:moveTo>
                <a:cubicBezTo>
                  <a:pt x="62" y="80"/>
                  <a:pt x="80" y="62"/>
                  <a:pt x="80" y="40"/>
                </a:cubicBezTo>
                <a:cubicBezTo>
                  <a:pt x="80" y="18"/>
                  <a:pt x="62" y="0"/>
                  <a:pt x="40" y="0"/>
                </a:cubicBezTo>
                <a:cubicBezTo>
                  <a:pt x="18" y="0"/>
                  <a:pt x="0" y="18"/>
                  <a:pt x="0" y="40"/>
                </a:cubicBezTo>
              </a:path>
            </a:pathLst>
          </a:custGeom>
          <a:solidFill>
            <a:schemeClr val="accent1"/>
          </a:solidFill>
          <a:ln w="33338" cap="rnd">
            <a:noFill/>
            <a:prstDash val="solid"/>
            <a:round/>
          </a:ln>
        </p:spPr>
        <p:txBody>
          <a:bodyPr vert="horz" wrap="square" lIns="91440" tIns="45720" rIns="91440" bIns="45720" numCol="1" anchor="t" anchorCtr="0" compatLnSpc="1"/>
          <a:lstStyle/>
          <a:p>
            <a:endParaRPr lang="zh-CN" altLang="en-US">
              <a:solidFill>
                <a:schemeClr val="dk1"/>
              </a:solidFill>
              <a:latin typeface="微软雅黑"/>
              <a:cs typeface="微软雅黑" panose="020b0503020204020204" charset="-122"/>
            </a:endParaRPr>
          </a:p>
        </p:txBody>
      </p:sp>
      <p:sp>
        <p:nvSpPr>
          <p:cNvPr id="1048750" name="Freeform" title=""/>
          <p:cNvSpPr/>
          <p:nvPr>
            <p:custDataLst>
              <p:tags r:id="rId10"/>
            </p:custDataLst>
          </p:nvPr>
        </p:nvSpPr>
        <p:spPr bwMode="auto">
          <a:xfrm>
            <a:off x="6205658" y="2360578"/>
            <a:ext cx="285733" cy="285733"/>
          </a:xfrm>
          <a:custGeom>
            <a:gdLst>
              <a:gd name="T0" fmla="*/ 154 w 232"/>
              <a:gd name="T1" fmla="*/ 38 h 232"/>
              <a:gd name="T2" fmla="*/ 126 w 232"/>
              <a:gd name="T3" fmla="*/ 7 h 232"/>
              <a:gd name="T4" fmla="*/ 103 w 232"/>
              <a:gd name="T5" fmla="*/ 7 h 232"/>
              <a:gd name="T6" fmla="*/ 86 w 232"/>
              <a:gd name="T7" fmla="*/ 27 h 232"/>
              <a:gd name="T8" fmla="*/ 89 w 232"/>
              <a:gd name="T9" fmla="*/ 44 h 232"/>
              <a:gd name="T10" fmla="*/ 114 w 232"/>
              <a:gd name="T11" fmla="*/ 77 h 232"/>
              <a:gd name="T12" fmla="*/ 75 w 232"/>
              <a:gd name="T13" fmla="*/ 118 h 232"/>
              <a:gd name="T14" fmla="*/ 42 w 232"/>
              <a:gd name="T15" fmla="*/ 93 h 232"/>
              <a:gd name="T16" fmla="*/ 24 w 232"/>
              <a:gd name="T17" fmla="*/ 90 h 232"/>
              <a:gd name="T18" fmla="*/ 7 w 232"/>
              <a:gd name="T19" fmla="*/ 106 h 232"/>
              <a:gd name="T20" fmla="*/ 7 w 232"/>
              <a:gd name="T21" fmla="*/ 129 h 232"/>
              <a:gd name="T22" fmla="*/ 103 w 232"/>
              <a:gd name="T23" fmla="*/ 225 h 232"/>
              <a:gd name="T24" fmla="*/ 126 w 232"/>
              <a:gd name="T25" fmla="*/ 225 h 232"/>
              <a:gd name="T26" fmla="*/ 225 w 232"/>
              <a:gd name="T27" fmla="*/ 129 h 232"/>
              <a:gd name="T28" fmla="*/ 225 w 232"/>
              <a:gd name="T29" fmla="*/ 106 h 232"/>
              <a:gd name="T30" fmla="*/ 194 w 232"/>
              <a:gd name="T31" fmla="*/ 78 h 2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231">
                <a:moveTo>
                  <a:pt x="154" y="38"/>
                </a:moveTo>
                <a:cubicBezTo>
                  <a:pt x="126" y="7"/>
                  <a:pt x="126" y="7"/>
                  <a:pt x="126" y="7"/>
                </a:cubicBezTo>
                <a:cubicBezTo>
                  <a:pt x="120" y="0"/>
                  <a:pt x="110" y="0"/>
                  <a:pt x="103" y="7"/>
                </a:cubicBezTo>
                <a:cubicBezTo>
                  <a:pt x="86" y="27"/>
                  <a:pt x="86" y="27"/>
                  <a:pt x="86" y="27"/>
                </a:cubicBezTo>
                <a:cubicBezTo>
                  <a:pt x="80" y="33"/>
                  <a:pt x="81" y="41"/>
                  <a:pt x="89" y="44"/>
                </a:cubicBezTo>
                <a:cubicBezTo>
                  <a:pt x="89" y="44"/>
                  <a:pt x="114" y="55"/>
                  <a:pt x="114" y="77"/>
                </a:cubicBezTo>
                <a:cubicBezTo>
                  <a:pt x="114" y="99"/>
                  <a:pt x="97" y="118"/>
                  <a:pt x="75" y="118"/>
                </a:cubicBezTo>
                <a:cubicBezTo>
                  <a:pt x="53" y="118"/>
                  <a:pt x="42" y="93"/>
                  <a:pt x="42" y="93"/>
                </a:cubicBezTo>
                <a:cubicBezTo>
                  <a:pt x="38" y="85"/>
                  <a:pt x="30" y="84"/>
                  <a:pt x="24" y="90"/>
                </a:cubicBezTo>
                <a:cubicBezTo>
                  <a:pt x="7" y="106"/>
                  <a:pt x="7" y="106"/>
                  <a:pt x="7" y="106"/>
                </a:cubicBezTo>
                <a:cubicBezTo>
                  <a:pt x="0" y="112"/>
                  <a:pt x="0" y="122"/>
                  <a:pt x="7" y="129"/>
                </a:cubicBezTo>
                <a:cubicBezTo>
                  <a:pt x="103" y="225"/>
                  <a:pt x="103" y="225"/>
                  <a:pt x="103" y="225"/>
                </a:cubicBezTo>
                <a:cubicBezTo>
                  <a:pt x="110" y="232"/>
                  <a:pt x="120" y="232"/>
                  <a:pt x="126" y="225"/>
                </a:cubicBezTo>
                <a:cubicBezTo>
                  <a:pt x="225" y="129"/>
                  <a:pt x="225" y="129"/>
                  <a:pt x="225" y="129"/>
                </a:cubicBezTo>
                <a:cubicBezTo>
                  <a:pt x="232" y="122"/>
                  <a:pt x="232" y="112"/>
                  <a:pt x="225" y="106"/>
                </a:cubicBezTo>
                <a:cubicBezTo>
                  <a:pt x="194" y="78"/>
                  <a:pt x="194" y="78"/>
                  <a:pt x="194" y="78"/>
                </a:cubicBezTo>
              </a:path>
            </a:pathLst>
          </a:custGeom>
          <a:solidFill>
            <a:schemeClr val="accent1"/>
          </a:solidFill>
          <a:ln w="33338" cap="rnd">
            <a:noFill/>
            <a:prstDash val="solid"/>
            <a:round/>
          </a:ln>
        </p:spPr>
        <p:txBody>
          <a:bodyPr vert="horz" wrap="square" lIns="91440" tIns="45720" rIns="91440" bIns="45720" numCol="1" anchor="t" anchorCtr="0" compatLnSpc="1"/>
          <a:lstStyle/>
          <a:p>
            <a:endParaRPr lang="zh-CN" altLang="en-US">
              <a:solidFill>
                <a:schemeClr val="dk1"/>
              </a:solidFill>
              <a:latin typeface="微软雅黑"/>
              <a:cs typeface="微软雅黑" panose="020b0503020204020204" charset="-122"/>
            </a:endParaRPr>
          </a:p>
        </p:txBody>
      </p:sp>
      <p:sp>
        <p:nvSpPr>
          <p:cNvPr id="1048751" name="TextBox" title=""/>
          <p:cNvSpPr txBox="1"/>
          <p:nvPr>
            <p:custDataLst>
              <p:tags r:id="rId11"/>
            </p:custDataLst>
          </p:nvPr>
        </p:nvSpPr>
        <p:spPr>
          <a:xfrm>
            <a:off x="6680958" y="3132732"/>
            <a:ext cx="3673005" cy="590444"/>
          </a:xfrm>
          <a:prstGeom prst="rect">
            <a:avLst/>
          </a:prstGeom>
          <a:noFill/>
        </p:spPr>
        <p:txBody>
          <a:bodyPr wrap="square" rtlCol="0" anchor="ctr">
            <a:normAutofit/>
          </a:bodyPr>
          <a:lstStyle/>
          <a:p>
            <a:pPr marL="0" lvl="0" indent="0" algn="l">
              <a:lnSpc>
                <a:spcPct val="100000"/>
              </a:lnSpc>
              <a:spcBef>
                <a:spcPct val="0"/>
              </a:spcBef>
              <a:spcAft>
                <a:spcPts val="800"/>
              </a:spcAft>
              <a:buSzTx/>
            </a:pPr>
            <a:r>
              <a:rPr lang="zh-CN" altLang="en-US" sz="2100" spc="200">
                <a:solidFill>
                  <a:schemeClr val="dk1">
                    <a:lumMod val="75000"/>
                    <a:lumOff val="25000"/>
                  </a:schemeClr>
                </a:solidFill>
                <a:latin typeface="微软雅黑"/>
                <a:ea typeface="汉仪楷体简" panose="02010600000101010101" charset="-122"/>
                <a:sym typeface="+mn-ea"/>
              </a:rPr>
              <a:t>建功立业的赞美与敬佩</a:t>
            </a:r>
          </a:p>
        </p:txBody>
      </p:sp>
      <p:sp>
        <p:nvSpPr>
          <p:cNvPr id="1048754" name="TextBox" title=""/>
          <p:cNvSpPr txBox="1"/>
          <p:nvPr>
            <p:custDataLst>
              <p:tags r:id="rId12"/>
            </p:custDataLst>
          </p:nvPr>
        </p:nvSpPr>
        <p:spPr>
          <a:xfrm>
            <a:off x="6738599" y="4201280"/>
            <a:ext cx="4596642" cy="485121"/>
          </a:xfrm>
          <a:prstGeom prst="rect">
            <a:avLst/>
          </a:prstGeom>
          <a:noFill/>
        </p:spPr>
        <p:txBody>
          <a:bodyPr wrap="square" rtlCol="0" anchor="ctr">
            <a:normAutofit/>
          </a:bodyPr>
          <a:lstStyle/>
          <a:p>
            <a:pPr marL="0" lvl="0" indent="0" algn="l">
              <a:lnSpc>
                <a:spcPct val="100000"/>
              </a:lnSpc>
              <a:spcBef>
                <a:spcPct val="0"/>
              </a:spcBef>
              <a:spcAft>
                <a:spcPts val="800"/>
              </a:spcAft>
              <a:buSzTx/>
            </a:pPr>
            <a:r>
              <a:rPr lang="zh-CN" altLang="en-US" sz="2100" spc="200">
                <a:solidFill>
                  <a:schemeClr val="dk1">
                    <a:lumMod val="75000"/>
                    <a:lumOff val="25000"/>
                  </a:schemeClr>
                </a:solidFill>
                <a:latin typeface="微软雅黑"/>
                <a:ea typeface="汉仪楷体简" panose="02010600000101010101" charset="-122"/>
                <a:sym typeface="+mn-ea"/>
              </a:rPr>
              <a:t>事业未竟的惋惜和同情</a:t>
            </a:r>
          </a:p>
        </p:txBody>
      </p:sp>
      <p:sp>
        <p:nvSpPr>
          <p:cNvPr id="1048755" name="Freeform" title=""/>
          <p:cNvSpPr/>
          <p:nvPr>
            <p:custDataLst>
              <p:tags r:id="rId13"/>
            </p:custDataLst>
          </p:nvPr>
        </p:nvSpPr>
        <p:spPr bwMode="auto">
          <a:xfrm>
            <a:off x="6395225" y="3381108"/>
            <a:ext cx="98242" cy="98242"/>
          </a:xfrm>
          <a:custGeom>
            <a:gdLst>
              <a:gd name="T0" fmla="*/ 40 w 80"/>
              <a:gd name="T1" fmla="*/ 80 h 80"/>
              <a:gd name="T2" fmla="*/ 80 w 80"/>
              <a:gd name="T3" fmla="*/ 40 h 80"/>
              <a:gd name="T4" fmla="*/ 40 w 80"/>
              <a:gd name="T5" fmla="*/ 0 h 80"/>
              <a:gd name="T6" fmla="*/ 0 w 80"/>
              <a:gd name="T7" fmla="*/ 40 h 80"/>
            </a:gdLst>
            <a:cxnLst>
              <a:cxn ang="0">
                <a:pos x="T0" y="T1"/>
              </a:cxn>
              <a:cxn ang="0">
                <a:pos x="T2" y="T3"/>
              </a:cxn>
              <a:cxn ang="0">
                <a:pos x="T4" y="T5"/>
              </a:cxn>
              <a:cxn ang="0">
                <a:pos x="T6" y="T7"/>
              </a:cxn>
            </a:cxnLst>
            <a:rect l="0" t="0" r="r" b="b"/>
            <a:pathLst>
              <a:path w="80" h="80">
                <a:moveTo>
                  <a:pt x="40" y="80"/>
                </a:moveTo>
                <a:cubicBezTo>
                  <a:pt x="62" y="80"/>
                  <a:pt x="80" y="62"/>
                  <a:pt x="80" y="40"/>
                </a:cubicBezTo>
                <a:cubicBezTo>
                  <a:pt x="80" y="18"/>
                  <a:pt x="62" y="0"/>
                  <a:pt x="40" y="0"/>
                </a:cubicBezTo>
                <a:cubicBezTo>
                  <a:pt x="18" y="0"/>
                  <a:pt x="0" y="18"/>
                  <a:pt x="0" y="40"/>
                </a:cubicBezTo>
              </a:path>
            </a:pathLst>
          </a:custGeom>
          <a:solidFill>
            <a:schemeClr val="accent1"/>
          </a:solidFill>
          <a:ln w="33338" cap="rnd">
            <a:noFill/>
            <a:prstDash val="solid"/>
            <a:round/>
          </a:ln>
        </p:spPr>
        <p:txBody>
          <a:bodyPr vert="horz" wrap="square" lIns="91440" tIns="45720" rIns="91440" bIns="45720" numCol="1" anchor="t" anchorCtr="0" compatLnSpc="1"/>
          <a:lstStyle/>
          <a:p>
            <a:endParaRPr lang="zh-CN" altLang="en-US">
              <a:solidFill>
                <a:schemeClr val="dk1"/>
              </a:solidFill>
              <a:latin typeface="微软雅黑"/>
              <a:cs typeface="微软雅黑" panose="020b0503020204020204" charset="-122"/>
            </a:endParaRPr>
          </a:p>
        </p:txBody>
      </p:sp>
      <p:sp>
        <p:nvSpPr>
          <p:cNvPr id="1048756" name="Freeform" title=""/>
          <p:cNvSpPr/>
          <p:nvPr>
            <p:custDataLst>
              <p:tags r:id="rId14"/>
            </p:custDataLst>
          </p:nvPr>
        </p:nvSpPr>
        <p:spPr bwMode="auto">
          <a:xfrm>
            <a:off x="6205658" y="3383183"/>
            <a:ext cx="285733" cy="285733"/>
          </a:xfrm>
          <a:custGeom>
            <a:gdLst>
              <a:gd name="T0" fmla="*/ 154 w 232"/>
              <a:gd name="T1" fmla="*/ 38 h 232"/>
              <a:gd name="T2" fmla="*/ 126 w 232"/>
              <a:gd name="T3" fmla="*/ 7 h 232"/>
              <a:gd name="T4" fmla="*/ 103 w 232"/>
              <a:gd name="T5" fmla="*/ 7 h 232"/>
              <a:gd name="T6" fmla="*/ 86 w 232"/>
              <a:gd name="T7" fmla="*/ 27 h 232"/>
              <a:gd name="T8" fmla="*/ 89 w 232"/>
              <a:gd name="T9" fmla="*/ 44 h 232"/>
              <a:gd name="T10" fmla="*/ 114 w 232"/>
              <a:gd name="T11" fmla="*/ 77 h 232"/>
              <a:gd name="T12" fmla="*/ 75 w 232"/>
              <a:gd name="T13" fmla="*/ 118 h 232"/>
              <a:gd name="T14" fmla="*/ 42 w 232"/>
              <a:gd name="T15" fmla="*/ 93 h 232"/>
              <a:gd name="T16" fmla="*/ 24 w 232"/>
              <a:gd name="T17" fmla="*/ 90 h 232"/>
              <a:gd name="T18" fmla="*/ 7 w 232"/>
              <a:gd name="T19" fmla="*/ 106 h 232"/>
              <a:gd name="T20" fmla="*/ 7 w 232"/>
              <a:gd name="T21" fmla="*/ 129 h 232"/>
              <a:gd name="T22" fmla="*/ 103 w 232"/>
              <a:gd name="T23" fmla="*/ 225 h 232"/>
              <a:gd name="T24" fmla="*/ 126 w 232"/>
              <a:gd name="T25" fmla="*/ 225 h 232"/>
              <a:gd name="T26" fmla="*/ 225 w 232"/>
              <a:gd name="T27" fmla="*/ 129 h 232"/>
              <a:gd name="T28" fmla="*/ 225 w 232"/>
              <a:gd name="T29" fmla="*/ 106 h 232"/>
              <a:gd name="T30" fmla="*/ 194 w 232"/>
              <a:gd name="T31" fmla="*/ 78 h 2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231">
                <a:moveTo>
                  <a:pt x="154" y="38"/>
                </a:moveTo>
                <a:cubicBezTo>
                  <a:pt x="126" y="7"/>
                  <a:pt x="126" y="7"/>
                  <a:pt x="126" y="7"/>
                </a:cubicBezTo>
                <a:cubicBezTo>
                  <a:pt x="120" y="0"/>
                  <a:pt x="110" y="0"/>
                  <a:pt x="103" y="7"/>
                </a:cubicBezTo>
                <a:cubicBezTo>
                  <a:pt x="86" y="27"/>
                  <a:pt x="86" y="27"/>
                  <a:pt x="86" y="27"/>
                </a:cubicBezTo>
                <a:cubicBezTo>
                  <a:pt x="80" y="33"/>
                  <a:pt x="81" y="41"/>
                  <a:pt x="89" y="44"/>
                </a:cubicBezTo>
                <a:cubicBezTo>
                  <a:pt x="89" y="44"/>
                  <a:pt x="114" y="55"/>
                  <a:pt x="114" y="77"/>
                </a:cubicBezTo>
                <a:cubicBezTo>
                  <a:pt x="114" y="99"/>
                  <a:pt x="97" y="118"/>
                  <a:pt x="75" y="118"/>
                </a:cubicBezTo>
                <a:cubicBezTo>
                  <a:pt x="53" y="118"/>
                  <a:pt x="42" y="93"/>
                  <a:pt x="42" y="93"/>
                </a:cubicBezTo>
                <a:cubicBezTo>
                  <a:pt x="38" y="85"/>
                  <a:pt x="30" y="84"/>
                  <a:pt x="24" y="90"/>
                </a:cubicBezTo>
                <a:cubicBezTo>
                  <a:pt x="7" y="106"/>
                  <a:pt x="7" y="106"/>
                  <a:pt x="7" y="106"/>
                </a:cubicBezTo>
                <a:cubicBezTo>
                  <a:pt x="0" y="112"/>
                  <a:pt x="0" y="122"/>
                  <a:pt x="7" y="129"/>
                </a:cubicBezTo>
                <a:cubicBezTo>
                  <a:pt x="103" y="225"/>
                  <a:pt x="103" y="225"/>
                  <a:pt x="103" y="225"/>
                </a:cubicBezTo>
                <a:cubicBezTo>
                  <a:pt x="110" y="232"/>
                  <a:pt x="120" y="232"/>
                  <a:pt x="126" y="225"/>
                </a:cubicBezTo>
                <a:cubicBezTo>
                  <a:pt x="225" y="129"/>
                  <a:pt x="225" y="129"/>
                  <a:pt x="225" y="129"/>
                </a:cubicBezTo>
                <a:cubicBezTo>
                  <a:pt x="232" y="122"/>
                  <a:pt x="232" y="112"/>
                  <a:pt x="225" y="106"/>
                </a:cubicBezTo>
                <a:cubicBezTo>
                  <a:pt x="194" y="78"/>
                  <a:pt x="194" y="78"/>
                  <a:pt x="194" y="78"/>
                </a:cubicBezTo>
              </a:path>
            </a:pathLst>
          </a:custGeom>
          <a:solidFill>
            <a:schemeClr val="accent1"/>
          </a:solidFill>
          <a:ln w="33338" cap="rnd">
            <a:noFill/>
            <a:prstDash val="solid"/>
            <a:round/>
          </a:ln>
        </p:spPr>
        <p:txBody>
          <a:bodyPr vert="horz" wrap="square" lIns="91440" tIns="45720" rIns="91440" bIns="45720" numCol="1" anchor="t" anchorCtr="0" compatLnSpc="1"/>
          <a:lstStyle/>
          <a:p>
            <a:endParaRPr lang="zh-CN" altLang="en-US">
              <a:solidFill>
                <a:schemeClr val="dk1"/>
              </a:solidFill>
              <a:latin typeface="微软雅黑"/>
              <a:cs typeface="微软雅黑" panose="020b0503020204020204" charset="-122"/>
            </a:endParaRPr>
          </a:p>
        </p:txBody>
      </p:sp>
      <p:sp>
        <p:nvSpPr>
          <p:cNvPr id="1048757" name="TextBox" title=""/>
          <p:cNvSpPr txBox="1"/>
          <p:nvPr>
            <p:custDataLst>
              <p:tags r:id="rId15"/>
            </p:custDataLst>
          </p:nvPr>
        </p:nvSpPr>
        <p:spPr>
          <a:xfrm>
            <a:off x="6680958" y="5063463"/>
            <a:ext cx="4596642" cy="787140"/>
          </a:xfrm>
          <a:prstGeom prst="rect">
            <a:avLst/>
          </a:prstGeom>
          <a:noFill/>
        </p:spPr>
        <p:txBody>
          <a:bodyPr wrap="square" rtlCol="0" anchor="ctr">
            <a:normAutofit/>
          </a:bodyPr>
          <a:lstStyle/>
          <a:p>
            <a:pPr marL="0" lvl="0" indent="0" algn="l">
              <a:lnSpc>
                <a:spcPct val="100000"/>
              </a:lnSpc>
              <a:spcBef>
                <a:spcPct val="0"/>
              </a:spcBef>
              <a:spcAft>
                <a:spcPts val="800"/>
              </a:spcAft>
              <a:buSzTx/>
            </a:pPr>
            <a:r>
              <a:rPr lang="zh-CN" altLang="en-US" sz="2100" spc="200">
                <a:solidFill>
                  <a:schemeClr val="dk1">
                    <a:lumMod val="75000"/>
                    <a:lumOff val="25000"/>
                  </a:schemeClr>
                </a:solidFill>
                <a:latin typeface="微软雅黑"/>
                <a:ea typeface="汉仪楷体简" panose="02010600000101010101" charset="-122"/>
                <a:sym typeface="+mn-ea"/>
              </a:rPr>
              <a:t>壮志难酬的悲痛与无奈</a:t>
            </a:r>
          </a:p>
        </p:txBody>
      </p:sp>
      <p:sp>
        <p:nvSpPr>
          <p:cNvPr id="1048761" name="Freeform" title=""/>
          <p:cNvSpPr/>
          <p:nvPr>
            <p:custDataLst>
              <p:tags r:id="rId16"/>
            </p:custDataLst>
          </p:nvPr>
        </p:nvSpPr>
        <p:spPr bwMode="auto">
          <a:xfrm>
            <a:off x="6395225" y="4403714"/>
            <a:ext cx="98242" cy="98242"/>
          </a:xfrm>
          <a:custGeom>
            <a:gdLst>
              <a:gd name="T0" fmla="*/ 40 w 80"/>
              <a:gd name="T1" fmla="*/ 80 h 80"/>
              <a:gd name="T2" fmla="*/ 80 w 80"/>
              <a:gd name="T3" fmla="*/ 40 h 80"/>
              <a:gd name="T4" fmla="*/ 40 w 80"/>
              <a:gd name="T5" fmla="*/ 0 h 80"/>
              <a:gd name="T6" fmla="*/ 0 w 80"/>
              <a:gd name="T7" fmla="*/ 40 h 80"/>
            </a:gdLst>
            <a:cxnLst>
              <a:cxn ang="0">
                <a:pos x="T0" y="T1"/>
              </a:cxn>
              <a:cxn ang="0">
                <a:pos x="T2" y="T3"/>
              </a:cxn>
              <a:cxn ang="0">
                <a:pos x="T4" y="T5"/>
              </a:cxn>
              <a:cxn ang="0">
                <a:pos x="T6" y="T7"/>
              </a:cxn>
            </a:cxnLst>
            <a:rect l="0" t="0" r="r" b="b"/>
            <a:pathLst>
              <a:path w="80" h="80">
                <a:moveTo>
                  <a:pt x="40" y="80"/>
                </a:moveTo>
                <a:cubicBezTo>
                  <a:pt x="62" y="80"/>
                  <a:pt x="80" y="62"/>
                  <a:pt x="80" y="40"/>
                </a:cubicBezTo>
                <a:cubicBezTo>
                  <a:pt x="80" y="18"/>
                  <a:pt x="62" y="0"/>
                  <a:pt x="40" y="0"/>
                </a:cubicBezTo>
                <a:cubicBezTo>
                  <a:pt x="18" y="0"/>
                  <a:pt x="0" y="18"/>
                  <a:pt x="0" y="40"/>
                </a:cubicBezTo>
              </a:path>
            </a:pathLst>
          </a:custGeom>
          <a:solidFill>
            <a:schemeClr val="accent1"/>
          </a:solidFill>
          <a:ln w="33338" cap="rnd">
            <a:noFill/>
            <a:prstDash val="solid"/>
            <a:round/>
          </a:ln>
        </p:spPr>
        <p:txBody>
          <a:bodyPr vert="horz" wrap="square" lIns="91440" tIns="45720" rIns="91440" bIns="45720" numCol="1" anchor="t" anchorCtr="0" compatLnSpc="1"/>
          <a:lstStyle/>
          <a:p>
            <a:endParaRPr lang="zh-CN" altLang="en-US">
              <a:solidFill>
                <a:schemeClr val="dk1"/>
              </a:solidFill>
              <a:latin typeface="微软雅黑"/>
              <a:cs typeface="微软雅黑" panose="020b0503020204020204" charset="-122"/>
            </a:endParaRPr>
          </a:p>
        </p:txBody>
      </p:sp>
      <p:sp>
        <p:nvSpPr>
          <p:cNvPr id="1048762" name="Freeform" title=""/>
          <p:cNvSpPr/>
          <p:nvPr>
            <p:custDataLst>
              <p:tags r:id="rId17"/>
            </p:custDataLst>
          </p:nvPr>
        </p:nvSpPr>
        <p:spPr bwMode="auto">
          <a:xfrm>
            <a:off x="6205658" y="4405789"/>
            <a:ext cx="285733" cy="285733"/>
          </a:xfrm>
          <a:custGeom>
            <a:gdLst>
              <a:gd name="T0" fmla="*/ 154 w 232"/>
              <a:gd name="T1" fmla="*/ 38 h 232"/>
              <a:gd name="T2" fmla="*/ 126 w 232"/>
              <a:gd name="T3" fmla="*/ 7 h 232"/>
              <a:gd name="T4" fmla="*/ 103 w 232"/>
              <a:gd name="T5" fmla="*/ 7 h 232"/>
              <a:gd name="T6" fmla="*/ 86 w 232"/>
              <a:gd name="T7" fmla="*/ 27 h 232"/>
              <a:gd name="T8" fmla="*/ 89 w 232"/>
              <a:gd name="T9" fmla="*/ 44 h 232"/>
              <a:gd name="T10" fmla="*/ 114 w 232"/>
              <a:gd name="T11" fmla="*/ 77 h 232"/>
              <a:gd name="T12" fmla="*/ 75 w 232"/>
              <a:gd name="T13" fmla="*/ 118 h 232"/>
              <a:gd name="T14" fmla="*/ 42 w 232"/>
              <a:gd name="T15" fmla="*/ 93 h 232"/>
              <a:gd name="T16" fmla="*/ 24 w 232"/>
              <a:gd name="T17" fmla="*/ 90 h 232"/>
              <a:gd name="T18" fmla="*/ 7 w 232"/>
              <a:gd name="T19" fmla="*/ 106 h 232"/>
              <a:gd name="T20" fmla="*/ 7 w 232"/>
              <a:gd name="T21" fmla="*/ 129 h 232"/>
              <a:gd name="T22" fmla="*/ 103 w 232"/>
              <a:gd name="T23" fmla="*/ 225 h 232"/>
              <a:gd name="T24" fmla="*/ 126 w 232"/>
              <a:gd name="T25" fmla="*/ 225 h 232"/>
              <a:gd name="T26" fmla="*/ 225 w 232"/>
              <a:gd name="T27" fmla="*/ 129 h 232"/>
              <a:gd name="T28" fmla="*/ 225 w 232"/>
              <a:gd name="T29" fmla="*/ 106 h 232"/>
              <a:gd name="T30" fmla="*/ 194 w 232"/>
              <a:gd name="T31" fmla="*/ 78 h 2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231">
                <a:moveTo>
                  <a:pt x="154" y="38"/>
                </a:moveTo>
                <a:cubicBezTo>
                  <a:pt x="126" y="7"/>
                  <a:pt x="126" y="7"/>
                  <a:pt x="126" y="7"/>
                </a:cubicBezTo>
                <a:cubicBezTo>
                  <a:pt x="120" y="0"/>
                  <a:pt x="110" y="0"/>
                  <a:pt x="103" y="7"/>
                </a:cubicBezTo>
                <a:cubicBezTo>
                  <a:pt x="86" y="27"/>
                  <a:pt x="86" y="27"/>
                  <a:pt x="86" y="27"/>
                </a:cubicBezTo>
                <a:cubicBezTo>
                  <a:pt x="80" y="33"/>
                  <a:pt x="81" y="41"/>
                  <a:pt x="89" y="44"/>
                </a:cubicBezTo>
                <a:cubicBezTo>
                  <a:pt x="89" y="44"/>
                  <a:pt x="114" y="55"/>
                  <a:pt x="114" y="77"/>
                </a:cubicBezTo>
                <a:cubicBezTo>
                  <a:pt x="114" y="99"/>
                  <a:pt x="97" y="118"/>
                  <a:pt x="75" y="118"/>
                </a:cubicBezTo>
                <a:cubicBezTo>
                  <a:pt x="53" y="118"/>
                  <a:pt x="42" y="93"/>
                  <a:pt x="42" y="93"/>
                </a:cubicBezTo>
                <a:cubicBezTo>
                  <a:pt x="38" y="85"/>
                  <a:pt x="30" y="84"/>
                  <a:pt x="24" y="90"/>
                </a:cubicBezTo>
                <a:cubicBezTo>
                  <a:pt x="7" y="106"/>
                  <a:pt x="7" y="106"/>
                  <a:pt x="7" y="106"/>
                </a:cubicBezTo>
                <a:cubicBezTo>
                  <a:pt x="0" y="112"/>
                  <a:pt x="0" y="122"/>
                  <a:pt x="7" y="129"/>
                </a:cubicBezTo>
                <a:cubicBezTo>
                  <a:pt x="103" y="225"/>
                  <a:pt x="103" y="225"/>
                  <a:pt x="103" y="225"/>
                </a:cubicBezTo>
                <a:cubicBezTo>
                  <a:pt x="110" y="232"/>
                  <a:pt x="120" y="232"/>
                  <a:pt x="126" y="225"/>
                </a:cubicBezTo>
                <a:cubicBezTo>
                  <a:pt x="225" y="129"/>
                  <a:pt x="225" y="129"/>
                  <a:pt x="225" y="129"/>
                </a:cubicBezTo>
                <a:cubicBezTo>
                  <a:pt x="232" y="122"/>
                  <a:pt x="232" y="112"/>
                  <a:pt x="225" y="106"/>
                </a:cubicBezTo>
                <a:cubicBezTo>
                  <a:pt x="194" y="78"/>
                  <a:pt x="194" y="78"/>
                  <a:pt x="194" y="78"/>
                </a:cubicBezTo>
              </a:path>
            </a:pathLst>
          </a:custGeom>
          <a:solidFill>
            <a:schemeClr val="accent1"/>
          </a:solidFill>
          <a:ln w="33338" cap="rnd">
            <a:noFill/>
            <a:prstDash val="solid"/>
            <a:round/>
          </a:ln>
        </p:spPr>
        <p:txBody>
          <a:bodyPr vert="horz" wrap="square" lIns="91440" tIns="45720" rIns="91440" bIns="45720" numCol="1" anchor="t" anchorCtr="0" compatLnSpc="1"/>
          <a:lstStyle/>
          <a:p>
            <a:endParaRPr lang="zh-CN" altLang="en-US">
              <a:solidFill>
                <a:schemeClr val="dk1"/>
              </a:solidFill>
              <a:latin typeface="微软雅黑"/>
              <a:cs typeface="微软雅黑" panose="020b0503020204020204" charset="-122"/>
            </a:endParaRPr>
          </a:p>
        </p:txBody>
      </p:sp>
      <p:sp>
        <p:nvSpPr>
          <p:cNvPr id="1048765" name="Freeform" title=""/>
          <p:cNvSpPr/>
          <p:nvPr>
            <p:custDataLst>
              <p:tags r:id="rId18"/>
            </p:custDataLst>
          </p:nvPr>
        </p:nvSpPr>
        <p:spPr bwMode="auto">
          <a:xfrm>
            <a:off x="6395224" y="5426319"/>
            <a:ext cx="285733" cy="285733"/>
          </a:xfrm>
          <a:custGeom>
            <a:gdLst>
              <a:gd name="T0" fmla="*/ 154 w 232"/>
              <a:gd name="T1" fmla="*/ 38 h 232"/>
              <a:gd name="T2" fmla="*/ 126 w 232"/>
              <a:gd name="T3" fmla="*/ 7 h 232"/>
              <a:gd name="T4" fmla="*/ 103 w 232"/>
              <a:gd name="T5" fmla="*/ 7 h 232"/>
              <a:gd name="T6" fmla="*/ 86 w 232"/>
              <a:gd name="T7" fmla="*/ 27 h 232"/>
              <a:gd name="T8" fmla="*/ 89 w 232"/>
              <a:gd name="T9" fmla="*/ 44 h 232"/>
              <a:gd name="T10" fmla="*/ 114 w 232"/>
              <a:gd name="T11" fmla="*/ 77 h 232"/>
              <a:gd name="T12" fmla="*/ 75 w 232"/>
              <a:gd name="T13" fmla="*/ 118 h 232"/>
              <a:gd name="T14" fmla="*/ 42 w 232"/>
              <a:gd name="T15" fmla="*/ 93 h 232"/>
              <a:gd name="T16" fmla="*/ 24 w 232"/>
              <a:gd name="T17" fmla="*/ 90 h 232"/>
              <a:gd name="T18" fmla="*/ 7 w 232"/>
              <a:gd name="T19" fmla="*/ 106 h 232"/>
              <a:gd name="T20" fmla="*/ 7 w 232"/>
              <a:gd name="T21" fmla="*/ 129 h 232"/>
              <a:gd name="T22" fmla="*/ 103 w 232"/>
              <a:gd name="T23" fmla="*/ 225 h 232"/>
              <a:gd name="T24" fmla="*/ 126 w 232"/>
              <a:gd name="T25" fmla="*/ 225 h 232"/>
              <a:gd name="T26" fmla="*/ 225 w 232"/>
              <a:gd name="T27" fmla="*/ 129 h 232"/>
              <a:gd name="T28" fmla="*/ 225 w 232"/>
              <a:gd name="T29" fmla="*/ 106 h 232"/>
              <a:gd name="T30" fmla="*/ 194 w 232"/>
              <a:gd name="T31" fmla="*/ 78 h 2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231">
                <a:moveTo>
                  <a:pt x="154" y="38"/>
                </a:moveTo>
                <a:cubicBezTo>
                  <a:pt x="126" y="7"/>
                  <a:pt x="126" y="7"/>
                  <a:pt x="126" y="7"/>
                </a:cubicBezTo>
                <a:cubicBezTo>
                  <a:pt x="120" y="0"/>
                  <a:pt x="110" y="0"/>
                  <a:pt x="103" y="7"/>
                </a:cubicBezTo>
                <a:cubicBezTo>
                  <a:pt x="86" y="27"/>
                  <a:pt x="86" y="27"/>
                  <a:pt x="86" y="27"/>
                </a:cubicBezTo>
                <a:cubicBezTo>
                  <a:pt x="80" y="33"/>
                  <a:pt x="81" y="41"/>
                  <a:pt x="89" y="44"/>
                </a:cubicBezTo>
                <a:cubicBezTo>
                  <a:pt x="89" y="44"/>
                  <a:pt x="114" y="55"/>
                  <a:pt x="114" y="77"/>
                </a:cubicBezTo>
                <a:cubicBezTo>
                  <a:pt x="114" y="99"/>
                  <a:pt x="97" y="118"/>
                  <a:pt x="75" y="118"/>
                </a:cubicBezTo>
                <a:cubicBezTo>
                  <a:pt x="53" y="118"/>
                  <a:pt x="42" y="93"/>
                  <a:pt x="42" y="93"/>
                </a:cubicBezTo>
                <a:cubicBezTo>
                  <a:pt x="38" y="85"/>
                  <a:pt x="30" y="84"/>
                  <a:pt x="24" y="90"/>
                </a:cubicBezTo>
                <a:cubicBezTo>
                  <a:pt x="7" y="106"/>
                  <a:pt x="7" y="106"/>
                  <a:pt x="7" y="106"/>
                </a:cubicBezTo>
                <a:cubicBezTo>
                  <a:pt x="0" y="112"/>
                  <a:pt x="0" y="122"/>
                  <a:pt x="7" y="129"/>
                </a:cubicBezTo>
                <a:cubicBezTo>
                  <a:pt x="103" y="225"/>
                  <a:pt x="103" y="225"/>
                  <a:pt x="103" y="225"/>
                </a:cubicBezTo>
                <a:cubicBezTo>
                  <a:pt x="110" y="232"/>
                  <a:pt x="120" y="232"/>
                  <a:pt x="126" y="225"/>
                </a:cubicBezTo>
                <a:cubicBezTo>
                  <a:pt x="225" y="129"/>
                  <a:pt x="225" y="129"/>
                  <a:pt x="225" y="129"/>
                </a:cubicBezTo>
                <a:cubicBezTo>
                  <a:pt x="232" y="122"/>
                  <a:pt x="232" y="112"/>
                  <a:pt x="225" y="106"/>
                </a:cubicBezTo>
                <a:cubicBezTo>
                  <a:pt x="194" y="78"/>
                  <a:pt x="194" y="78"/>
                  <a:pt x="194" y="78"/>
                </a:cubicBezTo>
              </a:path>
            </a:pathLst>
          </a:custGeom>
          <a:solidFill>
            <a:schemeClr val="accent1"/>
          </a:solidFill>
          <a:ln w="33338" cap="rnd">
            <a:noFill/>
            <a:prstDash val="solid"/>
            <a:round/>
          </a:ln>
        </p:spPr>
        <p:txBody>
          <a:bodyPr vert="horz" wrap="square" lIns="91440" tIns="45720" rIns="91440" bIns="45720" numCol="1" anchor="t" anchorCtr="0" compatLnSpc="1"/>
          <a:lstStyle/>
          <a:p>
            <a:endParaRPr lang="zh-CN" altLang="en-US">
              <a:solidFill>
                <a:schemeClr val="dk1"/>
              </a:solidFill>
              <a:latin typeface="微软雅黑"/>
              <a:cs typeface="微软雅黑" panose="020b0503020204020204" charset="-122"/>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048748"/>
                                        </p:tgtEl>
                                        <p:attrNameLst>
                                          <p:attrName>style.visibility</p:attrName>
                                        </p:attrNameLst>
                                      </p:cBhvr>
                                      <p:to>
                                        <p:strVal val="visible"/>
                                      </p:to>
                                    </p:set>
                                    <p:anim calcmode="lin" valueType="num">
                                      <p:cBhvr additive="base">
                                        <p:cTn id="7" dur="500"/>
                                        <p:tgtEl>
                                          <p:spTgt spid="1048748"/>
                                        </p:tgtEl>
                                        <p:attrNameLst>
                                          <p:attrName>ppt_y</p:attrName>
                                        </p:attrNameLst>
                                      </p:cBhvr>
                                      <p:tavLst>
                                        <p:tav tm="0">
                                          <p:val>
                                            <p:strVal val="#ppt_y+#ppt_h*1.125000"/>
                                          </p:val>
                                        </p:tav>
                                        <p:tav tm="100000">
                                          <p:val>
                                            <p:strVal val="#ppt_y"/>
                                          </p:val>
                                        </p:tav>
                                      </p:tavLst>
                                    </p:anim>
                                    <p:animEffect transition="in" filter="wipe(up)">
                                      <p:cBhvr>
                                        <p:cTn id="8" dur="500"/>
                                        <p:tgtEl>
                                          <p:spTgt spid="104874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48749"/>
                                        </p:tgtEl>
                                        <p:attrNameLst>
                                          <p:attrName>style.visibility</p:attrName>
                                        </p:attrNameLst>
                                      </p:cBhvr>
                                      <p:to>
                                        <p:strVal val="visible"/>
                                      </p:to>
                                    </p:set>
                                    <p:anim calcmode="lin" valueType="num">
                                      <p:cBhvr additive="base">
                                        <p:cTn id="11" dur="500"/>
                                        <p:tgtEl>
                                          <p:spTgt spid="1048749"/>
                                        </p:tgtEl>
                                        <p:attrNameLst>
                                          <p:attrName>ppt_y</p:attrName>
                                        </p:attrNameLst>
                                      </p:cBhvr>
                                      <p:tavLst>
                                        <p:tav tm="0">
                                          <p:val>
                                            <p:strVal val="#ppt_y+#ppt_h*1.125000"/>
                                          </p:val>
                                        </p:tav>
                                        <p:tav tm="100000">
                                          <p:val>
                                            <p:strVal val="#ppt_y"/>
                                          </p:val>
                                        </p:tav>
                                      </p:tavLst>
                                    </p:anim>
                                    <p:animEffect transition="in" filter="wipe(up)">
                                      <p:cBhvr>
                                        <p:cTn id="12" dur="500"/>
                                        <p:tgtEl>
                                          <p:spTgt spid="1048749"/>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48750"/>
                                        </p:tgtEl>
                                        <p:attrNameLst>
                                          <p:attrName>style.visibility</p:attrName>
                                        </p:attrNameLst>
                                      </p:cBhvr>
                                      <p:to>
                                        <p:strVal val="visible"/>
                                      </p:to>
                                    </p:set>
                                    <p:anim calcmode="lin" valueType="num">
                                      <p:cBhvr additive="base">
                                        <p:cTn id="15" dur="500"/>
                                        <p:tgtEl>
                                          <p:spTgt spid="1048750"/>
                                        </p:tgtEl>
                                        <p:attrNameLst>
                                          <p:attrName>ppt_y</p:attrName>
                                        </p:attrNameLst>
                                      </p:cBhvr>
                                      <p:tavLst>
                                        <p:tav tm="0">
                                          <p:val>
                                            <p:strVal val="#ppt_y+#ppt_h*1.125000"/>
                                          </p:val>
                                        </p:tav>
                                        <p:tav tm="100000">
                                          <p:val>
                                            <p:strVal val="#ppt_y"/>
                                          </p:val>
                                        </p:tav>
                                      </p:tavLst>
                                    </p:anim>
                                    <p:animEffect transition="in" filter="wipe(up)">
                                      <p:cBhvr>
                                        <p:cTn id="16" dur="500"/>
                                        <p:tgtEl>
                                          <p:spTgt spid="104875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048751"/>
                                        </p:tgtEl>
                                        <p:attrNameLst>
                                          <p:attrName>style.visibility</p:attrName>
                                        </p:attrNameLst>
                                      </p:cBhvr>
                                      <p:to>
                                        <p:strVal val="visible"/>
                                      </p:to>
                                    </p:set>
                                    <p:anim calcmode="lin" valueType="num">
                                      <p:cBhvr additive="base">
                                        <p:cTn id="19" dur="500"/>
                                        <p:tgtEl>
                                          <p:spTgt spid="1048751"/>
                                        </p:tgtEl>
                                        <p:attrNameLst>
                                          <p:attrName>ppt_y</p:attrName>
                                        </p:attrNameLst>
                                      </p:cBhvr>
                                      <p:tavLst>
                                        <p:tav tm="0">
                                          <p:val>
                                            <p:strVal val="#ppt_y+#ppt_h*1.125000"/>
                                          </p:val>
                                        </p:tav>
                                        <p:tav tm="100000">
                                          <p:val>
                                            <p:strVal val="#ppt_y"/>
                                          </p:val>
                                        </p:tav>
                                      </p:tavLst>
                                    </p:anim>
                                    <p:animEffect transition="in" filter="wipe(up)">
                                      <p:cBhvr>
                                        <p:cTn id="20" dur="500"/>
                                        <p:tgtEl>
                                          <p:spTgt spid="1048751"/>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048754"/>
                                        </p:tgtEl>
                                        <p:attrNameLst>
                                          <p:attrName>style.visibility</p:attrName>
                                        </p:attrNameLst>
                                      </p:cBhvr>
                                      <p:to>
                                        <p:strVal val="visible"/>
                                      </p:to>
                                    </p:set>
                                    <p:anim calcmode="lin" valueType="num">
                                      <p:cBhvr additive="base">
                                        <p:cTn id="23" dur="500"/>
                                        <p:tgtEl>
                                          <p:spTgt spid="1048754"/>
                                        </p:tgtEl>
                                        <p:attrNameLst>
                                          <p:attrName>ppt_y</p:attrName>
                                        </p:attrNameLst>
                                      </p:cBhvr>
                                      <p:tavLst>
                                        <p:tav tm="0">
                                          <p:val>
                                            <p:strVal val="#ppt_y+#ppt_h*1.125000"/>
                                          </p:val>
                                        </p:tav>
                                        <p:tav tm="100000">
                                          <p:val>
                                            <p:strVal val="#ppt_y"/>
                                          </p:val>
                                        </p:tav>
                                      </p:tavLst>
                                    </p:anim>
                                    <p:animEffect transition="in" filter="wipe(up)">
                                      <p:cBhvr>
                                        <p:cTn id="24" dur="500"/>
                                        <p:tgtEl>
                                          <p:spTgt spid="104875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048755"/>
                                        </p:tgtEl>
                                        <p:attrNameLst>
                                          <p:attrName>style.visibility</p:attrName>
                                        </p:attrNameLst>
                                      </p:cBhvr>
                                      <p:to>
                                        <p:strVal val="visible"/>
                                      </p:to>
                                    </p:set>
                                    <p:anim calcmode="lin" valueType="num">
                                      <p:cBhvr additive="base">
                                        <p:cTn id="27" dur="500"/>
                                        <p:tgtEl>
                                          <p:spTgt spid="1048755"/>
                                        </p:tgtEl>
                                        <p:attrNameLst>
                                          <p:attrName>ppt_y</p:attrName>
                                        </p:attrNameLst>
                                      </p:cBhvr>
                                      <p:tavLst>
                                        <p:tav tm="0">
                                          <p:val>
                                            <p:strVal val="#ppt_y+#ppt_h*1.125000"/>
                                          </p:val>
                                        </p:tav>
                                        <p:tav tm="100000">
                                          <p:val>
                                            <p:strVal val="#ppt_y"/>
                                          </p:val>
                                        </p:tav>
                                      </p:tavLst>
                                    </p:anim>
                                    <p:animEffect transition="in" filter="wipe(up)">
                                      <p:cBhvr>
                                        <p:cTn id="28" dur="500"/>
                                        <p:tgtEl>
                                          <p:spTgt spid="104875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48756"/>
                                        </p:tgtEl>
                                        <p:attrNameLst>
                                          <p:attrName>style.visibility</p:attrName>
                                        </p:attrNameLst>
                                      </p:cBhvr>
                                      <p:to>
                                        <p:strVal val="visible"/>
                                      </p:to>
                                    </p:set>
                                    <p:anim calcmode="lin" valueType="num">
                                      <p:cBhvr additive="base">
                                        <p:cTn id="31" dur="500"/>
                                        <p:tgtEl>
                                          <p:spTgt spid="1048756"/>
                                        </p:tgtEl>
                                        <p:attrNameLst>
                                          <p:attrName>ppt_y</p:attrName>
                                        </p:attrNameLst>
                                      </p:cBhvr>
                                      <p:tavLst>
                                        <p:tav tm="0">
                                          <p:val>
                                            <p:strVal val="#ppt_y+#ppt_h*1.125000"/>
                                          </p:val>
                                        </p:tav>
                                        <p:tav tm="100000">
                                          <p:val>
                                            <p:strVal val="#ppt_y"/>
                                          </p:val>
                                        </p:tav>
                                      </p:tavLst>
                                    </p:anim>
                                    <p:animEffect transition="in" filter="wipe(up)">
                                      <p:cBhvr>
                                        <p:cTn id="32" dur="500"/>
                                        <p:tgtEl>
                                          <p:spTgt spid="1048756"/>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048757"/>
                                        </p:tgtEl>
                                        <p:attrNameLst>
                                          <p:attrName>style.visibility</p:attrName>
                                        </p:attrNameLst>
                                      </p:cBhvr>
                                      <p:to>
                                        <p:strVal val="visible"/>
                                      </p:to>
                                    </p:set>
                                    <p:anim calcmode="lin" valueType="num">
                                      <p:cBhvr additive="base">
                                        <p:cTn id="35" dur="500"/>
                                        <p:tgtEl>
                                          <p:spTgt spid="1048757"/>
                                        </p:tgtEl>
                                        <p:attrNameLst>
                                          <p:attrName>ppt_y</p:attrName>
                                        </p:attrNameLst>
                                      </p:cBhvr>
                                      <p:tavLst>
                                        <p:tav tm="0">
                                          <p:val>
                                            <p:strVal val="#ppt_y+#ppt_h*1.125000"/>
                                          </p:val>
                                        </p:tav>
                                        <p:tav tm="100000">
                                          <p:val>
                                            <p:strVal val="#ppt_y"/>
                                          </p:val>
                                        </p:tav>
                                      </p:tavLst>
                                    </p:anim>
                                    <p:animEffect transition="in" filter="wipe(up)">
                                      <p:cBhvr>
                                        <p:cTn id="36" dur="500"/>
                                        <p:tgtEl>
                                          <p:spTgt spid="1048757"/>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048761"/>
                                        </p:tgtEl>
                                        <p:attrNameLst>
                                          <p:attrName>style.visibility</p:attrName>
                                        </p:attrNameLst>
                                      </p:cBhvr>
                                      <p:to>
                                        <p:strVal val="visible"/>
                                      </p:to>
                                    </p:set>
                                    <p:anim calcmode="lin" valueType="num">
                                      <p:cBhvr additive="base">
                                        <p:cTn id="39" dur="500"/>
                                        <p:tgtEl>
                                          <p:spTgt spid="1048761"/>
                                        </p:tgtEl>
                                        <p:attrNameLst>
                                          <p:attrName>ppt_y</p:attrName>
                                        </p:attrNameLst>
                                      </p:cBhvr>
                                      <p:tavLst>
                                        <p:tav tm="0">
                                          <p:val>
                                            <p:strVal val="#ppt_y+#ppt_h*1.125000"/>
                                          </p:val>
                                        </p:tav>
                                        <p:tav tm="100000">
                                          <p:val>
                                            <p:strVal val="#ppt_y"/>
                                          </p:val>
                                        </p:tav>
                                      </p:tavLst>
                                    </p:anim>
                                    <p:animEffect transition="in" filter="wipe(up)">
                                      <p:cBhvr>
                                        <p:cTn id="40" dur="500"/>
                                        <p:tgtEl>
                                          <p:spTgt spid="1048761"/>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048762"/>
                                        </p:tgtEl>
                                        <p:attrNameLst>
                                          <p:attrName>style.visibility</p:attrName>
                                        </p:attrNameLst>
                                      </p:cBhvr>
                                      <p:to>
                                        <p:strVal val="visible"/>
                                      </p:to>
                                    </p:set>
                                    <p:anim calcmode="lin" valueType="num">
                                      <p:cBhvr additive="base">
                                        <p:cTn id="43" dur="500"/>
                                        <p:tgtEl>
                                          <p:spTgt spid="1048762"/>
                                        </p:tgtEl>
                                        <p:attrNameLst>
                                          <p:attrName>ppt_y</p:attrName>
                                        </p:attrNameLst>
                                      </p:cBhvr>
                                      <p:tavLst>
                                        <p:tav tm="0">
                                          <p:val>
                                            <p:strVal val="#ppt_y+#ppt_h*1.125000"/>
                                          </p:val>
                                        </p:tav>
                                        <p:tav tm="100000">
                                          <p:val>
                                            <p:strVal val="#ppt_y"/>
                                          </p:val>
                                        </p:tav>
                                      </p:tavLst>
                                    </p:anim>
                                    <p:animEffect transition="in" filter="wipe(up)">
                                      <p:cBhvr>
                                        <p:cTn id="44" dur="500"/>
                                        <p:tgtEl>
                                          <p:spTgt spid="1048762"/>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048765"/>
                                        </p:tgtEl>
                                        <p:attrNameLst>
                                          <p:attrName>style.visibility</p:attrName>
                                        </p:attrNameLst>
                                      </p:cBhvr>
                                      <p:to>
                                        <p:strVal val="visible"/>
                                      </p:to>
                                    </p:set>
                                    <p:anim calcmode="lin" valueType="num">
                                      <p:cBhvr additive="base">
                                        <p:cTn id="47" dur="500"/>
                                        <p:tgtEl>
                                          <p:spTgt spid="1048765"/>
                                        </p:tgtEl>
                                        <p:attrNameLst>
                                          <p:attrName>ppt_y</p:attrName>
                                        </p:attrNameLst>
                                      </p:cBhvr>
                                      <p:tavLst>
                                        <p:tav tm="0">
                                          <p:val>
                                            <p:strVal val="#ppt_y+#ppt_h*1.125000"/>
                                          </p:val>
                                        </p:tav>
                                        <p:tav tm="100000">
                                          <p:val>
                                            <p:strVal val="#ppt_y"/>
                                          </p:val>
                                        </p:tav>
                                      </p:tavLst>
                                    </p:anim>
                                    <p:animEffect transition="in" filter="wipe(up)">
                                      <p:cBhvr>
                                        <p:cTn id="48" dur="500"/>
                                        <p:tgtEl>
                                          <p:spTgt spid="1048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8" grpId="0"/>
      <p:bldP spid="1048749" grpId="0" animBg="1"/>
      <p:bldP spid="1048750" grpId="0" animBg="1"/>
      <p:bldP spid="1048751" grpId="0"/>
      <p:bldP spid="1048754" grpId="0"/>
      <p:bldP spid="1048755" grpId="0" animBg="1"/>
      <p:bldP spid="1048756" grpId="0" animBg="1"/>
      <p:bldP spid="1048757" grpId="0"/>
      <p:bldP spid="1048761" grpId="0" animBg="1"/>
      <p:bldP spid="1048762" grpId="0" animBg="1"/>
      <p:bldP spid="1048765"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724" name="Title 6" title=""/>
          <p:cNvSpPr txBox="1"/>
          <p:nvPr>
            <p:custDataLst>
              <p:tags r:id="rId6"/>
            </p:custDataLst>
          </p:nvPr>
        </p:nvSpPr>
        <p:spPr>
          <a:xfrm>
            <a:off x="1068070" y="-1055370"/>
            <a:ext cx="5809615" cy="559943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altLang="zh-CN" sz="24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altLang="zh-CN" sz="32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lang="zh-CN" altLang="en-US" sz="32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书</a:t>
            </a:r>
            <a:r>
              <a:rPr lang="zh-CN" altLang="en-US" sz="36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愤</a:t>
            </a:r>
            <a:endParaRPr lang="zh-CN" altLang="en-US" sz="3200" spc="16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endParaRPr>
          </a:p>
          <a:p>
            <a:pPr marL="406400" lvl="1" indent="0" algn="l" fontAlgn="auto">
              <a:lnSpc>
                <a:spcPct val="120000"/>
              </a:lnSpc>
              <a:spcBef>
                <a:spcPct val="0"/>
              </a:spcBef>
              <a:spcAft>
                <a:spcPts val="800"/>
              </a:spcAft>
              <a:buSzTx/>
              <a:buNone/>
            </a:pPr>
            <a:r>
              <a:rPr lang="en-US" altLang="zh-CN" sz="28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                   </a:t>
            </a:r>
            <a:r>
              <a:rPr lang="zh-CN" altLang="en-US" sz="2800" spc="1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陆游</a:t>
            </a:r>
          </a:p>
          <a:p>
            <a:pPr marL="0" lvl="2" indent="0" algn="l" fontAlgn="ctr">
              <a:lnSpc>
                <a:spcPct val="120000"/>
              </a:lnSpc>
              <a:spcBef>
                <a:spcPct val="0"/>
              </a:spcBef>
              <a:spcAft>
                <a:spcPts val="800"/>
              </a:spcAft>
              <a:buSzTx/>
              <a:buNone/>
            </a:pPr>
            <a:r>
              <a:rPr lang="zh-CN" altLang="en-US" sz="2800" spc="12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早岁那知世事艰，中原北望气如山。</a:t>
            </a:r>
          </a:p>
          <a:p>
            <a:pPr marL="0" lvl="2" indent="0" algn="l" fontAlgn="ctr">
              <a:lnSpc>
                <a:spcPct val="120000"/>
              </a:lnSpc>
              <a:spcBef>
                <a:spcPct val="0"/>
              </a:spcBef>
              <a:spcAft>
                <a:spcPts val="800"/>
              </a:spcAft>
              <a:buSzTx/>
              <a:buNone/>
            </a:pPr>
            <a:r>
              <a:rPr lang="zh-CN" altLang="en-US" sz="2800" spc="12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楼船夜雪瓜洲渡，铁马秋风大散关。</a:t>
            </a:r>
          </a:p>
          <a:p>
            <a:pPr marL="0" lvl="2" indent="0" algn="l" fontAlgn="ctr">
              <a:lnSpc>
                <a:spcPct val="120000"/>
              </a:lnSpc>
              <a:spcBef>
                <a:spcPct val="0"/>
              </a:spcBef>
              <a:spcAft>
                <a:spcPts val="800"/>
              </a:spcAft>
              <a:buSzTx/>
              <a:buNone/>
            </a:pPr>
            <a:r>
              <a:rPr lang="zh-CN" altLang="en-US" sz="2800" spc="12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塞上长城空自许，镜中衰鬓已先斑。</a:t>
            </a:r>
          </a:p>
          <a:p>
            <a:pPr marL="0" lvl="2" indent="0" algn="l" fontAlgn="ctr">
              <a:lnSpc>
                <a:spcPct val="120000"/>
              </a:lnSpc>
              <a:spcBef>
                <a:spcPct val="0"/>
              </a:spcBef>
              <a:spcAft>
                <a:spcPts val="800"/>
              </a:spcAft>
              <a:buSzTx/>
              <a:buNone/>
            </a:pPr>
            <a:r>
              <a:rPr lang="zh-CN" altLang="en-US" sz="2800" spc="12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出师一表真名世，千载谁堪伯仲间！</a:t>
            </a:r>
          </a:p>
        </p:txBody>
      </p:sp>
      <p:sp>
        <p:nvSpPr>
          <p:cNvPr id="1048725" name="矩形 3" title=""/>
          <p:cNvSpPr/>
          <p:nvPr>
            <p:custDataLst>
              <p:tags r:id="rId7"/>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endParaRPr>
          </a:p>
        </p:txBody>
      </p:sp>
      <p:sp>
        <p:nvSpPr>
          <p:cNvPr id="1048770" name="文本框 5" title=""/>
          <p:cNvSpPr txBox="1"/>
          <p:nvPr>
            <p:custDataLst>
              <p:tags r:id="rId8"/>
            </p:custDataLst>
          </p:nvPr>
        </p:nvSpPr>
        <p:spPr>
          <a:xfrm>
            <a:off x="457155" y="199390"/>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微软雅黑"/>
                <a:ea typeface="汉仪颜楷简" panose="00020600040101010101" charset="-122"/>
                <a:cs typeface="微软雅黑" panose="020b0503020204020204" charset="-122"/>
                <a:sym typeface="+mn-ea"/>
              </a:rPr>
              <a:t>诗人的“愤”：为何而愤？</a:t>
            </a:r>
          </a:p>
        </p:txBody>
      </p:sp>
      <p:sp>
        <p:nvSpPr>
          <p:cNvPr id="1048772" name="Title 6" title=""/>
          <p:cNvSpPr txBox="1"/>
          <p:nvPr>
            <p:custDataLst>
              <p:tags r:id="rId9"/>
            </p:custDataLst>
          </p:nvPr>
        </p:nvSpPr>
        <p:spPr>
          <a:xfrm>
            <a:off x="7749540" y="1384300"/>
            <a:ext cx="3818890" cy="3657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建功立业之愿</a:t>
            </a:r>
          </a:p>
          <a:p>
            <a:pPr lvl="0" indent="0" algn="l"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恢复中原之志</a:t>
            </a:r>
          </a:p>
          <a:p>
            <a:pPr lvl="0" indent="0" algn="l"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请缨无路之悲</a:t>
            </a:r>
          </a:p>
          <a:p>
            <a:pPr lvl="0" indent="0" algn="l"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人生易老之愁</a:t>
            </a:r>
          </a:p>
          <a:p>
            <a:pPr lvl="0" indent="0" algn="l"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朝廷昏庸之愤</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48772"/>
                                        </p:tgtEl>
                                        <p:attrNameLst>
                                          <p:attrName>style.visibility</p:attrName>
                                        </p:attrNameLst>
                                      </p:cBhvr>
                                      <p:to>
                                        <p:strVal val="visible"/>
                                      </p:to>
                                    </p:set>
                                    <p:anim calcmode="lin" valueType="num">
                                      <p:cBhvr additive="base">
                                        <p:cTn id="7" dur="500"/>
                                        <p:tgtEl>
                                          <p:spTgt spid="1048772"/>
                                        </p:tgtEl>
                                        <p:attrNameLst>
                                          <p:attrName>ppt_y</p:attrName>
                                        </p:attrNameLst>
                                      </p:cBhvr>
                                      <p:tavLst>
                                        <p:tav tm="0">
                                          <p:val>
                                            <p:strVal val="#ppt_y+#ppt_h*1.125000"/>
                                          </p:val>
                                        </p:tav>
                                        <p:tav tm="100000">
                                          <p:val>
                                            <p:strVal val="#ppt_y"/>
                                          </p:val>
                                        </p:tav>
                                      </p:tavLst>
                                    </p:anim>
                                    <p:animEffect transition="in" filter="wipe(up)">
                                      <p:cBhvr>
                                        <p:cTn id="8" dur="500"/>
                                        <p:tgtEl>
                                          <p:spTgt spid="1048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7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729" name="TextBox 4" title=""/>
          <p:cNvSpPr txBox="1"/>
          <p:nvPr>
            <p:custDataLst>
              <p:tags r:id="rId6"/>
            </p:custDataLst>
          </p:nvPr>
        </p:nvSpPr>
        <p:spPr>
          <a:xfrm>
            <a:off x="892630" y="1299029"/>
            <a:ext cx="10392228" cy="768350"/>
          </a:xfrm>
          <a:prstGeom prst="rect">
            <a:avLst/>
          </a:prstGeom>
          <a:noFill/>
        </p:spPr>
        <p:txBody>
          <a:bodyPr wrap="square" rtlCol="0">
            <a:spAutoFit/>
          </a:bodyPr>
          <a:lstStyle/>
          <a:p>
            <a:r>
              <a:rPr lang="zh-CN" altLang="en-US" sz="4400" smtClean="0">
                <a:solidFill>
                  <a:schemeClr val="dk1"/>
                </a:solidFill>
                <a:latin typeface="微软雅黑"/>
                <a:ea typeface="汉仪楷体简" panose="02010600000101010101" charset="-122"/>
              </a:rPr>
              <a:t>杜甫《蜀相》</a:t>
            </a:r>
          </a:p>
        </p:txBody>
      </p:sp>
      <p:sp>
        <p:nvSpPr>
          <p:cNvPr id="1048730" name="TextBox 5" title=""/>
          <p:cNvSpPr txBox="1"/>
          <p:nvPr/>
        </p:nvSpPr>
        <p:spPr>
          <a:xfrm>
            <a:off x="624205" y="3252470"/>
            <a:ext cx="4836795" cy="2306955"/>
          </a:xfrm>
          <a:prstGeom prst="rect">
            <a:avLst/>
          </a:prstGeom>
          <a:noFill/>
        </p:spPr>
        <p:txBody>
          <a:bodyPr wrap="square" rtlCol="0">
            <a:spAutoFit/>
          </a:bodyPr>
          <a:lstStyle/>
          <a:p>
            <a:r>
              <a:rPr lang="en-US" altLang="zh-CN" sz="3600" smtClean="0">
                <a:solidFill>
                  <a:srgbClr val="000000"/>
                </a:solidFill>
                <a:latin typeface="微软雅黑"/>
                <a:ea typeface="汉仪楷体简" panose="02010600000101010101" charset="-122"/>
              </a:rPr>
              <a:t>《</a:t>
            </a:r>
            <a:r>
              <a:rPr lang="zh-CN" altLang="en-US" sz="3600" smtClean="0">
                <a:solidFill>
                  <a:srgbClr val="000000"/>
                </a:solidFill>
                <a:latin typeface="微软雅黑"/>
                <a:ea typeface="汉仪楷体简" panose="02010600000101010101" charset="-122"/>
              </a:rPr>
              <a:t>蜀相</a:t>
            </a:r>
            <a:r>
              <a:rPr lang="en-US" altLang="zh-CN" sz="3600" smtClean="0">
                <a:solidFill>
                  <a:srgbClr val="000000"/>
                </a:solidFill>
                <a:latin typeface="微软雅黑"/>
                <a:ea typeface="汉仪楷体简" panose="02010600000101010101" charset="-122"/>
              </a:rPr>
              <a:t>》</a:t>
            </a:r>
            <a:r>
              <a:rPr lang="zh-CN" altLang="en-US" sz="3600" smtClean="0">
                <a:solidFill>
                  <a:srgbClr val="000000"/>
                </a:solidFill>
                <a:latin typeface="微软雅黑"/>
                <a:ea typeface="汉仪楷体简" panose="02010600000101010101" charset="-122"/>
              </a:rPr>
              <a:t>中一三两联表达出对诸葛亮的敬仰之情，二四两联表达出叹惋之情。</a:t>
            </a:r>
          </a:p>
        </p:txBody>
      </p:sp>
      <p:sp>
        <p:nvSpPr>
          <p:cNvPr id="1048731" name="TextBox 6" title=""/>
          <p:cNvSpPr txBox="1"/>
          <p:nvPr>
            <p:custDataLst>
              <p:tags r:id="rId7"/>
            </p:custDataLst>
          </p:nvPr>
        </p:nvSpPr>
        <p:spPr>
          <a:xfrm>
            <a:off x="6935107" y="1299392"/>
            <a:ext cx="11103428" cy="922020"/>
          </a:xfrm>
          <a:prstGeom prst="rect">
            <a:avLst/>
          </a:prstGeom>
          <a:noFill/>
        </p:spPr>
        <p:txBody>
          <a:bodyPr wrap="square" rtlCol="0">
            <a:spAutoFit/>
          </a:bodyPr>
          <a:lstStyle/>
          <a:p>
            <a:r>
              <a:rPr lang="zh-CN" altLang="en-US" sz="5400" smtClean="0">
                <a:solidFill>
                  <a:schemeClr val="dk1"/>
                </a:solidFill>
                <a:latin typeface="微软雅黑"/>
                <a:ea typeface="汉仪楷体简" panose="02010600000101010101" charset="-122"/>
              </a:rPr>
              <a:t>陆游</a:t>
            </a:r>
            <a:r>
              <a:rPr lang="en-US" altLang="zh-CN" sz="5400" smtClean="0">
                <a:solidFill>
                  <a:schemeClr val="dk1"/>
                </a:solidFill>
                <a:latin typeface="微软雅黑"/>
                <a:ea typeface="汉仪楷体简" panose="02010600000101010101" charset="-122"/>
              </a:rPr>
              <a:t>《</a:t>
            </a:r>
            <a:r>
              <a:rPr lang="zh-CN" altLang="en-US" sz="5400" smtClean="0">
                <a:solidFill>
                  <a:schemeClr val="dk1"/>
                </a:solidFill>
                <a:latin typeface="微软雅黑"/>
                <a:ea typeface="汉仪楷体简" panose="02010600000101010101" charset="-122"/>
              </a:rPr>
              <a:t>书愤</a:t>
            </a:r>
            <a:r>
              <a:rPr lang="en-US" altLang="zh-CN" sz="5400" smtClean="0">
                <a:solidFill>
                  <a:schemeClr val="dk1"/>
                </a:solidFill>
                <a:latin typeface="微软雅黑"/>
                <a:ea typeface="汉仪楷体简" panose="02010600000101010101" charset="-122"/>
              </a:rPr>
              <a:t>》</a:t>
            </a:r>
          </a:p>
        </p:txBody>
      </p:sp>
      <p:sp>
        <p:nvSpPr>
          <p:cNvPr id="1048732" name="TextBox 7" title=""/>
          <p:cNvSpPr txBox="1"/>
          <p:nvPr/>
        </p:nvSpPr>
        <p:spPr>
          <a:xfrm>
            <a:off x="6720840" y="3252470"/>
            <a:ext cx="4563745" cy="2306955"/>
          </a:xfrm>
          <a:prstGeom prst="rect">
            <a:avLst/>
          </a:prstGeom>
          <a:noFill/>
        </p:spPr>
        <p:txBody>
          <a:bodyPr wrap="square" rtlCol="0">
            <a:spAutoFit/>
          </a:bodyPr>
          <a:lstStyle/>
          <a:p>
            <a:r>
              <a:rPr lang="zh-CN" altLang="en-US" sz="3600" smtClean="0">
                <a:solidFill>
                  <a:srgbClr val="000000"/>
                </a:solidFill>
                <a:latin typeface="微软雅黑"/>
                <a:ea typeface="汉仪楷体简" panose="02010600000101010101" charset="-122"/>
                <a:cs typeface="微软雅黑" panose="020b0503020204020204" charset="-122"/>
              </a:rPr>
              <a:t>句句是“愤”，字字是“愤”，读起来感情</a:t>
            </a:r>
            <a:r>
              <a:rPr lang="zh-CN" altLang="en-US" sz="3600" b="1" smtClean="0">
                <a:solidFill>
                  <a:srgbClr val="000000"/>
                </a:solidFill>
                <a:latin typeface="微软雅黑"/>
                <a:ea typeface="汉仪楷体简" panose="02010600000101010101" charset="-122"/>
                <a:cs typeface="微软雅黑" panose="020b0503020204020204" charset="-122"/>
              </a:rPr>
              <a:t>沉郁，又笔力雄浑，大气磅礴。</a:t>
            </a:r>
          </a:p>
        </p:txBody>
      </p:sp>
      <p:sp>
        <p:nvSpPr>
          <p:cNvPr id="3" name="文本框 2" title=""/>
          <p:cNvSpPr txBox="1"/>
          <p:nvPr/>
        </p:nvSpPr>
        <p:spPr>
          <a:xfrm>
            <a:off x="1343025" y="2337435"/>
            <a:ext cx="6096000" cy="645160"/>
          </a:xfrm>
          <a:prstGeom prst="rect">
            <a:avLst/>
          </a:prstGeom>
          <a:noFill/>
        </p:spPr>
        <p:txBody>
          <a:bodyPr wrap="square" rtlCol="0" anchor="t">
            <a:spAutoFit/>
          </a:bodyPr>
          <a:lstStyle/>
          <a:p>
            <a:r>
              <a:rPr lang="zh-CN" altLang="en-US" sz="3600" b="1" smtClean="0">
                <a:solidFill>
                  <a:srgbClr val="000000"/>
                </a:solidFill>
                <a:latin typeface="微软雅黑"/>
                <a:ea typeface="汉仪楷体简" panose="02010600000101010101" charset="-122"/>
                <a:sym typeface="+mn-ea"/>
              </a:rPr>
              <a:t>沉郁顿挫</a:t>
            </a:r>
          </a:p>
        </p:txBody>
      </p:sp>
      <p:sp>
        <p:nvSpPr>
          <p:cNvPr id="2" name="文本框 1" title=""/>
          <p:cNvSpPr txBox="1"/>
          <p:nvPr/>
        </p:nvSpPr>
        <p:spPr>
          <a:xfrm>
            <a:off x="7101840" y="2337435"/>
            <a:ext cx="6096000" cy="645160"/>
          </a:xfrm>
          <a:prstGeom prst="rect">
            <a:avLst/>
          </a:prstGeom>
          <a:noFill/>
        </p:spPr>
        <p:txBody>
          <a:bodyPr wrap="square" rtlCol="0" anchor="t">
            <a:spAutoFit/>
          </a:bodyPr>
          <a:lstStyle/>
          <a:p>
            <a:r>
              <a:rPr lang="zh-CN" altLang="en-US" sz="3600" b="1" smtClean="0">
                <a:solidFill>
                  <a:srgbClr val="000000"/>
                </a:solidFill>
                <a:latin typeface="微软雅黑"/>
                <a:ea typeface="汉仪楷体简" panose="02010600000101010101" charset="-122"/>
                <a:sym typeface="+mn-ea"/>
              </a:rPr>
              <a:t>沉郁雄豪</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730"/>
                                        </p:tgtEl>
                                        <p:attrNameLst>
                                          <p:attrName>style.visibility</p:attrName>
                                        </p:attrNameLst>
                                      </p:cBhvr>
                                      <p:to>
                                        <p:strVal val="visible"/>
                                      </p:to>
                                    </p:set>
                                    <p:anim calcmode="lin" valueType="num">
                                      <p:cBhvr additive="base">
                                        <p:cTn id="7" dur="500" fill="hold"/>
                                        <p:tgtEl>
                                          <p:spTgt spid="1048730"/>
                                        </p:tgtEl>
                                        <p:attrNameLst>
                                          <p:attrName>ppt_x</p:attrName>
                                        </p:attrNameLst>
                                      </p:cBhvr>
                                      <p:tavLst>
                                        <p:tav tm="0">
                                          <p:val>
                                            <p:strVal val="#ppt_x"/>
                                          </p:val>
                                        </p:tav>
                                        <p:tav tm="100000">
                                          <p:val>
                                            <p:strVal val="#ppt_x"/>
                                          </p:val>
                                        </p:tav>
                                      </p:tavLst>
                                    </p:anim>
                                    <p:anim calcmode="lin" valueType="num">
                                      <p:cBhvr additive="base">
                                        <p:cTn id="8" dur="500" fill="hold"/>
                                        <p:tgtEl>
                                          <p:spTgt spid="10487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732"/>
                                        </p:tgtEl>
                                        <p:attrNameLst>
                                          <p:attrName>style.visibility</p:attrName>
                                        </p:attrNameLst>
                                      </p:cBhvr>
                                      <p:to>
                                        <p:strVal val="visible"/>
                                      </p:to>
                                    </p:set>
                                    <p:anim calcmode="lin" valueType="num">
                                      <p:cBhvr additive="base">
                                        <p:cTn id="13" dur="500" fill="hold"/>
                                        <p:tgtEl>
                                          <p:spTgt spid="1048732"/>
                                        </p:tgtEl>
                                        <p:attrNameLst>
                                          <p:attrName>ppt_x</p:attrName>
                                        </p:attrNameLst>
                                      </p:cBhvr>
                                      <p:tavLst>
                                        <p:tav tm="0">
                                          <p:val>
                                            <p:strVal val="#ppt_x"/>
                                          </p:val>
                                        </p:tav>
                                        <p:tav tm="100000">
                                          <p:val>
                                            <p:strVal val="#ppt_x"/>
                                          </p:val>
                                        </p:tav>
                                      </p:tavLst>
                                    </p:anim>
                                    <p:anim calcmode="lin" valueType="num">
                                      <p:cBhvr additive="base">
                                        <p:cTn id="14" dur="500" fill="hold"/>
                                        <p:tgtEl>
                                          <p:spTgt spid="10487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30" grpId="0"/>
      <p:bldP spid="104873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773" name="矩形 8" title=""/>
          <p:cNvSpPr/>
          <p:nvPr>
            <p:custDataLst>
              <p:tags r:id="rId6"/>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a:ea typeface="微软雅黑"/>
              <a:cs typeface="微软雅黑" panose="020b0503020204020204" charset="-122"/>
              <a:sym typeface="+mn-lt"/>
            </a:endParaRPr>
          </a:p>
        </p:txBody>
      </p:sp>
      <p:cxnSp>
        <p:nvCxnSpPr>
          <p:cNvPr id="3145733" name="直接连接符 9" title=""/>
          <p:cNvCxnSpPr/>
          <p:nvPr>
            <p:custDataLst>
              <p:tags r:id="rId7"/>
            </p:custDataLst>
          </p:nvPr>
        </p:nvCxnSpPr>
        <p:spPr>
          <a:xfrm>
            <a:off x="758952" y="128016"/>
            <a:ext cx="493776" cy="493776"/>
          </a:xfrm>
          <a:prstGeom prst="line">
            <a:avLst/>
          </a:prstGeom>
          <a:ln w="158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45734" name="直接连接符 10" title=""/>
          <p:cNvCxnSpPr/>
          <p:nvPr>
            <p:custDataLst>
              <p:tags r:id="rId8"/>
            </p:custDataLst>
          </p:nvPr>
        </p:nvCxnSpPr>
        <p:spPr>
          <a:xfrm>
            <a:off x="578176" y="213163"/>
            <a:ext cx="493776" cy="493776"/>
          </a:xfrm>
          <a:prstGeom prst="line">
            <a:avLst/>
          </a:prstGeom>
          <a:ln w="158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45735" name="直接连接符 11" title=""/>
          <p:cNvCxnSpPr/>
          <p:nvPr>
            <p:custDataLst>
              <p:tags r:id="rId9"/>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45736" name="直接连接符 12" title=""/>
          <p:cNvCxnSpPr/>
          <p:nvPr>
            <p:custDataLst>
              <p:tags r:id="rId10"/>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4194312" name="表格 2" title=""/>
          <p:cNvGraphicFramePr>
            <a:graphicFrameLocks noGrp="1"/>
          </p:cNvGraphicFramePr>
          <p:nvPr>
            <p:custDataLst>
              <p:tags r:id="rId11"/>
            </p:custDataLst>
          </p:nvPr>
        </p:nvGraphicFramePr>
        <p:xfrm>
          <a:off x="1219248" y="1365907"/>
          <a:ext cx="9753600" cy="4128516"/>
        </p:xfrm>
        <a:graphic>
          <a:graphicData uri="http://schemas.openxmlformats.org/drawingml/2006/table">
            <a:tbl>
              <a:tblPr firstRow="1" bandRow="1">
                <a:tableStyleId>{5C22544A-7EE6-4342-B048-85BDC9FD1C3A}</a:tableStyleId>
              </a:tblPr>
              <a:tblGrid>
                <a:gridCol w="1602740"/>
                <a:gridCol w="1624330"/>
                <a:gridCol w="3384550"/>
                <a:gridCol w="3141980"/>
              </a:tblGrid>
              <a:tr h="632460">
                <a:tc>
                  <a:txBody>
                    <a:bodyPr vert="horz" wrap="square"/>
                    <a:lstStyle/>
                    <a:p>
                      <a:pPr indent="0" algn="ctr">
                        <a:lnSpc>
                          <a:spcPct val="120000"/>
                        </a:lnSpc>
                        <a:spcBef>
                          <a:spcPct val="0"/>
                        </a:spcBef>
                        <a:spcAft>
                          <a:spcPct val="0"/>
                        </a:spcAft>
                      </a:pPr>
                      <a:r>
                        <a:rPr lang="zh-CN" altLang="en-US" sz="2000" b="1" spc="130">
                          <a:solidFill>
                            <a:srgbClr val="FFFFFF"/>
                          </a:solidFill>
                          <a:latin typeface="微软雅黑"/>
                          <a:ea typeface="汉仪楷体简" panose="02010600000101010101" charset="-122"/>
                        </a:rPr>
                        <a:t>诗歌</a:t>
                      </a:r>
                    </a:p>
                  </a:txBody>
                  <a:tcPr marL="215900" marR="215900" marT="133350" marB="133350" anchor="ctr">
                    <a:lnL>
                      <a:noFill/>
                    </a:lnL>
                    <a:lnR w="19050">
                      <a:solidFill>
                        <a:srgbClr val="FFFFFF"/>
                      </a:solidFill>
                      <a:prstDash val="solid"/>
                    </a:lnR>
                    <a:lnT>
                      <a:noFill/>
                    </a:lnT>
                    <a:lnB>
                      <a:noFill/>
                    </a:lnB>
                    <a:solidFill>
                      <a:srgbClr val="404040"/>
                    </a:solidFill>
                  </a:tcPr>
                </a:tc>
                <a:tc>
                  <a:txBody>
                    <a:bodyPr vert="horz" wrap="square"/>
                    <a:lstStyle/>
                    <a:p>
                      <a:pPr indent="0" algn="ctr">
                        <a:lnSpc>
                          <a:spcPct val="120000"/>
                        </a:lnSpc>
                        <a:spcBef>
                          <a:spcPct val="0"/>
                        </a:spcBef>
                        <a:spcAft>
                          <a:spcPct val="0"/>
                        </a:spcAft>
                      </a:pPr>
                      <a:r>
                        <a:rPr lang="zh-CN" altLang="en-US" sz="2000" b="1" spc="130">
                          <a:solidFill>
                            <a:srgbClr val="FFFFFF"/>
                          </a:solidFill>
                          <a:latin typeface="微软雅黑"/>
                          <a:ea typeface="汉仪楷体简" panose="02010600000101010101" charset="-122"/>
                          <a:cs typeface="微软雅黑" panose="020b0503020204020204" charset="-122"/>
                        </a:rPr>
                        <a:t>“诗眼”</a:t>
                      </a:r>
                    </a:p>
                  </a:txBody>
                  <a:tcPr marL="215900" marR="215900" marT="133350" marB="133350" anchor="ctr">
                    <a:lnL w="19050">
                      <a:solidFill>
                        <a:srgbClr val="FFFFFF"/>
                      </a:solidFill>
                      <a:prstDash val="solid"/>
                    </a:lnL>
                    <a:lnR w="19050">
                      <a:solidFill>
                        <a:srgbClr val="FFFFFF"/>
                      </a:solidFill>
                      <a:prstDash val="solid"/>
                    </a:lnR>
                    <a:lnT>
                      <a:noFill/>
                    </a:lnT>
                    <a:lnB>
                      <a:noFill/>
                    </a:lnB>
                    <a:solidFill>
                      <a:srgbClr val="725CA2"/>
                    </a:solidFill>
                  </a:tcPr>
                </a:tc>
                <a:tc>
                  <a:txBody>
                    <a:bodyPr vert="horz" wrap="square"/>
                    <a:lstStyle/>
                    <a:p>
                      <a:pPr indent="0" algn="ctr">
                        <a:lnSpc>
                          <a:spcPct val="120000"/>
                        </a:lnSpc>
                        <a:spcBef>
                          <a:spcPct val="0"/>
                        </a:spcBef>
                        <a:spcAft>
                          <a:spcPct val="0"/>
                        </a:spcAft>
                      </a:pPr>
                      <a:r>
                        <a:rPr lang="zh-CN" altLang="en-US" sz="2000" b="1" spc="130">
                          <a:solidFill>
                            <a:srgbClr val="FFFFFF"/>
                          </a:solidFill>
                          <a:latin typeface="微软雅黑"/>
                          <a:ea typeface="汉仪楷体简" panose="02010600000101010101" charset="-122"/>
                        </a:rPr>
                        <a:t>原因</a:t>
                      </a:r>
                    </a:p>
                  </a:txBody>
                  <a:tcPr marL="215900" marR="215900" marT="133350" marB="133350" anchor="ctr">
                    <a:lnL w="19050">
                      <a:solidFill>
                        <a:srgbClr val="FFFFFF"/>
                      </a:solidFill>
                      <a:prstDash val="solid"/>
                    </a:lnL>
                    <a:lnR w="19050">
                      <a:solidFill>
                        <a:srgbClr val="FFFFFF"/>
                      </a:solidFill>
                      <a:prstDash val="solid"/>
                    </a:lnR>
                    <a:lnT>
                      <a:noFill/>
                    </a:lnT>
                    <a:lnB>
                      <a:noFill/>
                    </a:lnB>
                    <a:solidFill>
                      <a:srgbClr val="725CA2"/>
                    </a:solidFill>
                  </a:tcPr>
                </a:tc>
                <a:tc>
                  <a:txBody>
                    <a:bodyPr vert="horz" wrap="square"/>
                    <a:lstStyle/>
                    <a:p>
                      <a:pPr indent="0" algn="ctr">
                        <a:lnSpc>
                          <a:spcPct val="120000"/>
                        </a:lnSpc>
                        <a:spcBef>
                          <a:spcPct val="0"/>
                        </a:spcBef>
                        <a:spcAft>
                          <a:spcPct val="0"/>
                        </a:spcAft>
                      </a:pPr>
                      <a:r>
                        <a:rPr lang="zh-CN" altLang="en-US" sz="2000" b="1" spc="130">
                          <a:solidFill>
                            <a:srgbClr val="FFFFFF"/>
                          </a:solidFill>
                          <a:latin typeface="微软雅黑"/>
                          <a:ea typeface="汉仪楷体简" panose="02010600000101010101" charset="-122"/>
                        </a:rPr>
                        <a:t>情感</a:t>
                      </a:r>
                    </a:p>
                  </a:txBody>
                  <a:tcPr marL="215900" marR="215900" marT="133350" marB="133350" anchor="ctr">
                    <a:lnL w="19050">
                      <a:solidFill>
                        <a:srgbClr val="FFFFFF"/>
                      </a:solidFill>
                      <a:prstDash val="solid"/>
                    </a:lnL>
                    <a:lnR>
                      <a:noFill/>
                    </a:lnR>
                    <a:lnT>
                      <a:noFill/>
                    </a:lnT>
                    <a:lnB>
                      <a:noFill/>
                    </a:lnB>
                    <a:solidFill>
                      <a:srgbClr val="725CA2"/>
                    </a:solidFill>
                  </a:tcPr>
                </a:tc>
              </a:tr>
              <a:tr h="1582420">
                <a:tc>
                  <a:txBody>
                    <a:bodyPr vert="horz" wrap="square"/>
                    <a:lstStyle/>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杜甫</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en-US" altLang="zh-CN" sz="1800" b="1" spc="130">
                          <a:solidFill>
                            <a:srgbClr val="404040"/>
                          </a:solidFill>
                          <a:latin typeface="微软雅黑"/>
                          <a:ea typeface="汉仪楷体简" panose="02010600000101010101" charset="-122"/>
                        </a:rPr>
                        <a:t>《</a:t>
                      </a:r>
                      <a:r>
                        <a:rPr lang="zh-CN" altLang="en-US" sz="1800" b="1" spc="130">
                          <a:solidFill>
                            <a:srgbClr val="404040"/>
                          </a:solidFill>
                          <a:latin typeface="微软雅黑"/>
                          <a:ea typeface="汉仪楷体简" panose="02010600000101010101" charset="-122"/>
                        </a:rPr>
                        <a:t>蜀相</a:t>
                      </a:r>
                      <a:r>
                        <a:rPr lang="en-US" altLang="zh-CN" sz="1800" b="1" spc="130">
                          <a:solidFill>
                            <a:srgbClr val="404040"/>
                          </a:solidFill>
                          <a:latin typeface="微软雅黑"/>
                          <a:ea typeface="汉仪楷体简" panose="02010600000101010101" charset="-122"/>
                        </a:rPr>
                        <a:t>》</a:t>
                      </a:r>
                    </a:p>
                  </a:txBody>
                  <a:tcPr marL="215900" marR="215900" marT="133350" marB="133350" anchor="ctr">
                    <a:lnL>
                      <a:noFill/>
                    </a:lnL>
                    <a:lnR w="19050">
                      <a:solidFill>
                        <a:srgbClr val="FFFFFF"/>
                      </a:solidFill>
                      <a:prstDash val="solid"/>
                    </a:lnR>
                    <a:lnT>
                      <a:noFill/>
                    </a:lnT>
                    <a:lnB>
                      <a:noFill/>
                    </a:lnB>
                    <a:solidFill>
                      <a:srgbClr val="FFFFFF"/>
                    </a:solidFill>
                  </a:tcPr>
                </a:tc>
                <a:tc>
                  <a:txBody>
                    <a:bodyPr vert="horz" wrap="square"/>
                    <a:lstStyle/>
                    <a:p>
                      <a:pPr indent="0" algn="ctr">
                        <a:lnSpc>
                          <a:spcPct val="120000"/>
                        </a:lnSpc>
                        <a:spcBef>
                          <a:spcPct val="0"/>
                        </a:spcBef>
                        <a:spcAft>
                          <a:spcPct val="0"/>
                        </a:spcAft>
                      </a:pPr>
                      <a:r>
                        <a:rPr lang="zh-CN" altLang="en-US" sz="1800" b="1" spc="130">
                          <a:solidFill>
                            <a:srgbClr val="404040"/>
                          </a:solidFill>
                          <a:latin typeface="微软雅黑"/>
                          <a:ea typeface="汉仪楷体简" panose="02010600000101010101" charset="-122"/>
                          <a:cs typeface="微软雅黑" panose="020b0503020204020204" charset="-122"/>
                        </a:rPr>
                        <a:t>“泪”</a:t>
                      </a:r>
                    </a:p>
                  </a:txBody>
                  <a:tcPr marL="215900" marR="215900" marT="133350" marB="133350" anchor="ctr">
                    <a:lnL w="19050">
                      <a:solidFill>
                        <a:srgbClr val="FFFFFF"/>
                      </a:solidFill>
                      <a:prstDash val="solid"/>
                    </a:lnL>
                    <a:lnR w="19050">
                      <a:solidFill>
                        <a:srgbClr val="FFFFFF"/>
                      </a:solidFill>
                      <a:prstDash val="solid"/>
                    </a:lnR>
                    <a:lnT>
                      <a:noFill/>
                    </a:lnT>
                    <a:lnB>
                      <a:noFill/>
                    </a:lnB>
                    <a:solidFill>
                      <a:srgbClr val="FFFFFF"/>
                    </a:solidFill>
                  </a:tcPr>
                </a:tc>
                <a:tc>
                  <a:txBody>
                    <a:bodyPr vert="horz" wrap="square"/>
                    <a:lstStyle/>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因古迹无人问津而流泪</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因诸葛未竟之业而流泪</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因自己漂泊孤苦、壮志未酬而流泪</a:t>
                      </a:r>
                    </a:p>
                  </a:txBody>
                  <a:tcPr marL="215900" marR="215900" marT="133350" marB="133350" anchor="ctr">
                    <a:lnL w="19050">
                      <a:solidFill>
                        <a:srgbClr val="FFFFFF"/>
                      </a:solidFill>
                      <a:prstDash val="solid"/>
                    </a:lnL>
                    <a:lnR w="19050">
                      <a:solidFill>
                        <a:srgbClr val="FFFFFF"/>
                      </a:solidFill>
                      <a:prstDash val="solid"/>
                    </a:lnR>
                    <a:lnT>
                      <a:noFill/>
                    </a:lnT>
                    <a:lnB>
                      <a:noFill/>
                    </a:lnB>
                    <a:solidFill>
                      <a:srgbClr val="FFFFFF"/>
                    </a:solidFill>
                  </a:tcPr>
                </a:tc>
                <a:tc>
                  <a:txBody>
                    <a:bodyPr vert="horz" wrap="square"/>
                    <a:lstStyle/>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历史英雄的缅怀与仰慕</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建功立业的赞美与敬佩</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事业未竟的惋惜和同情</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壮志难酬的悲痛与无奈</a:t>
                      </a:r>
                    </a:p>
                  </a:txBody>
                  <a:tcPr marL="215900" marR="215900" marT="133350" marB="133350" anchor="ctr">
                    <a:lnL w="19050">
                      <a:solidFill>
                        <a:srgbClr val="FFFFFF"/>
                      </a:solidFill>
                      <a:prstDash val="solid"/>
                    </a:lnL>
                    <a:lnR>
                      <a:noFill/>
                    </a:lnR>
                    <a:lnT>
                      <a:noFill/>
                    </a:lnT>
                    <a:lnB>
                      <a:noFill/>
                    </a:lnB>
                    <a:lnTlToBr w="12700" cmpd="sng">
                      <a:noFill/>
                      <a:prstDash val="solid"/>
                    </a:lnTlToBr>
                    <a:lnBlToTr w="12700" cmpd="sng">
                      <a:noFill/>
                      <a:prstDash val="solid"/>
                    </a:lnBlToTr>
                    <a:solidFill>
                      <a:srgbClr val="FFFFFF"/>
                    </a:solidFill>
                  </a:tcPr>
                </a:tc>
              </a:tr>
              <a:tr h="1911350">
                <a:tc>
                  <a:txBody>
                    <a:bodyPr vert="horz" wrap="square"/>
                    <a:lstStyle/>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陆游</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en-US" altLang="zh-CN" sz="1800" b="1" spc="130">
                          <a:solidFill>
                            <a:srgbClr val="404040"/>
                          </a:solidFill>
                          <a:latin typeface="微软雅黑"/>
                          <a:ea typeface="汉仪楷体简" panose="02010600000101010101" charset="-122"/>
                        </a:rPr>
                        <a:t>《</a:t>
                      </a:r>
                      <a:r>
                        <a:rPr lang="zh-CN" altLang="en-US" sz="1800" b="1" spc="130">
                          <a:solidFill>
                            <a:srgbClr val="404040"/>
                          </a:solidFill>
                          <a:latin typeface="微软雅黑"/>
                          <a:ea typeface="汉仪楷体简" panose="02010600000101010101" charset="-122"/>
                        </a:rPr>
                        <a:t>书愤</a:t>
                      </a:r>
                      <a:r>
                        <a:rPr lang="en-US" altLang="zh-CN" sz="1800" b="1" spc="130">
                          <a:solidFill>
                            <a:srgbClr val="404040"/>
                          </a:solidFill>
                          <a:latin typeface="微软雅黑"/>
                          <a:ea typeface="汉仪楷体简" panose="02010600000101010101" charset="-122"/>
                        </a:rPr>
                        <a:t>》</a:t>
                      </a:r>
                    </a:p>
                  </a:txBody>
                  <a:tcPr marL="215900" marR="215900" marT="133350" marB="133350" anchor="ctr">
                    <a:lnL>
                      <a:noFill/>
                    </a:lnL>
                    <a:lnR w="19050">
                      <a:solidFill>
                        <a:srgbClr val="FFFFFF"/>
                      </a:solidFill>
                      <a:prstDash val="solid"/>
                    </a:lnR>
                    <a:lnT>
                      <a:noFill/>
                    </a:lnT>
                    <a:lnB w="19050">
                      <a:solidFill>
                        <a:srgbClr val="725CA2"/>
                      </a:solidFill>
                      <a:prstDash val="solid"/>
                    </a:lnB>
                    <a:solidFill>
                      <a:srgbClr val="F2F2F2"/>
                    </a:solidFill>
                  </a:tcPr>
                </a:tc>
                <a:tc>
                  <a:txBody>
                    <a:bodyPr vert="horz" wrap="square"/>
                    <a:lstStyle/>
                    <a:p>
                      <a:pPr indent="0" algn="ctr">
                        <a:lnSpc>
                          <a:spcPct val="120000"/>
                        </a:lnSpc>
                        <a:spcBef>
                          <a:spcPct val="0"/>
                        </a:spcBef>
                        <a:spcAft>
                          <a:spcPct val="0"/>
                        </a:spcAft>
                      </a:pPr>
                      <a:r>
                        <a:rPr lang="zh-CN" altLang="en-US" sz="1800" b="1" spc="130">
                          <a:solidFill>
                            <a:srgbClr val="404040"/>
                          </a:solidFill>
                          <a:latin typeface="微软雅黑"/>
                          <a:ea typeface="汉仪楷体简" panose="02010600000101010101" charset="-122"/>
                          <a:cs typeface="微软雅黑" panose="020b0503020204020204" charset="-122"/>
                        </a:rPr>
                        <a:t>“愤”</a:t>
                      </a:r>
                    </a:p>
                  </a:txBody>
                  <a:tcPr marL="215900" marR="215900" marT="133350" marB="133350" anchor="ctr">
                    <a:lnL w="19050">
                      <a:solidFill>
                        <a:srgbClr val="FFFFFF"/>
                      </a:solidFill>
                      <a:prstDash val="solid"/>
                    </a:lnL>
                    <a:lnR w="19050">
                      <a:solidFill>
                        <a:srgbClr val="FFFFFF"/>
                      </a:solidFill>
                      <a:prstDash val="solid"/>
                    </a:lnR>
                    <a:lnT>
                      <a:noFill/>
                    </a:lnT>
                    <a:lnB w="19050">
                      <a:solidFill>
                        <a:srgbClr val="725CA2"/>
                      </a:solidFill>
                      <a:prstDash val="solid"/>
                    </a:lnB>
                    <a:solidFill>
                      <a:srgbClr val="F2F2F2"/>
                    </a:solidFill>
                  </a:tcPr>
                </a:tc>
                <a:tc>
                  <a:txBody>
                    <a:bodyPr vert="horz" wrap="square"/>
                    <a:lstStyle/>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cs typeface="微软雅黑" panose="020b0503020204020204" charset="-122"/>
                        </a:rPr>
                        <a:t>“世事艰”</a:t>
                      </a:r>
                      <a:endParaRPr lang="en-US" altLang="zh-CN" sz="1800" b="1" spc="130">
                        <a:solidFill>
                          <a:srgbClr val="404040"/>
                        </a:solidFill>
                        <a:latin typeface="微软雅黑"/>
                        <a:ea typeface="汉仪楷体简" panose="02010600000101010101" charset="-122"/>
                        <a:cs typeface="微软雅黑" panose="020b0503020204020204"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cs typeface="微软雅黑" panose="020b0503020204020204" charset="-122"/>
                        </a:rPr>
                        <a:t>“空自许”</a:t>
                      </a:r>
                      <a:endParaRPr lang="en-US" altLang="zh-CN" sz="1800" b="1" spc="130">
                        <a:solidFill>
                          <a:srgbClr val="404040"/>
                        </a:solidFill>
                        <a:latin typeface="微软雅黑"/>
                        <a:ea typeface="汉仪楷体简" panose="02010600000101010101" charset="-122"/>
                        <a:cs typeface="微软雅黑" panose="020b0503020204020204"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cs typeface="微软雅黑" panose="020b0503020204020204" charset="-122"/>
                        </a:rPr>
                        <a:t>“鬓先斑”</a:t>
                      </a:r>
                      <a:endParaRPr lang="en-US" altLang="zh-CN" sz="1800" b="1" spc="130">
                        <a:solidFill>
                          <a:srgbClr val="404040"/>
                        </a:solidFill>
                        <a:latin typeface="微软雅黑"/>
                        <a:ea typeface="汉仪楷体简" panose="02010600000101010101" charset="-122"/>
                        <a:cs typeface="微软雅黑" panose="020b0503020204020204" charset="-122"/>
                      </a:endParaRPr>
                    </a:p>
                    <a:p>
                      <a:pPr marR="0" indent="0" algn="l" defTabSz="914400" rtl="0" eaLnBrk="1" fontAlgn="auto" latinLnBrk="0" hangingPunct="1">
                        <a:lnSpc>
                          <a:spcPct val="120000"/>
                        </a:lnSpc>
                        <a:spcBef>
                          <a:spcPct val="0"/>
                        </a:spcBef>
                        <a:spcAft>
                          <a:spcPct val="0"/>
                        </a:spcAft>
                        <a:buClrTx/>
                        <a:buSzTx/>
                        <a:buFontTx/>
                        <a:buNone/>
                      </a:pPr>
                      <a:r>
                        <a:rPr lang="zh-CN" altLang="en-US" sz="1800" b="1" spc="130">
                          <a:solidFill>
                            <a:srgbClr val="404040"/>
                          </a:solidFill>
                          <a:latin typeface="微软雅黑"/>
                          <a:ea typeface="汉仪楷体简" panose="02010600000101010101" charset="-122"/>
                          <a:cs typeface="微软雅黑" panose="020b0503020204020204" charset="-122"/>
                        </a:rPr>
                        <a:t>“谁堪伯仲间”</a:t>
                      </a:r>
                    </a:p>
                  </a:txBody>
                  <a:tcPr marL="215900" marR="215900" marT="133350" marB="133350" anchor="ctr">
                    <a:lnL w="19050">
                      <a:solidFill>
                        <a:srgbClr val="FFFFFF"/>
                      </a:solidFill>
                      <a:prstDash val="solid"/>
                    </a:lnL>
                    <a:lnR w="19050">
                      <a:solidFill>
                        <a:srgbClr val="FFFFFF"/>
                      </a:solidFill>
                      <a:prstDash val="solid"/>
                    </a:lnR>
                    <a:lnT>
                      <a:noFill/>
                    </a:lnT>
                    <a:lnB w="19050">
                      <a:solidFill>
                        <a:srgbClr val="725CA2"/>
                      </a:solidFill>
                      <a:prstDash val="solid"/>
                    </a:lnB>
                    <a:solidFill>
                      <a:srgbClr val="F2F2F2"/>
                    </a:solidFill>
                  </a:tcPr>
                </a:tc>
                <a:tc>
                  <a:txBody>
                    <a:bodyPr vert="horz" wrap="square"/>
                    <a:lstStyle/>
                    <a:p>
                      <a:pPr marR="0" indent="0" algn="l" defTabSz="914400" rtl="0" eaLnBrk="1" fontAlgn="auto" latinLnBrk="0" hangingPunct="1">
                        <a:lnSpc>
                          <a:spcPct val="120000"/>
                        </a:lnSpc>
                        <a:spcBef>
                          <a:spcPct val="0"/>
                        </a:spcBef>
                        <a:spcAft>
                          <a:spcPct val="0"/>
                        </a:spcAft>
                        <a:buClrTx/>
                        <a:buSzTx/>
                        <a:buFontTx/>
                        <a:buNone/>
                      </a:pPr>
                      <a:r>
                        <a:rPr lang="zh-CN" altLang="en-US" sz="1800" b="1" spc="130">
                          <a:solidFill>
                            <a:srgbClr val="404040"/>
                          </a:solidFill>
                          <a:latin typeface="微软雅黑"/>
                          <a:ea typeface="汉仪楷体简" panose="02010600000101010101" charset="-122"/>
                        </a:rPr>
                        <a:t>建功立业之愿</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恢复中原之志</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请缨无路之悲</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人生易老之愁</a:t>
                      </a:r>
                      <a:endParaRPr lang="en-US" altLang="zh-CN" sz="1800" b="1" spc="130">
                        <a:solidFill>
                          <a:srgbClr val="404040"/>
                        </a:solidFill>
                        <a:latin typeface="微软雅黑"/>
                        <a:ea typeface="汉仪楷体简" panose="02010600000101010101" charset="-122"/>
                      </a:endParaRPr>
                    </a:p>
                    <a:p>
                      <a:pPr indent="0" algn="l">
                        <a:lnSpc>
                          <a:spcPct val="120000"/>
                        </a:lnSpc>
                        <a:spcBef>
                          <a:spcPct val="0"/>
                        </a:spcBef>
                        <a:spcAft>
                          <a:spcPct val="0"/>
                        </a:spcAft>
                      </a:pPr>
                      <a:r>
                        <a:rPr lang="zh-CN" altLang="en-US" sz="1800" b="1" spc="130">
                          <a:solidFill>
                            <a:srgbClr val="404040"/>
                          </a:solidFill>
                          <a:latin typeface="微软雅黑"/>
                          <a:ea typeface="汉仪楷体简" panose="02010600000101010101" charset="-122"/>
                        </a:rPr>
                        <a:t>朝廷昏庸之愤</a:t>
                      </a:r>
                    </a:p>
                  </a:txBody>
                  <a:tcPr marL="215900" marR="215900" marT="133350" marB="133350" anchor="ctr">
                    <a:lnL w="19050">
                      <a:solidFill>
                        <a:srgbClr val="FFFFFF"/>
                      </a:solidFill>
                      <a:prstDash val="solid"/>
                    </a:lnL>
                    <a:lnR>
                      <a:noFill/>
                    </a:lnR>
                    <a:lnT>
                      <a:noFill/>
                    </a:lnT>
                    <a:lnB w="19050">
                      <a:solidFill>
                        <a:srgbClr val="725CA2"/>
                      </a:solidFill>
                      <a:prstDash val="solid"/>
                    </a:lnB>
                    <a:solidFill>
                      <a:srgbClr val="F2F2F2"/>
                    </a:solidFill>
                  </a:tcPr>
                </a:tc>
              </a:tr>
            </a:tbl>
          </a:graphicData>
        </a:graphic>
      </p:graphicFrame>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194312"/>
                                        </p:tgtEl>
                                        <p:attrNameLst>
                                          <p:attrName>style.visibility</p:attrName>
                                        </p:attrNameLst>
                                      </p:cBhvr>
                                      <p:to>
                                        <p:strVal val="visible"/>
                                      </p:to>
                                    </p:set>
                                    <p:anim calcmode="lin" valueType="num">
                                      <p:cBhvr additive="base">
                                        <p:cTn id="7" dur="500"/>
                                        <p:tgtEl>
                                          <p:spTgt spid="4194312"/>
                                        </p:tgtEl>
                                        <p:attrNameLst>
                                          <p:attrName>ppt_y</p:attrName>
                                        </p:attrNameLst>
                                      </p:cBhvr>
                                      <p:tavLst>
                                        <p:tav tm="0">
                                          <p:val>
                                            <p:strVal val="#ppt_y+#ppt_h*1.125000"/>
                                          </p:val>
                                        </p:tav>
                                        <p:tav tm="100000">
                                          <p:val>
                                            <p:strVal val="#ppt_y"/>
                                          </p:val>
                                        </p:tav>
                                      </p:tavLst>
                                    </p:anim>
                                    <p:animEffect transition="in" filter="wipe(up)">
                                      <p:cBhvr>
                                        <p:cTn id="8" dur="500"/>
                                        <p:tgtEl>
                                          <p:spTgt spid="4194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2"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8194" name="TextBox 4" title=""/>
          <p:cNvSpPr txBox="1"/>
          <p:nvPr>
            <p:custDataLst>
              <p:tags r:id="rId6"/>
            </p:custDataLst>
          </p:nvPr>
        </p:nvSpPr>
        <p:spPr>
          <a:xfrm>
            <a:off x="1939608" y="773748"/>
            <a:ext cx="3929062" cy="583565"/>
          </a:xfrm>
          <a:prstGeom prst="rect">
            <a:avLst/>
          </a:prstGeom>
          <a:noFill/>
          <a:ln w="9525">
            <a:noFill/>
          </a:ln>
        </p:spPr>
        <p:txBody>
          <a:bodyPr anchor="t" anchorCtr="0">
            <a:spAutoFit/>
          </a:bodyPr>
          <a:lstStyle/>
          <a:p>
            <a:r>
              <a:rPr lang="zh-CN" altLang="en-US" sz="3200" b="1">
                <a:solidFill>
                  <a:schemeClr val="dk1"/>
                </a:solidFill>
                <a:latin typeface="微软雅黑"/>
                <a:ea typeface="汉仪楷体简" panose="02010600000101010101" charset="-122"/>
              </a:rPr>
              <a:t>再读诗歌，思考</a:t>
            </a:r>
            <a:r>
              <a:rPr lang="zh-CN" altLang="en-US" sz="3200">
                <a:solidFill>
                  <a:schemeClr val="dk1"/>
                </a:solidFill>
                <a:latin typeface="微软雅黑"/>
                <a:ea typeface="汉仪楷体简" panose="02010600000101010101" charset="-122"/>
              </a:rPr>
              <a:t>：</a:t>
            </a:r>
          </a:p>
        </p:txBody>
      </p:sp>
      <p:sp>
        <p:nvSpPr>
          <p:cNvPr id="6" name="TextBox 5" title=""/>
          <p:cNvSpPr txBox="1"/>
          <p:nvPr>
            <p:custDataLst>
              <p:tags r:id="rId7"/>
            </p:custDataLst>
          </p:nvPr>
        </p:nvSpPr>
        <p:spPr>
          <a:xfrm>
            <a:off x="2059940" y="1688465"/>
            <a:ext cx="6286500" cy="583565"/>
          </a:xfrm>
          <a:prstGeom prst="rect">
            <a:avLst/>
          </a:prstGeom>
          <a:noFill/>
          <a:ln w="9525">
            <a:noFill/>
          </a:ln>
        </p:spPr>
        <p:txBody>
          <a:bodyPr anchor="t" anchorCtr="0">
            <a:spAutoFit/>
          </a:bodyPr>
          <a:lstStyle/>
          <a:p>
            <a:r>
              <a:rPr lang="zh-CN" altLang="en-US" sz="3200" b="1">
                <a:solidFill>
                  <a:schemeClr val="dk1"/>
                </a:solidFill>
                <a:latin typeface="微软雅黑"/>
                <a:ea typeface="汉仪楷体简" panose="02010600000101010101" charset="-122"/>
              </a:rPr>
              <a:t>这两首诗歌的相同点有哪些？</a:t>
            </a:r>
          </a:p>
        </p:txBody>
      </p:sp>
      <p:sp>
        <p:nvSpPr>
          <p:cNvPr id="8" name="TextBox 7" title=""/>
          <p:cNvSpPr txBox="1"/>
          <p:nvPr>
            <p:custDataLst>
              <p:tags r:id="rId8"/>
            </p:custDataLst>
          </p:nvPr>
        </p:nvSpPr>
        <p:spPr>
          <a:xfrm>
            <a:off x="1939925" y="2603500"/>
            <a:ext cx="9970135" cy="2861310"/>
          </a:xfrm>
          <a:prstGeom prst="rect">
            <a:avLst/>
          </a:prstGeom>
          <a:noFill/>
          <a:ln w="9525">
            <a:noFill/>
          </a:ln>
        </p:spPr>
        <p:txBody>
          <a:bodyPr wrap="square" anchor="t" anchorCtr="0">
            <a:spAutoFit/>
          </a:bodyPr>
          <a:lstStyle/>
          <a:p>
            <a:r>
              <a:rPr lang="zh-CN" altLang="en-US" sz="3600">
                <a:solidFill>
                  <a:schemeClr val="dk1"/>
                </a:solidFill>
                <a:latin typeface="微软雅黑"/>
                <a:ea typeface="汉仪楷体简" panose="02010600000101010101" charset="-122"/>
              </a:rPr>
              <a:t>①</a:t>
            </a:r>
            <a:r>
              <a:rPr lang="zh-CN" altLang="en-US" sz="3600">
                <a:solidFill>
                  <a:schemeClr val="dk1"/>
                </a:solidFill>
                <a:latin typeface="微软雅黑"/>
                <a:ea typeface="汉仪楷体简" panose="02010600000101010101" charset="-122"/>
                <a:sym typeface="+mn-ea"/>
              </a:rPr>
              <a:t>作者生平：晚年之作，胸怀大志，不得重用</a:t>
            </a:r>
            <a:endParaRPr lang="en-US" altLang="zh-CN" sz="3600">
              <a:solidFill>
                <a:schemeClr val="dk1"/>
              </a:solidFill>
              <a:latin typeface="微软雅黑"/>
              <a:ea typeface="汉仪楷体简" panose="02010600000101010101" charset="-122"/>
            </a:endParaRPr>
          </a:p>
          <a:p>
            <a:r>
              <a:rPr lang="zh-CN" altLang="en-US" sz="3600">
                <a:solidFill>
                  <a:schemeClr val="dk1"/>
                </a:solidFill>
                <a:latin typeface="微软雅黑"/>
                <a:ea typeface="汉仪楷体简" panose="02010600000101010101" charset="-122"/>
              </a:rPr>
              <a:t>②</a:t>
            </a:r>
            <a:r>
              <a:rPr lang="zh-CN" altLang="en-US" sz="3600">
                <a:solidFill>
                  <a:schemeClr val="dk1"/>
                </a:solidFill>
                <a:latin typeface="微软雅黑"/>
                <a:ea typeface="汉仪楷体简" panose="02010600000101010101" charset="-122"/>
                <a:sym typeface="+mn-ea"/>
              </a:rPr>
              <a:t>社会背景：离乱时代</a:t>
            </a:r>
            <a:endParaRPr lang="en-US" altLang="zh-CN" sz="3600">
              <a:solidFill>
                <a:schemeClr val="dk1"/>
              </a:solidFill>
              <a:latin typeface="微软雅黑"/>
              <a:ea typeface="汉仪楷体简" panose="02010600000101010101" charset="-122"/>
            </a:endParaRPr>
          </a:p>
          <a:p>
            <a:r>
              <a:rPr lang="zh-CN" altLang="en-US" sz="3600">
                <a:solidFill>
                  <a:schemeClr val="dk1"/>
                </a:solidFill>
                <a:latin typeface="微软雅黑"/>
                <a:ea typeface="汉仪楷体简" panose="02010600000101010101" charset="-122"/>
              </a:rPr>
              <a:t>③诗中形象：诸葛亮</a:t>
            </a:r>
            <a:endParaRPr lang="en-US" altLang="zh-CN" sz="3600">
              <a:solidFill>
                <a:schemeClr val="dk1"/>
              </a:solidFill>
              <a:latin typeface="微软雅黑"/>
              <a:ea typeface="汉仪楷体简" panose="02010600000101010101" charset="-122"/>
            </a:endParaRPr>
          </a:p>
          <a:p>
            <a:r>
              <a:rPr lang="zh-CN" altLang="en-US" sz="3600">
                <a:solidFill>
                  <a:schemeClr val="dk1"/>
                </a:solidFill>
                <a:latin typeface="微软雅黑"/>
                <a:ea typeface="汉仪楷体简" panose="02010600000101010101" charset="-122"/>
              </a:rPr>
              <a:t>④思想情感：忧国忧民</a:t>
            </a:r>
            <a:endParaRPr lang="en-US" altLang="zh-CN" sz="3600">
              <a:solidFill>
                <a:schemeClr val="dk1"/>
              </a:solidFill>
              <a:latin typeface="微软雅黑"/>
              <a:ea typeface="汉仪楷体简" panose="02010600000101010101" charset="-122"/>
            </a:endParaRPr>
          </a:p>
          <a:p>
            <a:endParaRPr lang="en-US" altLang="zh-CN" sz="3600">
              <a:solidFill>
                <a:schemeClr val="dk1"/>
              </a:solidFill>
              <a:latin typeface="微软雅黑"/>
              <a:ea typeface="汉仪楷体简" panose="02010600000101010101"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 calcmode="lin" valueType="num">
                                      <p:cBhvr additive="base">
                                        <p:cTn id="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cxnSp>
        <p:nvCxnSpPr>
          <p:cNvPr id="3145728" name="直接连接符 24" title=""/>
          <p:cNvCxnSpPr/>
          <p:nvPr>
            <p:custDataLst>
              <p:tags r:id="rId6"/>
            </p:custDataLst>
          </p:nvPr>
        </p:nvCxnSpPr>
        <p:spPr>
          <a:xfrm flipH="1">
            <a:off x="6096000" y="0"/>
            <a:ext cx="0" cy="6858000"/>
          </a:xfrm>
          <a:prstGeom prst="line">
            <a:avLst/>
          </a:prstGeom>
          <a:ln w="3175">
            <a:solidFill>
              <a:schemeClr val="lt2">
                <a:lumMod val="75000"/>
                <a:alpha val="31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48612" name="Title 6" title=""/>
          <p:cNvSpPr txBox="1"/>
          <p:nvPr>
            <p:custDataLst>
              <p:tags r:id="rId7"/>
            </p:custDataLst>
          </p:nvPr>
        </p:nvSpPr>
        <p:spPr>
          <a:xfrm>
            <a:off x="848360" y="2221865"/>
            <a:ext cx="5349240" cy="319532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4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            </a:t>
            </a:r>
            <a:r>
              <a:rPr altLang="zh-CN" sz="28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  </a:t>
            </a:r>
            <a:r>
              <a:rPr lang="zh-CN" altLang="en-US" sz="28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杜甫 </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丞相祠堂何处寻，锦官城外柏森森。</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映阶碧草自春色，隔叶黄鹂空好音。</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三顾频烦天下计，两朝开济老臣心。</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rPr>
              <a:t>出师未捷身先死，长使英雄泪满襟。</a:t>
            </a:r>
          </a:p>
        </p:txBody>
      </p:sp>
      <p:sp>
        <p:nvSpPr>
          <p:cNvPr id="1048613" name="Title 6" title=""/>
          <p:cNvSpPr txBox="1"/>
          <p:nvPr>
            <p:custDataLst>
              <p:tags r:id="rId8"/>
            </p:custDataLst>
          </p:nvPr>
        </p:nvSpPr>
        <p:spPr>
          <a:xfrm>
            <a:off x="1985333" y="1279392"/>
            <a:ext cx="4110344" cy="749812"/>
          </a:xfrm>
          <a:prstGeom prst="rect">
            <a:avLst/>
          </a:prstGeom>
          <a:noFill/>
          <a:ln w="3175">
            <a:noFill/>
            <a:prstDash val="dash"/>
          </a:ln>
        </p:spPr>
        <p:txBody>
          <a:bodyPr wrap="square" lIns="90000" tIns="46800" rIns="90000" bIns="468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ct val="0"/>
              </a:spcBef>
              <a:spcAft>
                <a:spcPct val="0"/>
              </a:spcAft>
              <a:buSzTx/>
            </a:pPr>
            <a:r>
              <a:rPr lang="zh-CN" altLang="en-US" sz="3700" b="1" spc="150">
                <a:ln w="3175">
                  <a:noFill/>
                  <a:prstDash val="dash"/>
                </a:ln>
                <a:solidFill>
                  <a:schemeClr val="dk1"/>
                </a:solidFill>
                <a:latin typeface="微软雅黑"/>
                <a:ea typeface="汉仪楷体简" panose="02010600000101010101" charset="-122"/>
                <a:cs typeface="微软雅黑" panose="020b0503020204020204" charset="-122"/>
              </a:rPr>
              <a:t>蜀相</a:t>
            </a:r>
          </a:p>
        </p:txBody>
      </p:sp>
      <p:sp>
        <p:nvSpPr>
          <p:cNvPr id="1048614" name="Title 6" title=""/>
          <p:cNvSpPr txBox="1"/>
          <p:nvPr>
            <p:custDataLst>
              <p:tags r:id="rId9"/>
            </p:custDataLst>
          </p:nvPr>
        </p:nvSpPr>
        <p:spPr>
          <a:xfrm>
            <a:off x="6541770" y="2029460"/>
            <a:ext cx="5155565" cy="319532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ct val="0"/>
              </a:spcBef>
              <a:spcAft>
                <a:spcPts val="800"/>
              </a:spcAft>
              <a:buSzTx/>
              <a:buNone/>
            </a:pPr>
            <a:r>
              <a:rPr lang="zh-CN" altLang="en-US" sz="2800" spc="9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陆游</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早岁那知世事艰，中原北望气如山。</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楼船夜雪瓜洲渡，铁马秋风大散关。</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塞上长城空自许，镜中衰鬓已先斑。</a:t>
            </a:r>
          </a:p>
          <a:p>
            <a:pPr marL="0" lvl="1" indent="0" algn="l" fontAlgn="ctr">
              <a:lnSpc>
                <a:spcPct val="120000"/>
              </a:lnSpc>
              <a:spcBef>
                <a:spcPct val="0"/>
              </a:spcBef>
              <a:spcAft>
                <a:spcPts val="800"/>
              </a:spcAft>
              <a:buSzTx/>
              <a:buNone/>
            </a:pPr>
            <a:r>
              <a:rPr lang="zh-CN" altLang="en-US" sz="2400" spc="70">
                <a:ln w="3175">
                  <a:noFill/>
                  <a:prstDash val="dash"/>
                </a:ln>
                <a:solidFill>
                  <a:schemeClr val="dk1">
                    <a:lumMod val="85000"/>
                    <a:lumOff val="15000"/>
                  </a:schemeClr>
                </a:solidFill>
                <a:latin typeface="微软雅黑"/>
                <a:ea typeface="汉仪楷体简" panose="02010600000101010101" charset="-122"/>
                <a:cs typeface="微软雅黑" panose="020b0503020204020204" charset="-122"/>
                <a:sym typeface="+mn-ea"/>
              </a:rPr>
              <a:t>出师一表真名世，千载谁堪伯仲间！</a:t>
            </a:r>
          </a:p>
        </p:txBody>
      </p:sp>
      <p:sp>
        <p:nvSpPr>
          <p:cNvPr id="1048615" name="Title 6" title=""/>
          <p:cNvSpPr txBox="1"/>
          <p:nvPr>
            <p:custDataLst>
              <p:tags r:id="rId10"/>
            </p:custDataLst>
          </p:nvPr>
        </p:nvSpPr>
        <p:spPr>
          <a:xfrm>
            <a:off x="7587303" y="1215607"/>
            <a:ext cx="4110344" cy="749812"/>
          </a:xfrm>
          <a:prstGeom prst="rect">
            <a:avLst/>
          </a:prstGeom>
          <a:noFill/>
          <a:ln w="3175">
            <a:noFill/>
            <a:prstDash val="dash"/>
          </a:ln>
        </p:spPr>
        <p:txBody>
          <a:bodyPr wrap="square" lIns="90000" tIns="46800" rIns="90000" bIns="468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ct val="0"/>
              </a:spcBef>
              <a:spcAft>
                <a:spcPct val="0"/>
              </a:spcAft>
              <a:buSzTx/>
            </a:pPr>
            <a:r>
              <a:rPr lang="en-US" altLang="zh-CN" sz="3700" b="1" spc="150">
                <a:ln w="3175">
                  <a:noFill/>
                  <a:prstDash val="dash"/>
                </a:ln>
                <a:solidFill>
                  <a:schemeClr val="dk1"/>
                </a:solidFill>
                <a:latin typeface="微软雅黑"/>
                <a:ea typeface="汉仪楷体简" panose="02010600000101010101" charset="-122"/>
                <a:cs typeface="微软雅黑" panose="020b0503020204020204" charset="-122"/>
                <a:sym typeface="+mn-ea"/>
              </a:rPr>
              <a:t>书愤</a:t>
            </a:r>
          </a:p>
        </p:txBody>
      </p:sp>
      <p:sp>
        <p:nvSpPr>
          <p:cNvPr id="1048616" name="文本框 1" title=""/>
          <p:cNvSpPr txBox="1"/>
          <p:nvPr>
            <p:custDataLst>
              <p:tags r:id="rId11"/>
            </p:custDataLst>
          </p:nvPr>
        </p:nvSpPr>
        <p:spPr>
          <a:xfrm>
            <a:off x="445770" y="0"/>
            <a:ext cx="10052050" cy="583565"/>
          </a:xfrm>
          <a:prstGeom prst="rect">
            <a:avLst/>
          </a:prstGeom>
          <a:noFill/>
        </p:spPr>
        <p:txBody>
          <a:bodyPr wrap="square" rtlCol="0" anchor="t">
            <a:spAutoFit/>
          </a:bodyPr>
          <a:lstStyle/>
          <a:p>
            <a:r>
              <a:rPr lang="zh-CN" altLang="en-US" sz="3200">
                <a:solidFill>
                  <a:schemeClr val="dk1"/>
                </a:solidFill>
                <a:latin typeface="微软雅黑"/>
                <a:ea typeface="汉仪颜楷简" panose="00020600040101010101" charset="-122"/>
                <a:sym typeface="+mn-ea"/>
              </a:rPr>
              <a:t>诵读经典</a:t>
            </a:r>
          </a:p>
        </p:txBody>
      </p:sp>
      <p:sp>
        <p:nvSpPr>
          <p:cNvPr id="2" name="文本框 1" title=""/>
          <p:cNvSpPr txBox="1"/>
          <p:nvPr>
            <p:custDataLst>
              <p:tags r:id="rId12"/>
            </p:custDataLst>
          </p:nvPr>
        </p:nvSpPr>
        <p:spPr>
          <a:xfrm>
            <a:off x="3208655" y="5417185"/>
            <a:ext cx="6964045" cy="583565"/>
          </a:xfrm>
          <a:prstGeom prst="rect">
            <a:avLst/>
          </a:prstGeom>
          <a:noFill/>
        </p:spPr>
        <p:txBody>
          <a:bodyPr wrap="square" rtlCol="0" anchor="t">
            <a:spAutoFit/>
          </a:bodyPr>
          <a:lstStyle/>
          <a:p>
            <a:r>
              <a:rPr lang="zh-CN" altLang="en-US" sz="3200" b="1">
                <a:solidFill>
                  <a:schemeClr val="dk1"/>
                </a:solidFill>
                <a:latin typeface="微软雅黑"/>
                <a:ea typeface="汉仪楷体简" panose="02010600000101010101" charset="-122"/>
                <a:sym typeface="+mn-ea"/>
              </a:rPr>
              <a:t>思考：这两首诗歌的相同点有哪些？</a:t>
            </a:r>
          </a:p>
        </p:txBody>
      </p:sp>
    </p:spTree>
    <p:custDataLst>
      <p:tags r:id="rId1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596" name="矩形 8" title=""/>
          <p:cNvSpPr/>
          <p:nvPr>
            <p:custDataLst>
              <p:tags r:id="rId6"/>
            </p:custDataLst>
          </p:nvPr>
        </p:nvSpPr>
        <p:spPr>
          <a:xfrm>
            <a:off x="427956" y="1485041"/>
            <a:ext cx="414670" cy="4146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sym typeface="Arial" panose="020b0604020202020204" pitchFamily="34" charset="0"/>
            </a:endParaRPr>
          </a:p>
        </p:txBody>
      </p:sp>
      <p:sp>
        <p:nvSpPr>
          <p:cNvPr id="1048597" name="矩形 7" title=""/>
          <p:cNvSpPr/>
          <p:nvPr>
            <p:custDataLst>
              <p:tags r:id="rId7"/>
            </p:custDataLst>
          </p:nvPr>
        </p:nvSpPr>
        <p:spPr>
          <a:xfrm>
            <a:off x="11360002" y="6293812"/>
            <a:ext cx="414670" cy="4146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sym typeface="Arial" panose="020b0604020202020204" pitchFamily="34" charset="0"/>
            </a:endParaRPr>
          </a:p>
        </p:txBody>
      </p:sp>
      <p:sp>
        <p:nvSpPr>
          <p:cNvPr id="1048598" name="文本框 3" title=""/>
          <p:cNvSpPr txBox="1"/>
          <p:nvPr>
            <p:custDataLst>
              <p:tags r:id="rId8"/>
            </p:custDataLst>
          </p:nvPr>
        </p:nvSpPr>
        <p:spPr>
          <a:xfrm>
            <a:off x="847047" y="308134"/>
            <a:ext cx="9952044" cy="624840"/>
          </a:xfrm>
          <a:prstGeom prst="rect">
            <a:avLst/>
          </a:prstGeom>
          <a:noFill/>
        </p:spPr>
        <p:txBody>
          <a:bodyPr wrap="square" lIns="101600" tIns="38100" rIns="63500" bIns="381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ct val="0"/>
              </a:spcBef>
              <a:spcAft>
                <a:spcPct val="0"/>
              </a:spcAft>
              <a:buSzTx/>
            </a:pPr>
            <a:r>
              <a:rPr sz="3200" b="1" spc="160">
                <a:solidFill>
                  <a:schemeClr val="accent1"/>
                </a:solidFill>
                <a:latin typeface="微软雅黑"/>
                <a:ea typeface="汉仪颜楷简" panose="00020600040101010101" charset="-122"/>
              </a:rPr>
              <a:t>探讨离乱之世中国古代知识分子人格精神的内核</a:t>
            </a:r>
          </a:p>
        </p:txBody>
      </p:sp>
      <p:sp>
        <p:nvSpPr>
          <p:cNvPr id="1048599" name="矩形 5" title=""/>
          <p:cNvSpPr/>
          <p:nvPr>
            <p:custDataLst>
              <p:tags r:id="rId9"/>
            </p:custDataLst>
          </p:nvPr>
        </p:nvSpPr>
        <p:spPr>
          <a:xfrm>
            <a:off x="669881" y="1485232"/>
            <a:ext cx="10852236" cy="3689497"/>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06400" lvl="0" indent="-406400" algn="l">
              <a:lnSpc>
                <a:spcPct val="120000"/>
              </a:lnSpc>
              <a:spcBef>
                <a:spcPct val="0"/>
              </a:spcBef>
              <a:spcAft>
                <a:spcPts val="800"/>
              </a:spcAft>
              <a:buClr>
                <a:schemeClr val="accent1">
                  <a:lumMod val="20000"/>
                  <a:lumOff val="80000"/>
                </a:schemeClr>
              </a:buClr>
              <a:buSzTx/>
              <a:buFont typeface="Wingdings" panose="05000000000000000000" pitchFamily="2" charset="2"/>
              <a:buChar char="l"/>
            </a:pPr>
            <a:r>
              <a:rPr lang="en-US" sz="2800" b="1" spc="160">
                <a:solidFill>
                  <a:schemeClr val="dk1">
                    <a:lumMod val="75000"/>
                    <a:lumOff val="25000"/>
                  </a:schemeClr>
                </a:solidFill>
                <a:latin typeface="微软雅黑"/>
                <a:ea typeface="汉仪楷体简" panose="02010600000101010101" charset="-122"/>
                <a:cs typeface="微软雅黑" panose="020b0503020204020204" charset="-122"/>
              </a:rPr>
              <a:t>“士不可以不弘毅，任重而道远。”</a:t>
            </a:r>
          </a:p>
          <a:p>
            <a:pPr marL="406400" lvl="0" indent="-406400" algn="l">
              <a:lnSpc>
                <a:spcPct val="120000"/>
              </a:lnSpc>
              <a:spcBef>
                <a:spcPct val="0"/>
              </a:spcBef>
              <a:spcAft>
                <a:spcPts val="800"/>
              </a:spcAft>
              <a:buClr>
                <a:schemeClr val="accent1">
                  <a:lumMod val="20000"/>
                  <a:lumOff val="80000"/>
                </a:schemeClr>
              </a:buClr>
              <a:buSzTx/>
              <a:buFont typeface="Wingdings" panose="05000000000000000000" pitchFamily="2" charset="2"/>
              <a:buChar char="l"/>
            </a:pPr>
            <a:r>
              <a:rPr lang="en-US" sz="2800" b="1" spc="160">
                <a:solidFill>
                  <a:schemeClr val="dk1">
                    <a:lumMod val="75000"/>
                    <a:lumOff val="25000"/>
                  </a:schemeClr>
                </a:solidFill>
                <a:latin typeface="微软雅黑"/>
                <a:ea typeface="汉仪楷体简" panose="02010600000101010101" charset="-122"/>
                <a:cs typeface="微软雅黑" panose="020b0503020204020204" charset="-122"/>
              </a:rPr>
              <a:t>“天下兴亡，匹夫有责。”</a:t>
            </a:r>
          </a:p>
          <a:p>
            <a:pPr marL="406400" lvl="0" indent="-406400" algn="l">
              <a:lnSpc>
                <a:spcPct val="120000"/>
              </a:lnSpc>
              <a:spcBef>
                <a:spcPct val="0"/>
              </a:spcBef>
              <a:spcAft>
                <a:spcPts val="800"/>
              </a:spcAft>
              <a:buClr>
                <a:schemeClr val="accent1">
                  <a:lumMod val="20000"/>
                  <a:lumOff val="80000"/>
                </a:schemeClr>
              </a:buClr>
              <a:buSzTx/>
              <a:buFont typeface="Wingdings" panose="05000000000000000000" pitchFamily="2" charset="2"/>
              <a:buChar char="l"/>
            </a:pPr>
            <a:r>
              <a:rPr lang="en-US" sz="2800" b="1" spc="160">
                <a:solidFill>
                  <a:schemeClr val="dk1">
                    <a:lumMod val="75000"/>
                    <a:lumOff val="25000"/>
                  </a:schemeClr>
                </a:solidFill>
                <a:latin typeface="微软雅黑"/>
                <a:ea typeface="汉仪楷体简" panose="02010600000101010101" charset="-122"/>
                <a:cs typeface="微软雅黑" panose="020b0503020204020204" charset="-122"/>
              </a:rPr>
              <a:t>“居庙堂之高，则忧其民，处江湖之远，则忧其君，是进亦忧，退亦忧。”</a:t>
            </a:r>
          </a:p>
          <a:p>
            <a:pPr marL="406400" lvl="0" indent="-406400" algn="l">
              <a:lnSpc>
                <a:spcPct val="120000"/>
              </a:lnSpc>
              <a:spcBef>
                <a:spcPct val="0"/>
              </a:spcBef>
              <a:spcAft>
                <a:spcPts val="800"/>
              </a:spcAft>
              <a:buClr>
                <a:schemeClr val="accent1">
                  <a:lumMod val="20000"/>
                  <a:lumOff val="80000"/>
                </a:schemeClr>
              </a:buClr>
              <a:buSzTx/>
              <a:buFont typeface="Wingdings" panose="05000000000000000000" pitchFamily="2" charset="2"/>
              <a:buChar char="l"/>
            </a:pPr>
            <a:r>
              <a:rPr lang="en-US" sz="2800" b="1" spc="160">
                <a:solidFill>
                  <a:schemeClr val="dk1">
                    <a:lumMod val="75000"/>
                    <a:lumOff val="25000"/>
                  </a:schemeClr>
                </a:solidFill>
                <a:latin typeface="微软雅黑"/>
                <a:ea typeface="汉仪楷体简" panose="02010600000101010101" charset="-122"/>
                <a:cs typeface="微软雅黑" panose="020b0503020204020204" charset="-122"/>
              </a:rPr>
              <a:t>“先天下之忧而忧，后天下之乐而乐”。 </a:t>
            </a:r>
          </a:p>
          <a:p>
            <a:pPr marL="406400" lvl="0" indent="-406400" algn="l">
              <a:lnSpc>
                <a:spcPct val="120000"/>
              </a:lnSpc>
              <a:spcBef>
                <a:spcPct val="0"/>
              </a:spcBef>
              <a:spcAft>
                <a:spcPts val="800"/>
              </a:spcAft>
              <a:buClr>
                <a:schemeClr val="accent1">
                  <a:lumMod val="20000"/>
                  <a:lumOff val="80000"/>
                </a:schemeClr>
              </a:buClr>
              <a:buSzTx/>
              <a:buFont typeface="Wingdings" panose="05000000000000000000" pitchFamily="2" charset="2"/>
              <a:buChar char="l"/>
            </a:pPr>
            <a:r>
              <a:rPr lang="en-US" sz="2800" b="1" spc="160">
                <a:solidFill>
                  <a:schemeClr val="dk1">
                    <a:lumMod val="75000"/>
                    <a:lumOff val="25000"/>
                  </a:schemeClr>
                </a:solidFill>
                <a:latin typeface="微软雅黑"/>
                <a:ea typeface="汉仪楷体简" panose="02010600000101010101" charset="-122"/>
                <a:cs typeface="微软雅黑" panose="020b0503020204020204" charset="-122"/>
              </a:rPr>
              <a:t>“天行健，君子以自强不息”。</a:t>
            </a:r>
          </a:p>
          <a:p>
            <a:pPr marL="406400" lvl="0" indent="-406400" algn="l">
              <a:lnSpc>
                <a:spcPct val="120000"/>
              </a:lnSpc>
              <a:spcBef>
                <a:spcPct val="0"/>
              </a:spcBef>
              <a:spcAft>
                <a:spcPts val="800"/>
              </a:spcAft>
              <a:buClr>
                <a:schemeClr val="accent1">
                  <a:lumMod val="20000"/>
                  <a:lumOff val="80000"/>
                </a:schemeClr>
              </a:buClr>
              <a:buSzTx/>
              <a:buFont typeface="Wingdings" panose="05000000000000000000" pitchFamily="2" charset="2"/>
              <a:buChar char="l"/>
            </a:pPr>
            <a:r>
              <a:rPr sz="2800" b="1" spc="160">
                <a:solidFill>
                  <a:schemeClr val="dk1">
                    <a:lumMod val="75000"/>
                    <a:lumOff val="25000"/>
                  </a:schemeClr>
                </a:solidFill>
                <a:latin typeface="微软雅黑"/>
                <a:ea typeface="汉仪楷体简" panose="02010600000101010101" charset="-122"/>
                <a:cs typeface="微软雅黑" panose="020b0503020204020204" charset="-122"/>
                <a:sym typeface="+mn-ea"/>
              </a:rPr>
              <a:t>“穷则独善其身，达则兼济天下。” </a:t>
            </a:r>
            <a:endParaRPr lang="zh-CN" altLang="en-US" sz="2800" b="1" spc="160">
              <a:solidFill>
                <a:schemeClr val="dk1">
                  <a:lumMod val="75000"/>
                  <a:lumOff val="25000"/>
                </a:schemeClr>
              </a:solidFill>
              <a:latin typeface="微软雅黑"/>
              <a:ea typeface="汉仪楷体简" panose="02010600000101010101" charset="-122"/>
              <a:cs typeface="微软雅黑" panose="020b0503020204020204" charset="-122"/>
              <a:sym typeface="+mn-ea"/>
            </a:endParaRPr>
          </a:p>
        </p:txBody>
      </p:sp>
      <p:sp>
        <p:nvSpPr>
          <p:cNvPr id="1048600" name="任意多边形: 形状 10" title=""/>
          <p:cNvSpPr>
            <a:spLocks noChangeAspect="1"/>
          </p:cNvSpPr>
          <p:nvPr>
            <p:custDataLst>
              <p:tags r:id="rId10"/>
            </p:custDataLst>
          </p:nvPr>
        </p:nvSpPr>
        <p:spPr>
          <a:xfrm>
            <a:off x="10974705" y="772795"/>
            <a:ext cx="254635" cy="516890"/>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微软雅黑" panose="020b0503020204020204" charset="-122"/>
              <a:sym typeface="Arial" panose="020b0604020202020204" pitchFamily="34" charset="0"/>
            </a:endParaRPr>
          </a:p>
        </p:txBody>
      </p:sp>
      <p:sp>
        <p:nvSpPr>
          <p:cNvPr id="1048601" name="任意多边形: 形状 11" title=""/>
          <p:cNvSpPr>
            <a:spLocks noChangeAspect="1"/>
          </p:cNvSpPr>
          <p:nvPr>
            <p:custDataLst>
              <p:tags r:id="rId11"/>
            </p:custDataLst>
          </p:nvPr>
        </p:nvSpPr>
        <p:spPr>
          <a:xfrm>
            <a:off x="11312525" y="772795"/>
            <a:ext cx="254635" cy="516890"/>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微软雅黑" panose="020b0503020204020204" charset="-122"/>
              <a:sym typeface="Arial" panose="020b0604020202020204" pitchFamily="34" charset="0"/>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48599"/>
                                        </p:tgtEl>
                                        <p:attrNameLst>
                                          <p:attrName>style.visibility</p:attrName>
                                        </p:attrNameLst>
                                      </p:cBhvr>
                                      <p:to>
                                        <p:strVal val="visible"/>
                                      </p:to>
                                    </p:set>
                                    <p:anim calcmode="lin" valueType="num">
                                      <p:cBhvr additive="base">
                                        <p:cTn id="7" dur="500"/>
                                        <p:tgtEl>
                                          <p:spTgt spid="1048599"/>
                                        </p:tgtEl>
                                        <p:attrNameLst>
                                          <p:attrName>ppt_y</p:attrName>
                                        </p:attrNameLst>
                                      </p:cBhvr>
                                      <p:tavLst>
                                        <p:tav tm="0">
                                          <p:val>
                                            <p:strVal val="#ppt_y+#ppt_h*1.125000"/>
                                          </p:val>
                                        </p:tav>
                                        <p:tav tm="100000">
                                          <p:val>
                                            <p:strVal val="#ppt_y"/>
                                          </p:val>
                                        </p:tav>
                                      </p:tavLst>
                                    </p:anim>
                                    <p:animEffect transition="in" filter="wipe(up)">
                                      <p:cBhvr>
                                        <p:cTn id="8" dur="500"/>
                                        <p:tgtEl>
                                          <p:spTgt spid="1048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95" name="任意多边形: 形状 194" title=""/>
          <p:cNvSpPr/>
          <p:nvPr>
            <p:custDataLst>
              <p:tags r:id="rId6"/>
            </p:custDataLst>
          </p:nvPr>
        </p:nvSpPr>
        <p:spPr>
          <a:xfrm>
            <a:off x="0" y="-344"/>
            <a:ext cx="4063622" cy="6858688"/>
          </a:xfrm>
          <a:custGeom>
            <a:gdLst>
              <a:gd name="connsiteX0" fmla="*/ 0 w 4063622"/>
              <a:gd name="connsiteY0" fmla="*/ 0 h 6858688"/>
              <a:gd name="connsiteX1" fmla="*/ 1778492 w 4063622"/>
              <a:gd name="connsiteY1" fmla="*/ 0 h 6858688"/>
              <a:gd name="connsiteX2" fmla="*/ 1794045 w 4063622"/>
              <a:gd name="connsiteY2" fmla="*/ 5692 h 6858688"/>
              <a:gd name="connsiteX3" fmla="*/ 4063622 w 4063622"/>
              <a:gd name="connsiteY3" fmla="*/ 3429689 h 6858688"/>
              <a:gd name="connsiteX4" fmla="*/ 1794045 w 4063622"/>
              <a:gd name="connsiteY4" fmla="*/ 6853686 h 6858688"/>
              <a:gd name="connsiteX5" fmla="*/ 1780377 w 4063622"/>
              <a:gd name="connsiteY5" fmla="*/ 6858688 h 6858688"/>
              <a:gd name="connsiteX6" fmla="*/ 0 w 4063622"/>
              <a:gd name="connsiteY6" fmla="*/ 6858688 h 6858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3622" h="6858688">
                <a:moveTo>
                  <a:pt x="0" y="0"/>
                </a:moveTo>
                <a:lnTo>
                  <a:pt x="1778492" y="0"/>
                </a:lnTo>
                <a:lnTo>
                  <a:pt x="1794045" y="5692"/>
                </a:lnTo>
                <a:cubicBezTo>
                  <a:pt x="3127780" y="569815"/>
                  <a:pt x="4063622" y="1890463"/>
                  <a:pt x="4063622" y="3429689"/>
                </a:cubicBezTo>
                <a:cubicBezTo>
                  <a:pt x="4063622" y="4968915"/>
                  <a:pt x="3127780" y="6289563"/>
                  <a:pt x="1794045" y="6853686"/>
                </a:cubicBezTo>
                <a:lnTo>
                  <a:pt x="1780377" y="6858688"/>
                </a:lnTo>
                <a:lnTo>
                  <a:pt x="0" y="6858688"/>
                </a:lnTo>
                <a:close/>
              </a:path>
            </a:pathLst>
          </a:custGeom>
          <a:gradFill>
            <a:gsLst>
              <a:gs pos="0">
                <a:schemeClr val="accent1">
                  <a:lumMod val="20000"/>
                  <a:lumOff val="80000"/>
                  <a:alpha val="99000"/>
                </a:schemeClr>
              </a:gs>
              <a:gs pos="100000">
                <a:schemeClr val="accent1">
                  <a:lumMod val="75000"/>
                  <a:alpha val="99000"/>
                </a:schemeClr>
              </a:gs>
            </a:gsLst>
            <a:path path="circle">
              <a:fillToRect/>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a:cs typeface="微软雅黑" panose="020b0503020204020204" charset="-122"/>
            </a:endParaRPr>
          </a:p>
        </p:txBody>
      </p:sp>
      <p:pic>
        <p:nvPicPr>
          <p:cNvPr id="197" name="图片 196" title=""/>
          <p:cNvPicPr>
            <a:picLocks noChangeAspect="1"/>
          </p:cNvPicPr>
          <p:nvPr>
            <p:custDataLst>
              <p:tags r:id="rId8"/>
            </p:custDataLst>
          </p:nvPr>
        </p:nvPicPr>
        <p:blipFill>
          <a:blip r:embed="rId7"/>
          <a:srcRect t="16667" b="16667"/>
          <a:stretch>
            <a:fillRect/>
          </a:stretch>
        </p:blipFill>
        <p:spPr>
          <a:xfrm>
            <a:off x="974460" y="908924"/>
            <a:ext cx="5121590" cy="5121590"/>
          </a:xfrm>
          <a:custGeom>
            <a:gdLst>
              <a:gd name="connsiteX0" fmla="*/ 2560795 w 5121590"/>
              <a:gd name="connsiteY0" fmla="*/ 0 h 5121590"/>
              <a:gd name="connsiteX1" fmla="*/ 5121590 w 5121590"/>
              <a:gd name="connsiteY1" fmla="*/ 2560795 h 5121590"/>
              <a:gd name="connsiteX2" fmla="*/ 2560795 w 5121590"/>
              <a:gd name="connsiteY2" fmla="*/ 5121590 h 5121590"/>
              <a:gd name="connsiteX3" fmla="*/ 0 w 5121590"/>
              <a:gd name="connsiteY3" fmla="*/ 2560795 h 5121590"/>
              <a:gd name="connsiteX4" fmla="*/ 2560795 w 5121590"/>
              <a:gd name="connsiteY4" fmla="*/ 0 h 51215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5121590" h="5121590">
                <a:moveTo>
                  <a:pt x="2560795" y="0"/>
                </a:moveTo>
                <a:cubicBezTo>
                  <a:pt x="3975083" y="0"/>
                  <a:pt x="5121590" y="1146507"/>
                  <a:pt x="5121590" y="2560795"/>
                </a:cubicBezTo>
                <a:cubicBezTo>
                  <a:pt x="5121590" y="3975083"/>
                  <a:pt x="3975083" y="5121590"/>
                  <a:pt x="2560795" y="5121590"/>
                </a:cubicBezTo>
                <a:cubicBezTo>
                  <a:pt x="1146507" y="5121590"/>
                  <a:pt x="0" y="3975083"/>
                  <a:pt x="0" y="2560795"/>
                </a:cubicBezTo>
                <a:cubicBezTo>
                  <a:pt x="0" y="1146507"/>
                  <a:pt x="1146507" y="0"/>
                  <a:pt x="2560795" y="0"/>
                </a:cubicBezTo>
                <a:close/>
              </a:path>
            </a:pathLst>
          </a:custGeom>
        </p:spPr>
      </p:pic>
      <p:sp>
        <p:nvSpPr>
          <p:cNvPr id="11" name="Title 6" title=""/>
          <p:cNvSpPr txBox="1"/>
          <p:nvPr>
            <p:custDataLst>
              <p:tags r:id="rId9"/>
            </p:custDataLst>
          </p:nvPr>
        </p:nvSpPr>
        <p:spPr>
          <a:xfrm>
            <a:off x="6554470" y="2286000"/>
            <a:ext cx="4875530" cy="198120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600" b="1" spc="250">
                <a:ln w="3175">
                  <a:noFill/>
                  <a:prstDash val="dash"/>
                </a:ln>
                <a:solidFill>
                  <a:schemeClr val="dk1">
                    <a:lumMod val="75000"/>
                    <a:lumOff val="25000"/>
                  </a:schemeClr>
                </a:solidFill>
                <a:uFillTx/>
                <a:latin typeface="微软雅黑"/>
                <a:ea typeface="汉仪楷体简" panose="02010600000101010101" charset="-122"/>
                <a:cs typeface="微软雅黑" panose="020b0503020204020204" charset="-122"/>
                <a:sym typeface="+mn-ea"/>
              </a:rPr>
              <a:t>爱国是永恒的主题。请结合这两首诗，说说作为新时代的我们，应该如何爱国呢？</a:t>
            </a:r>
          </a:p>
        </p:txBody>
      </p:sp>
      <p:sp>
        <p:nvSpPr>
          <p:cNvPr id="3" name="矩形 3" title=""/>
          <p:cNvSpPr/>
          <p:nvPr>
            <p:custDataLst>
              <p:tags r:id="rId10"/>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endParaRPr>
          </a:p>
        </p:txBody>
      </p:sp>
    </p:spTree>
    <p:custDataLst>
      <p:tags r:id="rId11"/>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592" name="内容占位符 1048591" title=""/>
          <p:cNvSpPr>
            <a:spLocks noGrp="1"/>
          </p:cNvSpPr>
          <p:nvPr>
            <p:ph idx="4294967295"/>
            <p:custDataLst>
              <p:tags r:id="rId6"/>
            </p:custDataLst>
          </p:nvPr>
        </p:nvSpPr>
        <p:spPr>
          <a:xfrm>
            <a:off x="612775" y="81216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en-US" altLang="zh-CN" spc="0">
                <a:solidFill>
                  <a:schemeClr val="dk1"/>
                </a:solidFill>
                <a:latin typeface="微软雅黑"/>
                <a:ea typeface="汉仪楷体简" panose="02010600000101010101" charset="-122"/>
                <a:cs typeface="微软雅黑" panose="020b0503020204020204" charset="-122"/>
                <a:sym typeface="+mn-ea"/>
              </a:rPr>
              <a:t>       朱光潜先生说：“你不一定成为诗人，但一定要有诗情。”请同学们完成下面的句式仿写，表达你对杜甫、陆游爱国情怀的理解。</a:t>
            </a:r>
          </a:p>
          <a:p>
            <a:pPr marL="0" lvl="0" algn="l">
              <a:lnSpc>
                <a:spcPct val="150000"/>
              </a:lnSpc>
              <a:buClrTx/>
              <a:buSzTx/>
              <a:buNone/>
            </a:pPr>
            <a:r>
              <a:rPr lang="en-US" altLang="zh-CN" spc="0">
                <a:solidFill>
                  <a:schemeClr val="dk1"/>
                </a:solidFill>
                <a:latin typeface="微软雅黑"/>
                <a:ea typeface="汉仪楷体简" panose="02010600000101010101" charset="-122"/>
                <a:cs typeface="微软雅黑" panose="020b0503020204020204" charset="-122"/>
                <a:sym typeface="+mn-ea"/>
              </a:rPr>
              <a:t>        翻阅中国灿烂的文化长卷,先哲们深刻的思想、真挚的情感令我们有所感、有所悟。读陆游，我懂得了“夜阑卧听风吹雨,铁马冰河入梦来”是一种深沉的爱国情怀；读陆游， ____________  ；读杜甫，___________；读杜甫，____________。</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48592">
                                            <p:txEl>
                                              <p:pRg st="1" end="1"/>
                                            </p:txEl>
                                          </p:spTgt>
                                        </p:tgtEl>
                                        <p:attrNameLst>
                                          <p:attrName>style.visibility</p:attrName>
                                        </p:attrNameLst>
                                      </p:cBhvr>
                                      <p:to>
                                        <p:strVal val="visible"/>
                                      </p:to>
                                    </p:set>
                                    <p:anim calcmode="lin" valueType="num">
                                      <p:cBhvr additive="base">
                                        <p:cTn id="7" dur="500" fill="hold"/>
                                        <p:tgtEl>
                                          <p:spTgt spid="104859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3" title=""/>
          <p:cNvPicPr>
            <a:picLocks noChangeAspect="1"/>
          </p:cNvPicPr>
          <p:nvPr/>
        </p:nvPicPr>
        <p:blipFill>
          <a:blip r:embed="rId2"/>
          <a:stretch>
            <a:fillRect/>
          </a:stretch>
        </p:blipFill>
        <p:spPr>
          <a:xfrm>
            <a:off x="1435100" y="1202055"/>
            <a:ext cx="3505835" cy="3472815"/>
          </a:xfrm>
          <a:prstGeom prst="rect">
            <a:avLst/>
          </a:prstGeom>
        </p:spPr>
      </p:pic>
      <p:pic>
        <p:nvPicPr>
          <p:cNvPr id="2" name="图片 4" title=""/>
          <p:cNvPicPr>
            <a:picLocks noChangeAspect="1"/>
          </p:cNvPicPr>
          <p:nvPr/>
        </p:nvPicPr>
        <p:blipFill>
          <a:blip r:embed="rId3"/>
          <a:srcRect b="36092"/>
          <a:stretch>
            <a:fillRect/>
          </a:stretch>
        </p:blipFill>
        <p:spPr>
          <a:xfrm>
            <a:off x="7335520" y="1202055"/>
            <a:ext cx="3971290" cy="3725545"/>
          </a:xfrm>
          <a:prstGeom prst="rect">
            <a:avLst/>
          </a:prstGeom>
        </p:spPr>
      </p:pic>
      <p:sp>
        <p:nvSpPr>
          <p:cNvPr id="5" name="文本框" title=""/>
          <p:cNvSpPr txBox="1"/>
          <p:nvPr>
            <p:custDataLst>
              <p:tags r:id="rId4"/>
            </p:custDataLst>
          </p:nvPr>
        </p:nvSpPr>
        <p:spPr>
          <a:xfrm>
            <a:off x="5321257" y="2247900"/>
            <a:ext cx="1453070" cy="1229485"/>
          </a:xfrm>
          <a:prstGeom prst="rect">
            <a:avLst/>
          </a:prstGeom>
        </p:spPr>
        <p:txBody>
          <a:bodyPr vert="horz" lIns="91440" tIns="45720" rIns="91440" bIns="45720" rtlCol="0" anchor="b">
            <a:normAutofit fontScale="77500" lnSpcReduction="10000"/>
          </a:bodyPr>
          <a:lstStyle>
            <a:lvl1pPr algn="ctr" defTabSz="914400" rtl="0" eaLnBrk="1" latinLnBrk="0" hangingPunct="1">
              <a:lnSpc>
                <a:spcPct val="90000"/>
              </a:lnSpc>
              <a:spcBef>
                <a:spcPct val="0"/>
              </a:spcBef>
              <a:buNone/>
              <a:defRPr sz="3600" b="1" kern="1200">
                <a:solidFill>
                  <a:schemeClr val="tx2"/>
                </a:solidFill>
                <a:latin typeface="+mj-lt"/>
                <a:ea typeface="+mj-ea"/>
                <a:cs typeface="+mj-cs"/>
              </a:defRPr>
            </a:lvl1pPr>
          </a:lstStyle>
          <a:p>
            <a:r>
              <a:rPr lang="zh-CN" altLang="en-US" sz="7200" b="0">
                <a:solidFill>
                  <a:schemeClr val="accent1"/>
                </a:solidFill>
                <a:latin typeface="Arial" panose="020b0604020202020204" pitchFamily="34" charset="0"/>
                <a:ea typeface="微软雅黑"/>
                <a:cs typeface="Arial" panose="020b0604020202020204" pitchFamily="34" charset="0"/>
              </a:rPr>
              <a:t>诗人</a:t>
            </a:r>
          </a:p>
        </p:txBody>
      </p:sp>
      <p:sp>
        <p:nvSpPr>
          <p:cNvPr id="10" name="标题 9" title=""/>
          <p:cNvSpPr>
            <a:spLocks noGrp="1"/>
          </p:cNvSpPr>
          <p:nvPr>
            <p:ph type="title"/>
            <p:custDataLst>
              <p:tags r:id="rId5"/>
            </p:custDataLst>
          </p:nvPr>
        </p:nvSpPr>
        <p:spPr>
          <a:xfrm>
            <a:off x="1074420" y="5202555"/>
            <a:ext cx="5699760" cy="737870"/>
          </a:xfrm>
        </p:spPr>
        <p:txBody>
          <a:bodyPr>
            <a:normAutofit fontScale="90000"/>
          </a:bodyPr>
          <a:lstStyle/>
          <a:p>
            <a:pPr marL="0" lvl="0" indent="0" algn="l">
              <a:lnSpc>
                <a:spcPct val="130000"/>
              </a:lnSpc>
              <a:spcBef>
                <a:spcPct val="0"/>
              </a:spcBef>
              <a:spcAft>
                <a:spcPct val="0"/>
              </a:spcAft>
              <a:buSzTx/>
              <a:buNone/>
            </a:pPr>
            <a:r>
              <a:rPr lang="zh-CN" altLang="en-US" sz="3200" spc="0">
                <a:solidFill>
                  <a:schemeClr val="accent1"/>
                </a:solidFill>
                <a:latin typeface="Arial" panose="020b0604020202020204" pitchFamily="34" charset="0"/>
              </a:rPr>
              <a:t>杜甫，唐代伟大的现实主义诗人。</a:t>
            </a:r>
          </a:p>
        </p:txBody>
      </p:sp>
      <p:sp>
        <p:nvSpPr>
          <p:cNvPr id="12" name="文本占位符 11" title=""/>
          <p:cNvSpPr>
            <a:spLocks noGrp="1"/>
          </p:cNvSpPr>
          <p:nvPr>
            <p:ph type="body" idx="1"/>
            <p:custDataLst>
              <p:tags r:id="rId6"/>
            </p:custDataLst>
          </p:nvPr>
        </p:nvSpPr>
        <p:spPr>
          <a:xfrm>
            <a:off x="6928997" y="4927298"/>
            <a:ext cx="5108318" cy="547322"/>
          </a:xfrm>
        </p:spPr>
        <p:txBody>
          <a:bodyPr/>
          <a:lstStyle/>
          <a:p>
            <a:pPr marL="0" lvl="0" indent="0" algn="ctr">
              <a:lnSpc>
                <a:spcPct val="130000"/>
              </a:lnSpc>
              <a:spcBef>
                <a:spcPct val="0"/>
              </a:spcBef>
              <a:spcAft>
                <a:spcPts val="1000"/>
              </a:spcAft>
              <a:buSzTx/>
              <a:buNone/>
            </a:pPr>
            <a:r>
              <a:rPr lang="zh-CN" altLang="en-US" sz="2800" b="1" spc="0">
                <a:solidFill>
                  <a:schemeClr val="accent1"/>
                </a:solidFill>
                <a:latin typeface="Arial" panose="020b0604020202020204" pitchFamily="34" charset="0"/>
              </a:rPr>
              <a:t>陆游，南宋爱国诗人。</a:t>
            </a:r>
          </a:p>
        </p:txBody>
      </p:sp>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graphicFrame>
        <p:nvGraphicFramePr>
          <p:cNvPr id="4194306" name="内容占位符 3" title=""/>
          <p:cNvGraphicFramePr>
            <a:graphicFrameLocks noGrp="1"/>
          </p:cNvGraphicFramePr>
          <p:nvPr>
            <p:ph idx="4294967295"/>
            <p:custDataLst>
              <p:tags r:id="rId6"/>
            </p:custDataLst>
          </p:nvPr>
        </p:nvGraphicFramePr>
        <p:xfrm>
          <a:off x="0" y="0"/>
          <a:ext cx="12051665" cy="5511800"/>
        </p:xfrm>
        <a:graphic>
          <a:graphicData uri="http://schemas.openxmlformats.org/drawingml/2006/table">
            <a:tbl>
              <a:tblPr firstRow="1" bandRow="1">
                <a:tableStyleId>{5C22544A-7EE6-4342-B048-85BDC9FD1C3A}</a:tableStyleId>
              </a:tblPr>
              <a:tblGrid>
                <a:gridCol w="1496695"/>
                <a:gridCol w="5247005"/>
                <a:gridCol w="5307965"/>
              </a:tblGrid>
              <a:tr h="1452245">
                <a:tc>
                  <a:txBody>
                    <a:bodyPr vert="horz" wrap="square"/>
                    <a:lstStyle/>
                    <a:p>
                      <a:pPr>
                        <a:buNone/>
                      </a:pPr>
                      <a:r>
                        <a:rPr lang="en-US" altLang="zh-CN" sz="3200" b="1">
                          <a:latin typeface="微软雅黑"/>
                          <a:ea typeface="汉仪楷体简" panose="02010600000101010101" charset="-122"/>
                          <a:cs typeface="微软雅黑" panose="020b0503020204020204" charset="-122"/>
                        </a:rPr>
                        <a:t>                                      </a:t>
                      </a:r>
                      <a:r>
                        <a:rPr lang="zh-CN" altLang="en-US" sz="3200" b="1">
                          <a:latin typeface="微软雅黑"/>
                          <a:ea typeface="汉仪楷体简" panose="02010600000101010101" charset="-122"/>
                          <a:cs typeface="微软雅黑" panose="020b0503020204020204" charset="-122"/>
                          <a:sym typeface="+mn-ea"/>
                        </a:rPr>
                        <a:t>篇名</a:t>
                      </a:r>
                    </a:p>
                  </a:txBody>
                  <a:tcPr/>
                </a:tc>
                <a:tc>
                  <a:txBody>
                    <a:bodyPr vert="horz" wrap="square"/>
                    <a:lstStyle/>
                    <a:p>
                      <a:pPr algn="ctr">
                        <a:buNone/>
                      </a:pPr>
                      <a:endParaRPr lang="zh-CN" altLang="en-US" sz="2800">
                        <a:latin typeface="微软雅黑"/>
                        <a:ea typeface="汉仪楷体简" panose="02010600000101010101" charset="-122"/>
                      </a:endParaRPr>
                    </a:p>
                    <a:p>
                      <a:pPr algn="ctr">
                        <a:buNone/>
                      </a:pPr>
                      <a:r>
                        <a:rPr lang="zh-CN" altLang="en-US" sz="3200" smtClean="0">
                          <a:latin typeface="微软雅黑"/>
                          <a:ea typeface="汉仪楷体简" panose="02010600000101010101" charset="-122"/>
                        </a:rPr>
                        <a:t>《蜀相》</a:t>
                      </a:r>
                      <a:endParaRPr lang="zh-CN" altLang="en-US" sz="3200">
                        <a:latin typeface="微软雅黑"/>
                        <a:ea typeface="汉仪楷体简" panose="02010600000101010101" charset="-122"/>
                      </a:endParaRPr>
                    </a:p>
                  </a:txBody>
                  <a:tcPr/>
                </a:tc>
                <a:tc>
                  <a:txBody>
                    <a:bodyPr vert="horz" wrap="square"/>
                    <a:lstStyle/>
                    <a:p>
                      <a:pPr algn="ctr">
                        <a:buNone/>
                      </a:pPr>
                      <a:endParaRPr lang="zh-CN" altLang="en-US">
                        <a:latin typeface="微软雅黑"/>
                        <a:ea typeface="汉仪楷体简" panose="02010600000101010101" charset="-122"/>
                      </a:endParaRPr>
                    </a:p>
                    <a:p>
                      <a:pPr algn="ctr">
                        <a:buNone/>
                      </a:pPr>
                      <a:r>
                        <a:rPr lang="zh-CN" altLang="en-US" sz="3200" smtClean="0">
                          <a:latin typeface="微软雅黑"/>
                          <a:ea typeface="汉仪楷体简" panose="02010600000101010101" charset="-122"/>
                        </a:rPr>
                        <a:t>《书愤》</a:t>
                      </a:r>
                      <a:endParaRPr lang="en-US" altLang="zh-CN" sz="3200" smtClean="0">
                        <a:latin typeface="微软雅黑"/>
                        <a:ea typeface="汉仪楷体简" panose="02010600000101010101" charset="-122"/>
                      </a:endParaRPr>
                    </a:p>
                    <a:p>
                      <a:pPr algn="ctr">
                        <a:buNone/>
                      </a:pPr>
                      <a:endParaRPr lang="zh-CN" altLang="en-US" sz="3200">
                        <a:latin typeface="微软雅黑"/>
                        <a:ea typeface="汉仪楷体简" panose="02010600000101010101" charset="-122"/>
                      </a:endParaRPr>
                    </a:p>
                  </a:txBody>
                  <a:tcPr/>
                </a:tc>
              </a:tr>
              <a:tr h="4059555">
                <a:tc>
                  <a:txBody>
                    <a:bodyPr vert="horz" wrap="square"/>
                    <a:lstStyle/>
                    <a:p>
                      <a:pPr>
                        <a:buNone/>
                      </a:pPr>
                      <a:endParaRPr lang="zh-CN" altLang="en-US" sz="2400" smtClean="0">
                        <a:latin typeface="微软雅黑"/>
                        <a:ea typeface="汉仪楷体简" panose="02010600000101010101" charset="-122"/>
                        <a:sym typeface="+mn-ea"/>
                      </a:endParaRPr>
                    </a:p>
                    <a:p>
                      <a:pPr>
                        <a:buNone/>
                      </a:pPr>
                      <a:endParaRPr lang="zh-CN" altLang="en-US" sz="2400" smtClean="0">
                        <a:latin typeface="微软雅黑"/>
                        <a:ea typeface="汉仪楷体简" panose="02010600000101010101" charset="-122"/>
                        <a:sym typeface="+mn-ea"/>
                      </a:endParaRPr>
                    </a:p>
                    <a:p>
                      <a:pPr>
                        <a:buNone/>
                      </a:pPr>
                      <a:endParaRPr lang="zh-CN" altLang="en-US" sz="2400" smtClean="0">
                        <a:latin typeface="微软雅黑"/>
                        <a:ea typeface="汉仪楷体简" panose="02010600000101010101" charset="-122"/>
                        <a:sym typeface="+mn-ea"/>
                      </a:endParaRPr>
                    </a:p>
                    <a:p>
                      <a:pPr>
                        <a:buNone/>
                      </a:pPr>
                      <a:r>
                        <a:rPr lang="zh-CN" altLang="en-US" sz="2400" b="1" smtClean="0">
                          <a:latin typeface="微软雅黑"/>
                          <a:ea typeface="汉仪楷体简" panose="02010600000101010101" charset="-122"/>
                          <a:sym typeface="+mn-ea"/>
                        </a:rPr>
                        <a:t>写作背景</a:t>
                      </a:r>
                    </a:p>
                    <a:p>
                      <a:pPr>
                        <a:buNone/>
                      </a:pPr>
                      <a:endParaRPr lang="zh-CN" altLang="en-US" sz="2400">
                        <a:latin typeface="微软雅黑"/>
                        <a:ea typeface="汉仪楷体简" panose="02010600000101010101" charset="-122"/>
                      </a:endParaRPr>
                    </a:p>
                    <a:p>
                      <a:pPr>
                        <a:buNone/>
                      </a:pPr>
                      <a:endParaRPr lang="zh-CN" altLang="en-US" sz="2400">
                        <a:latin typeface="微软雅黑"/>
                        <a:ea typeface="汉仪楷体简" panose="02010600000101010101" charset="-122"/>
                      </a:endParaRPr>
                    </a:p>
                    <a:p>
                      <a:pPr>
                        <a:buNone/>
                      </a:pPr>
                      <a:endParaRPr lang="zh-CN" altLang="en-US" sz="2400">
                        <a:latin typeface="微软雅黑"/>
                        <a:ea typeface="汉仪楷体简" panose="02010600000101010101" charset="-122"/>
                      </a:endParaRPr>
                    </a:p>
                    <a:p>
                      <a:pPr>
                        <a:buNone/>
                      </a:pPr>
                      <a:endParaRPr lang="zh-CN" altLang="en-US" sz="2400">
                        <a:latin typeface="微软雅黑"/>
                        <a:ea typeface="汉仪楷体简" panose="02010600000101010101" charset="-122"/>
                      </a:endParaRPr>
                    </a:p>
                    <a:p>
                      <a:pPr>
                        <a:buNone/>
                      </a:pPr>
                      <a:endParaRPr lang="zh-CN" altLang="en-US" sz="2400">
                        <a:latin typeface="微软雅黑"/>
                        <a:ea typeface="汉仪楷体简" panose="02010600000101010101" charset="-122"/>
                      </a:endParaRPr>
                    </a:p>
                    <a:p>
                      <a:pPr>
                        <a:buNone/>
                      </a:pPr>
                      <a:endParaRPr lang="zh-CN" altLang="en-US" sz="2400">
                        <a:latin typeface="微软雅黑"/>
                        <a:ea typeface="汉仪楷体简" panose="02010600000101010101" charset="-122"/>
                      </a:endParaRPr>
                    </a:p>
                  </a:txBody>
                  <a:tcPr/>
                </a:tc>
                <a:tc>
                  <a:txBody>
                    <a:bodyPr vert="horz" wrap="square"/>
                    <a:lstStyle/>
                    <a:p>
                      <a:pPr>
                        <a:buNone/>
                      </a:pPr>
                      <a:endParaRPr lang="zh-CN" altLang="en-US">
                        <a:latin typeface="微软雅黑"/>
                        <a:ea typeface="汉仪楷体简" panose="02010600000101010101" charset="-122"/>
                        <a:cs typeface="微软雅黑" panose="020b0503020204020204" charset="-122"/>
                      </a:endParaRPr>
                    </a:p>
                  </a:txBody>
                  <a:tcPr/>
                </a:tc>
                <a:tc>
                  <a:txBody>
                    <a:bodyPr vert="horz" wrap="square"/>
                    <a:lstStyle/>
                    <a:p>
                      <a:pPr>
                        <a:buNone/>
                      </a:pPr>
                      <a:endParaRPr lang="zh-CN" altLang="en-US" sz="1800">
                        <a:latin typeface="微软雅黑"/>
                        <a:ea typeface="汉仪楷体简" panose="02010600000101010101" charset="-122"/>
                        <a:cs typeface="微软雅黑" panose="020b0503020204020204" charset="-122"/>
                      </a:endParaRPr>
                    </a:p>
                  </a:txBody>
                  <a:tcPr/>
                </a:tc>
              </a:tr>
            </a:tbl>
          </a:graphicData>
        </a:graphic>
      </p:graphicFrame>
      <p:sp>
        <p:nvSpPr>
          <p:cNvPr id="1048627" name="文本框 6" title=""/>
          <p:cNvSpPr txBox="1"/>
          <p:nvPr>
            <p:custDataLst>
              <p:tags r:id="rId7"/>
            </p:custDataLst>
          </p:nvPr>
        </p:nvSpPr>
        <p:spPr>
          <a:xfrm>
            <a:off x="3307397" y="3529013"/>
            <a:ext cx="2669540" cy="460375"/>
          </a:xfrm>
          <a:prstGeom prst="rect">
            <a:avLst/>
          </a:prstGeom>
          <a:noFill/>
        </p:spPr>
        <p:txBody>
          <a:bodyPr wrap="square" rtlCol="0">
            <a:spAutoFit/>
          </a:bodyPr>
          <a:lstStyle/>
          <a:p>
            <a:pPr algn="l">
              <a:buNone/>
            </a:pPr>
            <a:endParaRPr lang="zh-CN" altLang="en-US" sz="2400">
              <a:solidFill>
                <a:schemeClr val="dk1"/>
              </a:solidFill>
              <a:latin typeface="微软雅黑"/>
              <a:cs typeface="微软雅黑" panose="020b0503020204020204" charset="-122"/>
            </a:endParaRPr>
          </a:p>
        </p:txBody>
      </p:sp>
      <p:sp>
        <p:nvSpPr>
          <p:cNvPr id="1048628" name="TextBox 8" title=""/>
          <p:cNvSpPr txBox="1"/>
          <p:nvPr/>
        </p:nvSpPr>
        <p:spPr>
          <a:xfrm>
            <a:off x="1546860" y="1542415"/>
            <a:ext cx="5225415" cy="3969385"/>
          </a:xfrm>
          <a:prstGeom prst="rect">
            <a:avLst/>
          </a:prstGeom>
          <a:noFill/>
        </p:spPr>
        <p:txBody>
          <a:bodyPr wrap="square" rtlCol="0">
            <a:spAutoFit/>
          </a:bodyPr>
          <a:lstStyle/>
          <a:p>
            <a:pPr lvl="0"/>
            <a:r>
              <a:rPr lang="zh-CN" altLang="en-US" sz="2400" b="1" smtClean="0">
                <a:solidFill>
                  <a:srgbClr val="000000"/>
                </a:solidFill>
                <a:latin typeface="微软雅黑"/>
                <a:ea typeface="汉仪楷体简" panose="02010600000101010101" charset="-122"/>
                <a:cs typeface="微软雅黑" panose="020b0503020204020204" charset="-122"/>
              </a:rPr>
              <a:t>      </a:t>
            </a:r>
            <a:r>
              <a:rPr lang="zh-CN" altLang="en-US" sz="2800" b="1" smtClean="0">
                <a:solidFill>
                  <a:srgbClr val="000000"/>
                </a:solidFill>
                <a:latin typeface="微软雅黑"/>
                <a:ea typeface="汉仪楷体简" panose="02010600000101010101" charset="-122"/>
                <a:cs typeface="微软雅黑" panose="020b0503020204020204" charset="-122"/>
              </a:rPr>
              <a:t>此</a:t>
            </a:r>
            <a:r>
              <a:rPr lang="zh-CN" altLang="en-US" sz="2800" b="1">
                <a:solidFill>
                  <a:srgbClr val="000000"/>
                </a:solidFill>
                <a:latin typeface="微软雅黑"/>
                <a:ea typeface="汉仪楷体简" panose="02010600000101010101" charset="-122"/>
                <a:cs typeface="微软雅黑" panose="020b0503020204020204" charset="-122"/>
              </a:rPr>
              <a:t>诗作于唐肃宗上元元年，杜甫避乱成都的次年春天，安史之乱仍未平息，唐王朝仍处于风雨飘摇之中；唐肃宗信任宦官，猜忌如杜甫这样真正忧国忧民的文人。目睹国势艰危，生灵涂炭，而自身又请缨无路，报国无门，因此诗人对开创基业、挽救时局的诸葛亮，无限仰慕，备加敬重。 </a:t>
            </a:r>
          </a:p>
        </p:txBody>
      </p:sp>
      <p:sp>
        <p:nvSpPr>
          <p:cNvPr id="1048629" name="TextBox 9" title=""/>
          <p:cNvSpPr txBox="1"/>
          <p:nvPr>
            <p:custDataLst>
              <p:tags r:id="rId8"/>
            </p:custDataLst>
          </p:nvPr>
        </p:nvSpPr>
        <p:spPr>
          <a:xfrm>
            <a:off x="6851015" y="1542098"/>
            <a:ext cx="5200649" cy="3969385"/>
          </a:xfrm>
          <a:prstGeom prst="rect">
            <a:avLst/>
          </a:prstGeom>
          <a:noFill/>
        </p:spPr>
        <p:txBody>
          <a:bodyPr wrap="square" rtlCol="0">
            <a:spAutoFit/>
          </a:bodyPr>
          <a:lstStyle/>
          <a:p>
            <a:pPr>
              <a:buNone/>
            </a:pPr>
            <a:r>
              <a:rPr lang="zh-CN" altLang="en-US" sz="2000" b="1" smtClean="0">
                <a:solidFill>
                  <a:schemeClr val="dk1"/>
                </a:solidFill>
                <a:latin typeface="微软雅黑"/>
                <a:ea typeface="汉仪楷体简" panose="02010600000101010101" charset="-122"/>
                <a:cs typeface="微软雅黑" panose="020b0503020204020204" charset="-122"/>
              </a:rPr>
              <a:t>     </a:t>
            </a:r>
            <a:r>
              <a:rPr lang="zh-CN" altLang="en-US" sz="2800" b="1" smtClean="0">
                <a:solidFill>
                  <a:schemeClr val="dk1"/>
                </a:solidFill>
                <a:latin typeface="微软雅黑"/>
                <a:ea typeface="汉仪楷体简" panose="02010600000101010101" charset="-122"/>
                <a:cs typeface="微软雅黑" panose="020b0503020204020204" charset="-122"/>
              </a:rPr>
              <a:t> 南宋时，金兵入侵，中原沦陷，南宋当局却偏安江南，不思北伐。陆游主张抗金，触犯了投降派的利益，所以一再遭到打击排斥，多次被罢官。这首有名的七律作于宋孝宗十三年，此时陆游已</a:t>
            </a:r>
            <a:r>
              <a:rPr lang="en-US" altLang="zh-CN" sz="2800" b="1" smtClean="0">
                <a:solidFill>
                  <a:schemeClr val="dk1"/>
                </a:solidFill>
                <a:latin typeface="微软雅黑"/>
                <a:ea typeface="汉仪楷体简" panose="02010600000101010101" charset="-122"/>
                <a:cs typeface="微软雅黑" panose="020b0503020204020204" charset="-122"/>
              </a:rPr>
              <a:t>61</a:t>
            </a:r>
            <a:r>
              <a:rPr lang="zh-CN" altLang="en-US" sz="2800" b="1" smtClean="0">
                <a:solidFill>
                  <a:schemeClr val="dk1"/>
                </a:solidFill>
                <a:latin typeface="微软雅黑"/>
                <a:ea typeface="汉仪楷体简" panose="02010600000101010101" charset="-122"/>
                <a:cs typeface="微软雅黑" panose="020b0503020204020204" charset="-122"/>
              </a:rPr>
              <a:t>岁，在山阴闲居了</a:t>
            </a:r>
            <a:r>
              <a:rPr lang="en-US" altLang="zh-CN" sz="2800" b="1" smtClean="0">
                <a:solidFill>
                  <a:schemeClr val="dk1"/>
                </a:solidFill>
                <a:latin typeface="微软雅黑"/>
                <a:ea typeface="汉仪楷体简" panose="02010600000101010101" charset="-122"/>
                <a:cs typeface="微软雅黑" panose="020b0503020204020204" charset="-122"/>
              </a:rPr>
              <a:t>5</a:t>
            </a:r>
            <a:r>
              <a:rPr lang="zh-CN" altLang="en-US" sz="2800" b="1" smtClean="0">
                <a:solidFill>
                  <a:schemeClr val="dk1"/>
                </a:solidFill>
                <a:latin typeface="微软雅黑"/>
                <a:ea typeface="汉仪楷体简" panose="02010600000101010101" charset="-122"/>
                <a:cs typeface="微软雅黑" panose="020b0503020204020204" charset="-122"/>
              </a:rPr>
              <a:t>年，少年时的志向眼看就要化为泡影，在悲愤中他挥毫写下了这首诗。</a:t>
            </a:r>
          </a:p>
        </p:txBody>
      </p:sp>
      <p:sp>
        <p:nvSpPr>
          <p:cNvPr id="1048630" name="TextBox 10" title=""/>
          <p:cNvSpPr txBox="1"/>
          <p:nvPr/>
        </p:nvSpPr>
        <p:spPr>
          <a:xfrm>
            <a:off x="2493010" y="5903595"/>
            <a:ext cx="8597265" cy="521970"/>
          </a:xfrm>
          <a:prstGeom prst="rect">
            <a:avLst/>
          </a:prstGeom>
          <a:noFill/>
        </p:spPr>
        <p:txBody>
          <a:bodyPr wrap="square" rtlCol="0">
            <a:spAutoFit/>
          </a:bodyPr>
          <a:lstStyle/>
          <a:p>
            <a:r>
              <a:rPr lang="zh-CN" altLang="en-US" sz="2800" smtClean="0">
                <a:solidFill>
                  <a:srgbClr val="000000"/>
                </a:solidFill>
                <a:latin typeface="微软雅黑"/>
                <a:ea typeface="汉仪楷体简" panose="02010600000101010101" charset="-122"/>
              </a:rPr>
              <a:t>相似之处：《书愤》和《蜀相》都作于动乱年代。</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28"/>
                                        </p:tgtEl>
                                        <p:attrNameLst>
                                          <p:attrName>style.visibility</p:attrName>
                                        </p:attrNameLst>
                                      </p:cBhvr>
                                      <p:to>
                                        <p:strVal val="visible"/>
                                      </p:to>
                                    </p:set>
                                    <p:animEffect transition="in" filter="fade">
                                      <p:cBhvr>
                                        <p:cTn id="7" dur="500"/>
                                        <p:tgtEl>
                                          <p:spTgt spid="104862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29"/>
                                        </p:tgtEl>
                                        <p:attrNameLst>
                                          <p:attrName>style.visibility</p:attrName>
                                        </p:attrNameLst>
                                      </p:cBhvr>
                                      <p:to>
                                        <p:strVal val="visible"/>
                                      </p:to>
                                    </p:set>
                                    <p:animEffect transition="in" filter="fade">
                                      <p:cBhvr>
                                        <p:cTn id="12" dur="500"/>
                                        <p:tgtEl>
                                          <p:spTgt spid="104862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48630"/>
                                        </p:tgtEl>
                                        <p:attrNameLst>
                                          <p:attrName>style.visibility</p:attrName>
                                        </p:attrNameLst>
                                      </p:cBhvr>
                                      <p:to>
                                        <p:strVal val="visible"/>
                                      </p:to>
                                    </p:set>
                                    <p:anim calcmode="lin" valueType="num">
                                      <p:cBhvr additive="base">
                                        <p:cTn id="17" dur="500" fill="hold"/>
                                        <p:tgtEl>
                                          <p:spTgt spid="1048630"/>
                                        </p:tgtEl>
                                        <p:attrNameLst>
                                          <p:attrName>ppt_x</p:attrName>
                                        </p:attrNameLst>
                                      </p:cBhvr>
                                      <p:tavLst>
                                        <p:tav tm="0">
                                          <p:val>
                                            <p:strVal val="#ppt_x"/>
                                          </p:val>
                                        </p:tav>
                                        <p:tav tm="100000">
                                          <p:val>
                                            <p:strVal val="#ppt_x"/>
                                          </p:val>
                                        </p:tav>
                                      </p:tavLst>
                                    </p:anim>
                                    <p:anim calcmode="lin" valueType="num">
                                      <p:cBhvr additive="base">
                                        <p:cTn id="18" dur="500" fill="hold"/>
                                        <p:tgtEl>
                                          <p:spTgt spid="10486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8" grpId="0"/>
      <p:bldP spid="1048629" grpId="0"/>
      <p:bldP spid="104863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2"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8194" name="TextBox 4" title=""/>
          <p:cNvSpPr txBox="1"/>
          <p:nvPr>
            <p:custDataLst>
              <p:tags r:id="rId6"/>
            </p:custDataLst>
          </p:nvPr>
        </p:nvSpPr>
        <p:spPr>
          <a:xfrm>
            <a:off x="1939608" y="773748"/>
            <a:ext cx="3929062" cy="583565"/>
          </a:xfrm>
          <a:prstGeom prst="rect">
            <a:avLst/>
          </a:prstGeom>
          <a:noFill/>
          <a:ln w="9525">
            <a:noFill/>
          </a:ln>
        </p:spPr>
        <p:txBody>
          <a:bodyPr anchor="t" anchorCtr="0">
            <a:spAutoFit/>
          </a:bodyPr>
          <a:lstStyle/>
          <a:p>
            <a:r>
              <a:rPr lang="zh-CN" altLang="en-US" sz="3200" b="1">
                <a:solidFill>
                  <a:schemeClr val="dk1"/>
                </a:solidFill>
                <a:latin typeface="微软雅黑"/>
                <a:ea typeface="汉仪楷体简" panose="02010600000101010101" charset="-122"/>
              </a:rPr>
              <a:t>再读诗歌，思考</a:t>
            </a:r>
            <a:r>
              <a:rPr lang="zh-CN" altLang="en-US" sz="3200">
                <a:solidFill>
                  <a:schemeClr val="dk1"/>
                </a:solidFill>
                <a:latin typeface="微软雅黑"/>
                <a:ea typeface="汉仪楷体简" panose="02010600000101010101" charset="-122"/>
              </a:rPr>
              <a:t>：</a:t>
            </a:r>
          </a:p>
        </p:txBody>
      </p:sp>
      <p:sp>
        <p:nvSpPr>
          <p:cNvPr id="6" name="TextBox 5" title=""/>
          <p:cNvSpPr txBox="1"/>
          <p:nvPr>
            <p:custDataLst>
              <p:tags r:id="rId7"/>
            </p:custDataLst>
          </p:nvPr>
        </p:nvSpPr>
        <p:spPr>
          <a:xfrm>
            <a:off x="2059940" y="1688465"/>
            <a:ext cx="6286500" cy="583565"/>
          </a:xfrm>
          <a:prstGeom prst="rect">
            <a:avLst/>
          </a:prstGeom>
          <a:noFill/>
          <a:ln w="9525">
            <a:noFill/>
          </a:ln>
        </p:spPr>
        <p:txBody>
          <a:bodyPr anchor="t" anchorCtr="0">
            <a:spAutoFit/>
          </a:bodyPr>
          <a:lstStyle/>
          <a:p>
            <a:r>
              <a:rPr lang="zh-CN" altLang="en-US" sz="3200" b="1">
                <a:solidFill>
                  <a:schemeClr val="dk1"/>
                </a:solidFill>
                <a:latin typeface="微软雅黑"/>
                <a:ea typeface="汉仪楷体简" panose="02010600000101010101" charset="-122"/>
              </a:rPr>
              <a:t>这两首诗歌的相同点有哪些？</a:t>
            </a:r>
          </a:p>
        </p:txBody>
      </p:sp>
      <p:sp>
        <p:nvSpPr>
          <p:cNvPr id="8" name="TextBox 7" title=""/>
          <p:cNvSpPr txBox="1"/>
          <p:nvPr>
            <p:custDataLst>
              <p:tags r:id="rId8"/>
            </p:custDataLst>
          </p:nvPr>
        </p:nvSpPr>
        <p:spPr>
          <a:xfrm>
            <a:off x="1939925" y="2603500"/>
            <a:ext cx="9970135" cy="2306955"/>
          </a:xfrm>
          <a:prstGeom prst="rect">
            <a:avLst/>
          </a:prstGeom>
          <a:noFill/>
          <a:ln w="9525">
            <a:noFill/>
          </a:ln>
        </p:spPr>
        <p:txBody>
          <a:bodyPr wrap="square" anchor="t" anchorCtr="0">
            <a:spAutoFit/>
          </a:bodyPr>
          <a:lstStyle/>
          <a:p>
            <a:r>
              <a:rPr lang="zh-CN" altLang="en-US" sz="3600">
                <a:solidFill>
                  <a:schemeClr val="dk1"/>
                </a:solidFill>
                <a:latin typeface="微软雅黑"/>
                <a:ea typeface="汉仪楷体简" panose="02010600000101010101" charset="-122"/>
              </a:rPr>
              <a:t>①</a:t>
            </a:r>
            <a:r>
              <a:rPr lang="zh-CN" altLang="en-US" sz="3600">
                <a:solidFill>
                  <a:schemeClr val="dk1"/>
                </a:solidFill>
                <a:latin typeface="微软雅黑"/>
                <a:ea typeface="汉仪楷体简" panose="02010600000101010101" charset="-122"/>
                <a:sym typeface="+mn-ea"/>
              </a:rPr>
              <a:t>作者生平：晚年之作，胸怀大志，不得重用</a:t>
            </a:r>
            <a:endParaRPr lang="en-US" altLang="zh-CN" sz="3600">
              <a:solidFill>
                <a:schemeClr val="dk1"/>
              </a:solidFill>
              <a:latin typeface="微软雅黑"/>
              <a:ea typeface="汉仪楷体简" panose="02010600000101010101" charset="-122"/>
            </a:endParaRPr>
          </a:p>
          <a:p>
            <a:r>
              <a:rPr lang="zh-CN" altLang="en-US" sz="3600">
                <a:solidFill>
                  <a:schemeClr val="dk1"/>
                </a:solidFill>
                <a:latin typeface="微软雅黑"/>
                <a:ea typeface="汉仪楷体简" panose="02010600000101010101" charset="-122"/>
              </a:rPr>
              <a:t>②</a:t>
            </a:r>
            <a:r>
              <a:rPr lang="zh-CN" altLang="en-US" sz="3600">
                <a:solidFill>
                  <a:schemeClr val="dk1"/>
                </a:solidFill>
                <a:latin typeface="微软雅黑"/>
                <a:ea typeface="汉仪楷体简" panose="02010600000101010101" charset="-122"/>
                <a:sym typeface="+mn-ea"/>
              </a:rPr>
              <a:t>社会背景：离乱时代</a:t>
            </a:r>
            <a:endParaRPr lang="en-US" altLang="zh-CN" sz="3600">
              <a:solidFill>
                <a:schemeClr val="dk1"/>
              </a:solidFill>
              <a:latin typeface="微软雅黑"/>
              <a:ea typeface="汉仪楷体简" panose="02010600000101010101" charset="-122"/>
            </a:endParaRPr>
          </a:p>
          <a:p>
            <a:r>
              <a:rPr lang="zh-CN" altLang="en-US" sz="3600">
                <a:solidFill>
                  <a:schemeClr val="dk1"/>
                </a:solidFill>
                <a:latin typeface="微软雅黑"/>
                <a:ea typeface="汉仪楷体简" panose="02010600000101010101" charset="-122"/>
              </a:rPr>
              <a:t>③诗中形象：诸葛亮</a:t>
            </a:r>
            <a:endParaRPr lang="en-US" altLang="zh-CN" sz="3600">
              <a:solidFill>
                <a:schemeClr val="dk1"/>
              </a:solidFill>
              <a:latin typeface="微软雅黑"/>
              <a:ea typeface="汉仪楷体简" panose="02010600000101010101" charset="-122"/>
            </a:endParaRPr>
          </a:p>
          <a:p>
            <a:endParaRPr lang="en-US" altLang="zh-CN" sz="3600">
              <a:solidFill>
                <a:schemeClr val="dk1"/>
              </a:solidFill>
              <a:latin typeface="微软雅黑"/>
              <a:ea typeface="汉仪楷体简" panose="02010600000101010101"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additive="base">
                                        <p:cTn id="1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 calcmode="lin" valueType="num">
                                      <p:cBhvr additive="base">
                                        <p:cTn id="2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652" name="椭圆 21" title=""/>
          <p:cNvSpPr/>
          <p:nvPr>
            <p:custDataLst>
              <p:tags r:id="rId6"/>
            </p:custDataLst>
          </p:nvPr>
        </p:nvSpPr>
        <p:spPr>
          <a:xfrm>
            <a:off x="103632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endParaRPr>
          </a:p>
        </p:txBody>
      </p:sp>
      <p:sp>
        <p:nvSpPr>
          <p:cNvPr id="1048653" name="椭圆 22" title=""/>
          <p:cNvSpPr/>
          <p:nvPr>
            <p:custDataLst>
              <p:tags r:id="rId7"/>
            </p:custDataLst>
          </p:nvPr>
        </p:nvSpPr>
        <p:spPr>
          <a:xfrm>
            <a:off x="1081913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endParaRPr>
          </a:p>
        </p:txBody>
      </p:sp>
      <p:sp>
        <p:nvSpPr>
          <p:cNvPr id="1048654" name="椭圆 23" title=""/>
          <p:cNvSpPr/>
          <p:nvPr>
            <p:custDataLst>
              <p:tags r:id="rId8"/>
            </p:custDataLst>
          </p:nvPr>
        </p:nvSpPr>
        <p:spPr>
          <a:xfrm>
            <a:off x="112776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endParaRPr>
          </a:p>
        </p:txBody>
      </p:sp>
      <p:sp>
        <p:nvSpPr>
          <p:cNvPr id="1048655" name="任意多边形 24" title=""/>
          <p:cNvSpPr/>
          <p:nvPr>
            <p:custDataLst>
              <p:tags r:id="rId9"/>
            </p:custDataLst>
          </p:nvPr>
        </p:nvSpPr>
        <p:spPr>
          <a:xfrm>
            <a:off x="-1270" y="5223510"/>
            <a:ext cx="1847215" cy="1622425"/>
          </a:xfrm>
          <a:custGeom>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a:ea typeface="微软雅黑"/>
              <a:cs typeface="微软雅黑" panose="020b0503020204020204" charset="-122"/>
            </a:endParaRPr>
          </a:p>
        </p:txBody>
      </p:sp>
      <p:sp>
        <p:nvSpPr>
          <p:cNvPr id="1048656" name="AutoShape 3" title=""/>
          <p:cNvSpPr>
            <a:spLocks noChangeAspect="1" noChangeArrowheads="1" noTextEdit="1"/>
          </p:cNvSpPr>
          <p:nvPr>
            <p:custDataLst>
              <p:tags r:id="rId10"/>
            </p:custDataLst>
          </p:nvPr>
        </p:nvSpPr>
        <p:spPr bwMode="auto">
          <a:xfrm>
            <a:off x="765810" y="1511300"/>
            <a:ext cx="673735" cy="622300"/>
          </a:xfrm>
          <a:prstGeom prst="rect">
            <a:avLst/>
          </a:prstGeom>
          <a:noFill/>
          <a:ln>
            <a:noFill/>
          </a:ln>
        </p:spPr>
        <p:txBody>
          <a:bodyPr vert="horz" wrap="square" lIns="91440" tIns="45720" rIns="91440" bIns="45720" numCol="1" anchor="t" anchorCtr="0" compatLnSpc="1"/>
          <a:lstStyle/>
          <a:p>
            <a:endParaRPr lang="zh-CN" altLang="en-US">
              <a:solidFill>
                <a:schemeClr val="dk1"/>
              </a:solidFill>
              <a:latin typeface="微软雅黑"/>
              <a:ea typeface="微软雅黑"/>
              <a:cs typeface="微软雅黑" panose="020b0503020204020204" charset="-122"/>
            </a:endParaRPr>
          </a:p>
        </p:txBody>
      </p:sp>
      <p:sp>
        <p:nvSpPr>
          <p:cNvPr id="1048657" name="Freeform 5" title=""/>
          <p:cNvSpPr>
            <a:spLocks noEditPoints="1"/>
          </p:cNvSpPr>
          <p:nvPr>
            <p:custDataLst>
              <p:tags r:id="rId11"/>
            </p:custDataLst>
          </p:nvPr>
        </p:nvSpPr>
        <p:spPr bwMode="auto">
          <a:xfrm>
            <a:off x="609605" y="1219210"/>
            <a:ext cx="780415" cy="61087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p:spPr>
        <p:txBody>
          <a:bodyPr vert="horz" wrap="square" lIns="91440" tIns="45720" rIns="91440" bIns="45720" numCol="1" anchor="t" anchorCtr="0" compatLnSpc="1"/>
          <a:lstStyle/>
          <a:p>
            <a:endParaRPr lang="zh-CN" altLang="en-US">
              <a:solidFill>
                <a:schemeClr val="dk1"/>
              </a:solidFill>
              <a:latin typeface="微软雅黑"/>
              <a:ea typeface="微软雅黑"/>
              <a:cs typeface="微软雅黑" panose="020b0503020204020204" charset="-122"/>
            </a:endParaRPr>
          </a:p>
        </p:txBody>
      </p:sp>
      <p:sp>
        <p:nvSpPr>
          <p:cNvPr id="1048658" name="文本框 2" title=""/>
          <p:cNvSpPr txBox="1"/>
          <p:nvPr>
            <p:custDataLst>
              <p:tags r:id="rId12"/>
            </p:custDataLst>
          </p:nvPr>
        </p:nvSpPr>
        <p:spPr>
          <a:xfrm>
            <a:off x="1060450" y="2510790"/>
            <a:ext cx="6758940" cy="2712720"/>
          </a:xfrm>
          <a:prstGeom prst="rect">
            <a:avLst/>
          </a:prstGeom>
          <a:noFill/>
        </p:spPr>
        <p:txBody>
          <a:bodyPr wrap="square" lIns="63500" tIns="25400" rIns="63500" bIns="25400" rtlCol="0" anchor="ctr" anchorCtr="0">
            <a:normAutofit/>
          </a:bodyPr>
          <a:lstStyle/>
          <a:p>
            <a:pPr>
              <a:lnSpc>
                <a:spcPct val="110000"/>
              </a:lnSpc>
              <a:spcBef>
                <a:spcPct val="0"/>
              </a:spcBef>
              <a:spcAft>
                <a:spcPct val="0"/>
              </a:spcAft>
              <a:buNone/>
            </a:pPr>
            <a:r>
              <a:rPr lang="zh-CN" altLang="en-US" sz="4800" b="1" spc="340">
                <a:solidFill>
                  <a:schemeClr val="accent1"/>
                </a:solidFill>
                <a:latin typeface="微软雅黑"/>
                <a:ea typeface="汉仪楷体简" panose="02010600000101010101" charset="-122"/>
                <a:sym typeface="+mn-ea"/>
              </a:rPr>
              <a:t>杜甫和陆游都写到了诸葛亮，请你分析其异同。</a:t>
            </a:r>
          </a:p>
        </p:txBody>
      </p:sp>
      <p:pic>
        <p:nvPicPr>
          <p:cNvPr id="2097158" name="图片 102" title=""/>
          <p:cNvPicPr/>
          <p:nvPr/>
        </p:nvPicPr>
        <p:blipFill>
          <a:blip r:embed="rId13"/>
          <a:stretch>
            <a:fillRect/>
          </a:stretch>
        </p:blipFill>
        <p:spPr>
          <a:xfrm>
            <a:off x="8521700" y="2134235"/>
            <a:ext cx="3060700" cy="4248150"/>
          </a:xfrm>
          <a:prstGeom prst="rect">
            <a:avLst/>
          </a:prstGeom>
          <a:noFill/>
          <a:ln w="9525">
            <a:noFill/>
          </a:ln>
        </p:spPr>
      </p:pic>
      <p:sp>
        <p:nvSpPr>
          <p:cNvPr id="2" name="文本框 1" title=""/>
          <p:cNvSpPr txBox="1"/>
          <p:nvPr>
            <p:custDataLst>
              <p:tags r:id="rId14"/>
            </p:custDataLst>
          </p:nvPr>
        </p:nvSpPr>
        <p:spPr>
          <a:xfrm>
            <a:off x="1744980" y="1118235"/>
            <a:ext cx="8617585" cy="937260"/>
          </a:xfrm>
          <a:prstGeom prst="rect">
            <a:avLst/>
          </a:prstGeom>
          <a:noFill/>
        </p:spPr>
        <p:txBody>
          <a:bodyPr wrap="square" rtlCol="0" anchor="t">
            <a:spAutoFit/>
          </a:bodyPr>
          <a:lstStyle/>
          <a:p>
            <a:pPr>
              <a:lnSpc>
                <a:spcPct val="110000"/>
              </a:lnSpc>
              <a:spcBef>
                <a:spcPct val="0"/>
              </a:spcBef>
              <a:spcAft>
                <a:spcPct val="0"/>
              </a:spcAft>
              <a:buNone/>
            </a:pPr>
            <a:r>
              <a:rPr lang="zh-CN" altLang="en-US" sz="5000" b="1" spc="340">
                <a:solidFill>
                  <a:schemeClr val="accent1"/>
                </a:solidFill>
                <a:latin typeface="微软雅黑"/>
                <a:ea typeface="汉仪楷体简" panose="02010600000101010101" charset="-122"/>
                <a:sym typeface="+mn-ea"/>
              </a:rPr>
              <a:t>同忆诸葛，异放光彩</a:t>
            </a:r>
          </a:p>
        </p:txBody>
      </p:sp>
    </p:spTree>
    <p:custDataLst>
      <p:tags r:id="rId15"/>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683" name="Title 6" title=""/>
          <p:cNvSpPr txBox="1"/>
          <p:nvPr>
            <p:custDataLst>
              <p:tags r:id="rId6"/>
            </p:custDataLst>
          </p:nvPr>
        </p:nvSpPr>
        <p:spPr>
          <a:xfrm>
            <a:off x="2459355" y="1050925"/>
            <a:ext cx="7047865" cy="38068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3200"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三顾频烦天下计，两朝开济老臣心。</a:t>
            </a:r>
          </a:p>
          <a:p>
            <a:pPr marL="0" lvl="0" indent="-285750" algn="l" fontAlgn="ctr">
              <a:lnSpc>
                <a:spcPct val="120000"/>
              </a:lnSpc>
              <a:spcBef>
                <a:spcPct val="0"/>
              </a:spcBef>
              <a:spcAft>
                <a:spcPts val="800"/>
              </a:spcAft>
              <a:buSzTx/>
              <a:buFont typeface="Wingdings" panose="05000000000000000000" charset="0"/>
              <a:buNone/>
            </a:pPr>
            <a:r>
              <a:rPr lang="zh-CN" altLang="en-US" sz="3200"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出师未捷身先死，长使英雄泪满襟。</a:t>
            </a:r>
          </a:p>
          <a:p>
            <a:pPr marL="0" lvl="0" indent="-285750" algn="l" fontAlgn="ctr">
              <a:lnSpc>
                <a:spcPct val="120000"/>
              </a:lnSpc>
              <a:spcBef>
                <a:spcPct val="0"/>
              </a:spcBef>
              <a:spcAft>
                <a:spcPts val="800"/>
              </a:spcAft>
              <a:buSzTx/>
              <a:buFont typeface="Wingdings" panose="05000000000000000000" charset="0"/>
              <a:buNone/>
            </a:pPr>
            <a:endParaRPr lang="zh-CN" altLang="en-US" sz="3200"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endParaRPr>
          </a:p>
          <a:p>
            <a:pPr marL="0" lvl="0" indent="-285750" algn="l" fontAlgn="ctr">
              <a:lnSpc>
                <a:spcPct val="120000"/>
              </a:lnSpc>
              <a:spcBef>
                <a:spcPct val="0"/>
              </a:spcBef>
              <a:spcAft>
                <a:spcPts val="800"/>
              </a:spcAft>
              <a:buSzTx/>
              <a:buFont typeface="Wingdings" panose="05000000000000000000" charset="0"/>
              <a:buNone/>
            </a:pPr>
            <a:endParaRPr lang="zh-CN" altLang="en-US" sz="3200" b="1"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endParaRPr>
          </a:p>
        </p:txBody>
      </p:sp>
      <p:sp>
        <p:nvSpPr>
          <p:cNvPr id="3" name="圆角矩形标注 2" title=""/>
          <p:cNvSpPr/>
          <p:nvPr>
            <p:custDataLst>
              <p:tags r:id="rId7"/>
            </p:custDataLst>
          </p:nvPr>
        </p:nvSpPr>
        <p:spPr>
          <a:xfrm>
            <a:off x="4311015" y="1259840"/>
            <a:ext cx="1639570" cy="852170"/>
          </a:xfrm>
          <a:prstGeom prst="wedgeRoundRectCallout">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130">
                <a:solidFill>
                  <a:schemeClr val="lt1"/>
                </a:solidFill>
                <a:latin typeface="微软雅黑"/>
                <a:ea typeface="汉仪楷体简" panose="02010600000101010101" charset="-122"/>
                <a:sym typeface="+mn-ea"/>
              </a:rPr>
              <a:t>雄才伟略</a:t>
            </a:r>
          </a:p>
        </p:txBody>
      </p:sp>
      <p:sp>
        <p:nvSpPr>
          <p:cNvPr id="4" name="圆角矩形标注 3" title=""/>
          <p:cNvSpPr/>
          <p:nvPr>
            <p:custDataLst>
              <p:tags r:id="rId8"/>
            </p:custDataLst>
          </p:nvPr>
        </p:nvSpPr>
        <p:spPr>
          <a:xfrm>
            <a:off x="7736205" y="1259840"/>
            <a:ext cx="1639570" cy="852170"/>
          </a:xfrm>
          <a:prstGeom prst="wedgeRoundRectCallout">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130">
                <a:solidFill>
                  <a:schemeClr val="lt1"/>
                </a:solidFill>
                <a:latin typeface="微软雅黑"/>
                <a:ea typeface="汉仪楷体简" panose="02010600000101010101" charset="-122"/>
                <a:sym typeface="+mn-ea"/>
              </a:rPr>
              <a:t>忠心报国</a:t>
            </a:r>
          </a:p>
        </p:txBody>
      </p:sp>
      <p:sp>
        <p:nvSpPr>
          <p:cNvPr id="2" name="圆角矩形标注 1" title=""/>
          <p:cNvSpPr/>
          <p:nvPr>
            <p:custDataLst>
              <p:tags r:id="rId9"/>
            </p:custDataLst>
          </p:nvPr>
        </p:nvSpPr>
        <p:spPr>
          <a:xfrm>
            <a:off x="6384290" y="3429000"/>
            <a:ext cx="1639570" cy="852170"/>
          </a:xfrm>
          <a:prstGeom prst="wedgeRoundRectCallout">
            <a:avLst>
              <a:gd name="adj1" fmla="val -10030"/>
              <a:gd name="adj2" fmla="val -62071"/>
              <a:gd name="adj3" fmla="val 16667"/>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130">
                <a:solidFill>
                  <a:schemeClr val="lt1"/>
                </a:solidFill>
                <a:latin typeface="微软雅黑"/>
                <a:ea typeface="汉仪楷体简" panose="02010600000101010101" charset="-122"/>
                <a:sym typeface="+mn-ea"/>
              </a:rPr>
              <a:t>事业未竟的惋惜</a:t>
            </a:r>
          </a:p>
        </p:txBody>
      </p:sp>
      <p:pic>
        <p:nvPicPr>
          <p:cNvPr id="2097160" name="图片 11" title=""/>
          <p:cNvPicPr>
            <a:picLocks noChangeAspect="1"/>
          </p:cNvPicPr>
          <p:nvPr>
            <p:custDataLst>
              <p:tags r:id="rId11"/>
            </p:custDataLst>
          </p:nvPr>
        </p:nvPicPr>
        <p:blipFill>
          <a:blip r:embed="rId10"/>
          <a:srcRect t="702" b="702"/>
          <a:stretch>
            <a:fillRect/>
          </a:stretch>
        </p:blipFill>
        <p:spPr>
          <a:xfrm>
            <a:off x="9102725" y="-635"/>
            <a:ext cx="3089275" cy="6859270"/>
          </a:xfrm>
          <a:custGeom>
            <a:gdLst>
              <a:gd name="connsiteX0" fmla="*/ 1837596 w 5394524"/>
              <a:gd name="connsiteY0" fmla="*/ 0 h 6858000"/>
              <a:gd name="connsiteX1" fmla="*/ 5394524 w 5394524"/>
              <a:gd name="connsiteY1" fmla="*/ 1 h 6858000"/>
              <a:gd name="connsiteX2" fmla="*/ 5394524 w 5394524"/>
              <a:gd name="connsiteY2" fmla="*/ 6858000 h 6858000"/>
              <a:gd name="connsiteX3" fmla="*/ 0 w 5394524"/>
              <a:gd name="connsiteY3" fmla="*/ 6858000 h 6858000"/>
            </a:gdLst>
            <a:cxnLst>
              <a:cxn ang="0">
                <a:pos x="connsiteX0" y="connsiteY0"/>
              </a:cxn>
              <a:cxn ang="0">
                <a:pos x="connsiteX1" y="connsiteY1"/>
              </a:cxn>
              <a:cxn ang="0">
                <a:pos x="connsiteX2" y="connsiteY2"/>
              </a:cxn>
              <a:cxn ang="0">
                <a:pos x="connsiteX3" y="connsiteY3"/>
              </a:cxn>
            </a:cxnLst>
            <a:rect l="l" t="t" r="r" b="b"/>
            <a:pathLst>
              <a:path w="5394524" h="6858000">
                <a:moveTo>
                  <a:pt x="1837596" y="0"/>
                </a:moveTo>
                <a:lnTo>
                  <a:pt x="5394524" y="1"/>
                </a:lnTo>
                <a:lnTo>
                  <a:pt x="5394524" y="6858000"/>
                </a:lnTo>
                <a:lnTo>
                  <a:pt x="0" y="6858000"/>
                </a:lnTo>
                <a:close/>
              </a:path>
            </a:pathLst>
          </a:cu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nodeType="clickPar">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pic>
        <p:nvPicPr>
          <p:cNvPr id="2097160" name="图片 11" title=""/>
          <p:cNvPicPr>
            <a:picLocks noChangeAspect="1"/>
          </p:cNvPicPr>
          <p:nvPr>
            <p:custDataLst>
              <p:tags r:id="rId7"/>
            </p:custDataLst>
          </p:nvPr>
        </p:nvPicPr>
        <p:blipFill>
          <a:blip r:embed="rId6"/>
          <a:srcRect t="702" b="702"/>
          <a:stretch>
            <a:fillRect/>
          </a:stretch>
        </p:blipFill>
        <p:spPr>
          <a:xfrm>
            <a:off x="6850711" y="33839"/>
            <a:ext cx="5341288" cy="6790323"/>
          </a:xfrm>
          <a:custGeom>
            <a:gdLst>
              <a:gd name="connsiteX0" fmla="*/ 1837596 w 5394524"/>
              <a:gd name="connsiteY0" fmla="*/ 0 h 6858000"/>
              <a:gd name="connsiteX1" fmla="*/ 5394524 w 5394524"/>
              <a:gd name="connsiteY1" fmla="*/ 1 h 6858000"/>
              <a:gd name="connsiteX2" fmla="*/ 5394524 w 5394524"/>
              <a:gd name="connsiteY2" fmla="*/ 6858000 h 6858000"/>
              <a:gd name="connsiteX3" fmla="*/ 0 w 5394524"/>
              <a:gd name="connsiteY3" fmla="*/ 6858000 h 6858000"/>
            </a:gdLst>
            <a:cxnLst>
              <a:cxn ang="0">
                <a:pos x="connsiteX0" y="connsiteY0"/>
              </a:cxn>
              <a:cxn ang="0">
                <a:pos x="connsiteX1" y="connsiteY1"/>
              </a:cxn>
              <a:cxn ang="0">
                <a:pos x="connsiteX2" y="connsiteY2"/>
              </a:cxn>
              <a:cxn ang="0">
                <a:pos x="connsiteX3" y="connsiteY3"/>
              </a:cxn>
            </a:cxnLst>
            <a:rect l="l" t="t" r="r" b="b"/>
            <a:pathLst>
              <a:path w="5394524" h="6858000">
                <a:moveTo>
                  <a:pt x="1837596" y="0"/>
                </a:moveTo>
                <a:lnTo>
                  <a:pt x="5394524" y="1"/>
                </a:lnTo>
                <a:lnTo>
                  <a:pt x="5394524" y="6858000"/>
                </a:lnTo>
                <a:lnTo>
                  <a:pt x="0" y="6858000"/>
                </a:lnTo>
                <a:close/>
              </a:path>
            </a:pathLst>
          </a:custGeom>
        </p:spPr>
      </p:pic>
      <p:sp>
        <p:nvSpPr>
          <p:cNvPr id="1048682" name="等腰三角形 8" title=""/>
          <p:cNvSpPr/>
          <p:nvPr>
            <p:custDataLst>
              <p:tags r:id="rId8"/>
            </p:custDataLst>
          </p:nvPr>
        </p:nvSpPr>
        <p:spPr>
          <a:xfrm>
            <a:off x="10984832" y="3352923"/>
            <a:ext cx="1207168" cy="3470609"/>
          </a:xfrm>
          <a:prstGeom prst="triangle">
            <a:avLst>
              <a:gd name="adj" fmla="val 100000"/>
            </a:avLst>
          </a:prstGeom>
          <a:gradFill flip="none" rotWithShape="1">
            <a:gsLst>
              <a:gs pos="0">
                <a:schemeClr val="accent1"/>
              </a:gs>
              <a:gs pos="100000">
                <a:schemeClr val="accent1">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cs typeface="微软雅黑" panose="020b0503020204020204" charset="-122"/>
            </a:endParaRPr>
          </a:p>
        </p:txBody>
      </p:sp>
      <p:sp>
        <p:nvSpPr>
          <p:cNvPr id="1048683" name="Title 6" title=""/>
          <p:cNvSpPr txBox="1"/>
          <p:nvPr>
            <p:custDataLst>
              <p:tags r:id="rId9"/>
            </p:custDataLst>
          </p:nvPr>
        </p:nvSpPr>
        <p:spPr>
          <a:xfrm>
            <a:off x="488315" y="701675"/>
            <a:ext cx="7047865" cy="38068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3200"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三顾频烦天下计，两朝开济老臣心。</a:t>
            </a:r>
          </a:p>
          <a:p>
            <a:pPr marL="0" lvl="0" indent="-285750" algn="l" fontAlgn="ctr">
              <a:lnSpc>
                <a:spcPct val="120000"/>
              </a:lnSpc>
              <a:spcBef>
                <a:spcPct val="0"/>
              </a:spcBef>
              <a:spcAft>
                <a:spcPts val="800"/>
              </a:spcAft>
              <a:buSzTx/>
              <a:buFont typeface="Wingdings" panose="05000000000000000000" charset="0"/>
              <a:buNone/>
            </a:pPr>
            <a:r>
              <a:rPr lang="zh-CN" altLang="en-US" sz="3200"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rPr>
              <a:t>出师未捷身先死，长使英雄泪满襟。</a:t>
            </a:r>
          </a:p>
          <a:p>
            <a:pPr marL="0" lvl="0" indent="-285750" algn="l" fontAlgn="ctr">
              <a:lnSpc>
                <a:spcPct val="120000"/>
              </a:lnSpc>
              <a:spcBef>
                <a:spcPct val="0"/>
              </a:spcBef>
              <a:spcAft>
                <a:spcPts val="800"/>
              </a:spcAft>
              <a:buSzTx/>
              <a:buFont typeface="Wingdings" panose="05000000000000000000" charset="0"/>
              <a:buNone/>
            </a:pPr>
            <a:endParaRPr lang="zh-CN" altLang="en-US" sz="3200"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endParaRPr>
          </a:p>
          <a:p>
            <a:pPr marL="0" lvl="0" indent="-285750" algn="l" fontAlgn="ctr">
              <a:lnSpc>
                <a:spcPct val="120000"/>
              </a:lnSpc>
              <a:spcBef>
                <a:spcPct val="0"/>
              </a:spcBef>
              <a:spcAft>
                <a:spcPts val="800"/>
              </a:spcAft>
              <a:buSzTx/>
              <a:buFont typeface="Wingdings" panose="05000000000000000000" charset="0"/>
              <a:buNone/>
            </a:pPr>
            <a:r>
              <a:rPr lang="zh-CN" altLang="en-US" sz="3200" b="1"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（以诸葛写自己不得重用的痛苦）</a:t>
            </a:r>
          </a:p>
          <a:p>
            <a:pPr marL="0" lvl="0" indent="-285750" algn="l" fontAlgn="ctr">
              <a:lnSpc>
                <a:spcPct val="120000"/>
              </a:lnSpc>
              <a:spcBef>
                <a:spcPct val="0"/>
              </a:spcBef>
              <a:spcAft>
                <a:spcPts val="800"/>
              </a:spcAft>
              <a:buSzTx/>
              <a:buFont typeface="Wingdings" panose="05000000000000000000" charset="0"/>
              <a:buNone/>
            </a:pPr>
            <a:endParaRPr lang="zh-CN" altLang="en-US" sz="3200" b="1" spc="24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sym typeface="+mn-ea"/>
            </a:endParaRPr>
          </a:p>
        </p:txBody>
      </p:sp>
      <p:sp>
        <p:nvSpPr>
          <p:cNvPr id="1048684" name="矩形 3" title=""/>
          <p:cNvSpPr/>
          <p:nvPr>
            <p:custDataLst>
              <p:tags r:id="rId10"/>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endParaRPr>
          </a:p>
        </p:txBody>
      </p:sp>
      <p:sp>
        <p:nvSpPr>
          <p:cNvPr id="1048685" name="文本框 1" title=""/>
          <p:cNvSpPr txBox="1"/>
          <p:nvPr/>
        </p:nvSpPr>
        <p:spPr>
          <a:xfrm>
            <a:off x="964565" y="4288790"/>
            <a:ext cx="6096000" cy="1374775"/>
          </a:xfrm>
          <a:prstGeom prst="rect">
            <a:avLst/>
          </a:prstGeom>
          <a:noFill/>
        </p:spPr>
        <p:txBody>
          <a:bodyPr wrap="square" rtlCol="0" anchor="t">
            <a:spAutoFit/>
          </a:bodyPr>
          <a:lstStyle/>
          <a:p>
            <a:pPr marL="0" lvl="0" indent="-285750" algn="l" fontAlgn="ctr">
              <a:lnSpc>
                <a:spcPct val="120000"/>
              </a:lnSpc>
              <a:spcBef>
                <a:spcPct val="0"/>
              </a:spcBef>
              <a:spcAft>
                <a:spcPts val="800"/>
              </a:spcAft>
              <a:buSzTx/>
              <a:buFont typeface="Wingdings" panose="05000000000000000000" charset="0"/>
              <a:buNone/>
            </a:pPr>
            <a:r>
              <a:rPr lang="zh-CN" altLang="en-US" sz="3200" spc="240">
                <a:ln w="3175">
                  <a:noFill/>
                  <a:prstDash val="dash"/>
                </a:ln>
                <a:solidFill>
                  <a:srgbClr val="000000"/>
                </a:solidFill>
                <a:latin typeface="微软雅黑"/>
                <a:ea typeface="汉仪楷体简" panose="02010600000101010101" charset="-122"/>
                <a:cs typeface="微软雅黑" panose="020b0503020204020204" charset="-122"/>
                <a:sym typeface="+mn-ea"/>
              </a:rPr>
              <a:t>事业未竟的惋惜和同情</a:t>
            </a:r>
          </a:p>
          <a:p>
            <a:pPr marL="0" lvl="0" indent="-285750" algn="l" fontAlgn="ctr">
              <a:lnSpc>
                <a:spcPct val="120000"/>
              </a:lnSpc>
              <a:spcBef>
                <a:spcPct val="0"/>
              </a:spcBef>
              <a:spcAft>
                <a:spcPts val="800"/>
              </a:spcAft>
              <a:buSzTx/>
              <a:buFont typeface="Wingdings" panose="05000000000000000000" charset="0"/>
              <a:buNone/>
            </a:pPr>
            <a:r>
              <a:rPr lang="zh-CN" altLang="en-US" sz="3200" spc="240">
                <a:ln w="3175">
                  <a:noFill/>
                  <a:prstDash val="dash"/>
                </a:ln>
                <a:solidFill>
                  <a:srgbClr val="000000"/>
                </a:solidFill>
                <a:latin typeface="微软雅黑"/>
                <a:ea typeface="汉仪楷体简" panose="02010600000101010101" charset="-122"/>
                <a:cs typeface="微软雅黑" panose="020b0503020204020204" charset="-122"/>
                <a:sym typeface="+mn-ea"/>
              </a:rPr>
              <a:t>壮志难酬的悲痛与无奈</a:t>
            </a:r>
          </a:p>
        </p:txBody>
      </p:sp>
      <p:sp>
        <p:nvSpPr>
          <p:cNvPr id="1048686" name="圆角矩形 91" title=""/>
          <p:cNvSpPr/>
          <p:nvPr>
            <p:custDataLst>
              <p:tags r:id="rId11"/>
            </p:custDataLst>
          </p:nvPr>
        </p:nvSpPr>
        <p:spPr>
          <a:xfrm rot="21495508">
            <a:off x="765248" y="46282"/>
            <a:ext cx="843773" cy="845061"/>
          </a:xfrm>
          <a:prstGeom prst="roundRect">
            <a:avLst/>
          </a:prstGeom>
          <a:solidFill>
            <a:schemeClr val="accent3"/>
          </a:solidFill>
          <a:ln>
            <a:noFill/>
          </a:ln>
          <a:effectLst>
            <a:outerShdw blurRad="254000" dist="114300" dir="4020000" sx="79000" sy="79000" algn="t" rotWithShape="0">
              <a:srgbClr val="2F5597">
                <a:alpha val="52000"/>
              </a:srgbClr>
            </a:outerShdw>
          </a:effectLst>
        </p:spPr>
        <p:txBody>
          <a:bodyPr rtlCol="0" anchor="ctr">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r>
              <a:rPr lang="zh-CN" altLang="en-US" b="1">
                <a:solidFill>
                  <a:srgbClr val="FFFFFF"/>
                </a:solidFill>
                <a:latin typeface="微软雅黑"/>
                <a:ea typeface="汉仪楷体简" panose="02010600000101010101" charset="-122"/>
              </a:rPr>
              <a:t>杜甫</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48683">
                                            <p:txEl>
                                              <p:pRg st="3" end="3"/>
                                            </p:txEl>
                                          </p:spTgt>
                                        </p:tgtEl>
                                        <p:attrNameLst>
                                          <p:attrName>style.visibility</p:attrName>
                                        </p:attrNameLst>
                                      </p:cBhvr>
                                      <p:to>
                                        <p:strVal val="visible"/>
                                      </p:to>
                                    </p:set>
                                    <p:anim calcmode="lin" valueType="num">
                                      <p:cBhvr additive="base">
                                        <p:cTn id="7" dur="500"/>
                                        <p:tgtEl>
                                          <p:spTgt spid="1048683">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1048683">
                                            <p:txEl>
                                              <p:pRg st="3" end="3"/>
                                            </p:txEl>
                                          </p:spTgt>
                                        </p:tgtEl>
                                      </p:cBhvr>
                                    </p:animEffect>
                                  </p:childTnLst>
                                </p:cTn>
                              </p:par>
                            </p:childTnLst>
                          </p:cTn>
                        </p:par>
                      </p:childTnLst>
                    </p:cTn>
                  </p:par>
                  <p:par>
                    <p:cTn id="9" fill="hold" nodeType="clickPar">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48685"/>
                                        </p:tgtEl>
                                        <p:attrNameLst>
                                          <p:attrName>style.visibility</p:attrName>
                                        </p:attrNameLst>
                                      </p:cBhvr>
                                      <p:to>
                                        <p:strVal val="visible"/>
                                      </p:to>
                                    </p:set>
                                    <p:anim calcmode="lin" valueType="num">
                                      <p:cBhvr additive="base">
                                        <p:cTn id="13" dur="500"/>
                                        <p:tgtEl>
                                          <p:spTgt spid="1048685"/>
                                        </p:tgtEl>
                                        <p:attrNameLst>
                                          <p:attrName>ppt_y</p:attrName>
                                        </p:attrNameLst>
                                      </p:cBhvr>
                                      <p:tavLst>
                                        <p:tav tm="0">
                                          <p:val>
                                            <p:strVal val="#ppt_y+#ppt_h*1.125000"/>
                                          </p:val>
                                        </p:tav>
                                        <p:tav tm="100000">
                                          <p:val>
                                            <p:strVal val="#ppt_y"/>
                                          </p:val>
                                        </p:tav>
                                      </p:tavLst>
                                    </p:anim>
                                    <p:animEffect transition="in" filter="wipe(up)">
                                      <p:cBhvr>
                                        <p:cTn id="14" dur="500"/>
                                        <p:tgtEl>
                                          <p:spTgt spid="1048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8" name="图片 7" title=""/>
          <p:cNvPicPr>
            <a:picLocks noChangeAspect="1"/>
          </p:cNvPicPr>
          <p:nvPr userDrawn="1">
            <p:custDataLst>
              <p:tags r:id="rId3"/>
            </p:custDataLst>
          </p:nvPr>
        </p:nvPicPr>
        <p:blipFill>
          <a:blip r:embed="rId2"/>
          <a:stretch>
            <a:fillRect/>
          </a:stretch>
        </p:blipFill>
        <p:spPr>
          <a:xfrm>
            <a:off x="0" y="0"/>
            <a:ext cx="1585595" cy="1783715"/>
          </a:xfrm>
          <a:prstGeom prst="rect">
            <a:avLst/>
          </a:prstGeom>
        </p:spPr>
      </p:pic>
      <p:pic>
        <p:nvPicPr>
          <p:cNvPr id="9" name="图片 8" title=""/>
          <p:cNvPicPr>
            <a:picLocks noChangeAspect="1"/>
          </p:cNvPicPr>
          <p:nvPr userDrawn="1">
            <p:custDataLst>
              <p:tags r:id="rId5"/>
            </p:custDataLst>
          </p:nvPr>
        </p:nvPicPr>
        <p:blipFill>
          <a:blip r:embed="rId4"/>
          <a:stretch>
            <a:fillRect/>
          </a:stretch>
        </p:blipFill>
        <p:spPr>
          <a:xfrm>
            <a:off x="10257790" y="4682490"/>
            <a:ext cx="1932305" cy="2175510"/>
          </a:xfrm>
          <a:prstGeom prst="rect">
            <a:avLst/>
          </a:prstGeom>
        </p:spPr>
      </p:pic>
      <p:sp>
        <p:nvSpPr>
          <p:cNvPr id="1048687" name="圆角矩形 3" title=""/>
          <p:cNvSpPr/>
          <p:nvPr>
            <p:custDataLst>
              <p:tags r:id="rId6"/>
            </p:custDataLst>
          </p:nvPr>
        </p:nvSpPr>
        <p:spPr>
          <a:xfrm>
            <a:off x="1638409" y="685812"/>
            <a:ext cx="8915130" cy="106680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a:ea typeface="微软雅黑"/>
              <a:cs typeface="微软雅黑" panose="020b0503020204020204" charset="-122"/>
            </a:endParaRPr>
          </a:p>
        </p:txBody>
      </p:sp>
      <p:sp>
        <p:nvSpPr>
          <p:cNvPr id="1048688" name="文本框 4" title=""/>
          <p:cNvSpPr txBox="1"/>
          <p:nvPr>
            <p:custDataLst>
              <p:tags r:id="rId7"/>
            </p:custDataLst>
          </p:nvPr>
        </p:nvSpPr>
        <p:spPr>
          <a:xfrm>
            <a:off x="1988941" y="838213"/>
            <a:ext cx="7924559" cy="7620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altLang="en-US" sz="3600" b="1" spc="200">
                <a:solidFill>
                  <a:schemeClr val="lt1"/>
                </a:solidFill>
                <a:latin typeface="微软雅黑"/>
                <a:ea typeface="汉仪颜楷简" panose="00020600040101010101" charset="-122"/>
                <a:sym typeface="+mn-ea"/>
              </a:rPr>
              <a:t>出师一表真名世，千载谁堪伯仲间？</a:t>
            </a:r>
          </a:p>
        </p:txBody>
      </p:sp>
      <p:sp>
        <p:nvSpPr>
          <p:cNvPr id="1048689" name="Title 6" title=""/>
          <p:cNvSpPr txBox="1"/>
          <p:nvPr>
            <p:custDataLst>
              <p:tags r:id="rId8"/>
            </p:custDataLst>
          </p:nvPr>
        </p:nvSpPr>
        <p:spPr>
          <a:xfrm>
            <a:off x="1075652" y="2818250"/>
            <a:ext cx="10363276" cy="19810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68300" lvl="0" indent="-368300" algn="l" fontAlgn="ctr">
              <a:lnSpc>
                <a:spcPct val="120000"/>
              </a:lnSpc>
              <a:spcBef>
                <a:spcPct val="0"/>
              </a:spcBef>
              <a:spcAft>
                <a:spcPts val="800"/>
              </a:spcAft>
              <a:buSzTx/>
              <a:buFont typeface="Wingdings" panose="05000000000000000000" charset="0"/>
              <a:buChar char="l"/>
            </a:pPr>
            <a:r>
              <a:rPr lang="en-US" altLang="zh-CN" sz="2800" spc="13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《出师表》所说的“当奖率三军，北定中原”，这正是陆游的毕生心愿；</a:t>
            </a:r>
          </a:p>
          <a:p>
            <a:pPr marL="368300" lvl="0" indent="-368300" algn="l" fontAlgn="ctr">
              <a:lnSpc>
                <a:spcPct val="120000"/>
              </a:lnSpc>
              <a:spcBef>
                <a:spcPct val="0"/>
              </a:spcBef>
              <a:spcAft>
                <a:spcPts val="800"/>
              </a:spcAft>
              <a:buSzTx/>
              <a:buFont typeface="Wingdings" panose="05000000000000000000" charset="0"/>
              <a:buChar char="l"/>
            </a:pPr>
            <a:r>
              <a:rPr lang="zh-CN" altLang="en-US" sz="2800" spc="13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诸葛亮的“鞠躬尽瘁，死而后已”的精神，正是陆游所要发扬的精神；</a:t>
            </a:r>
          </a:p>
          <a:p>
            <a:pPr marL="368300" lvl="0" indent="-368300" algn="l" fontAlgn="ctr">
              <a:lnSpc>
                <a:spcPct val="120000"/>
              </a:lnSpc>
              <a:spcBef>
                <a:spcPct val="0"/>
              </a:spcBef>
              <a:spcAft>
                <a:spcPts val="800"/>
              </a:spcAft>
              <a:buSzTx/>
              <a:buFont typeface="Wingdings" panose="05000000000000000000" charset="0"/>
              <a:buChar char="l"/>
            </a:pPr>
            <a:r>
              <a:rPr lang="zh-CN" altLang="en-US" sz="2800" spc="13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诸葛亮的“亲贤臣，远小人”的告诫，正是陆游认为南宋当权者应该吸取的。</a:t>
            </a:r>
          </a:p>
          <a:p>
            <a:pPr marL="368300" lvl="1" indent="0" algn="r" fontAlgn="ctr">
              <a:lnSpc>
                <a:spcPct val="120000"/>
              </a:lnSpc>
              <a:spcBef>
                <a:spcPct val="0"/>
              </a:spcBef>
              <a:spcAft>
                <a:spcPts val="800"/>
              </a:spcAft>
              <a:buSzTx/>
              <a:buFont typeface="Arial" panose="020b0604020202020204" pitchFamily="34" charset="0"/>
              <a:buNone/>
            </a:pPr>
            <a:r>
              <a:rPr lang="zh-CN" altLang="en-US" sz="2800" b="1" spc="110">
                <a:ln w="3175">
                  <a:noFill/>
                  <a:prstDash val="dash"/>
                </a:ln>
                <a:solidFill>
                  <a:schemeClr val="dk1">
                    <a:lumMod val="75000"/>
                    <a:lumOff val="25000"/>
                  </a:schemeClr>
                </a:solidFill>
                <a:latin typeface="微软雅黑"/>
                <a:ea typeface="汉仪楷体简" panose="02010600000101010101" charset="-122"/>
                <a:cs typeface="微软雅黑" panose="020b0503020204020204" charset="-122"/>
              </a:rPr>
              <a:t>（以诸葛写自己渴望北伐复国的志向）</a:t>
            </a:r>
          </a:p>
        </p:txBody>
      </p:sp>
      <p:sp>
        <p:nvSpPr>
          <p:cNvPr id="1048690" name="圆角矩形 7" title=""/>
          <p:cNvSpPr/>
          <p:nvPr>
            <p:custDataLst>
              <p:tags r:id="rId9"/>
            </p:custDataLst>
          </p:nvPr>
        </p:nvSpPr>
        <p:spPr>
          <a:xfrm>
            <a:off x="794635" y="-6848"/>
            <a:ext cx="843773" cy="845061"/>
          </a:xfrm>
          <a:prstGeom prst="roundRect">
            <a:avLst/>
          </a:prstGeom>
          <a:solidFill>
            <a:schemeClr val="accent1"/>
          </a:solidFill>
          <a:ln>
            <a:noFill/>
          </a:ln>
          <a:effectLst>
            <a:outerShdw blurRad="254000" dist="114300" dir="4020000" sx="79000" sy="79000" algn="t" rotWithShape="0">
              <a:srgbClr val="2E75B6">
                <a:alpha val="52000"/>
              </a:srgbClr>
            </a:outerShdw>
          </a:effectLst>
        </p:spPr>
        <p:txBody>
          <a:bodyPr rtlCol="0" anchor="ctr">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r>
              <a:rPr lang="zh-CN" altLang="en-US" b="1">
                <a:solidFill>
                  <a:srgbClr val="FFFFFF"/>
                </a:solidFill>
                <a:latin typeface="微软雅黑"/>
                <a:ea typeface="汉仪楷体简" panose="02010600000101010101" charset="-122"/>
              </a:rPr>
              <a:t>陆游</a:t>
            </a:r>
          </a:p>
        </p:txBody>
      </p:sp>
      <p:sp>
        <p:nvSpPr>
          <p:cNvPr id="3" name="圆角矩形标注 2" title=""/>
          <p:cNvSpPr/>
          <p:nvPr>
            <p:custDataLst>
              <p:tags r:id="rId10"/>
            </p:custDataLst>
          </p:nvPr>
        </p:nvSpPr>
        <p:spPr>
          <a:xfrm>
            <a:off x="2864485" y="0"/>
            <a:ext cx="1639570" cy="852170"/>
          </a:xfrm>
          <a:prstGeom prst="wedgeRoundRectCallout">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130">
                <a:solidFill>
                  <a:schemeClr val="lt1"/>
                </a:solidFill>
                <a:latin typeface="微软雅黑"/>
                <a:ea typeface="汉仪楷体简" panose="02010600000101010101" charset="-122"/>
                <a:sym typeface="+mn-ea"/>
              </a:rPr>
              <a:t>才华横溢</a:t>
            </a:r>
          </a:p>
          <a:p>
            <a:pPr algn="ctr"/>
            <a:r>
              <a:rPr lang="zh-CN" altLang="en-US" sz="2400" spc="130">
                <a:solidFill>
                  <a:schemeClr val="lt1"/>
                </a:solidFill>
                <a:latin typeface="微软雅黑"/>
                <a:ea typeface="汉仪楷体简" panose="02010600000101010101" charset="-122"/>
                <a:sym typeface="+mn-ea"/>
              </a:rPr>
              <a:t>千载功业</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48689"/>
                                        </p:tgtEl>
                                        <p:attrNameLst>
                                          <p:attrName>style.visibility</p:attrName>
                                        </p:attrNameLst>
                                      </p:cBhvr>
                                      <p:to>
                                        <p:strVal val="visible"/>
                                      </p:to>
                                    </p:set>
                                    <p:anim calcmode="lin" valueType="num">
                                      <p:cBhvr additive="base">
                                        <p:cTn id="7" dur="500"/>
                                        <p:tgtEl>
                                          <p:spTgt spid="1048689"/>
                                        </p:tgtEl>
                                        <p:attrNameLst>
                                          <p:attrName>ppt_y</p:attrName>
                                        </p:attrNameLst>
                                      </p:cBhvr>
                                      <p:tavLst>
                                        <p:tav tm="0">
                                          <p:val>
                                            <p:strVal val="#ppt_y+#ppt_h*1.125000"/>
                                          </p:val>
                                        </p:tav>
                                        <p:tav tm="100000">
                                          <p:val>
                                            <p:strVal val="#ppt_y"/>
                                          </p:val>
                                        </p:tav>
                                      </p:tavLst>
                                    </p:anim>
                                    <p:animEffect transition="in" filter="wipe(up)">
                                      <p:cBhvr>
                                        <p:cTn id="8" dur="500"/>
                                        <p:tgtEl>
                                          <p:spTgt spid="1048689"/>
                                        </p:tgtEl>
                                      </p:cBhvr>
                                    </p:animEffect>
                                  </p:childTnLst>
                                </p:cTn>
                              </p:par>
                            </p:childTnLst>
                          </p:cTn>
                        </p:par>
                      </p:childTnLst>
                    </p:cTn>
                  </p:par>
                  <p:par>
                    <p:cTn id="9" fill="hold" nodeType="clickPar">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48689">
                                            <p:txEl>
                                              <p:pRg st="3" end="3"/>
                                            </p:txEl>
                                          </p:spTgt>
                                        </p:tgtEl>
                                        <p:attrNameLst>
                                          <p:attrName>style.visibility</p:attrName>
                                        </p:attrNameLst>
                                      </p:cBhvr>
                                      <p:to>
                                        <p:strVal val="visible"/>
                                      </p:to>
                                    </p:set>
                                    <p:anim calcmode="lin" valueType="num">
                                      <p:cBhvr additive="base">
                                        <p:cTn id="13" dur="500"/>
                                        <p:tgtEl>
                                          <p:spTgt spid="1048689">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048689">
                                            <p:txEl>
                                              <p:pRg st="3" end="3"/>
                                            </p:txEl>
                                          </p:spTgt>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9" grpId="0"/>
      <p:bldP spid="3" grpId="0" animBg="1"/>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1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1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3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d*1"/>
  <p:tag name="KSO_WM_UNIT_INDEX" val="1"/>
  <p:tag name="KSO_WM_UNIT_LAYERLEVEL" val="1"/>
  <p:tag name="KSO_WM_UNIT_SUPPORT_UNIT_TYPE" val="[&quot;all&quot;]"/>
  <p:tag name="KSO_WM_UNIT_TYPE" val="d"/>
  <p:tag name="KSO_WM_UNIT_VALUE" val="495*440"/>
</p:tagLst>
</file>

<file path=ppt/tags/tag13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d*2"/>
  <p:tag name="KSO_WM_UNIT_INDEX" val="2"/>
  <p:tag name="KSO_WM_UNIT_LAYERLEVEL" val="1"/>
  <p:tag name="KSO_WM_UNIT_SUPPORT_UNIT_TYPE" val="[&quot;all&quot;]"/>
  <p:tag name="KSO_WM_UNIT_TYPE" val="d"/>
  <p:tag name="KSO_WM_UNIT_VALUE" val="604*536"/>
</p:tagLst>
</file>

<file path=ppt/tags/tag13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3.xml><?xml version="1.0" encoding="utf-8"?>
<p:tagLst xmlns:p="http://schemas.openxmlformats.org/presentationml/2006/main">
  <p:tag name="KSO_WM_BEAUTIFY_FLAG" val="#wm#"/>
  <p:tag name="KSO_WM_TAG_VERSION" val="1.0"/>
  <p:tag name="KSO_WM_TEMPLATE_CATEGORY" val="custom"/>
  <p:tag name="KSO_WM_TEMPLATE_INDEX" val="20200245"/>
  <p:tag name="KSO_WM_UNIT_COMPATIBLE" val="0"/>
  <p:tag name="KSO_WM_UNIT_DIAGRAM_ISNUMVISUAL" val="0"/>
  <p:tag name="KSO_WM_UNIT_DIAGRAM_ISREFERUNIT" val="0"/>
  <p:tag name="KSO_WM_UNIT_HIGHLIGHT" val="0"/>
  <p:tag name="KSO_WM_UNIT_ID" val="_0**"/>
  <p:tag name="KSO_WM_UNIT_LAYERLEVEL" val="1"/>
</p:tagLst>
</file>

<file path=ppt/tags/tag144.xml><?xml version="1.0" encoding="utf-8"?>
<p:tagLst xmlns:p="http://schemas.openxmlformats.org/presentationml/2006/main">
  <p:tag name="KSO_WM_BEAUTIFY_FLAG" val="#wm#"/>
  <p:tag name="KSO_WM_TAG_VERSION" val="1.0"/>
  <p:tag name="KSO_WM_TEMPLATE_CATEGORY" val="custom"/>
  <p:tag name="KSO_WM_TEMPLATE_INDEX" val="20200245"/>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245"/>
  <p:tag name="KSO_WM_TEMPLATE_MASTER_THUMB_INDEX" val="12"/>
  <p:tag name="KSO_WM_TEMPLATE_MASTER_TYPE" val="1"/>
  <p:tag name="KSO_WM_TEMPLATE_SUBCATEGORY" val="0"/>
  <p:tag name="KSO_WM_TEMPLATE_THUMBS_INDEX" val="1、4、5、7、8、9、10、11、12、13、15"/>
  <p:tag name="KSO_WM_UNIT_SHOW_EDIT_AREA_INDICATION" val="0"/>
</p:tagLst>
</file>

<file path=ppt/tags/tag149.xml><?xml version="1.0" encoding="utf-8"?>
<p:tagLst xmlns:p="http://schemas.openxmlformats.org/presentationml/2006/main">
  <p:tag name="KSO_WM_BEAUTIFY_FLAG" val="#wm#"/>
  <p:tag name="KSO_WM_TAG_VERSION" val="1.0"/>
  <p:tag name="KSO_WM_TEMPLATE_CATEGORY" val="custom"/>
  <p:tag name="KSO_WM_TEMPLATE_INDEX" val="20200245"/>
  <p:tag name="KSO_WM_UNIT_COMPATIBLE" val="0"/>
  <p:tag name="KSO_WM_UNIT_DIAGRAM_ISNUMVISUAL" val="0"/>
  <p:tag name="KSO_WM_UNIT_DIAGRAM_ISREFERUNIT" val="0"/>
  <p:tag name="KSO_WM_UNIT_HIGHLIGHT" val="0"/>
  <p:tag name="KSO_WM_UNIT_ID" val="custom20200245_1*a*1"/>
  <p:tag name="KSO_WM_UNIT_INDEX" val="1"/>
  <p:tag name="KSO_WM_UNIT_ISCONTENTSTITLE" val="0"/>
  <p:tag name="KSO_WM_UNIT_ISNUMDGMTITLE" val="0"/>
  <p:tag name="KSO_WM_UNIT_LAYERLEVEL" val="1"/>
  <p:tag name="KSO_WM_UNIT_NOCLEAR" val="0"/>
  <p:tag name="KSO_WM_UNIT_PRESET_TEXT" val="活动策划方案"/>
  <p:tag name="KSO_WM_UNIT_TEXT_FILL_FORE_SCHEMECOLOR_INDEX" val="5"/>
  <p:tag name="KSO_WM_UNIT_TEXT_FILL_FORE_SCHEMECOLOR_INDEX_BRIGHTNESS" val="0"/>
  <p:tag name="KSO_WM_UNIT_TEXT_FILL_TYPE" val="1"/>
  <p:tag name="KSO_WM_UNIT_TYPE" val="a"/>
  <p:tag name="KSO_WM_UNIT_VALUE" val="10"/>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SLIDE_COVER_HASPICTURE" val="2"/>
  <p:tag name="KSO_WM_SLIDE_ID" val="custom20200245_1"/>
  <p:tag name="KSO_WM_SLIDE_INDEX" val="1"/>
  <p:tag name="KSO_WM_SLIDE_ITEM_CNT" val="0"/>
  <p:tag name="KSO_WM_SLIDE_LAYOUT" val="a_b_f_k"/>
  <p:tag name="KSO_WM_SLIDE_LAYOUT_CNT" val="1_1_2_1"/>
  <p:tag name="KSO_WM_SLIDE_SUBTYPE" val="pureTxt"/>
  <p:tag name="KSO_WM_SLIDE_TYPE" val="title"/>
  <p:tag name="KSO_WM_TAG_VERSION" val="1.0"/>
  <p:tag name="KSO_WM_TEMPLATE_CATEGORY" val="custom"/>
  <p:tag name="KSO_WM_TEMPLATE_COLOR_TYPE" val="1"/>
  <p:tag name="KSO_WM_TEMPLATE_INDEX" val="20200245"/>
  <p:tag name="KSO_WM_TEMPLATE_MASTER_THUMB_INDEX" val="12"/>
  <p:tag name="KSO_WM_TEMPLATE_MASTER_TYPE" val="1"/>
  <p:tag name="KSO_WM_TEMPLATE_SUBCATEGORY" val="0"/>
  <p:tag name="KSO_WM_TEMPLATE_THUMBS_INDEX" val="1、4、5、7、8、9、10、11、12、13、15"/>
</p:tagLst>
</file>

<file path=ppt/tags/tag1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53.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i*1"/>
  <p:tag name="KSO_WM_UNIT_INDEX" val="1"/>
  <p:tag name="KSO_WM_UNIT_LAYERLEVEL" val="1"/>
  <p:tag name="KSO_WM_UNIT_LINE_FILL_TYPE" val="2"/>
  <p:tag name="KSO_WM_UNIT_LINE_FORE_SCHEMECOLOR_INDEX" val="16"/>
  <p:tag name="KSO_WM_UNIT_LINE_FORE_SCHEMECOLOR_INDEX_BRIGHTNESS" val="-0.35"/>
  <p:tag name="KSO_WM_UNIT_TYPE" val="i"/>
</p:tagLst>
</file>

<file path=ppt/tags/tag154.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f*1_1"/>
  <p:tag name="KSO_WM_UNIT_INDEX" val="1_1"/>
  <p:tag name="KSO_WM_UNIT_LAYERLEVEL" val="1_1"/>
  <p:tag name="KSO_WM_UNIT_NOCLEAR" val="0"/>
  <p:tag name="KSO_WM_UNIT_PRESET_TEXT_INDEX" val="3"/>
  <p:tag name="KSO_WM_UNIT_PRESET_TEXT_LEN" val="8"/>
  <p:tag name="KSO_WM_UNIT_SHOW_EDIT_AREA_INDICATION" val="1"/>
  <p:tag name="KSO_WM_UNIT_TEXT_FILL_FORE_SCHEMECOLOR_INDEX" val="13"/>
  <p:tag name="KSO_WM_UNIT_TEXT_FILL_FORE_SCHEMECOLOR_INDEX_BRIGHTNESS" val="0.15"/>
  <p:tag name="KSO_WM_UNIT_TEXT_FILL_TYPE" val="1"/>
  <p:tag name="KSO_WM_UNIT_TYPE" val="h_f"/>
  <p:tag name="KSO_WM_UNIT_VALUE" val="136"/>
</p:tagLst>
</file>

<file path=ppt/tags/tag155.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a*1_1"/>
  <p:tag name="KSO_WM_UNIT_INDEX" val="1_1"/>
  <p:tag name="KSO_WM_UNIT_ISCONTENTSTITLE" val="0"/>
  <p:tag name="KSO_WM_UNIT_LAYERLEVEL" val="1_1"/>
  <p:tag name="KSO_WM_UNIT_NOCLEAR" val="0"/>
  <p:tag name="KSO_WM_UNIT_PRESET_TEXT_INDEX" val="1"/>
  <p:tag name="KSO_WM_UNIT_PRESET_TEXT_LEN" val="4"/>
  <p:tag name="KSO_WM_UNIT_SHOW_EDIT_AREA_INDICATION" val="1"/>
  <p:tag name="KSO_WM_UNIT_TEXT_FILL_FORE_SCHEMECOLOR_INDEX" val="13"/>
  <p:tag name="KSO_WM_UNIT_TEXT_FILL_FORE_SCHEMECOLOR_INDEX_BRIGHTNESS" val="-0.25"/>
  <p:tag name="KSO_WM_UNIT_TEXT_FILL_TYPE" val="1"/>
  <p:tag name="KSO_WM_UNIT_TYPE" val="h_a"/>
  <p:tag name="KSO_WM_UNIT_VALUE" val="7"/>
</p:tagLst>
</file>

<file path=ppt/tags/tag156.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f*2_1"/>
  <p:tag name="KSO_WM_UNIT_INDEX" val="2_1"/>
  <p:tag name="KSO_WM_UNIT_LAYERLEVEL" val="1_1"/>
  <p:tag name="KSO_WM_UNIT_NOCLEAR" val="0"/>
  <p:tag name="KSO_WM_UNIT_PRESET_TEXT_INDEX" val="3"/>
  <p:tag name="KSO_WM_UNIT_PRESET_TEXT_LEN" val="8"/>
  <p:tag name="KSO_WM_UNIT_SHOW_EDIT_AREA_INDICATION" val="1"/>
  <p:tag name="KSO_WM_UNIT_TEXT_FILL_FORE_SCHEMECOLOR_INDEX" val="13"/>
  <p:tag name="KSO_WM_UNIT_TEXT_FILL_FORE_SCHEMECOLOR_INDEX_BRIGHTNESS" val="0.15"/>
  <p:tag name="KSO_WM_UNIT_TEXT_FILL_TYPE" val="1"/>
  <p:tag name="KSO_WM_UNIT_TYPE" val="h_f"/>
  <p:tag name="KSO_WM_UNIT_VALUE" val="136"/>
</p:tagLst>
</file>

<file path=ppt/tags/tag157.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a*2_1"/>
  <p:tag name="KSO_WM_UNIT_INDEX" val="2_1"/>
  <p:tag name="KSO_WM_UNIT_ISCONTENTSTITLE" val="0"/>
  <p:tag name="KSO_WM_UNIT_LAYERLEVEL" val="1_1"/>
  <p:tag name="KSO_WM_UNIT_NOCLEAR" val="0"/>
  <p:tag name="KSO_WM_UNIT_PRESET_TEXT_INDEX" val="0"/>
  <p:tag name="KSO_WM_UNIT_PRESET_TEXT_LEN" val="8"/>
  <p:tag name="KSO_WM_UNIT_SHOW_EDIT_AREA_INDICATION" val="1"/>
  <p:tag name="KSO_WM_UNIT_TEXT_FILL_FORE_SCHEMECOLOR_INDEX" val="13"/>
  <p:tag name="KSO_WM_UNIT_TEXT_FILL_FORE_SCHEMECOLOR_INDEX_BRIGHTNESS" val="-0.25"/>
  <p:tag name="KSO_WM_UNIT_TEXT_FILL_TYPE" val="1"/>
  <p:tag name="KSO_WM_UNIT_TYPE" val="h_a"/>
  <p:tag name="KSO_WM_UNIT_VALUE" val="7"/>
</p:tagLst>
</file>

<file path=ppt/tags/tag15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general"/>
  <p:tag name="KSO_WM_SLIDE_BK_DARK_LIGHT" val="2"/>
  <p:tag name="KSO_WM_SLIDE_ID" val="diagram20200483_1"/>
  <p:tag name="KSO_WM_SLIDE_INDEX" val="1"/>
  <p:tag name="KSO_WM_SLIDE_ITEM_CNT" val="0"/>
  <p:tag name="KSO_WM_SLIDE_LAYOUT" val="h"/>
  <p:tag name="KSO_WM_SLIDE_LAYOUT_CNT" val="2"/>
  <p:tag name="KSO_WM_SLIDE_POSITION" val="78.1754*192.706"/>
  <p:tag name="KSO_WM_SLIDE_SIZE" val="803.649*256.599"/>
  <p:tag name="KSO_WM_SLIDE_SUBTYPE" val="pureTxt"/>
  <p:tag name="KSO_WM_SLIDE_TYPE" val="text"/>
  <p:tag name="KSO_WM_TAG_VERSION" val="1.0"/>
  <p:tag name="KSO_WM_TEMPLATE_CATEGORY" val="diagram"/>
  <p:tag name="KSO_WM_TEMPLATE_COLOR_TYPE" val="1"/>
  <p:tag name="KSO_WM_TEMPLATE_INDEX" val="20200483"/>
  <p:tag name="KSO_WM_TEMPLATE_MASTER_TYPE" val="0"/>
  <p:tag name="KSO_WM_TEMPLATE_SUBCATEGORY" val="0"/>
  <p:tag name="KSO_WM_UNIT_SHOW_EDIT_AREA_INDICATION" val="1"/>
</p:tagLst>
</file>

<file path=ppt/tags/tag161.xml><?xml version="1.0" encoding="utf-8"?>
<p:tagLst xmlns:p="http://schemas.openxmlformats.org/presentationml/2006/main">
  <p:tag name="KSO_WM_BEAUTIFY_FLAG" val="#wm#"/>
  <p:tag name="KSO_WM_TAG_VERSION" val="1.0"/>
  <p:tag name="KSO_WM_TEMPLATE_CATEGORY" val="custom"/>
  <p:tag name="KSO_WM_TEMPLATE_INDEX" val="20200245"/>
  <p:tag name="KSO_WM_UNIT_COMPATIBLE" val="0"/>
  <p:tag name="KSO_WM_UNIT_DIAGRAM_ISNUMVISUAL" val="0"/>
  <p:tag name="KSO_WM_UNIT_DIAGRAM_ISREFERUNIT" val="0"/>
  <p:tag name="KSO_WM_UNIT_HIGHLIGHT" val="0"/>
  <p:tag name="KSO_WM_UNIT_ID" val="custom20200245_7*e*1"/>
  <p:tag name="KSO_WM_UNIT_INDEX" val="1"/>
  <p:tag name="KSO_WM_UNIT_LAYERLEVEL" val="1"/>
  <p:tag name="KSO_WM_UNIT_NOCLEAR" val="0"/>
  <p:tag name="KSO_WM_UNIT_PRESET_TEXT" val="01"/>
  <p:tag name="KSO_WM_UNIT_TEXT_FILL_FORE_SCHEMECOLOR_INDEX" val="5"/>
  <p:tag name="KSO_WM_UNIT_TEXT_FILL_FORE_SCHEMECOLOR_INDEX_BRIGHTNESS" val="0"/>
  <p:tag name="KSO_WM_UNIT_TEXT_FILL_TYPE" val="1"/>
  <p:tag name="KSO_WM_UNIT_TYPE" val="e"/>
  <p:tag name="KSO_WM_UNIT_VALUE" val="1"/>
</p:tagLst>
</file>

<file path=ppt/tags/tag162.xml><?xml version="1.0" encoding="utf-8"?>
<p:tagLst xmlns:p="http://schemas.openxmlformats.org/presentationml/2006/main">
  <p:tag name="KSO_WM_BEAUTIFY_FLAG" val="#wm#"/>
  <p:tag name="KSO_WM_TAG_VERSION" val="1.0"/>
  <p:tag name="KSO_WM_TEMPLATE_CATEGORY" val="custom"/>
  <p:tag name="KSO_WM_TEMPLATE_INDEX" val="20200245"/>
  <p:tag name="KSO_WM_UNIT_COMPATIBLE" val="0"/>
  <p:tag name="KSO_WM_UNIT_DIAGRAM_ISNUMVISUAL" val="0"/>
  <p:tag name="KSO_WM_UNIT_DIAGRAM_ISREFERUNIT" val="0"/>
  <p:tag name="KSO_WM_UNIT_HIGHLIGHT" val="0"/>
  <p:tag name="KSO_WM_UNIT_ID" val="custom20200245_7*a*1"/>
  <p:tag name="KSO_WM_UNIT_INDEX" val="1"/>
  <p:tag name="KSO_WM_UNIT_ISCONTENTSTITLE" val="0"/>
  <p:tag name="KSO_WM_UNIT_ISNUMDGMTITLE" val="0"/>
  <p:tag name="KSO_WM_UNIT_LAYERLEVEL" val="1"/>
  <p:tag name="KSO_WM_UNIT_NOCLEAR" val="0"/>
  <p:tag name="KSO_WM_UNIT_PRESET_TEXT" val="点击此处添加小标题"/>
  <p:tag name="KSO_WM_UNIT_TEXT_FILL_FORE_SCHEMECOLOR_INDEX" val="5"/>
  <p:tag name="KSO_WM_UNIT_TEXT_FILL_FORE_SCHEMECOLOR_INDEX_BRIGHTNESS" val="0"/>
  <p:tag name="KSO_WM_UNIT_TEXT_FILL_TYPE" val="1"/>
  <p:tag name="KSO_WM_UNIT_TYPE" val="a"/>
  <p:tag name="KSO_WM_UNIT_VALUE" val="12"/>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200245"/>
  <p:tag name="KSO_WM_UNIT_COMPATIBLE" val="0"/>
  <p:tag name="KSO_WM_UNIT_DIAGRAM_ISNUMVISUAL" val="0"/>
  <p:tag name="KSO_WM_UNIT_DIAGRAM_ISREFERUNIT" val="0"/>
  <p:tag name="KSO_WM_UNIT_HIGHLIGHT" val="0"/>
  <p:tag name="KSO_WM_UNIT_ID" val="custom20200245_7*b*1"/>
  <p:tag name="KSO_WM_UNIT_INDEX" val="1"/>
  <p:tag name="KSO_WM_UNIT_ISCONTENTSTITLE" val="0"/>
  <p:tag name="KSO_WM_UNIT_ISNUMDGMTITLE" val="0"/>
  <p:tag name="KSO_WM_UNIT_LAYERLEVEL" val="1"/>
  <p:tag name="KSO_WM_UNIT_NOCLEAR" val="0"/>
  <p:tag name="KSO_WM_UNIT_PRESET_TEXT" val="点击此处添加正文，请言简意赅的阐述观点。"/>
  <p:tag name="KSO_WM_UNIT_TEXT_FILL_FORE_SCHEMECOLOR_INDEX" val="5"/>
  <p:tag name="KSO_WM_UNIT_TEXT_FILL_FORE_SCHEMECOLOR_INDEX_BRIGHTNESS" val="0"/>
  <p:tag name="KSO_WM_UNIT_TEXT_FILL_TYPE" val="1"/>
  <p:tag name="KSO_WM_UNIT_TYPE" val="b"/>
  <p:tag name="KSO_WM_UNIT_VALUE" val="24"/>
</p:tagLst>
</file>

<file path=ppt/tags/tag164.xml><?xml version="1.0" encoding="utf-8"?>
<p:tagLst xmlns:p="http://schemas.openxmlformats.org/presentationml/2006/main">
  <p:tag name="KSO_WM_BEAUTIFY_FLAG" val="#wm#"/>
  <p:tag name="KSO_WM_SLIDE_ID" val="custom20200245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0245"/>
  <p:tag name="KSO_WM_TEMPLATE_MASTER_TYPE" val="1"/>
  <p:tag name="KSO_WM_TEMPLATE_SUBCATEGORY" val="0"/>
</p:tagLst>
</file>

<file path=ppt/tags/tag1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67.xml><?xml version="1.0" encoding="utf-8"?>
<p:tagLst xmlns:p="http://schemas.openxmlformats.org/presentationml/2006/main">
  <p:tag name="KSO_WM_UNIT_TABLE_BEAUTIFY" val="smartTable{7458e875-d070-40f2-b70a-3427e8119dc5}"/>
  <p:tag name="TABLE_ENDDRAG_ORIGIN_RECT" val="948*513"/>
  <p:tag name="TABLE_ENDDRAG_RECT" val="0*0*948*513"/>
</p:tagLst>
</file>

<file path=ppt/tags/tag16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1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7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6.xml><?xml version="1.0" encoding="utf-8"?>
<p:tagLst xmlns:p="http://schemas.openxmlformats.org/presentationml/2006/main">
  <p:tag name="KSO_WM_SLIDE_BACKGROUND_TYPE" val="general"/>
  <p:tag name="KSO_WM_SLIDE_BK_DARK_LIGHT" val="2"/>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79.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8"/>
  <p:tag name="KSO_WM_TEMPLATE_ASSEMBLE_XID" val="60656f654054ed1e2fb80948"/>
  <p:tag name="KSO_WM_TEMPLATE_CATEGORY" val="diagram"/>
  <p:tag name="KSO_WM_TEMPLATE_INDEX" val="20214735"/>
  <p:tag name="KSO_WM_UNIT_BLOCK" val="0"/>
  <p:tag name="KSO_WM_UNIT_COMPATIBLE" val="0"/>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735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8"/>
  <p:tag name="KSO_WM_TEMPLATE_ASSEMBLE_XID" val="60656f654054ed1e2fb80948"/>
  <p:tag name="KSO_WM_TEMPLATE_CATEGORY" val="diagram"/>
  <p:tag name="KSO_WM_TEMPLATE_INDEX" val="20214735"/>
  <p:tag name="KSO_WM_UNIT_BLOCK" val="0"/>
  <p:tag name="KSO_WM_UNIT_COMPATIBLE" val="0"/>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73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181.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8"/>
  <p:tag name="KSO_WM_TEMPLATE_ASSEMBLE_XID" val="60656f654054ed1e2fb80948"/>
  <p:tag name="KSO_WM_TEMPLATE_CATEGORY" val="diagram"/>
  <p:tag name="KSO_WM_TEMPLATE_INDEX" val="20214735"/>
  <p:tag name="KSO_WM_UNIT_BLOCK" val="0"/>
  <p:tag name="KSO_WM_UNIT_COMPATIBLE" val="0"/>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73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182.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8"/>
  <p:tag name="KSO_WM_TEMPLATE_ASSEMBLE_XID" val="60656f654054ed1e2fb80948"/>
  <p:tag name="KSO_WM_TEMPLATE_CATEGORY" val="diagram"/>
  <p:tag name="KSO_WM_TEMPLATE_INDEX" val="20214735"/>
  <p:tag name="KSO_WM_UNIT_BLOCK" val="0"/>
  <p:tag name="KSO_WM_UNIT_COMPATIBLE" val="0"/>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735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183.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8"/>
  <p:tag name="KSO_WM_TEMPLATE_ASSEMBLE_XID" val="60656f654054ed1e2fb80948"/>
  <p:tag name="KSO_WM_TEMPLATE_CATEGORY" val="diagram"/>
  <p:tag name="KSO_WM_TEMPLATE_INDEX" val="20214735"/>
  <p:tag name="KSO_WM_UNIT_BLOCK" val="0"/>
  <p:tag name="KSO_WM_UNIT_COMPATIBLE" val="0"/>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4735_1*i*5"/>
  <p:tag name="KSO_WM_UNIT_INDEX" val="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84.xml><?xml version="1.0" encoding="utf-8"?>
<p:tagLst xmlns:p="http://schemas.openxmlformats.org/presentationml/2006/main">
  <p:tag name="KSO_WM_BEAUTIFY_FLAG" val="#wm#"/>
  <p:tag name="KSO_WM_CHIP_GROUPID" val="5f71a4e3747e3ea6e293b256"/>
  <p:tag name="KSO_WM_CHIP_XID" val="5f71a4e3747e3ea6e293b257"/>
  <p:tag name="KSO_WM_TAG_VERSION" val="1.0"/>
  <p:tag name="KSO_WM_TEMPLATE_ASSEMBLE_GROUPID" val="60656f654054ed1e2fb80948"/>
  <p:tag name="KSO_WM_TEMPLATE_ASSEMBLE_XID" val="60656f654054ed1e2fb80948"/>
  <p:tag name="KSO_WM_TEMPLATE_CATEGORY" val="diagram"/>
  <p:tag name="KSO_WM_TEMPLATE_INDEX" val="20214735"/>
  <p:tag name="KSO_WM_UNIT_BLOCK" val="0"/>
  <p:tag name="KSO_WM_UNIT_COMPATIBLE" val="0"/>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735_1*i*6"/>
  <p:tag name="KSO_WM_UNIT_INDEX" val="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6"/>
</p:tagLst>
</file>

<file path=ppt/tags/tag185.xml><?xml version="1.0" encoding="utf-8"?>
<p:tagLst xmlns:p="http://schemas.openxmlformats.org/presentationml/2006/main">
  <p:tag name="KSO_WM_ASSEMBLE_CHIP_INDEX" val="6b789dd1ad24475380ff299f96381ce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654054ed1e2fb80948"/>
  <p:tag name="KSO_WM_TEMPLATE_ASSEMBLE_XID" val="60656f654054ed1e2fb80948"/>
  <p:tag name="KSO_WM_TEMPLATE_CATEGORY" val="diagram"/>
  <p:tag name="KSO_WM_TEMPLATE_INDEX" val="20214735"/>
  <p:tag name="KSO_WM_UNIT_BLOCK" val="0"/>
  <p:tag name="KSO_WM_UNIT_COMPATIBLE" val="0"/>
  <p:tag name="KSO_WM_UNIT_DEC_AREA_ID" val="940597a18a734611a5d7bf58dd3bf7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73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4"/>
</p:tagLst>
</file>

<file path=ppt/tags/tag186.xml><?xml version="1.0" encoding="utf-8"?>
<p:tagLst xmlns:p="http://schemas.openxmlformats.org/presentationml/2006/main">
  <p:tag name="KSO_WM_UNIT_TEXT_FILL_FORE_SCHEMECOLOR_INDEX" val="5"/>
  <p:tag name="KSO_WM_UNIT_TEXT_FILL_FORE_SCHEMECOLOR_INDEX_BRIGHTNESS" val="0"/>
  <p:tag name="KSO_WM_UNIT_TEXT_FILL_TYPE" val="1"/>
</p:tagLst>
</file>

<file path=ppt/tags/tag18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GROUPID" val="5f71a4e3747e3ea6e293b25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SLIDE_BACKGROUND" val="[&quot;general&quot;]"/>
  <p:tag name="KSO_WM_SLIDE_BACKGROUND_TYPE" val="general"/>
  <p:tag name="KSO_WM_SLIDE_BK_DARK_LIGHT" val="2"/>
  <p:tag name="KSO_WM_SLIDE_CAN_ADD_NAVIGATION" val="1"/>
  <p:tag name="KSO_WM_SLIDE_ID" val="diagram20214735_1"/>
  <p:tag name="KSO_WM_SLIDE_INDEX" val="1"/>
  <p:tag name="KSO_WM_SLIDE_ITEM_CNT" val="0"/>
  <p:tag name="KSO_WM_SLIDE_LAYOUT" val="a_d"/>
  <p:tag name="KSO_WM_SLIDE_LAYOUT_CNT" val="1_1"/>
  <p:tag name="KSO_WM_SLIDE_LAYOUT_INFO" val="{&quot;direction&quot;:1,&quot;id&quot;:&quot;2021-04-01T15:44:08&quot;,&quot;maxSize&quot;:{&quot;size1&quot;:46.29961050101168},&quot;minSize&quot;:{&quot;size1&quot;:35.09961050101168},&quot;normalSize&quot;:{&quot;size1&quot;:46.29950633434502},&quot;subLayout&quot;:[{&quot;id&quot;:&quot;2021-04-01T15:44:08&quot;,&quot;margin&quot;:{&quot;bottom&quot;:5.115001201629639,&quot;left&quot;:1.6929999589920044,&quot;right&quot;:0.02600000612437725,&quot;top&quot;:5.927000999450684},&quot;type&quot;:0},{&quot;id&quot;:&quot;2021-04-01T15:44:08&quot;,&quot;margin&quot;:{&quot;bottom&quot;:1.6929999589920044,&quot;left&quot;:1.6670000553131104,&quot;right&quot;:1.6929999589920044,&quot;top&quot;:3.38700008392334},&quot;type&quot;:0}],&quot;type&quot;:0}"/>
  <p:tag name="KSO_WM_SLIDE_POSITION" val="0*48"/>
  <p:tag name="KSO_WM_SLIDE_RATIO" val="1.777778"/>
  <p:tag name="KSO_WM_SLIDE_SIZE" val="912*490"/>
  <p:tag name="KSO_WM_SLIDE_SUBTYPE" val="picTxt"/>
  <p:tag name="KSO_WM_SLIDE_SUPPORT_FEATURE_TYPE" val="3"/>
  <p:tag name="KSO_WM_SLIDE_TYPE" val="text"/>
  <p:tag name="KSO_WM_TAG_VERSION" val="1.0"/>
  <p:tag name="KSO_WM_TEMPLATE_ASSEMBLE_GROUPID" val="60656f654054ed1e2fb80948"/>
  <p:tag name="KSO_WM_TEMPLATE_ASSEMBLE_XID" val="60656f654054ed1e2fb80948"/>
  <p:tag name="KSO_WM_TEMPLATE_CATEGORY" val="diagram"/>
  <p:tag name="KSO_WM_TEMPLATE_COLOR_TYPE" val="1"/>
  <p:tag name="KSO_WM_TEMPLATE_INDEX" val="20214735"/>
  <p:tag name="KSO_WM_TEMPLATE_MASTER_TYPE" val="0"/>
  <p:tag name="KSO_WM_TEMPLATE_SUBCATEGORY" val="21"/>
  <p:tag name="KSO_WM_TEMPLATE_THUMBS_INDEX" val="1、4"/>
</p:tagLst>
</file>

<file path=ppt/tags/tag1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ASSEMBLE_CHIP_INDEX" val="eb5b89d6e4734d329a7f2fbe005a0135"/>
  <p:tag name="KSO_WM_BEAUTIFY_FLAG" val=""/>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VALUE" val="84"/>
</p:tagLst>
</file>

<file path=ppt/tags/tag191.xml><?xml version="1.0" encoding="utf-8"?>
<p:tagLst xmlns:p="http://schemas.openxmlformats.org/presentationml/2006/main">
  <p:tag name="KSO_WM_BEAUTIFY_FLAG" val=""/>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Lst>
</file>

<file path=ppt/tags/tag192.xml><?xml version="1.0" encoding="utf-8"?>
<p:tagLst xmlns:p="http://schemas.openxmlformats.org/presentationml/2006/main">
  <p:tag name="KSO_WM_BEAUTIFY_FLAG" val=""/>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Lst>
</file>

<file path=ppt/tags/tag193.xml><?xml version="1.0" encoding="utf-8"?>
<p:tagLst xmlns:p="http://schemas.openxmlformats.org/presentationml/2006/main">
  <p:tag name="KSO_WM_BEAUTIFY_FLAG" val=""/>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Lst>
</file>

<file path=ppt/tags/tag194.xml><?xml version="1.0" encoding="utf-8"?>
<p:tagLst xmlns:p="http://schemas.openxmlformats.org/presentationml/2006/main">
  <p:tag name="KSO_WM_BEAUTIFY_FLAG" val=""/>
  <p:tag name="KSO_WM_DIAGRAM_GROUP_CODE" val="ζ1-1"/>
  <p:tag name="KSO_WM_TAG_VERSION" val="1.0"/>
  <p:tag name="KSO_WM_TEMPLATE_CATEGORY" val="diagram"/>
  <p:tag name="KSO_WM_TEMPLATE_INDEX" val="20216726"/>
  <p:tag name="KSO_WM_UNIT_COMPATIBLE" val="0"/>
  <p:tag name="KSO_WM_UNIT_DIAGRAM_ISNUMVISUAL" val="0"/>
  <p:tag name="KSO_WM_UNIT_DIAGRAM_ISREFERUNIT" val="0"/>
  <p:tag name="KSO_WM_UNIT_DIAGRAM_MODELTYPE" val="creativePicture"/>
  <p:tag name="KSO_WM_UNIT_HIGHLIGHT" val="0"/>
  <p:tag name="KSO_WM_UNIT_ID" val="diagram20216726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904*1497"/>
</p:tagLst>
</file>

<file path=ppt/tags/tag195.xml><?xml version="1.0" encoding="utf-8"?>
<p:tagLst xmlns:p="http://schemas.openxmlformats.org/presentationml/2006/main">
  <p:tag name="KSO_WM_BEAUTIFY_FLAG" val="#wm#"/>
  <p:tag name="KSO_WM_SLIDE_BACKGROUND_TYPE" val="general"/>
  <p:tag name="KSO_WM_SLIDE_BK_DARK_LIGHT" val="2"/>
  <p:tag name="KSO_WM_TEMPLATE_CATEGORY" val="diagram"/>
  <p:tag name="KSO_WM_TEMPLATE_INDEX" val="20217046"/>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9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26"/>
  <p:tag name="KSO_WM_UNIT_COMPATIBLE" val="0"/>
  <p:tag name="KSO_WM_UNIT_DIAGRAM_ISNUMVISUAL" val="0"/>
  <p:tag name="KSO_WM_UNIT_DIAGRAM_ISREFERUNIT" val="0"/>
  <p:tag name="KSO_WM_UNIT_DIAGRAM_MODELTYPE" val="creativePicture"/>
  <p:tag name="KSO_WM_UNIT_HIGHLIGHT" val="0"/>
  <p:tag name="KSO_WM_UNIT_ID" val="diagram20216726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904*1497"/>
</p:tagLst>
</file>

<file path=ppt/tags/tag19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6726"/>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5"/>
  <p:tag name="KSO_WM_UNIT_FILL_FORE_SCHEMECOLOR_INDEX_2_BRIGHTNESS" val="0.6"/>
  <p:tag name="KSO_WM_UNIT_FILL_FORE_SCHEMECOLOR_INDEX_2_POS" val="1"/>
  <p:tag name="KSO_WM_UNIT_FILL_FORE_SCHEMECOLOR_INDEX_2_TRANS" val="0"/>
  <p:tag name="KSO_WM_UNIT_FILL_GRADIENT_ANGLE" val="180"/>
  <p:tag name="KSO_WM_UNIT_FILL_GRADIENT_DIRECTION" val="4"/>
  <p:tag name="KSO_WM_UNIT_FILL_GRADIENT_TYPE" val="0"/>
  <p:tag name="KSO_WM_UNIT_FILL_TYPE" val="3"/>
  <p:tag name="KSO_WM_UNIT_HIGHLIGHT" val="0"/>
  <p:tag name="KSO_WM_UNIT_ID" val="diagram20216726_1*ζ_h_i*1_1_2"/>
  <p:tag name="KSO_WM_UNIT_INDEX" val="1_1_2"/>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ASSEMBLE_CHIP_INDEX" val="eb5b89d6e4734d329a7f2fbe005a0135"/>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6_1*f*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VALUE" val="84"/>
</p:tagLst>
</file>

<file path=ppt/tags/tag201.xml><?xml version="1.0" encoding="utf-8"?>
<p:tagLst xmlns:p="http://schemas.openxmlformats.org/presentationml/2006/main">
  <p:tag name="KSO_WM_BEAUTIFY_FLAG" val="#wm#"/>
  <p:tag name="KSO_WM_CHIP_GROUPID" val="5fadf73b998712faa657abd6"/>
  <p:tag name="KSO_WM_CHIP_XID" val="5fadf73b998712faa657abd7"/>
  <p:tag name="KSO_WM_TAG_VERSION" val="1.0"/>
  <p:tag name="KSO_WM_TEMPLATE_ASSEMBLE_GROUPID" val="606570404054ed1e2fb814a1"/>
  <p:tag name="KSO_WM_TEMPLATE_ASSEMBLE_XID" val="606570404054ed1e2fb814a1"/>
  <p:tag name="KSO_WM_TEMPLATE_CATEGORY" val="diagram"/>
  <p:tag name="KSO_WM_TEMPLATE_INDEX" val="20217046"/>
  <p:tag name="KSO_WM_UNIT_BLOCK" val="0"/>
  <p:tag name="KSO_WM_UNIT_COMPATIBLE" val="0"/>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2.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20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GROUPID" val="5fadf73b998712faa657abd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SLIDE_BACKGROUND_TYPE" val="general"/>
  <p:tag name="KSO_WM_SLIDE_BK_DARK_LIGHT" val="2"/>
  <p:tag name="KSO_WM_SLIDE_ID" val="diagram20217046_1"/>
  <p:tag name="KSO_WM_SLIDE_INDEX" val="1"/>
  <p:tag name="KSO_WM_SLIDE_ITEM_CNT" val="0"/>
  <p:tag name="KSO_WM_SLIDE_LAYOUT" val="d_f"/>
  <p:tag name="KSO_WM_SLIDE_LAYOUT_CNT" val="1_1"/>
  <p:tag name="KSO_WM_SLIDE_LAYOUT_INFO" val="{&quot;direction&quot;:1,&quot;id&quot;:&quot;2021-04-01T16:15:42&quot;,&quot;maxSize&quot;:{&quot;size1&quot;:57.5},&quot;minSize&quot;:{&quot;size1&quot;:32.6},&quot;normalSize&quot;:{&quot;size1&quot;:48.06875},&quot;subLayout&quot;:[{&quot;id&quot;:&quot;2021-04-01T16:15:42&quot;,&quot;margin&quot;:{&quot;bottom&quot;:1.6929999589920044,&quot;left&quot;:2.117000102996826,&quot;right&quot;:0.02600000612437725,&quot;top&quot;:1.6929999589920044},&quot;type&quot;:0},{&quot;id&quot;:&quot;2021-04-01T16:15:42&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404054ed1e2fb814a1"/>
  <p:tag name="KSO_WM_TEMPLATE_ASSEMBLE_XID" val="606570404054ed1e2fb814a1"/>
  <p:tag name="KSO_WM_TEMPLATE_CATEGORY" val="diagram"/>
  <p:tag name="KSO_WM_TEMPLATE_COLOR_TYPE" val="1"/>
  <p:tag name="KSO_WM_TEMPLATE_INDEX" val="20217046"/>
  <p:tag name="KSO_WM_TEMPLATE_MASTER_TYPE" val="0"/>
  <p:tag name="KSO_WM_TEMPLATE_SUBCATEGORY" val="21"/>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06.xml><?xml version="1.0" encoding="utf-8"?>
<p:tagLst xmlns:p="http://schemas.openxmlformats.org/presentationml/2006/main">
  <p:tag name="KSO_WM_BEAUTIFY_FLAG" val="#wm#"/>
  <p:tag name="KSO_WM_CHIP_GROUPID" val="5f3208059c36e2348c3efaed"/>
  <p:tag name="KSO_WM_CHIP_XID" val="5f3208059c36e2348c3efaee"/>
  <p:tag name="KSO_WM_TAG_VERSION" val="1.0"/>
  <p:tag name="KSO_WM_TEMPLATE_ASSEMBLE_GROUPID" val="5fb48e6030a0f79ad1c7bab4"/>
  <p:tag name="KSO_WM_TEMPLATE_ASSEMBLE_XID" val="5fb48e6030a0f79ad1c7bab4"/>
  <p:tag name="KSO_WM_TEMPLATE_CATEGORY" val="diagram"/>
  <p:tag name="KSO_WM_TEMPLATE_INDEX" val="20215978"/>
  <p:tag name="KSO_WM_UNIT_BLOCK" val="0"/>
  <p:tag name="KSO_WM_UNIT_COMPATIBLE" val="0"/>
  <p:tag name="KSO_WM_UNIT_DEC_AREA_ID" val="f15f5970c7f34391a149a303692db04e"/>
  <p:tag name="KSO_WM_UNIT_DECORATE_INFO" val="{&quot;DecorateInfoH&quot;:{&quot;IsAbs&quot;:true},&quot;DecorateInfoW&quot;:{&quot;IsAbs&quot;:false},&quot;DecorateInfoX&quot;:{&quot;IsAbs&quot;:true,&quot;Pos&quot;:1},&quot;DecorateInfoY&quot;:{&quot;IsAbs&quot;:true,&quot;Pos&quot;:1},&quot;ReferentInfo&quot;:{&quot;Id&quot;:&quot;6befa301de924b5ba6ae74a49093b11a&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978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96"/>
</p:tagLst>
</file>

<file path=ppt/tags/tag207.xml><?xml version="1.0" encoding="utf-8"?>
<p:tagLst xmlns:p="http://schemas.openxmlformats.org/presentationml/2006/main">
  <p:tag name="KSO_WM_ASSEMBLE_CHIP_INDEX" val="ee978fc5cc7a4d3fad0801f888e66c6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b48e6030a0f79ad1c7bab4"/>
  <p:tag name="KSO_WM_TEMPLATE_ASSEMBLE_XID" val="5fb48e6030a0f79ad1c7bab4"/>
  <p:tag name="KSO_WM_TEMPLATE_CATEGORY" val="diagram"/>
  <p:tag name="KSO_WM_TEMPLATE_INDEX" val="20215978"/>
  <p:tag name="KSO_WM_UNIT_BLOCK" val="0"/>
  <p:tag name="KSO_WM_UNIT_COMPATIBLE" val="0"/>
  <p:tag name="KSO_WM_UNIT_DEC_AREA_ID" val="6befa301de924b5ba6ae74a49093b11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978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208.xml><?xml version="1.0" encoding="utf-8"?>
<p:tagLst xmlns:p="http://schemas.openxmlformats.org/presentationml/2006/main">
  <p:tag name="KSO_WM_ASSEMBLE_CHIP_INDEX" val="d1ac0c1b97b0431f80b7b513b81fc925"/>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48e6030a0f79ad1c7bab4"/>
  <p:tag name="KSO_WM_TEMPLATE_ASSEMBLE_XID" val="5fb48e6030a0f79ad1c7bab4"/>
  <p:tag name="KSO_WM_TEMPLATE_CATEGORY" val="diagram"/>
  <p:tag name="KSO_WM_TEMPLATE_INDEX" val="20215978"/>
  <p:tag name="KSO_WM_UNIT_BLOCK" val="0"/>
  <p:tag name="KSO_WM_UNIT_COMPATIBLE" val="0"/>
  <p:tag name="KSO_WM_UNIT_DEC_AREA_ID" val="5fc13eb3072344aca78a78d483df89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978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160"/>
</p:tagLst>
</file>

<file path=ppt/tags/tag209.xml><?xml version="1.0" encoding="utf-8"?>
<p:tagLst xmlns:p="http://schemas.openxmlformats.org/presentationml/2006/main">
  <p:tag name="KSO_WM_UNIT_FILL_FORE_SCHEMECOLOR_INDEX" val="5"/>
  <p:tag name="KSO_WM_UNIT_FILL_FORE_SCHEMECOLOR_INDEX_BRIGHTNESS" val="0"/>
  <p:tag name="KSO_WM_UNIT_FILL_TYPE"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Lst>
</file>

<file path=ppt/tags/tag211.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84c6874621094ff594ff44b88f43a328&quot;,&quot;fill_align&quot;:&quot;cm&quot;,&quot;chip_types&quot;:[&quot;picture&quot;]},{&quot;text_align&quot;:&quot;cm&quot;,&quot;text_direction&quot;:&quot;horizontal&quot;,&quot;support_big_font&quot;:false,&quot;picture_toward&quot;:0,&quot;picture_dockside&quot;:[],&quot;fill_id&quot;:&quot;5352d8165e264dbdaf8e819539b5b7d7&quot;,&quot;fill_align&quot;:&quot;cm&quot;,&quot;chip_types&quot;:[&quot;header&quot;]},{&quot;text_align&quot;:&quot;lm&quot;,&quot;text_direction&quot;:&quot;horizontal&quot;,&quot;support_big_font&quot;:false,&quot;picture_toward&quot;:0,&quot;picture_dockside&quot;:[],&quot;fill_id&quot;:&quot;165728e0a4734647bdc2269d3efedc96&quot;,&quot;fill_align&quot;:&quot;lm&quot;,&quot;chip_types&quot;:[&quot;text&quot;]}]]"/>
  <p:tag name="KSO_WM_CHIP_GROUPID" val="5f3208059c36e2348c3efaed"/>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8059c36e2348c3efaee"/>
  <p:tag name="KSO_WM_SLIDE_BACKGROUND_TYPE" val="general"/>
  <p:tag name="KSO_WM_SLIDE_BK_DARK_LIGHT" val="2"/>
  <p:tag name="KSO_WM_SLIDE_CAN_ADD_NAVIGATION" val="1"/>
  <p:tag name="KSO_WM_SLIDE_ID" val="diagram20215978_1"/>
  <p:tag name="KSO_WM_SLIDE_INDEX" val="1"/>
  <p:tag name="KSO_WM_SLIDE_ITEM_CNT" val="0"/>
  <p:tag name="KSO_WM_SLIDE_LAYOUT" val="a_d_f"/>
  <p:tag name="KSO_WM_SLIDE_LAYOUT_CNT" val="1_1_1"/>
  <p:tag name="KSO_WM_SLIDE_LAYOUT_INFO" val="{&quot;id&quot;:&quot;2020-11-18T11:00:49&quot;,&quot;maxSize&quot;:{&quot;size1&quot;:40},&quot;minSize&quot;:{&quot;size1&quot;:40},&quot;normalSize&quot;:{&quot;size1&quot;:40},&quot;subLayout&quot;:[{&quot;id&quot;:&quot;2020-11-18T11:00:49&quot;,&quot;margin&quot;:{&quot;bottom&quot;:0.847000002861023,&quot;left&quot;:5.927000999450684,&quot;right&quot;:5.927000999450684,&quot;top&quot;:4.657000541687012},&quot;type&quot;:0},{&quot;id&quot;:&quot;2020-11-18T11:00:49&quot;,&quot;margin&quot;:{&quot;bottom&quot;:1.2699999809265137,&quot;left&quot;:2.5399999618530273,&quot;right&quot;:2.5399999618530273,&quot;top&quot;:4.657000541687012},&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b48e6030a0f79ad1c7bab4"/>
  <p:tag name="KSO_WM_TEMPLATE_ASSEMBLE_XID" val="5fb48e6030a0f79ad1c7bab4"/>
  <p:tag name="KSO_WM_TEMPLATE_CATEGORY" val="diagram"/>
  <p:tag name="KSO_WM_TEMPLATE_COLOR_TYPE" val="1"/>
  <p:tag name="KSO_WM_TEMPLATE_INDEX" val="20215978"/>
  <p:tag name="KSO_WM_TEMPLATE_MASTER_TYPE" val="0"/>
  <p:tag name="KSO_WM_TEMPLATE_SUBCATEGORY" val="21"/>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14.xml><?xml version="1.0" encoding="utf-8"?>
<p:tagLst xmlns:p="http://schemas.openxmlformats.org/presentationml/2006/main">
  <p:tag name="KSO_WM_UNIT_TABLE_BEAUTIFY" val="smartTable{0f4fa615-9634-4ced-8375-ae6cff5387c4}"/>
  <p:tag name="TABLE_ENDDRAG_ORIGIN_RECT" val="752*448"/>
  <p:tag name="TABLE_ENDDRAG_RECT" val="116*70*752*448"/>
</p:tagLst>
</file>

<file path=ppt/tags/tag215.xml><?xml version="1.0" encoding="utf-8"?>
<p:tagLst xmlns:p="http://schemas.openxmlformats.org/presentationml/2006/main">
  <p:tag name="KSO_WM_SLIDE_BACKGROUND_TYPE" val="general"/>
  <p:tag name="KSO_WM_SLIDE_BK_DARK_LIGHT" val="2"/>
</p:tagLst>
</file>

<file path=ppt/tags/tag2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18.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7415_1*i*3"/>
  <p:tag name="KSO_WM_UNIT_INDEX" val="3"/>
  <p:tag name="KSO_WM_UNIT_LAYERLEVEL" val="1"/>
  <p:tag name="KSO_WM_UNIT_SM_LIMIT_TYPE" val="2"/>
  <p:tag name="KSO_WM_UNIT_TYPE" val="i"/>
  <p:tag name="KSO_WM_UNIT_VALUE" val="1025"/>
</p:tagLst>
</file>

<file path=ppt/tags/tag219.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UNIT_DIAGRAM_ISNUMVISUAL" val="0"/>
  <p:tag name="KSO_WM_UNIT_DIAGRAM_ISREFERUNIT" val="0"/>
  <p:tag name="KSO_WM_UNIT_HIGHLIGHT" val="0"/>
  <p:tag name="KSO_WM_UNIT_ID" val="diagram20217415_1*i*4"/>
  <p:tag name="KSO_WM_UNIT_INDEX" val="4"/>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5"/>
  <p:tag name="KSO_WM_UNIT_INDEX" val="5"/>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221.xml><?xml version="1.0" encoding="utf-8"?>
<p:tagLst xmlns:p="http://schemas.openxmlformats.org/presentationml/2006/main">
  <p:tag name="KSO_WM_BEAUTIFY_FLAG" val="#wm#"/>
  <p:tag name="KSO_WM_CHIP_GROUPID" val="5fd07de04d383dce34166708"/>
  <p:tag name="KSO_WM_CHIP_XID" val="5fd07de04d383dce34166709"/>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415_1*i*6"/>
  <p:tag name="KSO_WM_UNIT_INDEX" val="6"/>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222.xml><?xml version="1.0" encoding="utf-8"?>
<p:tagLst xmlns:p="http://schemas.openxmlformats.org/presentationml/2006/main">
  <p:tag name="KSO_WM_ASSEMBLE_CHIP_INDEX" val="67f987923fa2419986fae3f909b0cae1"/>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804054ed1e2fb8168e"/>
  <p:tag name="KSO_WM_TEMPLATE_ASSEMBLE_XID" val="606570804054ed1e2fb8168e"/>
  <p:tag name="KSO_WM_TEMPLATE_CATEGORY" val="diagram"/>
  <p:tag name="KSO_WM_TEMPLATE_INDEX" val="20217415"/>
  <p:tag name="KSO_WM_UNIT_BLOCK" val="0"/>
  <p:tag name="KSO_WM_UNIT_COMPATIBLE" val="0"/>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41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223.xml><?xml version="1.0" encoding="utf-8"?>
<p:tagLst xmlns:p="http://schemas.openxmlformats.org/presentationml/2006/main">
  <p:tag name="KSO_WM_BEAUTIFY_FLAG" val=""/>
  <p:tag name="KSO_WM_DIAGRAM_GROUP_CODE" val="ζ1-1"/>
  <p:tag name="KSO_WM_TAG_VERSION" val="1.0"/>
  <p:tag name="KSO_WM_TEMPLATE_CATEGORY" val="diagram"/>
  <p:tag name="KSO_WM_TEMPLATE_INDEX" val="20216726"/>
  <p:tag name="KSO_WM_UNIT_COMPATIBLE" val="0"/>
  <p:tag name="KSO_WM_UNIT_DIAGRAM_ISNUMVISUAL" val="0"/>
  <p:tag name="KSO_WM_UNIT_DIAGRAM_ISREFERUNIT" val="0"/>
  <p:tag name="KSO_WM_UNIT_DIAGRAM_MODELTYPE" val="creativePicture"/>
  <p:tag name="KSO_WM_UNIT_HIGHLIGHT" val="0"/>
  <p:tag name="KSO_WM_UNIT_ID" val="diagram20216726_1*ζ_h_d*1_1_1"/>
  <p:tag name="KSO_WM_UNIT_INDEX" val="1_1_1"/>
  <p:tag name="KSO_WM_UNIT_LAYERLEVEL" val="1_1_1"/>
  <p:tag name="KSO_WM_UNIT_PICTURE_DOCKSIDE" val="cb,rm,ct"/>
  <p:tag name="KSO_WM_UNIT_PICTURE_TOWARD" val="1"/>
  <p:tag name="KSO_WM_UNIT_TYPE" val="ζ_h_d"/>
  <p:tag name="KSO_WM_UNIT_USESOURCEFORMAT_APPLY" val="1"/>
  <p:tag name="KSO_WM_UNIT_VALUE" val="1904*1497"/>
</p:tagLst>
</file>

<file path=ppt/tags/tag22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GROUPID" val="5fd07de04d383dce3416670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SLIDE_BACKGROUND" val="[&quot;general&quot;]"/>
  <p:tag name="KSO_WM_SLIDE_BACKGROUND_TYPE" val="general"/>
  <p:tag name="KSO_WM_SLIDE_BK_DARK_LIGHT" val="2"/>
  <p:tag name="KSO_WM_SLIDE_CAN_ADD_NAVIGATION" val="1"/>
  <p:tag name="KSO_WM_SLIDE_ID" val="diagram202174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8},&quot;minSize&quot;:{&quot;size1&quot;:63.8},&quot;normalSize&quot;:{&quot;size1&quot;:63.8},&quot;subLayout&quot;:[{&quot;id&quot;:&quot;2021-04-01T16:20:58&quot;,&quot;margin&quot;:{&quot;bottom&quot;:4.2330002784729,&quot;left&quot;:3.809999942779541,&quot;right&quot;:0.02600000612437725,&quot;top&quot;:4.2330002784729},&quot;type&quot;:0},{&quot;id&quot;:&quot;2021-04-01T16:20:58&quot;,&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606570804054ed1e2fb8168e"/>
  <p:tag name="KSO_WM_TEMPLATE_ASSEMBLE_XID" val="606570804054ed1e2fb8168e"/>
  <p:tag name="KSO_WM_TEMPLATE_CATEGORY" val="diagram"/>
  <p:tag name="KSO_WM_TEMPLATE_COLOR_TYPE" val="1"/>
  <p:tag name="KSO_WM_TEMPLATE_INDEX" val="20217415"/>
  <p:tag name="KSO_WM_TEMPLATE_MASTER_TYPE" val="0"/>
  <p:tag name="KSO_WM_TEMPLATE_SUBCATEGORY" val="21"/>
</p:tagLst>
</file>

<file path=ppt/tags/tag2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27.xml><?xml version="1.0" encoding="utf-8"?>
<p:tagLst xmlns:p="http://schemas.openxmlformats.org/presentationml/2006/main">
  <p:tag name="KSO_WM_BEAUTIFY_FLAG" val=""/>
  <p:tag name="KSO_WM_UNIT_TEXT_FILL_FORE_SCHEMECOLOR_INDEX" val="13"/>
  <p:tag name="KSO_WM_UNIT_TEXT_FILL_FORE_SCHEMECOLOR_INDEX_BRIGHTNESS" val="0"/>
  <p:tag name="KSO_WM_UNIT_TEXT_FILL_TYPE" val="1"/>
</p:tagLst>
</file>

<file path=ppt/tags/tag228.xml><?xml version="1.0" encoding="utf-8"?>
<p:tagLst xmlns:p="http://schemas.openxmlformats.org/presentationml/2006/main">
  <p:tag name="KSO_WM_SLIDE_BACKGROUND_TYPE" val="general"/>
  <p:tag name="KSO_WM_SLIDE_BK_DARK_LIGHT" val="2"/>
</p:tagLst>
</file>

<file path=ppt/tags/tag2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31.xml><?xml version="1.0" encoding="utf-8"?>
<p:tagLst xmlns:p="http://schemas.openxmlformats.org/presentationml/2006/main">
  <p:tag name="KSO_WM_UNIT_FILL_FORE_SCHEMECOLOR_INDEX" val="2"/>
  <p:tag name="KSO_WM_UNIT_FILL_FORE_SCHEMECOLOR_INDEX_BRIGHTNESS" val="0"/>
  <p:tag name="KSO_WM_UNIT_FILL_TYPE" val="1"/>
  <p:tag name="KSO_WM_UNIT_TEXT_FILL_FORE_SCHEMECOLOR_INDEX" val="1"/>
  <p:tag name="KSO_WM_UNIT_TEXT_FILL_FORE_SCHEMECOLOR_INDEX_BRIGHTNESS" val="0"/>
  <p:tag name="KSO_WM_UNIT_TEXT_FILL_TYPE" val="1"/>
</p:tagLst>
</file>

<file path=ppt/tags/tag232.xml><?xml version="1.0" encoding="utf-8"?>
<p:tagLst xmlns:p="http://schemas.openxmlformats.org/presentationml/2006/main">
  <p:tag name="KSO_WM_UNIT_FILL_FORE_SCHEMECOLOR_INDEX" val="2"/>
  <p:tag name="KSO_WM_UNIT_FILL_FORE_SCHEMECOLOR_INDEX_BRIGHTNESS" val="0"/>
  <p:tag name="KSO_WM_UNIT_FILL_TYPE" val="1"/>
  <p:tag name="KSO_WM_UNIT_TEXT_FILL_FORE_SCHEMECOLOR_INDEX" val="1"/>
  <p:tag name="KSO_WM_UNIT_TEXT_FILL_FORE_SCHEMECOLOR_INDEX_BRIGHTNESS" val="0"/>
  <p:tag name="KSO_WM_UNIT_TEXT_FILL_TYPE" val="1"/>
</p:tagLst>
</file>

<file path=ppt/tags/tag233.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i*1"/>
  <p:tag name="KSO_WM_UNIT_INDEX" val="1"/>
  <p:tag name="KSO_WM_UNIT_LAYERLEVEL" val="1"/>
  <p:tag name="KSO_WM_UNIT_LINE_FILL_TYPE" val="2"/>
  <p:tag name="KSO_WM_UNIT_LINE_FORE_SCHEMECOLOR_INDEX" val="16"/>
  <p:tag name="KSO_WM_UNIT_LINE_FORE_SCHEMECOLOR_INDEX_BRIGHTNESS" val="-0.35"/>
  <p:tag name="KSO_WM_UNIT_TYPE" val="i"/>
</p:tagLst>
</file>

<file path=ppt/tags/tag234.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f*1_1"/>
  <p:tag name="KSO_WM_UNIT_INDEX" val="1_1"/>
  <p:tag name="KSO_WM_UNIT_LAYERLEVEL" val="1_1"/>
  <p:tag name="KSO_WM_UNIT_NOCLEAR" val="0"/>
  <p:tag name="KSO_WM_UNIT_PRESET_TEXT_INDEX" val="3"/>
  <p:tag name="KSO_WM_UNIT_PRESET_TEXT_LEN" val="8"/>
  <p:tag name="KSO_WM_UNIT_SHOW_EDIT_AREA_INDICATION" val="1"/>
  <p:tag name="KSO_WM_UNIT_TEXT_FILL_FORE_SCHEMECOLOR_INDEX" val="13"/>
  <p:tag name="KSO_WM_UNIT_TEXT_FILL_FORE_SCHEMECOLOR_INDEX_BRIGHTNESS" val="0.15"/>
  <p:tag name="KSO_WM_UNIT_TEXT_FILL_TYPE" val="1"/>
  <p:tag name="KSO_WM_UNIT_TYPE" val="h_f"/>
  <p:tag name="KSO_WM_UNIT_VALUE" val="136"/>
</p:tagLst>
</file>

<file path=ppt/tags/tag235.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a*1_1"/>
  <p:tag name="KSO_WM_UNIT_INDEX" val="1_1"/>
  <p:tag name="KSO_WM_UNIT_ISCONTENTSTITLE" val="0"/>
  <p:tag name="KSO_WM_UNIT_LAYERLEVEL" val="1_1"/>
  <p:tag name="KSO_WM_UNIT_NOCLEAR" val="0"/>
  <p:tag name="KSO_WM_UNIT_PRESET_TEXT_INDEX" val="1"/>
  <p:tag name="KSO_WM_UNIT_PRESET_TEXT_LEN" val="4"/>
  <p:tag name="KSO_WM_UNIT_SHOW_EDIT_AREA_INDICATION" val="1"/>
  <p:tag name="KSO_WM_UNIT_TEXT_FILL_FORE_SCHEMECOLOR_INDEX" val="13"/>
  <p:tag name="KSO_WM_UNIT_TEXT_FILL_FORE_SCHEMECOLOR_INDEX_BRIGHTNESS" val="-0.25"/>
  <p:tag name="KSO_WM_UNIT_TEXT_FILL_TYPE" val="1"/>
  <p:tag name="KSO_WM_UNIT_TYPE" val="h_a"/>
  <p:tag name="KSO_WM_UNIT_VALUE" val="7"/>
</p:tagLst>
</file>

<file path=ppt/tags/tag236.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f*2_1"/>
  <p:tag name="KSO_WM_UNIT_INDEX" val="2_1"/>
  <p:tag name="KSO_WM_UNIT_LAYERLEVEL" val="1_1"/>
  <p:tag name="KSO_WM_UNIT_NOCLEAR" val="0"/>
  <p:tag name="KSO_WM_UNIT_PRESET_TEXT_INDEX" val="3"/>
  <p:tag name="KSO_WM_UNIT_PRESET_TEXT_LEN" val="8"/>
  <p:tag name="KSO_WM_UNIT_SHOW_EDIT_AREA_INDICATION" val="1"/>
  <p:tag name="KSO_WM_UNIT_TEXT_FILL_FORE_SCHEMECOLOR_INDEX" val="13"/>
  <p:tag name="KSO_WM_UNIT_TEXT_FILL_FORE_SCHEMECOLOR_INDEX_BRIGHTNESS" val="0.15"/>
  <p:tag name="KSO_WM_UNIT_TEXT_FILL_TYPE" val="1"/>
  <p:tag name="KSO_WM_UNIT_TYPE" val="h_f"/>
  <p:tag name="KSO_WM_UNIT_VALUE" val="136"/>
</p:tagLst>
</file>

<file path=ppt/tags/tag237.xml><?xml version="1.0" encoding="utf-8"?>
<p:tagLst xmlns:p="http://schemas.openxmlformats.org/presentationml/2006/main">
  <p:tag name="KSO_WM_BEAUTIFY_FLAG" val="#wm#"/>
  <p:tag name="KSO_WM_TAG_VERSION" val="1.0"/>
  <p:tag name="KSO_WM_TEMPLATE_CATEGORY" val="diagram"/>
  <p:tag name="KSO_WM_TEMPLATE_INDEX" val="20200483"/>
  <p:tag name="KSO_WM_UNIT_COMPATIBLE" val="0"/>
  <p:tag name="KSO_WM_UNIT_DIAGRAM_ISNUMVISUAL" val="0"/>
  <p:tag name="KSO_WM_UNIT_DIAGRAM_ISREFERUNIT" val="0"/>
  <p:tag name="KSO_WM_UNIT_HIGHLIGHT" val="0"/>
  <p:tag name="KSO_WM_UNIT_ID" val="diagram20200483_1*h_a*2_1"/>
  <p:tag name="KSO_WM_UNIT_INDEX" val="2_1"/>
  <p:tag name="KSO_WM_UNIT_ISCONTENTSTITLE" val="0"/>
  <p:tag name="KSO_WM_UNIT_LAYERLEVEL" val="1_1"/>
  <p:tag name="KSO_WM_UNIT_NOCLEAR" val="0"/>
  <p:tag name="KSO_WM_UNIT_PRESET_TEXT_INDEX" val="0"/>
  <p:tag name="KSO_WM_UNIT_PRESET_TEXT_LEN" val="8"/>
  <p:tag name="KSO_WM_UNIT_SHOW_EDIT_AREA_INDICATION" val="1"/>
  <p:tag name="KSO_WM_UNIT_TEXT_FILL_FORE_SCHEMECOLOR_INDEX" val="13"/>
  <p:tag name="KSO_WM_UNIT_TEXT_FILL_FORE_SCHEMECOLOR_INDEX_BRIGHTNESS" val="-0.25"/>
  <p:tag name="KSO_WM_UNIT_TEXT_FILL_TYPE" val="1"/>
  <p:tag name="KSO_WM_UNIT_TYPE" val="h_a"/>
  <p:tag name="KSO_WM_UNIT_VALUE" val="7"/>
</p:tagLst>
</file>

<file path=ppt/tags/tag23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wm#"/>
  <p:tag name="KSO_WM_SLIDE_BACKGROUND_TYPE" val="general"/>
  <p:tag name="KSO_WM_SLIDE_BK_DARK_LIGHT" val="2"/>
  <p:tag name="KSO_WM_SLIDE_ID" val="diagram20200483_1"/>
  <p:tag name="KSO_WM_SLIDE_INDEX" val="1"/>
  <p:tag name="KSO_WM_SLIDE_ITEM_CNT" val="0"/>
  <p:tag name="KSO_WM_SLIDE_LAYOUT" val="h"/>
  <p:tag name="KSO_WM_SLIDE_LAYOUT_CNT" val="2"/>
  <p:tag name="KSO_WM_SLIDE_POSITION" val="78.1754*192.706"/>
  <p:tag name="KSO_WM_SLIDE_SIZE" val="803.649*256.599"/>
  <p:tag name="KSO_WM_SLIDE_SUBTYPE" val="pureTxt"/>
  <p:tag name="KSO_WM_SLIDE_TYPE" val="text"/>
  <p:tag name="KSO_WM_TAG_VERSION" val="1.0"/>
  <p:tag name="KSO_WM_TEMPLATE_CATEGORY" val="diagram"/>
  <p:tag name="KSO_WM_TEMPLATE_COLOR_TYPE" val="1"/>
  <p:tag name="KSO_WM_TEMPLATE_INDEX" val="20200483"/>
  <p:tag name="KSO_WM_TEMPLATE_MASTER_TYPE" val="0"/>
  <p:tag name="KSO_WM_TEMPLATE_SUBCATEGORY" val="0"/>
  <p:tag name="KSO_WM_UNIT_SHOW_EDIT_AREA_INDICATION" val="1"/>
</p:tagLst>
</file>

<file path=ppt/tags/tag2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44.xml><?xml version="1.0" encoding="utf-8"?>
<p:tagLst xmlns:p="http://schemas.openxmlformats.org/presentationml/2006/main">
  <p:tag name="KSO_WM_ASSEMBLE_CHIP_INDEX" val="1d39d7b218794cc0bc8d550570994862"/>
  <p:tag name="KSO_WM_BEAUTIFY_FLAG" val=""/>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604054ed1e2fb814e9"/>
  <p:tag name="KSO_WM_TEMPLATE_ASSEMBLE_XID" val="606570604054ed1e2fb814e9"/>
  <p:tag name="KSO_WM_TEMPLATE_CATEGORY" val="diagram"/>
  <p:tag name="KSO_WM_TEMPLATE_INDEX" val="20217097"/>
  <p:tag name="KSO_WM_UNIT_BLOCK" val="0"/>
  <p:tag name="KSO_WM_UNIT_COMPATIBLE" val="0"/>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97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45.xml><?xml version="1.0" encoding="utf-8"?>
<p:tagLst xmlns:p="http://schemas.openxmlformats.org/presentationml/2006/main">
  <p:tag name="KSO_WM_ASSEMBLE_CHIP_INDEX" val="f18b02edb6df47ea90428c4124985fab"/>
  <p:tag name="KSO_WM_BEAUTIFY_FLAG" val=""/>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37600a50c9383becde15bb7"/>
  <p:tag name="KSO_WM_TEMPLATE_ASSEMBLE_XID" val="637600a50c9383becde15bb7"/>
  <p:tag name="KSO_WM_TEMPLATE_CATEGORY" val="diagram"/>
  <p:tag name="KSO_WM_TEMPLATE_INDEX" val="20212554"/>
  <p:tag name="KSO_WM_UNIT_BLOCK" val="0"/>
  <p:tag name="KSO_WM_UNIT_COMPATIBLE" val="0"/>
  <p:tag name="KSO_WM_UNIT_DEC_AREA_ID" val="f03d247568e14cdfbc344fad355954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55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46.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HIGHLIGHT" val="0"/>
  <p:tag name="KSO_WM_UNIT_ID" val="diagram20219124_6*l_h_f*1_5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46"/>
</p:tagLst>
</file>

<file path=ppt/tags/tag247.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HIGHLIGHT" val="0"/>
  <p:tag name="KSO_WM_UNIT_ID" val="diagram20219124_6*l_h_f*1_6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46"/>
</p:tagLst>
</file>

<file path=ppt/tags/tag248.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HIGHLIGHT" val="0"/>
  <p:tag name="KSO_WM_UNIT_ID" val="diagram20219124_6*l_h_f*1_7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46"/>
</p:tagLst>
</file>

<file path=ppt/tags/tag249.xml><?xml version="1.0" encoding="utf-8"?>
<p:tagLst xmlns:p="http://schemas.openxmlformats.org/presentationml/2006/main">
  <p:tag name="KSO_WM_SLIDE_BACKGROUND_TYPE" val="general"/>
  <p:tag name="KSO_WM_SLIDE_BK_DARK_LIGHT" val="2"/>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52.xml><?xml version="1.0" encoding="utf-8"?>
<p:tagLst xmlns:p="http://schemas.openxmlformats.org/presentationml/2006/main">
  <p:tag name="KSO_WM_ASSEMBLE_CHIP_INDEX" val="1d39d7b218794cc0bc8d550570994862"/>
  <p:tag name="KSO_WM_BEAUTIFY_FLAG" val=""/>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604054ed1e2fb814e9"/>
  <p:tag name="KSO_WM_TEMPLATE_ASSEMBLE_XID" val="606570604054ed1e2fb814e9"/>
  <p:tag name="KSO_WM_TEMPLATE_CATEGORY" val="diagram"/>
  <p:tag name="KSO_WM_TEMPLATE_INDEX" val="20217097"/>
  <p:tag name="KSO_WM_UNIT_BLOCK" val="0"/>
  <p:tag name="KSO_WM_UNIT_COMPATIBLE" val="0"/>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97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53.xml><?xml version="1.0" encoding="utf-8"?>
<p:tagLst xmlns:p="http://schemas.openxmlformats.org/presentationml/2006/main">
  <p:tag name="KSO_WM_ASSEMBLE_CHIP_INDEX" val="f18b02edb6df47ea90428c4124985fab"/>
  <p:tag name="KSO_WM_BEAUTIFY_FLAG" val=""/>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37600a50c9383becde15bb7"/>
  <p:tag name="KSO_WM_TEMPLATE_ASSEMBLE_XID" val="637600a50c9383becde15bb7"/>
  <p:tag name="KSO_WM_TEMPLATE_CATEGORY" val="diagram"/>
  <p:tag name="KSO_WM_TEMPLATE_INDEX" val="20212554"/>
  <p:tag name="KSO_WM_UNIT_BLOCK" val="0"/>
  <p:tag name="KSO_WM_UNIT_COMPATIBLE" val="0"/>
  <p:tag name="KSO_WM_UNIT_DEC_AREA_ID" val="f03d247568e14cdfbc344fad355954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55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54.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HIGHLIGHT" val="0"/>
  <p:tag name="KSO_WM_UNIT_ID" val="diagram20219124_6*l_h_f*1_1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46"/>
</p:tagLst>
</file>

<file path=ppt/tags/tag255.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24_6*l_h_i*1_2_2"/>
  <p:tag name="KSO_WM_UNIT_LAYERLEVEL" val="1_1_1"/>
  <p:tag name="KSO_WM_UNIT_TEXT_FILL_FORE_SCHEMECOLOR_INDEX" val="13"/>
  <p:tag name="KSO_WM_UNIT_TEXT_FILL_FORE_SCHEMECOLOR_INDEX_BRIGHTNESS" val="0"/>
  <p:tag name="KSO_WM_UNIT_TEXT_FILL_TYPE" val="1"/>
  <p:tag name="KSO_WM_UNIT_USESOURCEFORMAT_APPLY" val="1"/>
  <p:tag name="KSO_WM_UNIT_VALUE" val="0"/>
</p:tagLst>
</file>

<file path=ppt/tags/tag256.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24_6*l_h_i*1_2_1"/>
  <p:tag name="KSO_WM_UNIT_LAYERLEVEL" val="1_1_1"/>
  <p:tag name="KSO_WM_UNIT_TEXT_FILL_FORE_SCHEMECOLOR_INDEX" val="13"/>
  <p:tag name="KSO_WM_UNIT_TEXT_FILL_FORE_SCHEMECOLOR_INDEX_BRIGHTNESS" val="0"/>
  <p:tag name="KSO_WM_UNIT_TEXT_FILL_TYPE" val="1"/>
  <p:tag name="KSO_WM_UNIT_USESOURCEFORMAT_APPLY" val="1"/>
  <p:tag name="KSO_WM_UNIT_VALUE" val="1"/>
</p:tagLst>
</file>

<file path=ppt/tags/tag257.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HIGHLIGHT" val="0"/>
  <p:tag name="KSO_WM_UNIT_ID" val="diagram20219124_6*l_h_f*1_2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46"/>
</p:tagLst>
</file>

<file path=ppt/tags/tag258.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HIGHLIGHT" val="0"/>
  <p:tag name="KSO_WM_UNIT_ID" val="diagram20219124_6*l_h_f*1_3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46"/>
</p:tagLst>
</file>

<file path=ppt/tags/tag259.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24_6*l_h_i*1_4_2"/>
  <p:tag name="KSO_WM_UNIT_LAYERLEVEL" val="1_1_1"/>
  <p:tag name="KSO_WM_UNIT_TEXT_FILL_FORE_SCHEMECOLOR_INDEX" val="13"/>
  <p:tag name="KSO_WM_UNIT_TEXT_FILL_FORE_SCHEMECOLOR_INDEX_BRIGHTNESS" val="0"/>
  <p:tag name="KSO_WM_UNIT_TEXT_FILL_TYPE" val="1"/>
  <p:tag name="KSO_WM_UNIT_USESOURCEFORMAT_APPLY" val="1"/>
  <p:tag name="KSO_WM_UNIT_VALUE" val="0"/>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24_6*l_h_i*1_4_1"/>
  <p:tag name="KSO_WM_UNIT_LAYERLEVEL" val="1_1_1"/>
  <p:tag name="KSO_WM_UNIT_TEXT_FILL_FORE_SCHEMECOLOR_INDEX" val="13"/>
  <p:tag name="KSO_WM_UNIT_TEXT_FILL_FORE_SCHEMECOLOR_INDEX_BRIGHTNESS" val="0"/>
  <p:tag name="KSO_WM_UNIT_TEXT_FILL_TYPE" val="1"/>
  <p:tag name="KSO_WM_UNIT_USESOURCEFORMAT_APPLY" val="1"/>
  <p:tag name="KSO_WM_UNIT_VALUE" val="1"/>
</p:tagLst>
</file>

<file path=ppt/tags/tag261.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HIGHLIGHT" val="0"/>
  <p:tag name="KSO_WM_UNIT_ID" val="diagram20219124_6*l_h_f*1_4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USESOURCEFORMAT_APPLY" val="1"/>
  <p:tag name="KSO_WM_UNIT_VALUE" val="46"/>
</p:tagLst>
</file>

<file path=ppt/tags/tag262.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24_6*l_h_i*1_6_2"/>
  <p:tag name="KSO_WM_UNIT_LAYERLEVEL" val="1_1_1"/>
  <p:tag name="KSO_WM_UNIT_TEXT_FILL_FORE_SCHEMECOLOR_INDEX" val="13"/>
  <p:tag name="KSO_WM_UNIT_TEXT_FILL_FORE_SCHEMECOLOR_INDEX_BRIGHTNESS" val="0"/>
  <p:tag name="KSO_WM_UNIT_TEXT_FILL_TYPE" val="1"/>
  <p:tag name="KSO_WM_UNIT_USESOURCEFORMAT_APPLY" val="1"/>
  <p:tag name="KSO_WM_UNIT_VALUE" val="0"/>
</p:tagLst>
</file>

<file path=ppt/tags/tag263.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24_6*l_h_i*1_6_1"/>
  <p:tag name="KSO_WM_UNIT_LAYERLEVEL" val="1_1_1"/>
  <p:tag name="KSO_WM_UNIT_TEXT_FILL_FORE_SCHEMECOLOR_INDEX" val="13"/>
  <p:tag name="KSO_WM_UNIT_TEXT_FILL_FORE_SCHEMECOLOR_INDEX_BRIGHTNESS" val="0"/>
  <p:tag name="KSO_WM_UNIT_TEXT_FILL_TYPE" val="1"/>
  <p:tag name="KSO_WM_UNIT_USESOURCEFORMAT_APPLY" val="1"/>
  <p:tag name="KSO_WM_UNIT_VALUE" val="1"/>
</p:tagLst>
</file>

<file path=ppt/tags/tag264.xml><?xml version="1.0" encoding="utf-8"?>
<p:tagLst xmlns:p="http://schemas.openxmlformats.org/presentationml/2006/main">
  <p:tag name="KSO_WM_ASSEMBLE_CHIP_INDEX" val="9336eba36dfa4184a68954e0e533f12b"/>
  <p:tag name="KSO_WM_BEAUTIFY_FLAG" val=""/>
  <p:tag name="KSO_WM_CHIP_GROUPID" val="60b9e315d573a1aeab43bf4b"/>
  <p:tag name="KSO_WM_CHIP_XID" val="60b9e315d573a1aeab43bf4c"/>
  <p:tag name="KSO_WM_DIAGRAM_GROUP_CODE" val="l1-1"/>
  <p:tag name="KSO_WM_TAG_VERSION" val="1.0"/>
  <p:tag name="KSO_WM_TEMPLATE_CATEGORY" val="diagram"/>
  <p:tag name="KSO_WM_TEMPLATE_INDEX" val="202191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24_6*l_h_i*1_7_1"/>
  <p:tag name="KSO_WM_UNIT_LAYERLEVEL" val="1_1_1"/>
  <p:tag name="KSO_WM_UNIT_TEXT_FILL_FORE_SCHEMECOLOR_INDEX" val="13"/>
  <p:tag name="KSO_WM_UNIT_TEXT_FILL_FORE_SCHEMECOLOR_INDEX_BRIGHTNESS" val="0"/>
  <p:tag name="KSO_WM_UNIT_TEXT_FILL_TYPE" val="1"/>
  <p:tag name="KSO_WM_UNIT_USESOURCEFORMAT_APPLY" val="1"/>
  <p:tag name="KSO_WM_UNIT_VALUE" val="1"/>
</p:tagLst>
</file>

<file path=ppt/tags/tag265.xml><?xml version="1.0" encoding="utf-8"?>
<p:tagLst xmlns:p="http://schemas.openxmlformats.org/presentationml/2006/main">
  <p:tag name="KSO_WM_SLIDE_BACKGROUND_TYPE" val="general"/>
  <p:tag name="KSO_WM_SLIDE_BK_DARK_LIGHT" val="2"/>
</p:tagLst>
</file>

<file path=ppt/tags/tag2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68.xml><?xml version="1.0" encoding="utf-8"?>
<p:tagLst xmlns:p="http://schemas.openxmlformats.org/presentationml/2006/main">
  <p:tag name="KSO_WM_ASSEMBLE_CHIP_INDEX" val="23c2cd00607441149203805c7dd802e9"/>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3f4054ed1e2fb8149b"/>
  <p:tag name="KSO_WM_TEMPLATE_ASSEMBLE_XID" val="6065703f4054ed1e2fb8149b"/>
  <p:tag name="KSO_WM_TEMPLATE_CATEGORY" val="diagram"/>
  <p:tag name="KSO_WM_TEMPLATE_INDEX" val="20217040"/>
  <p:tag name="KSO_WM_UNIT_BLOCK" val="0"/>
  <p:tag name="KSO_WM_UNIT_COMPATIBLE" val="0"/>
  <p:tag name="KSO_WM_UNIT_DEC_AREA_ID" val="6496ad1abd0b4f9281a141251c8ada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269.xml><?xml version="1.0" encoding="utf-8"?>
<p:tagLst xmlns:p="http://schemas.openxmlformats.org/presentationml/2006/main">
  <p:tag name="KSO_WM_BEAUTIFY_FLAG" val="#wm#"/>
  <p:tag name="KSO_WM_CHIP_GROUPID" val="5fadf626998712faa657abc9"/>
  <p:tag name="KSO_WM_CHIP_XID" val="5fadf626998712faa657abca"/>
  <p:tag name="KSO_WM_TAG_VERSION" val="1.0"/>
  <p:tag name="KSO_WM_TEMPLATE_ASSEMBLE_GROUPID" val="6065703f4054ed1e2fb8149b"/>
  <p:tag name="KSO_WM_TEMPLATE_ASSEMBLE_XID" val="6065703f4054ed1e2fb8149b"/>
  <p:tag name="KSO_WM_TEMPLATE_CATEGORY" val="diagram"/>
  <p:tag name="KSO_WM_TEMPLATE_INDEX" val="20217040"/>
  <p:tag name="KSO_WM_UNIT_BLOCK" val="0"/>
  <p:tag name="KSO_WM_UNIT_COMPATIBLE" val="0"/>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KSO_WM_ASSEMBLE_CHIP_INDEX" val="2264db15c87e4243b19c95156c394b1b"/>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0e4054ed1e2fb802a7"/>
  <p:tag name="KSO_WM_TEMPLATE_ASSEMBLE_XID" val="60656f0e4054ed1e2fb802a7"/>
  <p:tag name="KSO_WM_TEMPLATE_CATEGORY" val="diagram"/>
  <p:tag name="KSO_WM_TEMPLATE_INDEX" val="20212933"/>
  <p:tag name="KSO_WM_UNIT_BLOCK" val="0"/>
  <p:tag name="KSO_WM_UNIT_COMPATIBLE" val="0"/>
  <p:tag name="KSO_WM_UNIT_DEC_AREA_ID" val="67179fcb064b47ec9a12064cbc0912c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71.xml><?xml version="1.0" encoding="utf-8"?>
<p:tagLst xmlns:p="http://schemas.openxmlformats.org/presentationml/2006/main">
  <p:tag name="KSO_WM_ASSEMBLE_CHIP_INDEX" val="b2b1fce837414ca79b5ad012db39ee93"/>
  <p:tag name="KSO_WM_BEAUTIFY_FLAG" val=""/>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0e4054ed1e2fb802a7"/>
  <p:tag name="KSO_WM_TEMPLATE_ASSEMBLE_XID" val="60656f0e4054ed1e2fb802a7"/>
  <p:tag name="KSO_WM_TEMPLATE_CATEGORY" val="diagram"/>
  <p:tag name="KSO_WM_TEMPLATE_INDEX" val="20212933"/>
  <p:tag name="KSO_WM_UNIT_BLOCK" val="0"/>
  <p:tag name="KSO_WM_UNIT_COMPATIBLE" val="0"/>
  <p:tag name="KSO_WM_UNIT_DEC_AREA_ID" val="e8d311c5708741b6976ba4a82cd8b40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33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VALUE" val="160"/>
</p:tagLst>
</file>

<file path=ppt/tags/tag27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GROUPID" val="5fadf626998712faa657abc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SLIDE_BACKGROUND_TYPE" val="general"/>
  <p:tag name="KSO_WM_SLIDE_BK_DARK_LIGHT" val="2"/>
  <p:tag name="KSO_WM_SLIDE_ID" val="diagram20217040_1"/>
  <p:tag name="KSO_WM_SLIDE_INDEX" val="1"/>
  <p:tag name="KSO_WM_SLIDE_ITEM_CNT" val="0"/>
  <p:tag name="KSO_WM_SLIDE_LAYOUT" val="d_f"/>
  <p:tag name="KSO_WM_SLIDE_LAYOUT_CNT" val="1_1"/>
  <p:tag name="KSO_WM_SLIDE_LAYOUT_INFO" val="{&quot;direction&quot;:1,&quot;id&quot;:&quot;2021-04-01T16:15:38&quot;,&quot;maxSize&quot;:{&quot;size1&quot;:67.4},&quot;minSize&quot;:{&quot;size1&quot;:42.5},&quot;normalSize&quot;:{&quot;size1&quot;:67.4},&quot;subLayout&quot;:[{&quot;id&quot;:&quot;2021-04-01T16:15:38&quot;,&quot;margin&quot;:{&quot;bottom&quot;:0,&quot;left&quot;:0,&quot;right&quot;:1.6670000553131104,&quot;top&quot;:0},&quot;type&quot;:0},{&quot;id&quot;:&quot;2021-04-01T16:15:38&quot;,&quot;margin&quot;:{&quot;bottom&quot;:1.6929999589920044,&quot;left&quot;:0.02600000612437725,&quot;right&quot;:2.115999937057495,&quot;top&quot;:1.6929999589920044},&quot;type&quot;:0}],&quot;type&quot;:0}"/>
  <p:tag name="KSO_WM_SLIDE_POSITION" val="0*0"/>
  <p:tag name="KSO_WM_SLIDE_RATIO" val="1.777778"/>
  <p:tag name="KSO_WM_SLIDE_SIZE" val="959*540"/>
  <p:tag name="KSO_WM_SLIDE_SUBTYPE" val="picTxt"/>
  <p:tag name="KSO_WM_SLIDE_SUPPORT_FEATURE_TYPE" val="8"/>
  <p:tag name="KSO_WM_SLIDE_TYPE" val="text"/>
  <p:tag name="KSO_WM_TAG_VERSION" val="1.0"/>
  <p:tag name="KSO_WM_TEMPLATE_ASSEMBLE_GROUPID" val="6065703f4054ed1e2fb8149b"/>
  <p:tag name="KSO_WM_TEMPLATE_ASSEMBLE_XID" val="6065703f4054ed1e2fb8149b"/>
  <p:tag name="KSO_WM_TEMPLATE_CATEGORY" val="diagram"/>
  <p:tag name="KSO_WM_TEMPLATE_COLOR_TYPE" val="1"/>
  <p:tag name="KSO_WM_TEMPLATE_INDEX" val="20217040"/>
  <p:tag name="KSO_WM_TEMPLATE_MASTER_TYPE" val="0"/>
  <p:tag name="KSO_WM_TEMPLATE_SUBCATEGORY" val="21"/>
</p:tagLst>
</file>

<file path=ppt/tags/tag2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7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7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77.xml><?xml version="1.0" encoding="utf-8"?>
<p:tagLst xmlns:p="http://schemas.openxmlformats.org/presentationml/2006/main">
  <p:tag name="KSO_WM_SLIDE_BACKGROUND_TYPE" val="general"/>
  <p:tag name="KSO_WM_SLIDE_BK_DARK_LIGHT" val="2"/>
</p:tagLst>
</file>

<file path=ppt/tags/tag2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1"/>
  <p:tag name="KSO_WM_TEMPLATE_ASSEMBLE_XID" val="60656e7a4054ed1e2fb7f9a1"/>
  <p:tag name="KSO_WM_TEMPLATE_CATEGORY" val="diagram"/>
  <p:tag name="KSO_WM_TEMPLATE_INDEX" val="20208600"/>
  <p:tag name="KSO_WM_UNIT_BLOCK" val="0"/>
  <p:tag name="KSO_WM_UNIT_COMPATIBLE" val="0"/>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00_1*i*1"/>
  <p:tag name="KSO_WM_UNIT_INDEX" val="1"/>
  <p:tag name="KSO_WM_UNIT_LAYERLEVEL" val="1"/>
  <p:tag name="KSO_WM_UNIT_LINE_FILL_TYPE" val="2"/>
  <p:tag name="KSO_WM_UNIT_LINE_FORE_SCHEMECOLOR_INDEX" val="10"/>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864"/>
</p:tagLst>
</file>

<file path=ppt/tags/tag281.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1"/>
  <p:tag name="KSO_WM_TEMPLATE_ASSEMBLE_XID" val="60656e7a4054ed1e2fb7f9a1"/>
  <p:tag name="KSO_WM_TEMPLATE_CATEGORY" val="diagram"/>
  <p:tag name="KSO_WM_TEMPLATE_INDEX" val="20208600"/>
  <p:tag name="KSO_WM_UNIT_BLOCK" val="0"/>
  <p:tag name="KSO_WM_UNIT_COMPATIBLE" val="0"/>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0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82.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1"/>
  <p:tag name="KSO_WM_TEMPLATE_ASSEMBLE_XID" val="60656e7a4054ed1e2fb7f9a1"/>
  <p:tag name="KSO_WM_TEMPLATE_CATEGORY" val="diagram"/>
  <p:tag name="KSO_WM_TEMPLATE_INDEX" val="20208600"/>
  <p:tag name="KSO_WM_UNIT_BLOCK" val="0"/>
  <p:tag name="KSO_WM_UNIT_COMPATIBLE" val="0"/>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0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83.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1"/>
  <p:tag name="KSO_WM_TEMPLATE_ASSEMBLE_XID" val="60656e7a4054ed1e2fb7f9a1"/>
  <p:tag name="KSO_WM_TEMPLATE_CATEGORY" val="diagram"/>
  <p:tag name="KSO_WM_TEMPLATE_INDEX" val="20208600"/>
  <p:tag name="KSO_WM_UNIT_BLOCK" val="0"/>
  <p:tag name="KSO_WM_UNIT_COMPATIBLE" val="0"/>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0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84.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1"/>
  <p:tag name="KSO_WM_TEMPLATE_ASSEMBLE_XID" val="60656e7a4054ed1e2fb7f9a1"/>
  <p:tag name="KSO_WM_TEMPLATE_CATEGORY" val="diagram"/>
  <p:tag name="KSO_WM_TEMPLATE_INDEX" val="20208600"/>
  <p:tag name="KSO_WM_UNIT_BLOCK" val="0"/>
  <p:tag name="KSO_WM_UNIT_COMPATIBLE" val="0"/>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0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85.xml><?xml version="1.0" encoding="utf-8"?>
<p:tagLst xmlns:p="http://schemas.openxmlformats.org/presentationml/2006/main">
  <p:tag name="KSO_WM_UNIT_TABLE_BEAUTIFY" val="smartTable{cf0d41b9-f346-47c6-b25b-ad0bcc95eeba}"/>
  <p:tag name="TABLE_COLORIDX" val="0"/>
  <p:tag name="TABLE_SKINIDX" val="1"/>
</p:tagLst>
</file>

<file path=ppt/tags/tag28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GROUPID" val="5ef20c07a491bb0086638b14"/>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0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3-03-01T11:55:13&quot;,&quot;maxSize&quot;:{&quot;size1&quot;:2.4},&quot;minSize&quot;:{&quot;size1&quot;:2.4},&quot;normalSize&quot;:{&quot;size1&quot;:2.4},&quot;subLayout&quot;:[{&quot;id&quot;:&quot;2023-03-01T11:55:13&quot;,&quot;type&quot;:0},{&quot;id&quot;:&quot;2023-03-01T11:55:13&quot;,&quot;margin&quot;:{&quot;bottom&quot;:2.117000102996826,&quot;left&quot;:1.6929999589920044,&quot;right&quot;:2.5399999618530273,&quot;top&quot;:2.117000102996826},&quot;type&quot;:0}],&quot;type&quot;:0}"/>
  <p:tag name="KSO_WM_SLIDE_POSITION" val="45*10"/>
  <p:tag name="KSO_WM_SLIDE_RATIO" val="1.777778"/>
  <p:tag name="KSO_WM_SLIDE_SIZE" val="870*519"/>
  <p:tag name="KSO_WM_SLIDE_SUBTYPE" val="picTxt"/>
  <p:tag name="KSO_WM_SLIDE_SUPPORT_FEATURE_TYPE" val="3"/>
  <p:tag name="KSO_WM_SLIDE_TYPE" val="text"/>
  <p:tag name="KSO_WM_TAG_VERSION" val="1.0"/>
  <p:tag name="KSO_WM_TEMPLATE_ASSEMBLE_GROUPID" val="60656e7a4054ed1e2fb7f9a1"/>
  <p:tag name="KSO_WM_TEMPLATE_ASSEMBLE_XID" val="60656e7a4054ed1e2fb7f9a1"/>
  <p:tag name="KSO_WM_TEMPLATE_CATEGORY" val="diagram"/>
  <p:tag name="KSO_WM_TEMPLATE_COLOR_TYPE" val="1"/>
  <p:tag name="KSO_WM_TEMPLATE_INDEX" val="20208600"/>
  <p:tag name="KSO_WM_TEMPLATE_MASTER_TYPE" val="0"/>
  <p:tag name="KSO_WM_TEMPLATE_SUBCATEGORY" val="21"/>
</p:tagLst>
</file>

<file path=ppt/tags/tag2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8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2.xml><?xml version="1.0" encoding="utf-8"?>
<p:tagLst xmlns:p="http://schemas.openxmlformats.org/presentationml/2006/main">
  <p:tag name="KSO_WM_SLIDE_BACKGROUND_TYPE" val="general"/>
  <p:tag name="KSO_WM_SLIDE_BK_DARK_LIGHT" val="2"/>
</p:tagLst>
</file>

<file path=ppt/tags/tag2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95.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96.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97.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a*1"/>
  <p:tag name="KSO_WM_UNIT_INDEX" val="1"/>
  <p:tag name="KSO_WM_UNIT_ISCONTENTSTITLE" val="0"/>
  <p:tag name="KSO_WM_UNIT_ISNUMDGMTITLE" val="0"/>
  <p:tag name="KSO_WM_UNIT_LAYERLEVEL" val="1"/>
  <p:tag name="KSO_WM_UNIT_NOCLEAR" val="0"/>
  <p:tag name="KSO_WM_UNIT_PRESET_TEXT" val="单击此处可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298.xml><?xml version="1.0" encoding="utf-8"?>
<p:tagLst xmlns:p="http://schemas.openxmlformats.org/presentationml/2006/main">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您的正文已经简明扼要，但信息却错综复杂，需要用更多的文字来表述；但请您尽可能提炼思想的精髓，否则容易造成观者的阅读压力，适得其反。 正如我们都希望改变世界，希望给人带去光明，但更多时候只需播下一颗种子，自然有微光照拂，雨露滋养。恰如其分的表达观点，往往可以事半功倍。 单击此处输入你的正文，文字是您思想的提炼，为了最终演示发布的良好效果，请尽量言简意赅的阐述观点；根据需要可酌情增减文字，以便观者可以准确理解您所传达的信息。 您的正文已经简明扼要，但信息却错综复杂，需要用更多的文字来表述；但请您尽可能提炼思想的精髓，否则容易造成观者的阅读压力，适得其反。 正如我们都希望改变世界，希望给人带去光明，但更多时候只需播下一颗种子，自然有微光照拂，雨露滋养。恰如其分的表达观点，往往可以事半功倍。 单击此处输入你的正文，文字是您思想的提炼，为了最终演示发布的良好效果，请尽量言简意赅的阐述观点；根据需要可酌情增减文字，以便观者可以准确理解您所传达的信息。 您的正文已经简明扼要，但信息却错综复杂，需要用更多的文字来表述；但请您尽可能提炼思想的精髓，否则容易造成观者的阅读压力，适得其反。"/>
  <p:tag name="KSO_WM_UNIT_TEXT_FILL_FORE_SCHEMECOLOR_INDEX" val="13"/>
  <p:tag name="KSO_WM_UNIT_TEXT_FILL_FORE_SCHEMECOLOR_INDEX_BRIGHTNESS" val="0.25"/>
  <p:tag name="KSO_WM_UNIT_TEXT_FILL_TYPE" val="1"/>
  <p:tag name="KSO_WM_UNIT_VALUE" val="1260"/>
</p:tagLst>
</file>

<file path=ppt/tags/tag299.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00_1*i*5"/>
  <p:tag name="KSO_WM_UNIT_INDEX" val="5"/>
  <p:tag name="KSO_WM_UNIT_LAYERLEVEL" val="1"/>
  <p:tag name="KSO_WM_UNIT_TYPE" val="i"/>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00_1*i*6"/>
  <p:tag name="KSO_WM_UNIT_INDEX" val="6"/>
  <p:tag name="KSO_WM_UNIT_LAYERLEVEL" val="1"/>
  <p:tag name="KSO_WM_UNIT_TYPE" val="i"/>
</p:tagLst>
</file>

<file path=ppt/tags/tag301.xml><?xml version="1.0" encoding="utf-8"?>
<p:tagLst xmlns:p="http://schemas.openxmlformats.org/presentationml/2006/main">
  <p:tag name="KSO_WM_BEAUTIFY_FLAG" val="#wm#"/>
  <p:tag name="KSO_WM_SLIDE_BACKGROUND_TYPE" val="general"/>
  <p:tag name="KSO_WM_SLIDE_BK_DARK_LIGHT" val="2"/>
  <p:tag name="KSO_WM_SLIDE_ID" val="diagram20205100_1"/>
  <p:tag name="KSO_WM_SLIDE_INDEX" val="1"/>
  <p:tag name="KSO_WM_SLIDE_ITEM_CNT" val="0"/>
  <p:tag name="KSO_WM_SLIDE_LAYOUT" val="a_f"/>
  <p:tag name="KSO_WM_SLIDE_LAYOUT_CNT" val="1_2"/>
  <p:tag name="KSO_WM_SLIDE_POSITION" val="33*55"/>
  <p:tag name="KSO_WM_SLIDE_SIZE" val="893*472"/>
  <p:tag name="KSO_WM_SLIDE_SUBTYPE" val="pureTxt"/>
  <p:tag name="KSO_WM_SLIDE_TYPE" val="text"/>
  <p:tag name="KSO_WM_TAG_VERSION" val="1.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3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304.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436"/>
  <p:tag name="KSO_WM_UNIT_COMPATIBLE" val="0"/>
  <p:tag name="KSO_WM_UNIT_DIAGRAM_ISNUMVISUAL" val="0"/>
  <p:tag name="KSO_WM_UNIT_DIAGRAM_ISREFERUNIT" val="0"/>
  <p:tag name="KSO_WM_UNIT_DIAGRAM_MODELTYPE" val="creativePicture"/>
  <p:tag name="KSO_WM_UNIT_FILL_FORE_SCHEMECOLOR_INDEX_1" val="5"/>
  <p:tag name="KSO_WM_UNIT_FILL_FORE_SCHEMECOLOR_INDEX_1_BRIGHTNESS" val="0.8"/>
  <p:tag name="KSO_WM_UNIT_FILL_FORE_SCHEMECOLOR_INDEX_1_POS" val="0"/>
  <p:tag name="KSO_WM_UNIT_FILL_FORE_SCHEMECOLOR_INDEX_1_TRANS" val="0.01"/>
  <p:tag name="KSO_WM_UNIT_FILL_FORE_SCHEMECOLOR_INDEX_2" val="5"/>
  <p:tag name="KSO_WM_UNIT_FILL_FORE_SCHEMECOLOR_INDEX_2_BRIGHTNESS" val="-0.25"/>
  <p:tag name="KSO_WM_UNIT_FILL_FORE_SCHEMECOLOR_INDEX_2_POS" val="1"/>
  <p:tag name="KSO_WM_UNIT_FILL_FORE_SCHEMECOLOR_INDEX_2_TRANS" val="0.01"/>
  <p:tag name="KSO_WM_UNIT_FILL_GRADIENT_ANGLE" val="0"/>
  <p:tag name="KSO_WM_UNIT_FILL_GRADIENT_DIRECTION" val="-2"/>
  <p:tag name="KSO_WM_UNIT_FILL_GRADIENT_TYPE" val="2"/>
  <p:tag name="KSO_WM_UNIT_FILL_TYPE" val="3"/>
  <p:tag name="KSO_WM_UNIT_HIGHLIGHT" val="0"/>
  <p:tag name="KSO_WM_UNIT_ID" val="diagram20215436_1*ζ_h_i*1_1_1"/>
  <p:tag name="KSO_WM_UNIT_INDEX" val="1_1_1"/>
  <p:tag name="KSO_WM_UNIT_LAYERLEVEL" val="1_1_1"/>
  <p:tag name="KSO_WM_UNIT_PICTURE_DOCKSIDE" val="cb,l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305.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436"/>
  <p:tag name="KSO_WM_UNIT_COMPATIBLE" val="0"/>
  <p:tag name="KSO_WM_UNIT_DIAGRAM_ISNUMVISUAL" val="0"/>
  <p:tag name="KSO_WM_UNIT_DIAGRAM_ISREFERUNIT" val="0"/>
  <p:tag name="KSO_WM_UNIT_DIAGRAM_MODELTYPE" val="creativePicture"/>
  <p:tag name="KSO_WM_UNIT_HIGHLIGHT" val="0"/>
  <p:tag name="KSO_WM_UNIT_ID" val="diagram20215436_1*ζ_h_d*1_1_1"/>
  <p:tag name="KSO_WM_UNIT_INDEX" val="1_1_1"/>
  <p:tag name="KSO_WM_UNIT_LAYERLEVEL" val="1_1_1"/>
  <p:tag name="KSO_WM_UNIT_PICTURE_DOCKSIDE" val="cb,lm,ct"/>
  <p:tag name="KSO_WM_UNIT_PICTURE_TOWARD" val="1"/>
  <p:tag name="KSO_WM_UNIT_TYPE" val="ζ_h_d"/>
  <p:tag name="KSO_WM_UNIT_USESOURCEFORMAT_APPLY" val="1"/>
  <p:tag name="KSO_WM_UNIT_VALUE" val="1422*1422"/>
</p:tagLst>
</file>

<file path=ppt/tags/tag306.xml><?xml version="1.0" encoding="utf-8"?>
<p:tagLst xmlns:p="http://schemas.openxmlformats.org/presentationml/2006/main">
  <p:tag name="KSO_WM_ASSEMBLE_CHIP_INDEX" val="23c2cd00607441149203805c7dd802e9"/>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3f4054ed1e2fb8149b"/>
  <p:tag name="KSO_WM_TEMPLATE_ASSEMBLE_XID" val="6065703f4054ed1e2fb8149b"/>
  <p:tag name="KSO_WM_TEMPLATE_CATEGORY" val="diagram"/>
  <p:tag name="KSO_WM_TEMPLATE_INDEX" val="20217040"/>
  <p:tag name="KSO_WM_UNIT_BLOCK" val="0"/>
  <p:tag name="KSO_WM_UNIT_COMPATIBLE" val="0"/>
  <p:tag name="KSO_WM_UNIT_DEC_AREA_ID" val="6496ad1abd0b4f9281a141251c8ada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4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307.xml><?xml version="1.0" encoding="utf-8"?>
<p:tagLst xmlns:p="http://schemas.openxmlformats.org/presentationml/2006/main">
  <p:tag name="KSO_WM_BEAUTIFY_FLAG" val="#wm#"/>
  <p:tag name="KSO_WM_CHIP_GROUPID" val="5fadf626998712faa657abc9"/>
  <p:tag name="KSO_WM_CHIP_XID" val="5fadf626998712faa657abca"/>
  <p:tag name="KSO_WM_TAG_VERSION" val="1.0"/>
  <p:tag name="KSO_WM_TEMPLATE_ASSEMBLE_GROUPID" val="6065703f4054ed1e2fb8149b"/>
  <p:tag name="KSO_WM_TEMPLATE_ASSEMBLE_XID" val="6065703f4054ed1e2fb8149b"/>
  <p:tag name="KSO_WM_TEMPLATE_CATEGORY" val="diagram"/>
  <p:tag name="KSO_WM_TEMPLATE_INDEX" val="20217040"/>
  <p:tag name="KSO_WM_UNIT_BLOCK" val="0"/>
  <p:tag name="KSO_WM_UNIT_COMPATIBLE" val="0"/>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30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GROUPID" val="5fadf626998712faa657abc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SLIDE_BACKGROUND_TYPE" val="general"/>
  <p:tag name="KSO_WM_SLIDE_BK_DARK_LIGHT" val="2"/>
  <p:tag name="KSO_WM_SLIDE_ID" val="diagram20217040_1"/>
  <p:tag name="KSO_WM_SLIDE_INDEX" val="1"/>
  <p:tag name="KSO_WM_SLIDE_ITEM_CNT" val="0"/>
  <p:tag name="KSO_WM_SLIDE_LAYOUT" val="d_f"/>
  <p:tag name="KSO_WM_SLIDE_LAYOUT_CNT" val="1_1"/>
  <p:tag name="KSO_WM_SLIDE_LAYOUT_INFO" val="{&quot;direction&quot;:1,&quot;id&quot;:&quot;2021-04-01T16:15:38&quot;,&quot;maxSize&quot;:{&quot;size1&quot;:67.4},&quot;minSize&quot;:{&quot;size1&quot;:42.5},&quot;normalSize&quot;:{&quot;size1&quot;:57.087500000000006},&quot;subLayout&quot;:[{&quot;id&quot;:&quot;2021-04-01T16:15:38&quot;,&quot;margin&quot;:{&quot;bottom&quot;:0,&quot;left&quot;:0,&quot;right&quot;:1.6670000553131104,&quot;top&quot;:0},&quot;type&quot;:0},{&quot;id&quot;:&quot;2021-04-01T16:15:38&quot;,&quot;margin&quot;:{&quot;bottom&quot;:1.6929999589920044,&quot;left&quot;:0.02600000612437725,&quot;right&quot;:2.115999937057495,&quot;top&quot;:1.6929999589920044},&quot;type&quot;:0}],&quot;type&quot;:0}"/>
  <p:tag name="KSO_WM_SLIDE_POSITION" val="0*0"/>
  <p:tag name="KSO_WM_SLIDE_RATIO" val="1.777778"/>
  <p:tag name="KSO_WM_SLIDE_SIZE" val="959*540"/>
  <p:tag name="KSO_WM_SLIDE_SUBTYPE" val="picTxt"/>
  <p:tag name="KSO_WM_SLIDE_SUPPORT_FEATURE_TYPE" val="8"/>
  <p:tag name="KSO_WM_SLIDE_TYPE" val="text"/>
  <p:tag name="KSO_WM_TAG_VERSION" val="1.0"/>
  <p:tag name="KSO_WM_TEMPLATE_ASSEMBLE_GROUPID" val="6065703f4054ed1e2fb8149b"/>
  <p:tag name="KSO_WM_TEMPLATE_ASSEMBLE_XID" val="6065703f4054ed1e2fb8149b"/>
  <p:tag name="KSO_WM_TEMPLATE_CATEGORY" val="diagram"/>
  <p:tag name="KSO_WM_TEMPLATE_COLOR_TYPE" val="1"/>
  <p:tag name="KSO_WM_TEMPLATE_INDEX" val="20217040"/>
  <p:tag name="KSO_WM_TEMPLATE_MASTER_TYPE" val="0"/>
  <p:tag name="KSO_WM_TEMPLATE_SUBCATEGORY" val="21"/>
</p:tagLst>
</file>

<file path=ppt/tags/tag3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3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31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12.xml><?xml version="1.0" encoding="utf-8"?>
<p:tagLst xmlns:p="http://schemas.openxmlformats.org/presentationml/2006/main">
  <p:tag name="KSO_WM_SLIDE_BACKGROUND_TYPE" val="general"/>
  <p:tag name="KSO_WM_SLIDE_BK_DARK_LIGHT" val="2"/>
</p:tagLst>
</file>

<file path=ppt/tags/tag313.xml><?xml version="1.0" encoding="utf-8"?>
<p:tagLst xmlns:p="http://schemas.openxmlformats.org/presentationml/2006/main">
  <p:tag name="AS_OS" val="Unix 3.10 unknown"/>
  <p:tag name="AS_RELEASE_DATE" val="2023.03.31"/>
  <p:tag name="AS_TITLE" val="Aspose.Slides for Java"/>
  <p:tag name="AS_VERSION" val="23.3"/>
  <p:tag name="COMMONDATA" val="eyJoZGlkIjoiNjZlMThmMzBiNDdlZWU1MmUwYzgyNzUzNzE3YmRhOGYifQ=="/>
  <p:tag name="FULLTEXTBEAUTIFYED" val="1"/>
  <p:tag name="KSO_WPP_MARK_KEY" val="b097c99d-d8c0-4cb4-a817-d1a298ee378b"/>
</p:tagLst>
</file>

<file path=ppt/tags/tag3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7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3"/>
  <p:tag name="KSO_WM_UNIT_INDEX" val="3"/>
  <p:tag name="KSO_WM_UNIT_LAYERLEVEL" val="1"/>
  <p:tag name="KSO_WM_UNIT_TYPE" val="i"/>
</p:tagLst>
</file>

<file path=ppt/tags/tag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9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E3DEEC"/>
      </a:dk2>
      <a:lt2>
        <a:srgbClr val="F7F4FB"/>
      </a:lt2>
      <a:accent1>
        <a:srgbClr val="725CA2"/>
      </a:accent1>
      <a:accent2>
        <a:srgbClr val="7B6792"/>
      </a:accent2>
      <a:accent3>
        <a:srgbClr val="837284"/>
      </a:accent3>
      <a:accent4>
        <a:srgbClr val="8E7D79"/>
      </a:accent4>
      <a:accent5>
        <a:srgbClr val="96886B"/>
      </a:accent5>
      <a:accent6>
        <a:srgbClr val="A1935F"/>
      </a:accent6>
      <a:hlink>
        <a:srgbClr val="5DCAFB"/>
      </a:hlink>
      <a:folHlink>
        <a:srgbClr val="B759BC"/>
      </a:folHlink>
    </a:clrScheme>
    <a:fontScheme name="自定义 1">
      <a:majorFont>
        <a:latin typeface="微软雅黑"/>
        <a:ea typeface="汉仪旗黑-85S"/>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120</Paragraphs>
  <Slides>22</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22</vt:i4>
      </vt:variant>
    </vt:vector>
  </HeadingPairs>
  <TitlesOfParts>
    <vt:vector baseType="lpstr" size="31">
      <vt:lpstr>Arial</vt:lpstr>
      <vt:lpstr>Calibri</vt:lpstr>
      <vt:lpstr>微软雅黑</vt:lpstr>
      <vt:lpstr>汉仪旗黑-85S</vt:lpstr>
      <vt:lpstr>Segoe UI</vt:lpstr>
      <vt:lpstr>汉仪楷体简</vt:lpstr>
      <vt:lpstr>汉仪颜楷简</vt:lpstr>
      <vt:lpstr>Wingdings</vt:lpstr>
      <vt:lpstr>Office 主题</vt:lpstr>
      <vt:lpstr>PowerPoint Presentation</vt:lpstr>
      <vt:lpstr>PowerPoint Presentation</vt:lpstr>
      <vt:lpstr>杜甫，唐代伟大的现实主义诗人。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2023-08-12T22:32:41.712</cp:lastPrinted>
  <dcterms:created xsi:type="dcterms:W3CDTF">2023-08-12T22:32:41Z</dcterms:created>
  <dcterms:modified xsi:type="dcterms:W3CDTF">2023-08-12T14:32:41Z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