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theme/theme8.xml" ContentType="application/vnd.openxmlformats-officedocument.theme+xml"/>
  <Override PartName="/ppt/theme/theme9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  <p:sldMasterId id="2147483673" r:id="rId4"/>
    <p:sldMasterId id="2147483686" r:id="rId5"/>
    <p:sldMasterId id="2147483699" r:id="rId6"/>
    <p:sldMasterId id="2147483711" r:id="rId7"/>
    <p:sldMasterId id="2147483723" r:id="rId8"/>
    <p:sldMasterId id="2147483735" r:id="rId9"/>
    <p:sldMasterId id="2147483747" r:id="rId10"/>
  </p:sldMasterIdLst>
  <p:sldIdLst>
    <p:sldId id="256" r:id="rId11"/>
    <p:sldId id="294" r:id="rId12"/>
    <p:sldId id="340" r:id="rId13"/>
    <p:sldId id="341" r:id="rId14"/>
    <p:sldId id="257" r:id="rId15"/>
    <p:sldId id="260" r:id="rId16"/>
    <p:sldId id="262" r:id="rId17"/>
    <p:sldId id="342" r:id="rId18"/>
    <p:sldId id="343" r:id="rId19"/>
    <p:sldId id="297" r:id="rId20"/>
    <p:sldId id="275" r:id="rId21"/>
    <p:sldId id="295" r:id="rId22"/>
    <p:sldId id="264" r:id="rId23"/>
    <p:sldId id="266" r:id="rId24"/>
    <p:sldId id="261" r:id="rId25"/>
    <p:sldId id="263" r:id="rId26"/>
    <p:sldId id="292" r:id="rId27"/>
    <p:sldId id="323" r:id="rId28"/>
    <p:sldId id="344" r:id="rId29"/>
    <p:sldId id="345" r:id="rId30"/>
    <p:sldId id="346" r:id="rId31"/>
    <p:sldId id="326" r:id="rId32"/>
    <p:sldId id="327" r:id="rId33"/>
    <p:sldId id="354" r:id="rId34"/>
    <p:sldId id="357" r:id="rId35"/>
    <p:sldId id="359" r:id="rId36"/>
    <p:sldId id="360" r:id="rId37"/>
    <p:sldId id="361" r:id="rId38"/>
    <p:sldId id="337" r:id="rId39"/>
  </p:sldIdLst>
  <p:sldSz cx="9144000" cy="6858000" type="screen4x3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Times New Roman" panose="02020603050405020304" pitchFamily="18" charset="0"/>
        <a:ea typeface="幼圆" panose="02010509060101010101" pitchFamily="49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Times New Roman" panose="02020603050405020304" pitchFamily="18" charset="0"/>
        <a:ea typeface="幼圆" panose="02010509060101010101" pitchFamily="49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Times New Roman" panose="02020603050405020304" pitchFamily="18" charset="0"/>
        <a:ea typeface="幼圆" panose="02010509060101010101" pitchFamily="49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Times New Roman" panose="02020603050405020304" pitchFamily="18" charset="0"/>
        <a:ea typeface="幼圆" panose="02010509060101010101" pitchFamily="49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Times New Roman" panose="02020603050405020304" pitchFamily="18" charset="0"/>
        <a:ea typeface="幼圆" panose="02010509060101010101" pitchFamily="49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Times New Roman" panose="02020603050405020304" pitchFamily="18" charset="0"/>
        <a:ea typeface="幼圆" panose="02010509060101010101" pitchFamily="49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Times New Roman" panose="02020603050405020304" pitchFamily="18" charset="0"/>
        <a:ea typeface="幼圆" panose="02010509060101010101" pitchFamily="49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Times New Roman" panose="02020603050405020304" pitchFamily="18" charset="0"/>
        <a:ea typeface="幼圆" panose="02010509060101010101" pitchFamily="49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Times New Roman" panose="02020603050405020304" pitchFamily="18" charset="0"/>
        <a:ea typeface="幼圆" panose="02010509060101010101" pitchFamily="49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2FDB2607-1784-4EEB-B798-7EB5836EED8A}">
        <p14:showMediaCtrls xmlns:p14="http://schemas.microsoft.com/office/powerpoint/2010/main" val="1"/>
      </p:ext>
    </p:extLst>
  </p:showPr>
  <p:clrMru>
    <a:srgbClr val="FF00FF"/>
    <a:srgbClr val="300EC0"/>
    <a:srgbClr val="0000FF"/>
    <a:srgbClr val="4716E4"/>
    <a:srgbClr val="9900FF"/>
    <a:srgbClr val="DA1493"/>
    <a:srgbClr val="D01A1A"/>
    <a:srgbClr val="33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104" y="558"/>
      </p:cViewPr>
      <p:guideLst>
        <p:guide orient="horz" pos="2117"/>
        <p:guide pos="280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Master" Target="slideMasters/slideMaster8.xml"/><Relationship Id="rId8" Type="http://schemas.openxmlformats.org/officeDocument/2006/relationships/slideMaster" Target="slideMasters/slideMaster7.xml"/><Relationship Id="rId7" Type="http://schemas.openxmlformats.org/officeDocument/2006/relationships/slideMaster" Target="slideMasters/slideMaster6.xml"/><Relationship Id="rId6" Type="http://schemas.openxmlformats.org/officeDocument/2006/relationships/slideMaster" Target="slideMasters/slideMaster5.xml"/><Relationship Id="rId5" Type="http://schemas.openxmlformats.org/officeDocument/2006/relationships/slideMaster" Target="slideMasters/slideMaster4.xml"/><Relationship Id="rId42" Type="http://schemas.openxmlformats.org/officeDocument/2006/relationships/tableStyles" Target="tableStyles.xml"/><Relationship Id="rId41" Type="http://schemas.openxmlformats.org/officeDocument/2006/relationships/viewProps" Target="viewProps.xml"/><Relationship Id="rId40" Type="http://schemas.openxmlformats.org/officeDocument/2006/relationships/presProps" Target="presProps.xml"/><Relationship Id="rId4" Type="http://schemas.openxmlformats.org/officeDocument/2006/relationships/slideMaster" Target="slideMasters/slideMaster3.xml"/><Relationship Id="rId39" Type="http://schemas.openxmlformats.org/officeDocument/2006/relationships/slide" Target="slides/slide29.xml"/><Relationship Id="rId38" Type="http://schemas.openxmlformats.org/officeDocument/2006/relationships/slide" Target="slides/slide28.xml"/><Relationship Id="rId37" Type="http://schemas.openxmlformats.org/officeDocument/2006/relationships/slide" Target="slides/slide27.xml"/><Relationship Id="rId36" Type="http://schemas.openxmlformats.org/officeDocument/2006/relationships/slide" Target="slides/slide26.xml"/><Relationship Id="rId35" Type="http://schemas.openxmlformats.org/officeDocument/2006/relationships/slide" Target="slides/slide25.xml"/><Relationship Id="rId34" Type="http://schemas.openxmlformats.org/officeDocument/2006/relationships/slide" Target="slides/slide24.xml"/><Relationship Id="rId33" Type="http://schemas.openxmlformats.org/officeDocument/2006/relationships/slide" Target="slides/slide23.xml"/><Relationship Id="rId32" Type="http://schemas.openxmlformats.org/officeDocument/2006/relationships/slide" Target="slides/slide22.xml"/><Relationship Id="rId31" Type="http://schemas.openxmlformats.org/officeDocument/2006/relationships/slide" Target="slides/slide21.xml"/><Relationship Id="rId30" Type="http://schemas.openxmlformats.org/officeDocument/2006/relationships/slide" Target="slides/slide20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19.xml"/><Relationship Id="rId28" Type="http://schemas.openxmlformats.org/officeDocument/2006/relationships/slide" Target="slides/slide18.xml"/><Relationship Id="rId27" Type="http://schemas.openxmlformats.org/officeDocument/2006/relationships/slide" Target="slides/slide17.xml"/><Relationship Id="rId26" Type="http://schemas.openxmlformats.org/officeDocument/2006/relationships/slide" Target="slides/slide16.xml"/><Relationship Id="rId25" Type="http://schemas.openxmlformats.org/officeDocument/2006/relationships/slide" Target="slides/slide15.xml"/><Relationship Id="rId24" Type="http://schemas.openxmlformats.org/officeDocument/2006/relationships/slide" Target="slides/slide14.xml"/><Relationship Id="rId23" Type="http://schemas.openxmlformats.org/officeDocument/2006/relationships/slide" Target="slides/slide13.xml"/><Relationship Id="rId22" Type="http://schemas.openxmlformats.org/officeDocument/2006/relationships/slide" Target="slides/slide12.xml"/><Relationship Id="rId21" Type="http://schemas.openxmlformats.org/officeDocument/2006/relationships/slide" Target="slides/slide11.xml"/><Relationship Id="rId20" Type="http://schemas.openxmlformats.org/officeDocument/2006/relationships/slide" Target="slides/slide10.xml"/><Relationship Id="rId2" Type="http://schemas.openxmlformats.org/officeDocument/2006/relationships/theme" Target="theme/theme1.xml"/><Relationship Id="rId19" Type="http://schemas.openxmlformats.org/officeDocument/2006/relationships/slide" Target="slides/slide9.xml"/><Relationship Id="rId18" Type="http://schemas.openxmlformats.org/officeDocument/2006/relationships/slide" Target="slides/slide8.xml"/><Relationship Id="rId17" Type="http://schemas.openxmlformats.org/officeDocument/2006/relationships/slide" Target="slides/slide7.xml"/><Relationship Id="rId16" Type="http://schemas.openxmlformats.org/officeDocument/2006/relationships/slide" Target="slides/slide6.xml"/><Relationship Id="rId15" Type="http://schemas.openxmlformats.org/officeDocument/2006/relationships/slide" Target="slides/slide5.xml"/><Relationship Id="rId14" Type="http://schemas.openxmlformats.org/officeDocument/2006/relationships/slide" Target="slides/slide4.xml"/><Relationship Id="rId13" Type="http://schemas.openxmlformats.org/officeDocument/2006/relationships/slide" Target="slides/slide3.xml"/><Relationship Id="rId12" Type="http://schemas.openxmlformats.org/officeDocument/2006/relationships/slide" Target="slides/slide2.xml"/><Relationship Id="rId11" Type="http://schemas.openxmlformats.org/officeDocument/2006/relationships/slide" Target="slides/slide1.xml"/><Relationship Id="rId10" Type="http://schemas.openxmlformats.org/officeDocument/2006/relationships/slideMaster" Target="slideMasters/slideMaster9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7.xml"/></Relationships>
</file>

<file path=ppt/slideLayouts/_rels/slideLayout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7.xml"/></Relationships>
</file>

<file path=ppt/slideLayouts/_rels/slideLayout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8.xml"/></Relationships>
</file>

<file path=ppt/slideLayouts/_rels/slideLayout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8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 showMasterSp="0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199" name="KSO_BC1"/>
          <p:cNvSpPr>
            <a:spLocks noGrp="1"/>
          </p:cNvSpPr>
          <p:nvPr>
            <p:ph type="subTitle" idx="1"/>
          </p:nvPr>
        </p:nvSpPr>
        <p:spPr>
          <a:xfrm>
            <a:off x="4675188" y="3486150"/>
            <a:ext cx="4170362" cy="461963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marL="0" lvl="0" indent="0" algn="ctr">
              <a:buNone/>
              <a:defRPr sz="1800" kern="1200"/>
            </a:lvl1pPr>
            <a:lvl2pPr marL="0" lvl="1" indent="0" algn="ctr">
              <a:buNone/>
              <a:defRPr sz="1800" kern="1200"/>
            </a:lvl2pPr>
            <a:lvl3pPr marL="685800" lvl="2" indent="-685800" algn="ctr">
              <a:buNone/>
              <a:defRPr sz="1800" kern="1200"/>
            </a:lvl3pPr>
            <a:lvl4pPr marL="1028700" lvl="3" indent="-1028700" algn="ctr">
              <a:buNone/>
              <a:defRPr sz="1800" kern="1200"/>
            </a:lvl4pPr>
            <a:lvl5pPr marL="1371600" lvl="4" indent="-1371600" algn="ctr">
              <a:buNone/>
              <a:defRPr sz="1800" kern="1200"/>
            </a:lvl5pPr>
          </a:lstStyle>
          <a:p>
            <a:pPr lvl="0"/>
            <a:r>
              <a:rPr lang="zh-CN" altLang="en-US" noProof="1"/>
              <a:t>单击此处编辑母版副标题样式</a:t>
            </a:r>
            <a:endParaRPr lang="zh-CN" altLang="en-US" noProof="1"/>
          </a:p>
        </p:txBody>
      </p:sp>
      <p:sp>
        <p:nvSpPr>
          <p:cNvPr id="8200" name="KSO_BT1"/>
          <p:cNvSpPr>
            <a:spLocks noGrp="1"/>
          </p:cNvSpPr>
          <p:nvPr>
            <p:ph type="ctrTitle"/>
          </p:nvPr>
        </p:nvSpPr>
        <p:spPr>
          <a:xfrm>
            <a:off x="4660900" y="2284413"/>
            <a:ext cx="4183063" cy="1128712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lvl="0" algn="ctr">
              <a:defRPr kern="1200"/>
            </a:lvl1pPr>
          </a:lstStyle>
          <a:p>
            <a:pPr lvl="0"/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10" name="KSO_FD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9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11" name="KSO_FT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12" name="KSO_FN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/>
            <a:fld id="{9A0DB2DC-4C9A-4742-B13C-FB6460FD3503}" type="slidenum"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KSO_BC1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</p:txBody>
      </p:sp>
      <p:sp>
        <p:nvSpPr>
          <p:cNvPr id="9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rtlCol="0" anchor="ctr" anchorCtr="0" compatLnSpc="1"/>
          <a:lstStyle>
            <a:lvl1pPr>
              <a:defRPr sz="1200">
                <a:solidFill>
                  <a:srgbClr val="999A9B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211D780A-F1B0-4347-99A3-EA4F8D5BB18F}" type="datetime1"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rgbClr val="999A9B"/>
                </a:solidFill>
                <a:effectLst/>
                <a:uLnTx/>
                <a:uFillTx/>
                <a:latin typeface="Times New Roman" panose="02020603050405020304" pitchFamily="18" charset="0"/>
                <a:ea typeface="幼圆" panose="02010509060101010101" pitchFamily="49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rgbClr val="999A9B"/>
              </a:solidFill>
              <a:effectLst/>
              <a:uLnTx/>
              <a:uFillTx/>
              <a:latin typeface="Times New Roman" panose="02020603050405020304" pitchFamily="18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10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999A9B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200" b="0" i="0" u="none" strike="noStrike" kern="1200" cap="none" spc="0" normalizeH="0" baseline="0" noProof="1">
              <a:ln>
                <a:noFill/>
              </a:ln>
              <a:solidFill>
                <a:srgbClr val="999A9B"/>
              </a:solidFill>
              <a:effectLst/>
              <a:uLnTx/>
              <a:uFillTx/>
              <a:latin typeface="Times New Roman" panose="02020603050405020304" pitchFamily="18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11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/>
            <a:fld id="{9A0DB2DC-4C9A-4742-B13C-FB6460FD3503}" type="slidenum">
              <a:rPr lang="zh-CN" altLang="en-US" sz="1200" dirty="0"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zh-CN" altLang="en-US" sz="12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hf sldNum="0" hdr="0" ftr="0" dt="0"/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defTabSz="914400"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defTabSz="914400"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幻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本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五级</a:t>
            </a:r>
            <a:endParaRPr lang="zh-CN" altLang="en-US" noProof="1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defTabSz="914400"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defTabSz="914400"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幻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本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五级</a:t>
            </a:r>
            <a:endParaRPr lang="zh-CN" altLang="en-US" noProof="1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defTabSz="914400"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defTabSz="914400"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幻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 orient="vert"/>
          </p:nvPr>
        </p:nvSpPr>
        <p:spPr>
          <a:xfrm>
            <a:off x="7628468" y="365125"/>
            <a:ext cx="886883" cy="5811838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KSO_BC1"/>
          <p:cNvSpPr>
            <a:spLocks noGrp="1"/>
          </p:cNvSpPr>
          <p:nvPr>
            <p:ph type="body" orient="vert" idx="1"/>
          </p:nvPr>
        </p:nvSpPr>
        <p:spPr>
          <a:xfrm>
            <a:off x="1585382" y="365125"/>
            <a:ext cx="5949952" cy="5811838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9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9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ea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9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9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ea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9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9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ea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9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9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ea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9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1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1" y="2505075"/>
            <a:ext cx="3868340" cy="368458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9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ea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9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9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ea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9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9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ea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9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9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ea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9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200"/>
            </a:lvl1pPr>
          </a:lstStyle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KSO_BC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lvl1pPr>
              <a:defRPr sz="2400">
                <a:solidFill>
                  <a:schemeClr val="accent1"/>
                </a:solidFill>
              </a:defRPr>
            </a:lvl1pPr>
            <a:lvl2pPr>
              <a:defRPr sz="1600"/>
            </a:lvl2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9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987425"/>
            <a:ext cx="4629150" cy="4873625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marL="0" marR="0" lvl="0" indent="0" algn="l" defTabSz="685800" rtl="0" eaLnBrk="0" fontAlgn="base" latinLnBrk="0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9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ea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9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9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ea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9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9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ea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9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28650" y="365125"/>
            <a:ext cx="7886700" cy="58118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9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ea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9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9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ea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9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9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ea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9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9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ea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9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9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ea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9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1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1" y="2505075"/>
            <a:ext cx="3868340" cy="368458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9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ea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9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9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ea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9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ST1"/>
          <p:cNvSpPr>
            <a:spLocks noGrp="1"/>
          </p:cNvSpPr>
          <p:nvPr>
            <p:ph type="title"/>
          </p:nvPr>
        </p:nvSpPr>
        <p:spPr>
          <a:xfrm>
            <a:off x="1574007" y="2108201"/>
            <a:ext cx="5995988" cy="1235075"/>
          </a:xfrm>
        </p:spPr>
        <p:txBody>
          <a:bodyPr anchor="b">
            <a:normAutofit/>
          </a:bodyPr>
          <a:lstStyle>
            <a:lvl1pPr algn="ctr">
              <a:defRPr sz="2700">
                <a:solidFill>
                  <a:schemeClr val="tx2"/>
                </a:solidFill>
                <a:effectLst/>
              </a:defRPr>
            </a:lvl1pPr>
          </a:lstStyle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KSO_ST2"/>
          <p:cNvSpPr>
            <a:spLocks noGrp="1"/>
          </p:cNvSpPr>
          <p:nvPr>
            <p:ph type="body" idx="1"/>
          </p:nvPr>
        </p:nvSpPr>
        <p:spPr>
          <a:xfrm>
            <a:off x="3038170" y="3400425"/>
            <a:ext cx="3067663" cy="357478"/>
          </a:xfrm>
          <a:prstGeom prst="roundRect">
            <a:avLst>
              <a:gd name="adj" fmla="val 50000"/>
            </a:avLst>
          </a:prstGeom>
          <a:solidFill>
            <a:schemeClr val="tx2">
              <a:lumMod val="40000"/>
              <a:lumOff val="60000"/>
            </a:schemeClr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200">
                <a:solidFill>
                  <a:schemeClr val="bg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9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rtlCol="0" anchor="ctr" anchorCtr="0" compatLnSpc="1"/>
          <a:lstStyle>
            <a:lvl1pPr>
              <a:defRPr sz="1200">
                <a:solidFill>
                  <a:srgbClr val="999A9B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AD78D4EA-009F-450A-99DA-CB29E5631669}" type="datetime1"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rgbClr val="999A9B"/>
                </a:solidFill>
                <a:effectLst/>
                <a:uLnTx/>
                <a:uFillTx/>
                <a:latin typeface="Times New Roman" panose="02020603050405020304" pitchFamily="18" charset="0"/>
                <a:ea typeface="幼圆" panose="02010509060101010101" pitchFamily="49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rgbClr val="999A9B"/>
              </a:solidFill>
              <a:effectLst/>
              <a:uLnTx/>
              <a:uFillTx/>
              <a:latin typeface="Times New Roman" panose="02020603050405020304" pitchFamily="18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10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999A9B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200" b="0" i="0" u="none" strike="noStrike" kern="1200" cap="none" spc="0" normalizeH="0" baseline="0" noProof="1">
              <a:ln>
                <a:noFill/>
              </a:ln>
              <a:solidFill>
                <a:srgbClr val="999A9B"/>
              </a:solidFill>
              <a:effectLst/>
              <a:uLnTx/>
              <a:uFillTx/>
              <a:latin typeface="Times New Roman" panose="02020603050405020304" pitchFamily="18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11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/>
            <a:fld id="{9A0DB2DC-4C9A-4742-B13C-FB6460FD3503}" type="slidenum">
              <a:rPr lang="zh-CN" altLang="en-US" sz="1200" dirty="0"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zh-CN" altLang="en-US" sz="12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hf sldNum="0" hdr="0" ftr="0" dt="0"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9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ea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9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9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ea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9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987425"/>
            <a:ext cx="4629150" cy="4873625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marL="0" marR="0" lvl="0" indent="0" algn="l" defTabSz="685800" rtl="0" eaLnBrk="0" fontAlgn="base" latinLnBrk="0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9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ea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9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9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ea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9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9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ea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9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28650" y="365125"/>
            <a:ext cx="7886700" cy="58118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9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ea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9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9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ea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9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9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ea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9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9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ea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9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9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ea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9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KSO_BC1"/>
          <p:cNvSpPr>
            <a:spLocks noGrp="1"/>
          </p:cNvSpPr>
          <p:nvPr>
            <p:ph sz="half" idx="1"/>
          </p:nvPr>
        </p:nvSpPr>
        <p:spPr>
          <a:xfrm>
            <a:off x="1049867" y="1244602"/>
            <a:ext cx="3810000" cy="49323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</p:txBody>
      </p:sp>
      <p:sp>
        <p:nvSpPr>
          <p:cNvPr id="4" name="KSO_BC2"/>
          <p:cNvSpPr>
            <a:spLocks noGrp="1"/>
          </p:cNvSpPr>
          <p:nvPr>
            <p:ph sz="half" idx="2"/>
          </p:nvPr>
        </p:nvSpPr>
        <p:spPr>
          <a:xfrm>
            <a:off x="4889500" y="1244602"/>
            <a:ext cx="3820587" cy="49323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9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1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1" y="2505075"/>
            <a:ext cx="3868340" cy="368458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9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ea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9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9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ea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9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9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ea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9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9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ea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9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987425"/>
            <a:ext cx="4629150" cy="4873625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marL="0" marR="0" lvl="0" indent="0" algn="l" defTabSz="685800" rtl="0" eaLnBrk="0" fontAlgn="base" latinLnBrk="0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9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ea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9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9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ea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9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9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ea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9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28650" y="365125"/>
            <a:ext cx="7886700" cy="58118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9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ea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9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Freeform 2"/>
          <p:cNvSpPr/>
          <p:nvPr/>
        </p:nvSpPr>
        <p:spPr>
          <a:xfrm>
            <a:off x="4760913" y="20638"/>
            <a:ext cx="4438650" cy="4038600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pathLst>
              <a:path w="546" h="497">
                <a:moveTo>
                  <a:pt x="23" y="4"/>
                </a:moveTo>
                <a:cubicBezTo>
                  <a:pt x="23" y="4"/>
                  <a:pt x="0" y="34"/>
                  <a:pt x="11" y="71"/>
                </a:cubicBezTo>
                <a:cubicBezTo>
                  <a:pt x="19" y="100"/>
                  <a:pt x="25" y="393"/>
                  <a:pt x="25" y="393"/>
                </a:cubicBezTo>
                <a:cubicBezTo>
                  <a:pt x="25" y="393"/>
                  <a:pt x="42" y="452"/>
                  <a:pt x="54" y="457"/>
                </a:cubicBezTo>
                <a:cubicBezTo>
                  <a:pt x="66" y="462"/>
                  <a:pt x="158" y="482"/>
                  <a:pt x="158" y="482"/>
                </a:cubicBezTo>
                <a:cubicBezTo>
                  <a:pt x="158" y="482"/>
                  <a:pt x="191" y="497"/>
                  <a:pt x="204" y="495"/>
                </a:cubicBezTo>
                <a:cubicBezTo>
                  <a:pt x="217" y="494"/>
                  <a:pt x="506" y="487"/>
                  <a:pt x="520" y="475"/>
                </a:cubicBezTo>
                <a:cubicBezTo>
                  <a:pt x="533" y="463"/>
                  <a:pt x="546" y="218"/>
                  <a:pt x="533" y="167"/>
                </a:cubicBezTo>
                <a:cubicBezTo>
                  <a:pt x="520" y="117"/>
                  <a:pt x="404" y="14"/>
                  <a:pt x="369" y="16"/>
                </a:cubicBezTo>
                <a:cubicBezTo>
                  <a:pt x="335" y="17"/>
                  <a:pt x="249" y="29"/>
                  <a:pt x="249" y="29"/>
                </a:cubicBezTo>
                <a:lnTo>
                  <a:pt x="198" y="11"/>
                </a:lnTo>
                <a:lnTo>
                  <a:pt x="151" y="2"/>
                </a:lnTo>
                <a:cubicBezTo>
                  <a:pt x="151" y="2"/>
                  <a:pt x="79" y="0"/>
                  <a:pt x="23" y="4"/>
                </a:cubicBezTo>
                <a:close/>
              </a:path>
            </a:pathLst>
          </a:custGeom>
          <a:solidFill>
            <a:schemeClr val="accent2">
              <a:alpha val="100000"/>
            </a:schemeClr>
          </a:solidFill>
          <a:ln w="0">
            <a:noFill/>
          </a:ln>
        </p:spPr>
        <p:txBody>
          <a:bodyPr/>
          <a:p>
            <a:endParaRPr lang="zh-CN" altLang="en-US"/>
          </a:p>
        </p:txBody>
      </p:sp>
      <p:grpSp>
        <p:nvGrpSpPr>
          <p:cNvPr id="17411" name="Group 3"/>
          <p:cNvGrpSpPr/>
          <p:nvPr/>
        </p:nvGrpSpPr>
        <p:grpSpPr>
          <a:xfrm>
            <a:off x="4572000" y="28575"/>
            <a:ext cx="4756150" cy="4338638"/>
            <a:chOff x="2918" y="18"/>
            <a:chExt cx="2958" cy="2699"/>
          </a:xfrm>
        </p:grpSpPr>
        <p:sp>
          <p:nvSpPr>
            <p:cNvPr id="17577" name="Freeform 4"/>
            <p:cNvSpPr/>
            <p:nvPr/>
          </p:nvSpPr>
          <p:spPr>
            <a:xfrm>
              <a:off x="3060" y="18"/>
              <a:ext cx="490" cy="187"/>
            </a:xfrm>
            <a:custGeom>
              <a:avLst/>
              <a:gdLst/>
              <a:ahLst/>
              <a:cxnLst>
                <a:cxn ang="0">
                  <a:pos x="233846" y="82224"/>
                </a:cxn>
                <a:cxn ang="0">
                  <a:pos x="299582" y="65849"/>
                </a:cxn>
                <a:cxn ang="0">
                  <a:pos x="302800" y="56171"/>
                </a:cxn>
                <a:cxn ang="0">
                  <a:pos x="289782" y="0"/>
                </a:cxn>
                <a:cxn ang="0">
                  <a:pos x="81992" y="0"/>
                </a:cxn>
                <a:cxn ang="0">
                  <a:pos x="33249" y="72414"/>
                </a:cxn>
                <a:cxn ang="0">
                  <a:pos x="233846" y="82224"/>
                </a:cxn>
              </a:cxnLst>
              <a:pathLst>
                <a:path w="97" h="37">
                  <a:moveTo>
                    <a:pt x="71" y="25"/>
                  </a:moveTo>
                  <a:cubicBezTo>
                    <a:pt x="81" y="22"/>
                    <a:pt x="87" y="21"/>
                    <a:pt x="91" y="20"/>
                  </a:cubicBezTo>
                  <a:cubicBezTo>
                    <a:pt x="91" y="19"/>
                    <a:pt x="91" y="19"/>
                    <a:pt x="92" y="17"/>
                  </a:cubicBezTo>
                  <a:cubicBezTo>
                    <a:pt x="97" y="11"/>
                    <a:pt x="95" y="4"/>
                    <a:pt x="88" y="0"/>
                  </a:cubicBezTo>
                  <a:lnTo>
                    <a:pt x="25" y="0"/>
                  </a:lnTo>
                  <a:cubicBezTo>
                    <a:pt x="10" y="3"/>
                    <a:pt x="0" y="10"/>
                    <a:pt x="10" y="22"/>
                  </a:cubicBezTo>
                  <a:cubicBezTo>
                    <a:pt x="10" y="22"/>
                    <a:pt x="28" y="37"/>
                    <a:pt x="71" y="25"/>
                  </a:cubicBezTo>
                  <a:close/>
                </a:path>
              </a:pathLst>
            </a:custGeom>
            <a:solidFill>
              <a:schemeClr val="bg1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578" name="Freeform 5"/>
            <p:cNvSpPr>
              <a:spLocks noEditPoints="1"/>
            </p:cNvSpPr>
            <p:nvPr/>
          </p:nvSpPr>
          <p:spPr>
            <a:xfrm>
              <a:off x="2918" y="18"/>
              <a:ext cx="2958" cy="2699"/>
            </a:xfrm>
            <a:custGeom>
              <a:avLst/>
              <a:gdLst/>
              <a:ahLst/>
              <a:cxnLst>
                <a:cxn ang="0">
                  <a:pos x="1665632" y="3220"/>
                </a:cxn>
                <a:cxn ang="0">
                  <a:pos x="519041" y="0"/>
                </a:cxn>
                <a:cxn ang="0">
                  <a:pos x="743879" y="69204"/>
                </a:cxn>
                <a:cxn ang="0">
                  <a:pos x="575288" y="128597"/>
                </a:cxn>
                <a:cxn ang="0">
                  <a:pos x="684410" y="234232"/>
                </a:cxn>
                <a:cxn ang="0">
                  <a:pos x="244472" y="197674"/>
                </a:cxn>
                <a:cxn ang="0">
                  <a:pos x="85575" y="207484"/>
                </a:cxn>
                <a:cxn ang="0">
                  <a:pos x="657642" y="1606102"/>
                </a:cxn>
                <a:cxn ang="0">
                  <a:pos x="475884" y="1125124"/>
                </a:cxn>
                <a:cxn ang="0">
                  <a:pos x="347102" y="1239928"/>
                </a:cxn>
                <a:cxn ang="0">
                  <a:pos x="310514" y="1435024"/>
                </a:cxn>
                <a:cxn ang="0">
                  <a:pos x="409817" y="873880"/>
                </a:cxn>
                <a:cxn ang="0">
                  <a:pos x="506000" y="751843"/>
                </a:cxn>
                <a:cxn ang="0">
                  <a:pos x="691009" y="781810"/>
                </a:cxn>
                <a:cxn ang="0">
                  <a:pos x="621696" y="1009578"/>
                </a:cxn>
                <a:cxn ang="0">
                  <a:pos x="634756" y="1302540"/>
                </a:cxn>
                <a:cxn ang="0">
                  <a:pos x="1702220" y="1593052"/>
                </a:cxn>
                <a:cxn ang="0">
                  <a:pos x="1500930" y="1408277"/>
                </a:cxn>
                <a:cxn ang="0">
                  <a:pos x="1404742" y="1138179"/>
                </a:cxn>
                <a:cxn ang="0">
                  <a:pos x="1308685" y="890791"/>
                </a:cxn>
                <a:cxn ang="0">
                  <a:pos x="1520437" y="844423"/>
                </a:cxn>
                <a:cxn ang="0">
                  <a:pos x="1345273" y="735442"/>
                </a:cxn>
                <a:cxn ang="0">
                  <a:pos x="1451149" y="745253"/>
                </a:cxn>
                <a:cxn ang="0">
                  <a:pos x="1447928" y="689104"/>
                </a:cxn>
                <a:cxn ang="0">
                  <a:pos x="1242623" y="695695"/>
                </a:cxn>
                <a:cxn ang="0">
                  <a:pos x="1179929" y="1131589"/>
                </a:cxn>
                <a:cxn ang="0">
                  <a:pos x="1147229" y="758308"/>
                </a:cxn>
                <a:cxn ang="0">
                  <a:pos x="1094202" y="600406"/>
                </a:cxn>
                <a:cxn ang="0">
                  <a:pos x="1147229" y="448307"/>
                </a:cxn>
                <a:cxn ang="0">
                  <a:pos x="1120460" y="326276"/>
                </a:cxn>
                <a:cxn ang="0">
                  <a:pos x="1094202" y="204265"/>
                </a:cxn>
                <a:cxn ang="0">
                  <a:pos x="1219738" y="339968"/>
                </a:cxn>
                <a:cxn ang="0">
                  <a:pos x="1371379" y="155319"/>
                </a:cxn>
                <a:cxn ang="0">
                  <a:pos x="1351872" y="313246"/>
                </a:cxn>
                <a:cxn ang="0">
                  <a:pos x="1325614" y="428792"/>
                </a:cxn>
                <a:cxn ang="0">
                  <a:pos x="1325614" y="597161"/>
                </a:cxn>
                <a:cxn ang="0">
                  <a:pos x="1844042" y="597161"/>
                </a:cxn>
                <a:cxn ang="0">
                  <a:pos x="1830977" y="250608"/>
                </a:cxn>
                <a:cxn ang="0">
                  <a:pos x="822986" y="227767"/>
                </a:cxn>
                <a:cxn ang="0">
                  <a:pos x="968823" y="306781"/>
                </a:cxn>
                <a:cxn ang="0">
                  <a:pos x="565474" y="643530"/>
                </a:cxn>
                <a:cxn ang="0">
                  <a:pos x="228186" y="323056"/>
                </a:cxn>
                <a:cxn ang="0">
                  <a:pos x="631409" y="349778"/>
                </a:cxn>
                <a:cxn ang="0">
                  <a:pos x="726930" y="346559"/>
                </a:cxn>
                <a:cxn ang="0">
                  <a:pos x="998171" y="399361"/>
                </a:cxn>
                <a:cxn ang="0">
                  <a:pos x="912571" y="844423"/>
                </a:cxn>
                <a:cxn ang="0">
                  <a:pos x="859575" y="451653"/>
                </a:cxn>
                <a:cxn ang="0">
                  <a:pos x="565474" y="643530"/>
                </a:cxn>
                <a:cxn ang="0">
                  <a:pos x="737412" y="742033"/>
                </a:cxn>
                <a:cxn ang="0">
                  <a:pos x="816388" y="521367"/>
                </a:cxn>
                <a:cxn ang="0">
                  <a:pos x="1077278" y="963214"/>
                </a:cxn>
                <a:cxn ang="0">
                  <a:pos x="710517" y="1058498"/>
                </a:cxn>
                <a:cxn ang="0">
                  <a:pos x="1021056" y="913627"/>
                </a:cxn>
                <a:cxn ang="0">
                  <a:pos x="1051172" y="438471"/>
                </a:cxn>
                <a:cxn ang="0">
                  <a:pos x="1034759" y="702796"/>
                </a:cxn>
                <a:cxn ang="0">
                  <a:pos x="988331" y="475155"/>
                </a:cxn>
                <a:cxn ang="0">
                  <a:pos x="1676089" y="590571"/>
                </a:cxn>
                <a:cxn ang="0">
                  <a:pos x="1523683" y="534422"/>
                </a:cxn>
              </a:cxnLst>
              <a:pathLst>
                <a:path w="585" h="534">
                  <a:moveTo>
                    <a:pt x="554" y="76"/>
                  </a:moveTo>
                  <a:cubicBezTo>
                    <a:pt x="551" y="32"/>
                    <a:pt x="543" y="9"/>
                    <a:pt x="504" y="1"/>
                  </a:cubicBezTo>
                  <a:cubicBezTo>
                    <a:pt x="500" y="1"/>
                    <a:pt x="494" y="0"/>
                    <a:pt x="486" y="0"/>
                  </a:cubicBezTo>
                  <a:lnTo>
                    <a:pt x="157" y="0"/>
                  </a:lnTo>
                  <a:cubicBezTo>
                    <a:pt x="156" y="5"/>
                    <a:pt x="153" y="17"/>
                    <a:pt x="158" y="17"/>
                  </a:cubicBezTo>
                  <a:cubicBezTo>
                    <a:pt x="171" y="17"/>
                    <a:pt x="223" y="21"/>
                    <a:pt x="225" y="21"/>
                  </a:cubicBezTo>
                  <a:cubicBezTo>
                    <a:pt x="226" y="21"/>
                    <a:pt x="250" y="16"/>
                    <a:pt x="237" y="28"/>
                  </a:cubicBezTo>
                  <a:cubicBezTo>
                    <a:pt x="223" y="41"/>
                    <a:pt x="192" y="41"/>
                    <a:pt x="174" y="39"/>
                  </a:cubicBezTo>
                  <a:cubicBezTo>
                    <a:pt x="131" y="36"/>
                    <a:pt x="152" y="56"/>
                    <a:pt x="168" y="56"/>
                  </a:cubicBezTo>
                  <a:cubicBezTo>
                    <a:pt x="218" y="56"/>
                    <a:pt x="228" y="68"/>
                    <a:pt x="207" y="71"/>
                  </a:cubicBezTo>
                  <a:cubicBezTo>
                    <a:pt x="186" y="74"/>
                    <a:pt x="182" y="73"/>
                    <a:pt x="162" y="76"/>
                  </a:cubicBezTo>
                  <a:cubicBezTo>
                    <a:pt x="7" y="101"/>
                    <a:pt x="59" y="60"/>
                    <a:pt x="74" y="60"/>
                  </a:cubicBezTo>
                  <a:cubicBezTo>
                    <a:pt x="139" y="59"/>
                    <a:pt x="123" y="37"/>
                    <a:pt x="107" y="42"/>
                  </a:cubicBezTo>
                  <a:cubicBezTo>
                    <a:pt x="91" y="46"/>
                    <a:pt x="34" y="27"/>
                    <a:pt x="26" y="63"/>
                  </a:cubicBezTo>
                  <a:cubicBezTo>
                    <a:pt x="19" y="100"/>
                    <a:pt x="42" y="282"/>
                    <a:pt x="36" y="317"/>
                  </a:cubicBezTo>
                  <a:cubicBezTo>
                    <a:pt x="0" y="534"/>
                    <a:pt x="199" y="487"/>
                    <a:pt x="199" y="487"/>
                  </a:cubicBezTo>
                  <a:cubicBezTo>
                    <a:pt x="156" y="453"/>
                    <a:pt x="174" y="421"/>
                    <a:pt x="171" y="403"/>
                  </a:cubicBezTo>
                  <a:cubicBezTo>
                    <a:pt x="161" y="345"/>
                    <a:pt x="154" y="337"/>
                    <a:pt x="144" y="341"/>
                  </a:cubicBezTo>
                  <a:cubicBezTo>
                    <a:pt x="121" y="352"/>
                    <a:pt x="123" y="358"/>
                    <a:pt x="126" y="367"/>
                  </a:cubicBezTo>
                  <a:cubicBezTo>
                    <a:pt x="142" y="416"/>
                    <a:pt x="105" y="376"/>
                    <a:pt x="105" y="376"/>
                  </a:cubicBezTo>
                  <a:cubicBezTo>
                    <a:pt x="98" y="380"/>
                    <a:pt x="95" y="390"/>
                    <a:pt x="99" y="399"/>
                  </a:cubicBezTo>
                  <a:cubicBezTo>
                    <a:pt x="131" y="463"/>
                    <a:pt x="101" y="446"/>
                    <a:pt x="94" y="435"/>
                  </a:cubicBezTo>
                  <a:cubicBezTo>
                    <a:pt x="61" y="390"/>
                    <a:pt x="92" y="366"/>
                    <a:pt x="88" y="352"/>
                  </a:cubicBezTo>
                  <a:cubicBezTo>
                    <a:pt x="75" y="295"/>
                    <a:pt x="118" y="274"/>
                    <a:pt x="124" y="265"/>
                  </a:cubicBezTo>
                  <a:cubicBezTo>
                    <a:pt x="130" y="256"/>
                    <a:pt x="127" y="253"/>
                    <a:pt x="129" y="234"/>
                  </a:cubicBezTo>
                  <a:cubicBezTo>
                    <a:pt x="136" y="195"/>
                    <a:pt x="155" y="216"/>
                    <a:pt x="153" y="228"/>
                  </a:cubicBezTo>
                  <a:cubicBezTo>
                    <a:pt x="148" y="274"/>
                    <a:pt x="176" y="242"/>
                    <a:pt x="186" y="228"/>
                  </a:cubicBezTo>
                  <a:cubicBezTo>
                    <a:pt x="218" y="186"/>
                    <a:pt x="214" y="229"/>
                    <a:pt x="209" y="237"/>
                  </a:cubicBezTo>
                  <a:cubicBezTo>
                    <a:pt x="203" y="244"/>
                    <a:pt x="198" y="255"/>
                    <a:pt x="200" y="260"/>
                  </a:cubicBezTo>
                  <a:cubicBezTo>
                    <a:pt x="208" y="283"/>
                    <a:pt x="193" y="305"/>
                    <a:pt x="188" y="306"/>
                  </a:cubicBezTo>
                  <a:cubicBezTo>
                    <a:pt x="184" y="308"/>
                    <a:pt x="170" y="314"/>
                    <a:pt x="170" y="332"/>
                  </a:cubicBezTo>
                  <a:cubicBezTo>
                    <a:pt x="171" y="350"/>
                    <a:pt x="192" y="382"/>
                    <a:pt x="192" y="395"/>
                  </a:cubicBezTo>
                  <a:cubicBezTo>
                    <a:pt x="193" y="492"/>
                    <a:pt x="236" y="499"/>
                    <a:pt x="255" y="497"/>
                  </a:cubicBezTo>
                  <a:cubicBezTo>
                    <a:pt x="275" y="496"/>
                    <a:pt x="445" y="490"/>
                    <a:pt x="515" y="483"/>
                  </a:cubicBezTo>
                  <a:cubicBezTo>
                    <a:pt x="585" y="477"/>
                    <a:pt x="538" y="458"/>
                    <a:pt x="518" y="458"/>
                  </a:cubicBezTo>
                  <a:cubicBezTo>
                    <a:pt x="467" y="458"/>
                    <a:pt x="454" y="427"/>
                    <a:pt x="454" y="427"/>
                  </a:cubicBezTo>
                  <a:cubicBezTo>
                    <a:pt x="454" y="427"/>
                    <a:pt x="453" y="405"/>
                    <a:pt x="431" y="400"/>
                  </a:cubicBezTo>
                  <a:cubicBezTo>
                    <a:pt x="376" y="385"/>
                    <a:pt x="411" y="353"/>
                    <a:pt x="425" y="345"/>
                  </a:cubicBezTo>
                  <a:cubicBezTo>
                    <a:pt x="438" y="338"/>
                    <a:pt x="430" y="335"/>
                    <a:pt x="420" y="329"/>
                  </a:cubicBezTo>
                  <a:cubicBezTo>
                    <a:pt x="398" y="316"/>
                    <a:pt x="394" y="300"/>
                    <a:pt x="396" y="270"/>
                  </a:cubicBezTo>
                  <a:cubicBezTo>
                    <a:pt x="397" y="240"/>
                    <a:pt x="416" y="249"/>
                    <a:pt x="416" y="249"/>
                  </a:cubicBezTo>
                  <a:cubicBezTo>
                    <a:pt x="416" y="249"/>
                    <a:pt x="448" y="262"/>
                    <a:pt x="460" y="256"/>
                  </a:cubicBezTo>
                  <a:cubicBezTo>
                    <a:pt x="472" y="250"/>
                    <a:pt x="467" y="239"/>
                    <a:pt x="461" y="244"/>
                  </a:cubicBezTo>
                  <a:cubicBezTo>
                    <a:pt x="455" y="248"/>
                    <a:pt x="412" y="244"/>
                    <a:pt x="407" y="223"/>
                  </a:cubicBezTo>
                  <a:cubicBezTo>
                    <a:pt x="403" y="202"/>
                    <a:pt x="418" y="213"/>
                    <a:pt x="422" y="214"/>
                  </a:cubicBezTo>
                  <a:cubicBezTo>
                    <a:pt x="427" y="216"/>
                    <a:pt x="427" y="220"/>
                    <a:pt x="439" y="226"/>
                  </a:cubicBezTo>
                  <a:cubicBezTo>
                    <a:pt x="468" y="241"/>
                    <a:pt x="454" y="224"/>
                    <a:pt x="454" y="224"/>
                  </a:cubicBezTo>
                  <a:cubicBezTo>
                    <a:pt x="454" y="224"/>
                    <a:pt x="454" y="224"/>
                    <a:pt x="438" y="209"/>
                  </a:cubicBezTo>
                  <a:cubicBezTo>
                    <a:pt x="423" y="194"/>
                    <a:pt x="406" y="199"/>
                    <a:pt x="389" y="199"/>
                  </a:cubicBezTo>
                  <a:cubicBezTo>
                    <a:pt x="373" y="199"/>
                    <a:pt x="376" y="211"/>
                    <a:pt x="376" y="211"/>
                  </a:cubicBezTo>
                  <a:cubicBezTo>
                    <a:pt x="376" y="211"/>
                    <a:pt x="373" y="242"/>
                    <a:pt x="370" y="291"/>
                  </a:cubicBezTo>
                  <a:cubicBezTo>
                    <a:pt x="368" y="341"/>
                    <a:pt x="360" y="347"/>
                    <a:pt x="357" y="343"/>
                  </a:cubicBezTo>
                  <a:cubicBezTo>
                    <a:pt x="354" y="338"/>
                    <a:pt x="350" y="313"/>
                    <a:pt x="350" y="305"/>
                  </a:cubicBezTo>
                  <a:cubicBezTo>
                    <a:pt x="350" y="298"/>
                    <a:pt x="345" y="264"/>
                    <a:pt x="347" y="230"/>
                  </a:cubicBezTo>
                  <a:cubicBezTo>
                    <a:pt x="350" y="195"/>
                    <a:pt x="356" y="210"/>
                    <a:pt x="334" y="201"/>
                  </a:cubicBezTo>
                  <a:cubicBezTo>
                    <a:pt x="311" y="192"/>
                    <a:pt x="323" y="182"/>
                    <a:pt x="331" y="182"/>
                  </a:cubicBezTo>
                  <a:cubicBezTo>
                    <a:pt x="338" y="182"/>
                    <a:pt x="350" y="189"/>
                    <a:pt x="352" y="181"/>
                  </a:cubicBezTo>
                  <a:cubicBezTo>
                    <a:pt x="356" y="160"/>
                    <a:pt x="359" y="141"/>
                    <a:pt x="347" y="136"/>
                  </a:cubicBezTo>
                  <a:cubicBezTo>
                    <a:pt x="322" y="127"/>
                    <a:pt x="332" y="121"/>
                    <a:pt x="341" y="118"/>
                  </a:cubicBezTo>
                  <a:cubicBezTo>
                    <a:pt x="350" y="115"/>
                    <a:pt x="352" y="94"/>
                    <a:pt x="339" y="99"/>
                  </a:cubicBezTo>
                  <a:cubicBezTo>
                    <a:pt x="313" y="107"/>
                    <a:pt x="316" y="85"/>
                    <a:pt x="321" y="82"/>
                  </a:cubicBezTo>
                  <a:cubicBezTo>
                    <a:pt x="325" y="79"/>
                    <a:pt x="334" y="83"/>
                    <a:pt x="331" y="62"/>
                  </a:cubicBezTo>
                  <a:cubicBezTo>
                    <a:pt x="328" y="41"/>
                    <a:pt x="347" y="34"/>
                    <a:pt x="351" y="53"/>
                  </a:cubicBezTo>
                  <a:cubicBezTo>
                    <a:pt x="354" y="73"/>
                    <a:pt x="363" y="112"/>
                    <a:pt x="369" y="103"/>
                  </a:cubicBezTo>
                  <a:cubicBezTo>
                    <a:pt x="375" y="94"/>
                    <a:pt x="385" y="57"/>
                    <a:pt x="395" y="41"/>
                  </a:cubicBezTo>
                  <a:cubicBezTo>
                    <a:pt x="406" y="24"/>
                    <a:pt x="418" y="38"/>
                    <a:pt x="415" y="47"/>
                  </a:cubicBezTo>
                  <a:cubicBezTo>
                    <a:pt x="401" y="88"/>
                    <a:pt x="426" y="90"/>
                    <a:pt x="426" y="90"/>
                  </a:cubicBezTo>
                  <a:cubicBezTo>
                    <a:pt x="426" y="90"/>
                    <a:pt x="423" y="96"/>
                    <a:pt x="409" y="95"/>
                  </a:cubicBezTo>
                  <a:cubicBezTo>
                    <a:pt x="382" y="92"/>
                    <a:pt x="393" y="110"/>
                    <a:pt x="405" y="115"/>
                  </a:cubicBezTo>
                  <a:cubicBezTo>
                    <a:pt x="431" y="124"/>
                    <a:pt x="414" y="130"/>
                    <a:pt x="401" y="130"/>
                  </a:cubicBezTo>
                  <a:cubicBezTo>
                    <a:pt x="387" y="130"/>
                    <a:pt x="381" y="134"/>
                    <a:pt x="378" y="148"/>
                  </a:cubicBezTo>
                  <a:cubicBezTo>
                    <a:pt x="369" y="191"/>
                    <a:pt x="401" y="181"/>
                    <a:pt x="401" y="181"/>
                  </a:cubicBezTo>
                  <a:cubicBezTo>
                    <a:pt x="452" y="195"/>
                    <a:pt x="528" y="188"/>
                    <a:pt x="528" y="188"/>
                  </a:cubicBezTo>
                  <a:cubicBezTo>
                    <a:pt x="543" y="192"/>
                    <a:pt x="552" y="189"/>
                    <a:pt x="558" y="181"/>
                  </a:cubicBezTo>
                  <a:lnTo>
                    <a:pt x="558" y="103"/>
                  </a:lnTo>
                  <a:cubicBezTo>
                    <a:pt x="556" y="93"/>
                    <a:pt x="555" y="84"/>
                    <a:pt x="554" y="76"/>
                  </a:cubicBezTo>
                  <a:close/>
                  <a:moveTo>
                    <a:pt x="231" y="77"/>
                  </a:moveTo>
                  <a:cubicBezTo>
                    <a:pt x="233" y="65"/>
                    <a:pt x="249" y="69"/>
                    <a:pt x="249" y="69"/>
                  </a:cubicBezTo>
                  <a:cubicBezTo>
                    <a:pt x="249" y="69"/>
                    <a:pt x="278" y="79"/>
                    <a:pt x="290" y="78"/>
                  </a:cubicBezTo>
                  <a:cubicBezTo>
                    <a:pt x="301" y="76"/>
                    <a:pt x="318" y="93"/>
                    <a:pt x="293" y="93"/>
                  </a:cubicBezTo>
                  <a:cubicBezTo>
                    <a:pt x="267" y="93"/>
                    <a:pt x="228" y="104"/>
                    <a:pt x="231" y="77"/>
                  </a:cubicBezTo>
                  <a:close/>
                  <a:moveTo>
                    <a:pt x="171" y="195"/>
                  </a:moveTo>
                  <a:cubicBezTo>
                    <a:pt x="153" y="195"/>
                    <a:pt x="46" y="237"/>
                    <a:pt x="45" y="128"/>
                  </a:cubicBezTo>
                  <a:cubicBezTo>
                    <a:pt x="45" y="104"/>
                    <a:pt x="39" y="83"/>
                    <a:pt x="69" y="98"/>
                  </a:cubicBezTo>
                  <a:cubicBezTo>
                    <a:pt x="99" y="112"/>
                    <a:pt x="72" y="111"/>
                    <a:pt x="137" y="108"/>
                  </a:cubicBezTo>
                  <a:cubicBezTo>
                    <a:pt x="137" y="108"/>
                    <a:pt x="184" y="110"/>
                    <a:pt x="191" y="106"/>
                  </a:cubicBezTo>
                  <a:cubicBezTo>
                    <a:pt x="199" y="101"/>
                    <a:pt x="192" y="91"/>
                    <a:pt x="207" y="91"/>
                  </a:cubicBezTo>
                  <a:cubicBezTo>
                    <a:pt x="222" y="90"/>
                    <a:pt x="220" y="105"/>
                    <a:pt x="220" y="105"/>
                  </a:cubicBezTo>
                  <a:cubicBezTo>
                    <a:pt x="220" y="105"/>
                    <a:pt x="207" y="124"/>
                    <a:pt x="305" y="111"/>
                  </a:cubicBezTo>
                  <a:cubicBezTo>
                    <a:pt x="317" y="109"/>
                    <a:pt x="327" y="121"/>
                    <a:pt x="302" y="121"/>
                  </a:cubicBezTo>
                  <a:cubicBezTo>
                    <a:pt x="290" y="122"/>
                    <a:pt x="272" y="128"/>
                    <a:pt x="278" y="143"/>
                  </a:cubicBezTo>
                  <a:cubicBezTo>
                    <a:pt x="284" y="158"/>
                    <a:pt x="276" y="256"/>
                    <a:pt x="276" y="256"/>
                  </a:cubicBezTo>
                  <a:cubicBezTo>
                    <a:pt x="276" y="256"/>
                    <a:pt x="271" y="274"/>
                    <a:pt x="262" y="245"/>
                  </a:cubicBezTo>
                  <a:cubicBezTo>
                    <a:pt x="259" y="235"/>
                    <a:pt x="262" y="144"/>
                    <a:pt x="260" y="137"/>
                  </a:cubicBezTo>
                  <a:cubicBezTo>
                    <a:pt x="259" y="129"/>
                    <a:pt x="217" y="122"/>
                    <a:pt x="215" y="154"/>
                  </a:cubicBezTo>
                  <a:cubicBezTo>
                    <a:pt x="214" y="185"/>
                    <a:pt x="205" y="195"/>
                    <a:pt x="171" y="195"/>
                  </a:cubicBezTo>
                  <a:close/>
                  <a:moveTo>
                    <a:pt x="237" y="231"/>
                  </a:moveTo>
                  <a:cubicBezTo>
                    <a:pt x="230" y="240"/>
                    <a:pt x="219" y="247"/>
                    <a:pt x="223" y="225"/>
                  </a:cubicBezTo>
                  <a:cubicBezTo>
                    <a:pt x="228" y="202"/>
                    <a:pt x="232" y="170"/>
                    <a:pt x="232" y="155"/>
                  </a:cubicBezTo>
                  <a:cubicBezTo>
                    <a:pt x="232" y="155"/>
                    <a:pt x="244" y="135"/>
                    <a:pt x="247" y="158"/>
                  </a:cubicBezTo>
                  <a:cubicBezTo>
                    <a:pt x="250" y="181"/>
                    <a:pt x="244" y="221"/>
                    <a:pt x="237" y="231"/>
                  </a:cubicBezTo>
                  <a:close/>
                  <a:moveTo>
                    <a:pt x="326" y="292"/>
                  </a:moveTo>
                  <a:cubicBezTo>
                    <a:pt x="327" y="320"/>
                    <a:pt x="355" y="400"/>
                    <a:pt x="286" y="399"/>
                  </a:cubicBezTo>
                  <a:cubicBezTo>
                    <a:pt x="217" y="398"/>
                    <a:pt x="214" y="409"/>
                    <a:pt x="215" y="321"/>
                  </a:cubicBezTo>
                  <a:cubicBezTo>
                    <a:pt x="216" y="236"/>
                    <a:pt x="225" y="253"/>
                    <a:pt x="230" y="264"/>
                  </a:cubicBezTo>
                  <a:cubicBezTo>
                    <a:pt x="230" y="264"/>
                    <a:pt x="253" y="318"/>
                    <a:pt x="309" y="277"/>
                  </a:cubicBezTo>
                  <a:cubicBezTo>
                    <a:pt x="319" y="269"/>
                    <a:pt x="324" y="263"/>
                    <a:pt x="326" y="292"/>
                  </a:cubicBezTo>
                  <a:close/>
                  <a:moveTo>
                    <a:pt x="318" y="133"/>
                  </a:moveTo>
                  <a:cubicBezTo>
                    <a:pt x="338" y="148"/>
                    <a:pt x="316" y="165"/>
                    <a:pt x="316" y="165"/>
                  </a:cubicBezTo>
                  <a:cubicBezTo>
                    <a:pt x="316" y="165"/>
                    <a:pt x="302" y="189"/>
                    <a:pt x="313" y="213"/>
                  </a:cubicBezTo>
                  <a:cubicBezTo>
                    <a:pt x="324" y="237"/>
                    <a:pt x="324" y="265"/>
                    <a:pt x="301" y="239"/>
                  </a:cubicBezTo>
                  <a:cubicBezTo>
                    <a:pt x="279" y="214"/>
                    <a:pt x="293" y="156"/>
                    <a:pt x="299" y="144"/>
                  </a:cubicBezTo>
                  <a:cubicBezTo>
                    <a:pt x="299" y="144"/>
                    <a:pt x="299" y="118"/>
                    <a:pt x="318" y="133"/>
                  </a:cubicBezTo>
                  <a:close/>
                  <a:moveTo>
                    <a:pt x="507" y="179"/>
                  </a:moveTo>
                  <a:cubicBezTo>
                    <a:pt x="498" y="185"/>
                    <a:pt x="507" y="179"/>
                    <a:pt x="465" y="177"/>
                  </a:cubicBezTo>
                  <a:cubicBezTo>
                    <a:pt x="423" y="176"/>
                    <a:pt x="461" y="162"/>
                    <a:pt x="461" y="162"/>
                  </a:cubicBezTo>
                  <a:cubicBezTo>
                    <a:pt x="565" y="166"/>
                    <a:pt x="516" y="173"/>
                    <a:pt x="507" y="179"/>
                  </a:cubicBezTo>
                  <a:close/>
                </a:path>
              </a:pathLst>
            </a:custGeom>
            <a:solidFill>
              <a:schemeClr val="bg1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579" name="Freeform 6"/>
            <p:cNvSpPr/>
            <p:nvPr/>
          </p:nvSpPr>
          <p:spPr>
            <a:xfrm>
              <a:off x="3621" y="1287"/>
              <a:ext cx="238" cy="283"/>
            </a:xfrm>
            <a:custGeom>
              <a:avLst/>
              <a:gdLst/>
              <a:ahLst/>
              <a:cxnLst>
                <a:cxn ang="0">
                  <a:pos x="133493" y="49570"/>
                </a:cxn>
                <a:cxn ang="0">
                  <a:pos x="90106" y="184567"/>
                </a:cxn>
                <a:cxn ang="0">
                  <a:pos x="133493" y="49570"/>
                </a:cxn>
              </a:cxnLst>
              <a:pathLst>
                <a:path w="47" h="56">
                  <a:moveTo>
                    <a:pt x="40" y="15"/>
                  </a:moveTo>
                  <a:cubicBezTo>
                    <a:pt x="37" y="0"/>
                    <a:pt x="0" y="23"/>
                    <a:pt x="27" y="56"/>
                  </a:cubicBezTo>
                  <a:cubicBezTo>
                    <a:pt x="27" y="56"/>
                    <a:pt x="47" y="49"/>
                    <a:pt x="40" y="15"/>
                  </a:cubicBezTo>
                  <a:close/>
                </a:path>
              </a:pathLst>
            </a:custGeom>
            <a:solidFill>
              <a:schemeClr val="bg1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580" name="Freeform 7"/>
            <p:cNvSpPr/>
            <p:nvPr/>
          </p:nvSpPr>
          <p:spPr>
            <a:xfrm>
              <a:off x="3403" y="1403"/>
              <a:ext cx="208" cy="379"/>
            </a:xfrm>
            <a:custGeom>
              <a:avLst/>
              <a:gdLst/>
              <a:ahLst/>
              <a:cxnLst>
                <a:cxn ang="0">
                  <a:pos x="63597" y="88661"/>
                </a:cxn>
                <a:cxn ang="0">
                  <a:pos x="40357" y="227627"/>
                </a:cxn>
                <a:cxn ang="0">
                  <a:pos x="134475" y="148007"/>
                </a:cxn>
                <a:cxn ang="0">
                  <a:pos x="124567" y="78857"/>
                </a:cxn>
                <a:cxn ang="0">
                  <a:pos x="63597" y="88661"/>
                </a:cxn>
              </a:cxnLst>
              <a:pathLst>
                <a:path w="41" h="75">
                  <a:moveTo>
                    <a:pt x="19" y="27"/>
                  </a:moveTo>
                  <a:cubicBezTo>
                    <a:pt x="0" y="54"/>
                    <a:pt x="6" y="63"/>
                    <a:pt x="12" y="69"/>
                  </a:cubicBezTo>
                  <a:cubicBezTo>
                    <a:pt x="18" y="75"/>
                    <a:pt x="30" y="74"/>
                    <a:pt x="40" y="45"/>
                  </a:cubicBezTo>
                  <a:cubicBezTo>
                    <a:pt x="40" y="45"/>
                    <a:pt x="32" y="31"/>
                    <a:pt x="37" y="24"/>
                  </a:cubicBezTo>
                  <a:cubicBezTo>
                    <a:pt x="41" y="16"/>
                    <a:pt x="38" y="0"/>
                    <a:pt x="19" y="27"/>
                  </a:cubicBezTo>
                  <a:close/>
                </a:path>
              </a:pathLst>
            </a:custGeom>
            <a:solidFill>
              <a:schemeClr val="bg1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581" name="Freeform 8"/>
            <p:cNvSpPr/>
            <p:nvPr/>
          </p:nvSpPr>
          <p:spPr>
            <a:xfrm>
              <a:off x="3272" y="645"/>
              <a:ext cx="682" cy="318"/>
            </a:xfrm>
            <a:custGeom>
              <a:avLst/>
              <a:gdLst/>
              <a:ahLst/>
              <a:cxnLst>
                <a:cxn ang="0">
                  <a:pos x="369265" y="12993"/>
                </a:cxn>
                <a:cxn ang="0">
                  <a:pos x="78784" y="12993"/>
                </a:cxn>
                <a:cxn ang="0">
                  <a:pos x="6583" y="81787"/>
                </a:cxn>
                <a:cxn ang="0">
                  <a:pos x="198043" y="190194"/>
                </a:cxn>
                <a:cxn ang="0">
                  <a:pos x="316514" y="177227"/>
                </a:cxn>
                <a:cxn ang="0">
                  <a:pos x="372609" y="173991"/>
                </a:cxn>
                <a:cxn ang="0">
                  <a:pos x="369265" y="12993"/>
                </a:cxn>
              </a:cxnLst>
              <a:pathLst>
                <a:path w="135" h="63">
                  <a:moveTo>
                    <a:pt x="112" y="4"/>
                  </a:moveTo>
                  <a:cubicBezTo>
                    <a:pt x="105" y="9"/>
                    <a:pt x="24" y="4"/>
                    <a:pt x="24" y="4"/>
                  </a:cubicBezTo>
                  <a:cubicBezTo>
                    <a:pt x="15" y="4"/>
                    <a:pt x="3" y="1"/>
                    <a:pt x="2" y="25"/>
                  </a:cubicBezTo>
                  <a:cubicBezTo>
                    <a:pt x="0" y="63"/>
                    <a:pt x="48" y="58"/>
                    <a:pt x="60" y="58"/>
                  </a:cubicBezTo>
                  <a:cubicBezTo>
                    <a:pt x="72" y="58"/>
                    <a:pt x="84" y="48"/>
                    <a:pt x="96" y="54"/>
                  </a:cubicBezTo>
                  <a:cubicBezTo>
                    <a:pt x="96" y="54"/>
                    <a:pt x="107" y="63"/>
                    <a:pt x="113" y="53"/>
                  </a:cubicBezTo>
                  <a:cubicBezTo>
                    <a:pt x="135" y="13"/>
                    <a:pt x="120" y="0"/>
                    <a:pt x="112" y="4"/>
                  </a:cubicBezTo>
                  <a:close/>
                </a:path>
              </a:pathLst>
            </a:custGeom>
            <a:solidFill>
              <a:schemeClr val="bg1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582" name="Freeform 9"/>
            <p:cNvSpPr/>
            <p:nvPr/>
          </p:nvSpPr>
          <p:spPr>
            <a:xfrm>
              <a:off x="4046" y="1545"/>
              <a:ext cx="491" cy="516"/>
            </a:xfrm>
            <a:custGeom>
              <a:avLst/>
              <a:gdLst/>
              <a:ahLst/>
              <a:cxnLst>
                <a:cxn ang="0">
                  <a:pos x="221917" y="16300"/>
                </a:cxn>
                <a:cxn ang="0">
                  <a:pos x="103105" y="16300"/>
                </a:cxn>
                <a:cxn ang="0">
                  <a:pos x="40075" y="188638"/>
                </a:cxn>
                <a:cxn ang="0">
                  <a:pos x="261986" y="204938"/>
                </a:cxn>
                <a:cxn ang="0">
                  <a:pos x="221917" y="16300"/>
                </a:cxn>
              </a:cxnLst>
              <a:pathLst>
                <a:path w="97" h="102">
                  <a:moveTo>
                    <a:pt x="67" y="5"/>
                  </a:moveTo>
                  <a:cubicBezTo>
                    <a:pt x="55" y="10"/>
                    <a:pt x="31" y="5"/>
                    <a:pt x="31" y="5"/>
                  </a:cubicBezTo>
                  <a:cubicBezTo>
                    <a:pt x="0" y="6"/>
                    <a:pt x="16" y="39"/>
                    <a:pt x="12" y="57"/>
                  </a:cubicBezTo>
                  <a:cubicBezTo>
                    <a:pt x="8" y="76"/>
                    <a:pt x="63" y="102"/>
                    <a:pt x="79" y="62"/>
                  </a:cubicBezTo>
                  <a:cubicBezTo>
                    <a:pt x="97" y="20"/>
                    <a:pt x="79" y="0"/>
                    <a:pt x="67" y="5"/>
                  </a:cubicBezTo>
                  <a:close/>
                </a:path>
              </a:pathLst>
            </a:custGeom>
            <a:solidFill>
              <a:schemeClr val="bg1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583" name="Freeform 10"/>
            <p:cNvSpPr/>
            <p:nvPr/>
          </p:nvSpPr>
          <p:spPr>
            <a:xfrm>
              <a:off x="5173" y="1024"/>
              <a:ext cx="501" cy="96"/>
            </a:xfrm>
            <a:custGeom>
              <a:avLst/>
              <a:gdLst/>
              <a:ahLst/>
              <a:cxnLst>
                <a:cxn ang="0">
                  <a:pos x="49887" y="0"/>
                </a:cxn>
                <a:cxn ang="0">
                  <a:pos x="132451" y="49526"/>
                </a:cxn>
                <a:cxn ang="0">
                  <a:pos x="49887" y="0"/>
                </a:cxn>
              </a:cxnLst>
              <a:pathLst>
                <a:path w="99" h="19">
                  <a:moveTo>
                    <a:pt x="15" y="0"/>
                  </a:moveTo>
                  <a:cubicBezTo>
                    <a:pt x="0" y="0"/>
                    <a:pt x="19" y="19"/>
                    <a:pt x="40" y="15"/>
                  </a:cubicBezTo>
                  <a:cubicBezTo>
                    <a:pt x="99" y="1"/>
                    <a:pt x="15" y="0"/>
                    <a:pt x="15" y="0"/>
                  </a:cubicBezTo>
                  <a:close/>
                </a:path>
              </a:pathLst>
            </a:custGeom>
            <a:solidFill>
              <a:schemeClr val="bg1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584" name="Freeform 11"/>
            <p:cNvSpPr/>
            <p:nvPr/>
          </p:nvSpPr>
          <p:spPr>
            <a:xfrm>
              <a:off x="5340" y="1004"/>
              <a:ext cx="385" cy="237"/>
            </a:xfrm>
            <a:custGeom>
              <a:avLst/>
              <a:gdLst/>
              <a:ahLst/>
              <a:cxnLst>
                <a:cxn ang="0">
                  <a:pos x="69802" y="120905"/>
                </a:cxn>
                <a:cxn ang="0">
                  <a:pos x="233730" y="55634"/>
                </a:cxn>
                <a:cxn ang="0">
                  <a:pos x="160028" y="9737"/>
                </a:cxn>
                <a:cxn ang="0">
                  <a:pos x="63181" y="104124"/>
                </a:cxn>
                <a:cxn ang="0">
                  <a:pos x="69802" y="120905"/>
                </a:cxn>
              </a:cxnLst>
              <a:pathLst>
                <a:path w="76" h="47">
                  <a:moveTo>
                    <a:pt x="21" y="37"/>
                  </a:moveTo>
                  <a:cubicBezTo>
                    <a:pt x="21" y="37"/>
                    <a:pt x="50" y="47"/>
                    <a:pt x="70" y="17"/>
                  </a:cubicBezTo>
                  <a:cubicBezTo>
                    <a:pt x="76" y="7"/>
                    <a:pt x="65" y="0"/>
                    <a:pt x="48" y="3"/>
                  </a:cubicBezTo>
                  <a:cubicBezTo>
                    <a:pt x="39" y="5"/>
                    <a:pt x="39" y="32"/>
                    <a:pt x="19" y="32"/>
                  </a:cubicBezTo>
                  <a:cubicBezTo>
                    <a:pt x="0" y="32"/>
                    <a:pt x="21" y="37"/>
                    <a:pt x="21" y="37"/>
                  </a:cubicBezTo>
                  <a:close/>
                </a:path>
              </a:pathLst>
            </a:custGeom>
            <a:solidFill>
              <a:schemeClr val="bg1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585" name="Freeform 12"/>
            <p:cNvSpPr/>
            <p:nvPr/>
          </p:nvSpPr>
          <p:spPr>
            <a:xfrm>
              <a:off x="5325" y="1201"/>
              <a:ext cx="415" cy="187"/>
            </a:xfrm>
            <a:custGeom>
              <a:avLst/>
              <a:gdLst/>
              <a:ahLst/>
              <a:cxnLst>
                <a:cxn ang="0">
                  <a:pos x="238767" y="19620"/>
                </a:cxn>
                <a:cxn ang="0">
                  <a:pos x="79326" y="56171"/>
                </a:cxn>
                <a:cxn ang="0">
                  <a:pos x="56400" y="85469"/>
                </a:cxn>
                <a:cxn ang="0">
                  <a:pos x="252522" y="75659"/>
                </a:cxn>
                <a:cxn ang="0">
                  <a:pos x="272220" y="65849"/>
                </a:cxn>
                <a:cxn ang="0">
                  <a:pos x="272220" y="0"/>
                </a:cxn>
                <a:cxn ang="0">
                  <a:pos x="238767" y="19620"/>
                </a:cxn>
              </a:cxnLst>
              <a:pathLst>
                <a:path w="82" h="37">
                  <a:moveTo>
                    <a:pt x="72" y="6"/>
                  </a:moveTo>
                  <a:cubicBezTo>
                    <a:pt x="57" y="23"/>
                    <a:pt x="24" y="17"/>
                    <a:pt x="24" y="17"/>
                  </a:cubicBezTo>
                  <a:cubicBezTo>
                    <a:pt x="24" y="17"/>
                    <a:pt x="0" y="16"/>
                    <a:pt x="17" y="26"/>
                  </a:cubicBezTo>
                  <a:cubicBezTo>
                    <a:pt x="33" y="37"/>
                    <a:pt x="53" y="32"/>
                    <a:pt x="76" y="23"/>
                  </a:cubicBezTo>
                  <a:cubicBezTo>
                    <a:pt x="78" y="22"/>
                    <a:pt x="80" y="21"/>
                    <a:pt x="82" y="20"/>
                  </a:cubicBezTo>
                  <a:lnTo>
                    <a:pt x="82" y="0"/>
                  </a:lnTo>
                  <a:cubicBezTo>
                    <a:pt x="79" y="1"/>
                    <a:pt x="75" y="2"/>
                    <a:pt x="72" y="6"/>
                  </a:cubicBezTo>
                  <a:close/>
                </a:path>
              </a:pathLst>
            </a:custGeom>
            <a:solidFill>
              <a:schemeClr val="bg1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586" name="Freeform 13"/>
            <p:cNvSpPr/>
            <p:nvPr/>
          </p:nvSpPr>
          <p:spPr>
            <a:xfrm>
              <a:off x="5001" y="1378"/>
              <a:ext cx="698" cy="167"/>
            </a:xfrm>
            <a:custGeom>
              <a:avLst/>
              <a:gdLst/>
              <a:ahLst/>
              <a:cxnLst>
                <a:cxn ang="0">
                  <a:pos x="69355" y="3254"/>
                </a:cxn>
                <a:cxn ang="0">
                  <a:pos x="26145" y="46532"/>
                </a:cxn>
                <a:cxn ang="0">
                  <a:pos x="188521" y="72832"/>
                </a:cxn>
                <a:cxn ang="0">
                  <a:pos x="387430" y="76086"/>
                </a:cxn>
                <a:cxn ang="0">
                  <a:pos x="377583" y="26173"/>
                </a:cxn>
                <a:cxn ang="0">
                  <a:pos x="271613" y="9858"/>
                </a:cxn>
                <a:cxn ang="0">
                  <a:pos x="69355" y="3254"/>
                </a:cxn>
              </a:cxnLst>
              <a:pathLst>
                <a:path w="138" h="33">
                  <a:moveTo>
                    <a:pt x="21" y="1"/>
                  </a:moveTo>
                  <a:cubicBezTo>
                    <a:pt x="21" y="1"/>
                    <a:pt x="0" y="8"/>
                    <a:pt x="8" y="14"/>
                  </a:cubicBezTo>
                  <a:cubicBezTo>
                    <a:pt x="15" y="20"/>
                    <a:pt x="48" y="22"/>
                    <a:pt x="57" y="22"/>
                  </a:cubicBezTo>
                  <a:cubicBezTo>
                    <a:pt x="66" y="22"/>
                    <a:pt x="96" y="33"/>
                    <a:pt x="117" y="23"/>
                  </a:cubicBezTo>
                  <a:cubicBezTo>
                    <a:pt x="138" y="12"/>
                    <a:pt x="123" y="9"/>
                    <a:pt x="114" y="8"/>
                  </a:cubicBezTo>
                  <a:cubicBezTo>
                    <a:pt x="105" y="6"/>
                    <a:pt x="102" y="0"/>
                    <a:pt x="82" y="3"/>
                  </a:cubicBezTo>
                  <a:cubicBezTo>
                    <a:pt x="37" y="11"/>
                    <a:pt x="21" y="1"/>
                    <a:pt x="21" y="1"/>
                  </a:cubicBezTo>
                  <a:close/>
                </a:path>
              </a:pathLst>
            </a:custGeom>
            <a:solidFill>
              <a:schemeClr val="bg1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587" name="Freeform 14"/>
            <p:cNvSpPr/>
            <p:nvPr/>
          </p:nvSpPr>
          <p:spPr>
            <a:xfrm>
              <a:off x="5077" y="1540"/>
              <a:ext cx="567" cy="146"/>
            </a:xfrm>
            <a:custGeom>
              <a:avLst/>
              <a:gdLst/>
              <a:ahLst/>
              <a:cxnLst>
                <a:cxn ang="0">
                  <a:pos x="325797" y="61642"/>
                </a:cxn>
                <a:cxn ang="0">
                  <a:pos x="342276" y="12878"/>
                </a:cxn>
                <a:cxn ang="0">
                  <a:pos x="246270" y="32165"/>
                </a:cxn>
                <a:cxn ang="0">
                  <a:pos x="119505" y="19262"/>
                </a:cxn>
                <a:cxn ang="0">
                  <a:pos x="6612" y="12878"/>
                </a:cxn>
                <a:cxn ang="0">
                  <a:pos x="325797" y="61642"/>
                </a:cxn>
              </a:cxnLst>
              <a:pathLst>
                <a:path w="112" h="29">
                  <a:moveTo>
                    <a:pt x="98" y="19"/>
                  </a:moveTo>
                  <a:cubicBezTo>
                    <a:pt x="112" y="13"/>
                    <a:pt x="111" y="0"/>
                    <a:pt x="103" y="4"/>
                  </a:cubicBezTo>
                  <a:cubicBezTo>
                    <a:pt x="96" y="9"/>
                    <a:pt x="83" y="10"/>
                    <a:pt x="74" y="10"/>
                  </a:cubicBezTo>
                  <a:cubicBezTo>
                    <a:pt x="65" y="11"/>
                    <a:pt x="45" y="3"/>
                    <a:pt x="36" y="6"/>
                  </a:cubicBezTo>
                  <a:cubicBezTo>
                    <a:pt x="27" y="9"/>
                    <a:pt x="2" y="4"/>
                    <a:pt x="2" y="4"/>
                  </a:cubicBezTo>
                  <a:cubicBezTo>
                    <a:pt x="0" y="29"/>
                    <a:pt x="83" y="25"/>
                    <a:pt x="98" y="19"/>
                  </a:cubicBezTo>
                  <a:close/>
                </a:path>
              </a:pathLst>
            </a:custGeom>
            <a:solidFill>
              <a:schemeClr val="bg1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588" name="Freeform 15"/>
            <p:cNvSpPr/>
            <p:nvPr/>
          </p:nvSpPr>
          <p:spPr>
            <a:xfrm>
              <a:off x="5042" y="1656"/>
              <a:ext cx="582" cy="480"/>
            </a:xfrm>
            <a:custGeom>
              <a:avLst/>
              <a:gdLst/>
              <a:ahLst/>
              <a:cxnLst>
                <a:cxn ang="0">
                  <a:pos x="9859" y="174644"/>
                </a:cxn>
                <a:cxn ang="0">
                  <a:pos x="85929" y="177888"/>
                </a:cxn>
                <a:cxn ang="0">
                  <a:pos x="165916" y="253455"/>
                </a:cxn>
                <a:cxn ang="0">
                  <a:pos x="195476" y="276303"/>
                </a:cxn>
                <a:cxn ang="0">
                  <a:pos x="268317" y="171426"/>
                </a:cxn>
                <a:cxn ang="0">
                  <a:pos x="368001" y="171426"/>
                </a:cxn>
                <a:cxn ang="0">
                  <a:pos x="261708" y="88613"/>
                </a:cxn>
                <a:cxn ang="0">
                  <a:pos x="122630" y="52770"/>
                </a:cxn>
                <a:cxn ang="0">
                  <a:pos x="40057" y="134920"/>
                </a:cxn>
                <a:cxn ang="0">
                  <a:pos x="9859" y="174644"/>
                </a:cxn>
              </a:cxnLst>
              <a:pathLst>
                <a:path w="115" h="95">
                  <a:moveTo>
                    <a:pt x="3" y="53"/>
                  </a:moveTo>
                  <a:cubicBezTo>
                    <a:pt x="5" y="60"/>
                    <a:pt x="14" y="68"/>
                    <a:pt x="26" y="54"/>
                  </a:cubicBezTo>
                  <a:cubicBezTo>
                    <a:pt x="48" y="29"/>
                    <a:pt x="48" y="72"/>
                    <a:pt x="50" y="77"/>
                  </a:cubicBezTo>
                  <a:cubicBezTo>
                    <a:pt x="51" y="81"/>
                    <a:pt x="54" y="95"/>
                    <a:pt x="59" y="84"/>
                  </a:cubicBezTo>
                  <a:cubicBezTo>
                    <a:pt x="63" y="74"/>
                    <a:pt x="70" y="39"/>
                    <a:pt x="81" y="52"/>
                  </a:cubicBezTo>
                  <a:cubicBezTo>
                    <a:pt x="100" y="76"/>
                    <a:pt x="115" y="54"/>
                    <a:pt x="111" y="52"/>
                  </a:cubicBezTo>
                  <a:cubicBezTo>
                    <a:pt x="106" y="51"/>
                    <a:pt x="79" y="37"/>
                    <a:pt x="79" y="27"/>
                  </a:cubicBezTo>
                  <a:cubicBezTo>
                    <a:pt x="79" y="16"/>
                    <a:pt x="42" y="0"/>
                    <a:pt x="37" y="16"/>
                  </a:cubicBezTo>
                  <a:cubicBezTo>
                    <a:pt x="33" y="33"/>
                    <a:pt x="12" y="41"/>
                    <a:pt x="12" y="41"/>
                  </a:cubicBezTo>
                  <a:cubicBezTo>
                    <a:pt x="0" y="44"/>
                    <a:pt x="2" y="45"/>
                    <a:pt x="3" y="53"/>
                  </a:cubicBezTo>
                  <a:close/>
                </a:path>
              </a:pathLst>
            </a:custGeom>
            <a:solidFill>
              <a:schemeClr val="bg1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589" name="Freeform 16"/>
            <p:cNvSpPr/>
            <p:nvPr/>
          </p:nvSpPr>
          <p:spPr>
            <a:xfrm>
              <a:off x="5421" y="1464"/>
              <a:ext cx="329" cy="854"/>
            </a:xfrm>
            <a:custGeom>
              <a:avLst/>
              <a:gdLst/>
              <a:ahLst/>
              <a:cxnLst>
                <a:cxn ang="0">
                  <a:pos x="169344" y="131738"/>
                </a:cxn>
                <a:cxn ang="0">
                  <a:pos x="72886" y="161689"/>
                </a:cxn>
                <a:cxn ang="0">
                  <a:pos x="72886" y="194323"/>
                </a:cxn>
                <a:cxn ang="0">
                  <a:pos x="166115" y="296646"/>
                </a:cxn>
                <a:cxn ang="0">
                  <a:pos x="112953" y="388651"/>
                </a:cxn>
                <a:cxn ang="0">
                  <a:pos x="0" y="487750"/>
                </a:cxn>
                <a:cxn ang="0">
                  <a:pos x="56416" y="510606"/>
                </a:cxn>
                <a:cxn ang="0">
                  <a:pos x="156250" y="547121"/>
                </a:cxn>
                <a:cxn ang="0">
                  <a:pos x="209411" y="534073"/>
                </a:cxn>
                <a:cxn ang="0">
                  <a:pos x="215895" y="0"/>
                </a:cxn>
                <a:cxn ang="0">
                  <a:pos x="169344" y="131738"/>
                </a:cxn>
              </a:cxnLst>
              <a:pathLst>
                <a:path w="65" h="169">
                  <a:moveTo>
                    <a:pt x="51" y="40"/>
                  </a:moveTo>
                  <a:cubicBezTo>
                    <a:pt x="44" y="46"/>
                    <a:pt x="30" y="49"/>
                    <a:pt x="22" y="49"/>
                  </a:cubicBezTo>
                  <a:cubicBezTo>
                    <a:pt x="13" y="48"/>
                    <a:pt x="14" y="56"/>
                    <a:pt x="22" y="59"/>
                  </a:cubicBezTo>
                  <a:cubicBezTo>
                    <a:pt x="30" y="62"/>
                    <a:pt x="49" y="75"/>
                    <a:pt x="50" y="90"/>
                  </a:cubicBezTo>
                  <a:cubicBezTo>
                    <a:pt x="50" y="104"/>
                    <a:pt x="51" y="115"/>
                    <a:pt x="34" y="118"/>
                  </a:cubicBezTo>
                  <a:cubicBezTo>
                    <a:pt x="18" y="122"/>
                    <a:pt x="3" y="124"/>
                    <a:pt x="0" y="148"/>
                  </a:cubicBezTo>
                  <a:cubicBezTo>
                    <a:pt x="0" y="148"/>
                    <a:pt x="10" y="154"/>
                    <a:pt x="17" y="155"/>
                  </a:cubicBezTo>
                  <a:cubicBezTo>
                    <a:pt x="23" y="155"/>
                    <a:pt x="42" y="163"/>
                    <a:pt x="47" y="166"/>
                  </a:cubicBezTo>
                  <a:cubicBezTo>
                    <a:pt x="51" y="169"/>
                    <a:pt x="58" y="167"/>
                    <a:pt x="63" y="162"/>
                  </a:cubicBezTo>
                  <a:lnTo>
                    <a:pt x="65" y="0"/>
                  </a:lnTo>
                  <a:cubicBezTo>
                    <a:pt x="64" y="8"/>
                    <a:pt x="58" y="36"/>
                    <a:pt x="51" y="40"/>
                  </a:cubicBezTo>
                  <a:close/>
                </a:path>
              </a:pathLst>
            </a:custGeom>
            <a:solidFill>
              <a:schemeClr val="bg1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</p:grpSp>
      <p:grpSp>
        <p:nvGrpSpPr>
          <p:cNvPr id="17412" name="Group 17"/>
          <p:cNvGrpSpPr/>
          <p:nvPr/>
        </p:nvGrpSpPr>
        <p:grpSpPr>
          <a:xfrm>
            <a:off x="554038" y="36513"/>
            <a:ext cx="7891462" cy="6821487"/>
            <a:chOff x="349" y="23"/>
            <a:chExt cx="4971" cy="4297"/>
          </a:xfrm>
        </p:grpSpPr>
        <p:sp>
          <p:nvSpPr>
            <p:cNvPr id="17432" name="Rectangle 18"/>
            <p:cNvSpPr/>
            <p:nvPr/>
          </p:nvSpPr>
          <p:spPr>
            <a:xfrm>
              <a:off x="384" y="23"/>
              <a:ext cx="21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7433" name="Freeform 19"/>
            <p:cNvSpPr>
              <a:spLocks noEditPoints="1"/>
            </p:cNvSpPr>
            <p:nvPr/>
          </p:nvSpPr>
          <p:spPr>
            <a:xfrm>
              <a:off x="384" y="225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6591"/>
                </a:cxn>
                <a:cxn ang="0">
                  <a:pos x="15934" y="66591"/>
                </a:cxn>
                <a:cxn ang="0">
                  <a:pos x="15934" y="0"/>
                </a:cxn>
                <a:cxn ang="0">
                  <a:pos x="0" y="0"/>
                </a:cxn>
                <a:cxn ang="0">
                  <a:pos x="0" y="133851"/>
                </a:cxn>
                <a:cxn ang="0">
                  <a:pos x="0" y="200311"/>
                </a:cxn>
                <a:cxn ang="0">
                  <a:pos x="15934" y="200311"/>
                </a:cxn>
                <a:cxn ang="0">
                  <a:pos x="15934" y="133851"/>
                </a:cxn>
                <a:cxn ang="0">
                  <a:pos x="0" y="133851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434" name="Freeform 20"/>
            <p:cNvSpPr>
              <a:spLocks noEditPoints="1"/>
            </p:cNvSpPr>
            <p:nvPr/>
          </p:nvSpPr>
          <p:spPr>
            <a:xfrm>
              <a:off x="384" y="630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5934" y="65695"/>
                </a:cxn>
                <a:cxn ang="0">
                  <a:pos x="15934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5934" y="197056"/>
                </a:cxn>
                <a:cxn ang="0">
                  <a:pos x="15934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435" name="Freeform 21"/>
            <p:cNvSpPr>
              <a:spLocks noEditPoints="1"/>
            </p:cNvSpPr>
            <p:nvPr/>
          </p:nvSpPr>
          <p:spPr>
            <a:xfrm>
              <a:off x="384" y="1034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5934" y="65695"/>
                </a:cxn>
                <a:cxn ang="0">
                  <a:pos x="15934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5934" y="197056"/>
                </a:cxn>
                <a:cxn ang="0">
                  <a:pos x="15934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436" name="Freeform 22"/>
            <p:cNvSpPr>
              <a:spLocks noEditPoints="1"/>
            </p:cNvSpPr>
            <p:nvPr/>
          </p:nvSpPr>
          <p:spPr>
            <a:xfrm>
              <a:off x="384" y="1438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6591"/>
                </a:cxn>
                <a:cxn ang="0">
                  <a:pos x="15934" y="66591"/>
                </a:cxn>
                <a:cxn ang="0">
                  <a:pos x="15934" y="0"/>
                </a:cxn>
                <a:cxn ang="0">
                  <a:pos x="0" y="0"/>
                </a:cxn>
                <a:cxn ang="0">
                  <a:pos x="0" y="133851"/>
                </a:cxn>
                <a:cxn ang="0">
                  <a:pos x="0" y="200311"/>
                </a:cxn>
                <a:cxn ang="0">
                  <a:pos x="15934" y="200311"/>
                </a:cxn>
                <a:cxn ang="0">
                  <a:pos x="15934" y="133851"/>
                </a:cxn>
                <a:cxn ang="0">
                  <a:pos x="0" y="133851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437" name="Freeform 23"/>
            <p:cNvSpPr>
              <a:spLocks noEditPoints="1"/>
            </p:cNvSpPr>
            <p:nvPr/>
          </p:nvSpPr>
          <p:spPr>
            <a:xfrm>
              <a:off x="384" y="1843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5934" y="65695"/>
                </a:cxn>
                <a:cxn ang="0">
                  <a:pos x="15934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5934" y="197056"/>
                </a:cxn>
                <a:cxn ang="0">
                  <a:pos x="15934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438" name="Freeform 24"/>
            <p:cNvSpPr>
              <a:spLocks noEditPoints="1"/>
            </p:cNvSpPr>
            <p:nvPr/>
          </p:nvSpPr>
          <p:spPr>
            <a:xfrm>
              <a:off x="384" y="2247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6591"/>
                </a:cxn>
                <a:cxn ang="0">
                  <a:pos x="15934" y="66591"/>
                </a:cxn>
                <a:cxn ang="0">
                  <a:pos x="15934" y="0"/>
                </a:cxn>
                <a:cxn ang="0">
                  <a:pos x="0" y="0"/>
                </a:cxn>
                <a:cxn ang="0">
                  <a:pos x="0" y="133851"/>
                </a:cxn>
                <a:cxn ang="0">
                  <a:pos x="0" y="200311"/>
                </a:cxn>
                <a:cxn ang="0">
                  <a:pos x="15934" y="200311"/>
                </a:cxn>
                <a:cxn ang="0">
                  <a:pos x="15934" y="133851"/>
                </a:cxn>
                <a:cxn ang="0">
                  <a:pos x="0" y="133851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439" name="Freeform 25"/>
            <p:cNvSpPr>
              <a:spLocks noEditPoints="1"/>
            </p:cNvSpPr>
            <p:nvPr/>
          </p:nvSpPr>
          <p:spPr>
            <a:xfrm>
              <a:off x="384" y="2652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5934" y="65695"/>
                </a:cxn>
                <a:cxn ang="0">
                  <a:pos x="15934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5934" y="197056"/>
                </a:cxn>
                <a:cxn ang="0">
                  <a:pos x="15934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440" name="Freeform 26"/>
            <p:cNvSpPr>
              <a:spLocks noEditPoints="1"/>
            </p:cNvSpPr>
            <p:nvPr/>
          </p:nvSpPr>
          <p:spPr>
            <a:xfrm>
              <a:off x="384" y="3056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5934" y="65695"/>
                </a:cxn>
                <a:cxn ang="0">
                  <a:pos x="15934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5934" y="197056"/>
                </a:cxn>
                <a:cxn ang="0">
                  <a:pos x="15934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441" name="Freeform 27"/>
            <p:cNvSpPr>
              <a:spLocks noEditPoints="1"/>
            </p:cNvSpPr>
            <p:nvPr/>
          </p:nvSpPr>
          <p:spPr>
            <a:xfrm>
              <a:off x="384" y="3461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5934" y="65695"/>
                </a:cxn>
                <a:cxn ang="0">
                  <a:pos x="15934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5934" y="197056"/>
                </a:cxn>
                <a:cxn ang="0">
                  <a:pos x="15934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442" name="Freeform 28"/>
            <p:cNvSpPr>
              <a:spLocks noEditPoints="1"/>
            </p:cNvSpPr>
            <p:nvPr/>
          </p:nvSpPr>
          <p:spPr>
            <a:xfrm>
              <a:off x="384" y="3865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5934" y="65695"/>
                </a:cxn>
                <a:cxn ang="0">
                  <a:pos x="15934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5934" y="197056"/>
                </a:cxn>
                <a:cxn ang="0">
                  <a:pos x="15934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443" name="Rectangle 29"/>
            <p:cNvSpPr/>
            <p:nvPr/>
          </p:nvSpPr>
          <p:spPr>
            <a:xfrm>
              <a:off x="384" y="4269"/>
              <a:ext cx="21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7444" name="Rectangle 30"/>
            <p:cNvSpPr/>
            <p:nvPr/>
          </p:nvSpPr>
          <p:spPr>
            <a:xfrm>
              <a:off x="829" y="23"/>
              <a:ext cx="21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7445" name="Freeform 31"/>
            <p:cNvSpPr>
              <a:spLocks noEditPoints="1"/>
            </p:cNvSpPr>
            <p:nvPr/>
          </p:nvSpPr>
          <p:spPr>
            <a:xfrm>
              <a:off x="829" y="225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6591"/>
                </a:cxn>
                <a:cxn ang="0">
                  <a:pos x="15934" y="66591"/>
                </a:cxn>
                <a:cxn ang="0">
                  <a:pos x="15934" y="0"/>
                </a:cxn>
                <a:cxn ang="0">
                  <a:pos x="0" y="0"/>
                </a:cxn>
                <a:cxn ang="0">
                  <a:pos x="0" y="133851"/>
                </a:cxn>
                <a:cxn ang="0">
                  <a:pos x="0" y="200311"/>
                </a:cxn>
                <a:cxn ang="0">
                  <a:pos x="15934" y="200311"/>
                </a:cxn>
                <a:cxn ang="0">
                  <a:pos x="15934" y="133851"/>
                </a:cxn>
                <a:cxn ang="0">
                  <a:pos x="0" y="133851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446" name="Freeform 32"/>
            <p:cNvSpPr>
              <a:spLocks noEditPoints="1"/>
            </p:cNvSpPr>
            <p:nvPr/>
          </p:nvSpPr>
          <p:spPr>
            <a:xfrm>
              <a:off x="829" y="630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5934" y="65695"/>
                </a:cxn>
                <a:cxn ang="0">
                  <a:pos x="15934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5934" y="197056"/>
                </a:cxn>
                <a:cxn ang="0">
                  <a:pos x="15934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447" name="Freeform 33"/>
            <p:cNvSpPr>
              <a:spLocks noEditPoints="1"/>
            </p:cNvSpPr>
            <p:nvPr/>
          </p:nvSpPr>
          <p:spPr>
            <a:xfrm>
              <a:off x="829" y="1034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5934" y="65695"/>
                </a:cxn>
                <a:cxn ang="0">
                  <a:pos x="15934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5934" y="197056"/>
                </a:cxn>
                <a:cxn ang="0">
                  <a:pos x="15934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448" name="Freeform 34"/>
            <p:cNvSpPr>
              <a:spLocks noEditPoints="1"/>
            </p:cNvSpPr>
            <p:nvPr/>
          </p:nvSpPr>
          <p:spPr>
            <a:xfrm>
              <a:off x="829" y="1438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6591"/>
                </a:cxn>
                <a:cxn ang="0">
                  <a:pos x="15934" y="66591"/>
                </a:cxn>
                <a:cxn ang="0">
                  <a:pos x="15934" y="0"/>
                </a:cxn>
                <a:cxn ang="0">
                  <a:pos x="0" y="0"/>
                </a:cxn>
                <a:cxn ang="0">
                  <a:pos x="0" y="133851"/>
                </a:cxn>
                <a:cxn ang="0">
                  <a:pos x="0" y="200311"/>
                </a:cxn>
                <a:cxn ang="0">
                  <a:pos x="15934" y="200311"/>
                </a:cxn>
                <a:cxn ang="0">
                  <a:pos x="15934" y="133851"/>
                </a:cxn>
                <a:cxn ang="0">
                  <a:pos x="0" y="133851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449" name="Freeform 35"/>
            <p:cNvSpPr>
              <a:spLocks noEditPoints="1"/>
            </p:cNvSpPr>
            <p:nvPr/>
          </p:nvSpPr>
          <p:spPr>
            <a:xfrm>
              <a:off x="829" y="1843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5934" y="65695"/>
                </a:cxn>
                <a:cxn ang="0">
                  <a:pos x="15934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5934" y="197056"/>
                </a:cxn>
                <a:cxn ang="0">
                  <a:pos x="15934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450" name="Freeform 36"/>
            <p:cNvSpPr>
              <a:spLocks noEditPoints="1"/>
            </p:cNvSpPr>
            <p:nvPr/>
          </p:nvSpPr>
          <p:spPr>
            <a:xfrm>
              <a:off x="829" y="2247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6591"/>
                </a:cxn>
                <a:cxn ang="0">
                  <a:pos x="15934" y="66591"/>
                </a:cxn>
                <a:cxn ang="0">
                  <a:pos x="15934" y="0"/>
                </a:cxn>
                <a:cxn ang="0">
                  <a:pos x="0" y="0"/>
                </a:cxn>
                <a:cxn ang="0">
                  <a:pos x="0" y="133851"/>
                </a:cxn>
                <a:cxn ang="0">
                  <a:pos x="0" y="200311"/>
                </a:cxn>
                <a:cxn ang="0">
                  <a:pos x="15934" y="200311"/>
                </a:cxn>
                <a:cxn ang="0">
                  <a:pos x="15934" y="133851"/>
                </a:cxn>
                <a:cxn ang="0">
                  <a:pos x="0" y="133851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451" name="Freeform 37"/>
            <p:cNvSpPr>
              <a:spLocks noEditPoints="1"/>
            </p:cNvSpPr>
            <p:nvPr/>
          </p:nvSpPr>
          <p:spPr>
            <a:xfrm>
              <a:off x="829" y="2652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5934" y="65695"/>
                </a:cxn>
                <a:cxn ang="0">
                  <a:pos x="15934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5934" y="197056"/>
                </a:cxn>
                <a:cxn ang="0">
                  <a:pos x="15934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452" name="Freeform 38"/>
            <p:cNvSpPr>
              <a:spLocks noEditPoints="1"/>
            </p:cNvSpPr>
            <p:nvPr/>
          </p:nvSpPr>
          <p:spPr>
            <a:xfrm>
              <a:off x="829" y="3056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5934" y="65695"/>
                </a:cxn>
                <a:cxn ang="0">
                  <a:pos x="15934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5934" y="197056"/>
                </a:cxn>
                <a:cxn ang="0">
                  <a:pos x="15934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453" name="Freeform 39"/>
            <p:cNvSpPr>
              <a:spLocks noEditPoints="1"/>
            </p:cNvSpPr>
            <p:nvPr/>
          </p:nvSpPr>
          <p:spPr>
            <a:xfrm>
              <a:off x="829" y="3461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5934" y="65695"/>
                </a:cxn>
                <a:cxn ang="0">
                  <a:pos x="15934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5934" y="197056"/>
                </a:cxn>
                <a:cxn ang="0">
                  <a:pos x="15934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454" name="Freeform 40"/>
            <p:cNvSpPr>
              <a:spLocks noEditPoints="1"/>
            </p:cNvSpPr>
            <p:nvPr/>
          </p:nvSpPr>
          <p:spPr>
            <a:xfrm>
              <a:off x="829" y="3865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5934" y="65695"/>
                </a:cxn>
                <a:cxn ang="0">
                  <a:pos x="15934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5934" y="197056"/>
                </a:cxn>
                <a:cxn ang="0">
                  <a:pos x="15934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455" name="Rectangle 41"/>
            <p:cNvSpPr/>
            <p:nvPr/>
          </p:nvSpPr>
          <p:spPr>
            <a:xfrm>
              <a:off x="829" y="4269"/>
              <a:ext cx="21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7456" name="Rectangle 42"/>
            <p:cNvSpPr/>
            <p:nvPr/>
          </p:nvSpPr>
          <p:spPr>
            <a:xfrm>
              <a:off x="1279" y="23"/>
              <a:ext cx="21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7457" name="Freeform 43"/>
            <p:cNvSpPr>
              <a:spLocks noEditPoints="1"/>
            </p:cNvSpPr>
            <p:nvPr/>
          </p:nvSpPr>
          <p:spPr>
            <a:xfrm>
              <a:off x="1279" y="225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6591"/>
                </a:cxn>
                <a:cxn ang="0">
                  <a:pos x="15934" y="66591"/>
                </a:cxn>
                <a:cxn ang="0">
                  <a:pos x="15934" y="0"/>
                </a:cxn>
                <a:cxn ang="0">
                  <a:pos x="0" y="0"/>
                </a:cxn>
                <a:cxn ang="0">
                  <a:pos x="0" y="133851"/>
                </a:cxn>
                <a:cxn ang="0">
                  <a:pos x="0" y="200311"/>
                </a:cxn>
                <a:cxn ang="0">
                  <a:pos x="15934" y="200311"/>
                </a:cxn>
                <a:cxn ang="0">
                  <a:pos x="15934" y="133851"/>
                </a:cxn>
                <a:cxn ang="0">
                  <a:pos x="0" y="133851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458" name="Freeform 44"/>
            <p:cNvSpPr>
              <a:spLocks noEditPoints="1"/>
            </p:cNvSpPr>
            <p:nvPr/>
          </p:nvSpPr>
          <p:spPr>
            <a:xfrm>
              <a:off x="1279" y="630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5934" y="65695"/>
                </a:cxn>
                <a:cxn ang="0">
                  <a:pos x="15934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5934" y="197056"/>
                </a:cxn>
                <a:cxn ang="0">
                  <a:pos x="15934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459" name="Freeform 45"/>
            <p:cNvSpPr>
              <a:spLocks noEditPoints="1"/>
            </p:cNvSpPr>
            <p:nvPr/>
          </p:nvSpPr>
          <p:spPr>
            <a:xfrm>
              <a:off x="1279" y="1034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5934" y="65695"/>
                </a:cxn>
                <a:cxn ang="0">
                  <a:pos x="15934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5934" y="197056"/>
                </a:cxn>
                <a:cxn ang="0">
                  <a:pos x="15934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460" name="Freeform 46"/>
            <p:cNvSpPr>
              <a:spLocks noEditPoints="1"/>
            </p:cNvSpPr>
            <p:nvPr/>
          </p:nvSpPr>
          <p:spPr>
            <a:xfrm>
              <a:off x="1279" y="1438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6591"/>
                </a:cxn>
                <a:cxn ang="0">
                  <a:pos x="15934" y="66591"/>
                </a:cxn>
                <a:cxn ang="0">
                  <a:pos x="15934" y="0"/>
                </a:cxn>
                <a:cxn ang="0">
                  <a:pos x="0" y="0"/>
                </a:cxn>
                <a:cxn ang="0">
                  <a:pos x="0" y="133851"/>
                </a:cxn>
                <a:cxn ang="0">
                  <a:pos x="0" y="200311"/>
                </a:cxn>
                <a:cxn ang="0">
                  <a:pos x="15934" y="200311"/>
                </a:cxn>
                <a:cxn ang="0">
                  <a:pos x="15934" y="133851"/>
                </a:cxn>
                <a:cxn ang="0">
                  <a:pos x="0" y="133851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461" name="Freeform 47"/>
            <p:cNvSpPr>
              <a:spLocks noEditPoints="1"/>
            </p:cNvSpPr>
            <p:nvPr/>
          </p:nvSpPr>
          <p:spPr>
            <a:xfrm>
              <a:off x="1279" y="1843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5934" y="65695"/>
                </a:cxn>
                <a:cxn ang="0">
                  <a:pos x="15934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5934" y="197056"/>
                </a:cxn>
                <a:cxn ang="0">
                  <a:pos x="15934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462" name="Freeform 48"/>
            <p:cNvSpPr>
              <a:spLocks noEditPoints="1"/>
            </p:cNvSpPr>
            <p:nvPr/>
          </p:nvSpPr>
          <p:spPr>
            <a:xfrm>
              <a:off x="1279" y="2247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6591"/>
                </a:cxn>
                <a:cxn ang="0">
                  <a:pos x="15934" y="66591"/>
                </a:cxn>
                <a:cxn ang="0">
                  <a:pos x="15934" y="0"/>
                </a:cxn>
                <a:cxn ang="0">
                  <a:pos x="0" y="0"/>
                </a:cxn>
                <a:cxn ang="0">
                  <a:pos x="0" y="133851"/>
                </a:cxn>
                <a:cxn ang="0">
                  <a:pos x="0" y="200311"/>
                </a:cxn>
                <a:cxn ang="0">
                  <a:pos x="15934" y="200311"/>
                </a:cxn>
                <a:cxn ang="0">
                  <a:pos x="15934" y="133851"/>
                </a:cxn>
                <a:cxn ang="0">
                  <a:pos x="0" y="133851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463" name="Freeform 49"/>
            <p:cNvSpPr>
              <a:spLocks noEditPoints="1"/>
            </p:cNvSpPr>
            <p:nvPr/>
          </p:nvSpPr>
          <p:spPr>
            <a:xfrm>
              <a:off x="1279" y="2652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5934" y="65695"/>
                </a:cxn>
                <a:cxn ang="0">
                  <a:pos x="15934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5934" y="197056"/>
                </a:cxn>
                <a:cxn ang="0">
                  <a:pos x="15934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464" name="Freeform 50"/>
            <p:cNvSpPr>
              <a:spLocks noEditPoints="1"/>
            </p:cNvSpPr>
            <p:nvPr/>
          </p:nvSpPr>
          <p:spPr>
            <a:xfrm>
              <a:off x="1279" y="3056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5934" y="65695"/>
                </a:cxn>
                <a:cxn ang="0">
                  <a:pos x="15934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5934" y="197056"/>
                </a:cxn>
                <a:cxn ang="0">
                  <a:pos x="15934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465" name="Freeform 51"/>
            <p:cNvSpPr>
              <a:spLocks noEditPoints="1"/>
            </p:cNvSpPr>
            <p:nvPr/>
          </p:nvSpPr>
          <p:spPr>
            <a:xfrm>
              <a:off x="1279" y="3461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5934" y="65695"/>
                </a:cxn>
                <a:cxn ang="0">
                  <a:pos x="15934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5934" y="197056"/>
                </a:cxn>
                <a:cxn ang="0">
                  <a:pos x="15934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466" name="Freeform 52"/>
            <p:cNvSpPr>
              <a:spLocks noEditPoints="1"/>
            </p:cNvSpPr>
            <p:nvPr/>
          </p:nvSpPr>
          <p:spPr>
            <a:xfrm>
              <a:off x="1279" y="3865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5934" y="65695"/>
                </a:cxn>
                <a:cxn ang="0">
                  <a:pos x="15934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5934" y="197056"/>
                </a:cxn>
                <a:cxn ang="0">
                  <a:pos x="15934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467" name="Rectangle 53"/>
            <p:cNvSpPr/>
            <p:nvPr/>
          </p:nvSpPr>
          <p:spPr>
            <a:xfrm>
              <a:off x="1279" y="4269"/>
              <a:ext cx="21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7468" name="Rectangle 54"/>
            <p:cNvSpPr/>
            <p:nvPr/>
          </p:nvSpPr>
          <p:spPr>
            <a:xfrm>
              <a:off x="1724" y="23"/>
              <a:ext cx="21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7469" name="Freeform 55"/>
            <p:cNvSpPr>
              <a:spLocks noEditPoints="1"/>
            </p:cNvSpPr>
            <p:nvPr/>
          </p:nvSpPr>
          <p:spPr>
            <a:xfrm>
              <a:off x="1724" y="225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6591"/>
                </a:cxn>
                <a:cxn ang="0">
                  <a:pos x="15934" y="66591"/>
                </a:cxn>
                <a:cxn ang="0">
                  <a:pos x="15934" y="0"/>
                </a:cxn>
                <a:cxn ang="0">
                  <a:pos x="0" y="0"/>
                </a:cxn>
                <a:cxn ang="0">
                  <a:pos x="0" y="133851"/>
                </a:cxn>
                <a:cxn ang="0">
                  <a:pos x="0" y="200311"/>
                </a:cxn>
                <a:cxn ang="0">
                  <a:pos x="15934" y="200311"/>
                </a:cxn>
                <a:cxn ang="0">
                  <a:pos x="15934" y="133851"/>
                </a:cxn>
                <a:cxn ang="0">
                  <a:pos x="0" y="133851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470" name="Freeform 56"/>
            <p:cNvSpPr>
              <a:spLocks noEditPoints="1"/>
            </p:cNvSpPr>
            <p:nvPr/>
          </p:nvSpPr>
          <p:spPr>
            <a:xfrm>
              <a:off x="1724" y="630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5934" y="65695"/>
                </a:cxn>
                <a:cxn ang="0">
                  <a:pos x="15934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5934" y="197056"/>
                </a:cxn>
                <a:cxn ang="0">
                  <a:pos x="15934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471" name="Freeform 57"/>
            <p:cNvSpPr>
              <a:spLocks noEditPoints="1"/>
            </p:cNvSpPr>
            <p:nvPr/>
          </p:nvSpPr>
          <p:spPr>
            <a:xfrm>
              <a:off x="1724" y="1034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5934" y="65695"/>
                </a:cxn>
                <a:cxn ang="0">
                  <a:pos x="15934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5934" y="197056"/>
                </a:cxn>
                <a:cxn ang="0">
                  <a:pos x="15934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472" name="Freeform 58"/>
            <p:cNvSpPr>
              <a:spLocks noEditPoints="1"/>
            </p:cNvSpPr>
            <p:nvPr/>
          </p:nvSpPr>
          <p:spPr>
            <a:xfrm>
              <a:off x="1724" y="1438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6591"/>
                </a:cxn>
                <a:cxn ang="0">
                  <a:pos x="15934" y="66591"/>
                </a:cxn>
                <a:cxn ang="0">
                  <a:pos x="15934" y="0"/>
                </a:cxn>
                <a:cxn ang="0">
                  <a:pos x="0" y="0"/>
                </a:cxn>
                <a:cxn ang="0">
                  <a:pos x="0" y="133851"/>
                </a:cxn>
                <a:cxn ang="0">
                  <a:pos x="0" y="200311"/>
                </a:cxn>
                <a:cxn ang="0">
                  <a:pos x="15934" y="200311"/>
                </a:cxn>
                <a:cxn ang="0">
                  <a:pos x="15934" y="133851"/>
                </a:cxn>
                <a:cxn ang="0">
                  <a:pos x="0" y="133851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473" name="Freeform 59"/>
            <p:cNvSpPr>
              <a:spLocks noEditPoints="1"/>
            </p:cNvSpPr>
            <p:nvPr/>
          </p:nvSpPr>
          <p:spPr>
            <a:xfrm>
              <a:off x="1724" y="1843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5934" y="65695"/>
                </a:cxn>
                <a:cxn ang="0">
                  <a:pos x="15934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5934" y="197056"/>
                </a:cxn>
                <a:cxn ang="0">
                  <a:pos x="15934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474" name="Freeform 60"/>
            <p:cNvSpPr>
              <a:spLocks noEditPoints="1"/>
            </p:cNvSpPr>
            <p:nvPr/>
          </p:nvSpPr>
          <p:spPr>
            <a:xfrm>
              <a:off x="1724" y="2247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6591"/>
                </a:cxn>
                <a:cxn ang="0">
                  <a:pos x="15934" y="66591"/>
                </a:cxn>
                <a:cxn ang="0">
                  <a:pos x="15934" y="0"/>
                </a:cxn>
                <a:cxn ang="0">
                  <a:pos x="0" y="0"/>
                </a:cxn>
                <a:cxn ang="0">
                  <a:pos x="0" y="133851"/>
                </a:cxn>
                <a:cxn ang="0">
                  <a:pos x="0" y="200311"/>
                </a:cxn>
                <a:cxn ang="0">
                  <a:pos x="15934" y="200311"/>
                </a:cxn>
                <a:cxn ang="0">
                  <a:pos x="15934" y="133851"/>
                </a:cxn>
                <a:cxn ang="0">
                  <a:pos x="0" y="133851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475" name="Freeform 61"/>
            <p:cNvSpPr>
              <a:spLocks noEditPoints="1"/>
            </p:cNvSpPr>
            <p:nvPr/>
          </p:nvSpPr>
          <p:spPr>
            <a:xfrm>
              <a:off x="1724" y="2652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5934" y="65695"/>
                </a:cxn>
                <a:cxn ang="0">
                  <a:pos x="15934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5934" y="197056"/>
                </a:cxn>
                <a:cxn ang="0">
                  <a:pos x="15934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476" name="Freeform 62"/>
            <p:cNvSpPr>
              <a:spLocks noEditPoints="1"/>
            </p:cNvSpPr>
            <p:nvPr/>
          </p:nvSpPr>
          <p:spPr>
            <a:xfrm>
              <a:off x="1724" y="3056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5934" y="65695"/>
                </a:cxn>
                <a:cxn ang="0">
                  <a:pos x="15934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5934" y="197056"/>
                </a:cxn>
                <a:cxn ang="0">
                  <a:pos x="15934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477" name="Freeform 63"/>
            <p:cNvSpPr>
              <a:spLocks noEditPoints="1"/>
            </p:cNvSpPr>
            <p:nvPr/>
          </p:nvSpPr>
          <p:spPr>
            <a:xfrm>
              <a:off x="1724" y="3461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5934" y="65695"/>
                </a:cxn>
                <a:cxn ang="0">
                  <a:pos x="15934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5934" y="197056"/>
                </a:cxn>
                <a:cxn ang="0">
                  <a:pos x="15934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478" name="Freeform 64"/>
            <p:cNvSpPr>
              <a:spLocks noEditPoints="1"/>
            </p:cNvSpPr>
            <p:nvPr/>
          </p:nvSpPr>
          <p:spPr>
            <a:xfrm>
              <a:off x="1724" y="3865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5934" y="65695"/>
                </a:cxn>
                <a:cxn ang="0">
                  <a:pos x="15934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5934" y="197056"/>
                </a:cxn>
                <a:cxn ang="0">
                  <a:pos x="15934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479" name="Rectangle 65"/>
            <p:cNvSpPr/>
            <p:nvPr/>
          </p:nvSpPr>
          <p:spPr>
            <a:xfrm>
              <a:off x="1724" y="4269"/>
              <a:ext cx="21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7480" name="Rectangle 66"/>
            <p:cNvSpPr/>
            <p:nvPr/>
          </p:nvSpPr>
          <p:spPr>
            <a:xfrm>
              <a:off x="2169" y="23"/>
              <a:ext cx="21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7481" name="Freeform 67"/>
            <p:cNvSpPr>
              <a:spLocks noEditPoints="1"/>
            </p:cNvSpPr>
            <p:nvPr/>
          </p:nvSpPr>
          <p:spPr>
            <a:xfrm>
              <a:off x="2169" y="225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6591"/>
                </a:cxn>
                <a:cxn ang="0">
                  <a:pos x="15934" y="66591"/>
                </a:cxn>
                <a:cxn ang="0">
                  <a:pos x="15934" y="0"/>
                </a:cxn>
                <a:cxn ang="0">
                  <a:pos x="0" y="0"/>
                </a:cxn>
                <a:cxn ang="0">
                  <a:pos x="0" y="133851"/>
                </a:cxn>
                <a:cxn ang="0">
                  <a:pos x="0" y="200311"/>
                </a:cxn>
                <a:cxn ang="0">
                  <a:pos x="15934" y="200311"/>
                </a:cxn>
                <a:cxn ang="0">
                  <a:pos x="15934" y="133851"/>
                </a:cxn>
                <a:cxn ang="0">
                  <a:pos x="0" y="133851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482" name="Freeform 68"/>
            <p:cNvSpPr>
              <a:spLocks noEditPoints="1"/>
            </p:cNvSpPr>
            <p:nvPr/>
          </p:nvSpPr>
          <p:spPr>
            <a:xfrm>
              <a:off x="2169" y="630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5934" y="65695"/>
                </a:cxn>
                <a:cxn ang="0">
                  <a:pos x="15934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5934" y="197056"/>
                </a:cxn>
                <a:cxn ang="0">
                  <a:pos x="15934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483" name="Freeform 69"/>
            <p:cNvSpPr>
              <a:spLocks noEditPoints="1"/>
            </p:cNvSpPr>
            <p:nvPr/>
          </p:nvSpPr>
          <p:spPr>
            <a:xfrm>
              <a:off x="2169" y="1034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5934" y="65695"/>
                </a:cxn>
                <a:cxn ang="0">
                  <a:pos x="15934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5934" y="197056"/>
                </a:cxn>
                <a:cxn ang="0">
                  <a:pos x="15934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484" name="Freeform 70"/>
            <p:cNvSpPr>
              <a:spLocks noEditPoints="1"/>
            </p:cNvSpPr>
            <p:nvPr/>
          </p:nvSpPr>
          <p:spPr>
            <a:xfrm>
              <a:off x="2169" y="1438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6591"/>
                </a:cxn>
                <a:cxn ang="0">
                  <a:pos x="15934" y="66591"/>
                </a:cxn>
                <a:cxn ang="0">
                  <a:pos x="15934" y="0"/>
                </a:cxn>
                <a:cxn ang="0">
                  <a:pos x="0" y="0"/>
                </a:cxn>
                <a:cxn ang="0">
                  <a:pos x="0" y="133851"/>
                </a:cxn>
                <a:cxn ang="0">
                  <a:pos x="0" y="200311"/>
                </a:cxn>
                <a:cxn ang="0">
                  <a:pos x="15934" y="200311"/>
                </a:cxn>
                <a:cxn ang="0">
                  <a:pos x="15934" y="133851"/>
                </a:cxn>
                <a:cxn ang="0">
                  <a:pos x="0" y="133851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485" name="Freeform 71"/>
            <p:cNvSpPr>
              <a:spLocks noEditPoints="1"/>
            </p:cNvSpPr>
            <p:nvPr/>
          </p:nvSpPr>
          <p:spPr>
            <a:xfrm>
              <a:off x="2169" y="1843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5934" y="65695"/>
                </a:cxn>
                <a:cxn ang="0">
                  <a:pos x="15934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5934" y="197056"/>
                </a:cxn>
                <a:cxn ang="0">
                  <a:pos x="15934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486" name="Freeform 72"/>
            <p:cNvSpPr>
              <a:spLocks noEditPoints="1"/>
            </p:cNvSpPr>
            <p:nvPr/>
          </p:nvSpPr>
          <p:spPr>
            <a:xfrm>
              <a:off x="2169" y="2247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6591"/>
                </a:cxn>
                <a:cxn ang="0">
                  <a:pos x="15934" y="66591"/>
                </a:cxn>
                <a:cxn ang="0">
                  <a:pos x="15934" y="0"/>
                </a:cxn>
                <a:cxn ang="0">
                  <a:pos x="0" y="0"/>
                </a:cxn>
                <a:cxn ang="0">
                  <a:pos x="0" y="133851"/>
                </a:cxn>
                <a:cxn ang="0">
                  <a:pos x="0" y="200311"/>
                </a:cxn>
                <a:cxn ang="0">
                  <a:pos x="15934" y="200311"/>
                </a:cxn>
                <a:cxn ang="0">
                  <a:pos x="15934" y="133851"/>
                </a:cxn>
                <a:cxn ang="0">
                  <a:pos x="0" y="133851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487" name="Freeform 73"/>
            <p:cNvSpPr>
              <a:spLocks noEditPoints="1"/>
            </p:cNvSpPr>
            <p:nvPr/>
          </p:nvSpPr>
          <p:spPr>
            <a:xfrm>
              <a:off x="2169" y="2652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5934" y="65695"/>
                </a:cxn>
                <a:cxn ang="0">
                  <a:pos x="15934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5934" y="197056"/>
                </a:cxn>
                <a:cxn ang="0">
                  <a:pos x="15934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488" name="Freeform 74"/>
            <p:cNvSpPr>
              <a:spLocks noEditPoints="1"/>
            </p:cNvSpPr>
            <p:nvPr/>
          </p:nvSpPr>
          <p:spPr>
            <a:xfrm>
              <a:off x="2169" y="3056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5934" y="65695"/>
                </a:cxn>
                <a:cxn ang="0">
                  <a:pos x="15934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5934" y="197056"/>
                </a:cxn>
                <a:cxn ang="0">
                  <a:pos x="15934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489" name="Freeform 75"/>
            <p:cNvSpPr>
              <a:spLocks noEditPoints="1"/>
            </p:cNvSpPr>
            <p:nvPr/>
          </p:nvSpPr>
          <p:spPr>
            <a:xfrm>
              <a:off x="2169" y="3461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5934" y="65695"/>
                </a:cxn>
                <a:cxn ang="0">
                  <a:pos x="15934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5934" y="197056"/>
                </a:cxn>
                <a:cxn ang="0">
                  <a:pos x="15934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490" name="Freeform 76"/>
            <p:cNvSpPr>
              <a:spLocks noEditPoints="1"/>
            </p:cNvSpPr>
            <p:nvPr/>
          </p:nvSpPr>
          <p:spPr>
            <a:xfrm>
              <a:off x="2169" y="3865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5934" y="65695"/>
                </a:cxn>
                <a:cxn ang="0">
                  <a:pos x="15934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5934" y="197056"/>
                </a:cxn>
                <a:cxn ang="0">
                  <a:pos x="15934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491" name="Rectangle 77"/>
            <p:cNvSpPr/>
            <p:nvPr/>
          </p:nvSpPr>
          <p:spPr>
            <a:xfrm>
              <a:off x="2169" y="4269"/>
              <a:ext cx="21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7492" name="Rectangle 78"/>
            <p:cNvSpPr/>
            <p:nvPr/>
          </p:nvSpPr>
          <p:spPr>
            <a:xfrm>
              <a:off x="2620" y="23"/>
              <a:ext cx="20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7493" name="Freeform 79"/>
            <p:cNvSpPr>
              <a:spLocks noEditPoints="1"/>
            </p:cNvSpPr>
            <p:nvPr/>
          </p:nvSpPr>
          <p:spPr>
            <a:xfrm>
              <a:off x="2620" y="225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6591"/>
                </a:cxn>
                <a:cxn ang="0">
                  <a:pos x="12500" y="66591"/>
                </a:cxn>
                <a:cxn ang="0">
                  <a:pos x="12500" y="0"/>
                </a:cxn>
                <a:cxn ang="0">
                  <a:pos x="0" y="0"/>
                </a:cxn>
                <a:cxn ang="0">
                  <a:pos x="0" y="133851"/>
                </a:cxn>
                <a:cxn ang="0">
                  <a:pos x="0" y="200311"/>
                </a:cxn>
                <a:cxn ang="0">
                  <a:pos x="12500" y="200311"/>
                </a:cxn>
                <a:cxn ang="0">
                  <a:pos x="12500" y="133851"/>
                </a:cxn>
                <a:cxn ang="0">
                  <a:pos x="0" y="133851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494" name="Freeform 80"/>
            <p:cNvSpPr>
              <a:spLocks noEditPoints="1"/>
            </p:cNvSpPr>
            <p:nvPr/>
          </p:nvSpPr>
          <p:spPr>
            <a:xfrm>
              <a:off x="2620" y="630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2500" y="65695"/>
                </a:cxn>
                <a:cxn ang="0">
                  <a:pos x="12500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2500" y="197056"/>
                </a:cxn>
                <a:cxn ang="0">
                  <a:pos x="12500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495" name="Freeform 81"/>
            <p:cNvSpPr>
              <a:spLocks noEditPoints="1"/>
            </p:cNvSpPr>
            <p:nvPr/>
          </p:nvSpPr>
          <p:spPr>
            <a:xfrm>
              <a:off x="2620" y="1034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2500" y="65695"/>
                </a:cxn>
                <a:cxn ang="0">
                  <a:pos x="12500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2500" y="197056"/>
                </a:cxn>
                <a:cxn ang="0">
                  <a:pos x="12500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496" name="Freeform 82"/>
            <p:cNvSpPr>
              <a:spLocks noEditPoints="1"/>
            </p:cNvSpPr>
            <p:nvPr/>
          </p:nvSpPr>
          <p:spPr>
            <a:xfrm>
              <a:off x="2620" y="1438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6591"/>
                </a:cxn>
                <a:cxn ang="0">
                  <a:pos x="12500" y="66591"/>
                </a:cxn>
                <a:cxn ang="0">
                  <a:pos x="12500" y="0"/>
                </a:cxn>
                <a:cxn ang="0">
                  <a:pos x="0" y="0"/>
                </a:cxn>
                <a:cxn ang="0">
                  <a:pos x="0" y="133851"/>
                </a:cxn>
                <a:cxn ang="0">
                  <a:pos x="0" y="200311"/>
                </a:cxn>
                <a:cxn ang="0">
                  <a:pos x="12500" y="200311"/>
                </a:cxn>
                <a:cxn ang="0">
                  <a:pos x="12500" y="133851"/>
                </a:cxn>
                <a:cxn ang="0">
                  <a:pos x="0" y="133851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497" name="Freeform 83"/>
            <p:cNvSpPr>
              <a:spLocks noEditPoints="1"/>
            </p:cNvSpPr>
            <p:nvPr/>
          </p:nvSpPr>
          <p:spPr>
            <a:xfrm>
              <a:off x="2620" y="1843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2500" y="65695"/>
                </a:cxn>
                <a:cxn ang="0">
                  <a:pos x="12500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2500" y="197056"/>
                </a:cxn>
                <a:cxn ang="0">
                  <a:pos x="12500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498" name="Freeform 84"/>
            <p:cNvSpPr>
              <a:spLocks noEditPoints="1"/>
            </p:cNvSpPr>
            <p:nvPr/>
          </p:nvSpPr>
          <p:spPr>
            <a:xfrm>
              <a:off x="2620" y="2247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6591"/>
                </a:cxn>
                <a:cxn ang="0">
                  <a:pos x="12500" y="66591"/>
                </a:cxn>
                <a:cxn ang="0">
                  <a:pos x="12500" y="0"/>
                </a:cxn>
                <a:cxn ang="0">
                  <a:pos x="0" y="0"/>
                </a:cxn>
                <a:cxn ang="0">
                  <a:pos x="0" y="133851"/>
                </a:cxn>
                <a:cxn ang="0">
                  <a:pos x="0" y="200311"/>
                </a:cxn>
                <a:cxn ang="0">
                  <a:pos x="12500" y="200311"/>
                </a:cxn>
                <a:cxn ang="0">
                  <a:pos x="12500" y="133851"/>
                </a:cxn>
                <a:cxn ang="0">
                  <a:pos x="0" y="133851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499" name="Freeform 85"/>
            <p:cNvSpPr>
              <a:spLocks noEditPoints="1"/>
            </p:cNvSpPr>
            <p:nvPr/>
          </p:nvSpPr>
          <p:spPr>
            <a:xfrm>
              <a:off x="2620" y="2652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2500" y="65695"/>
                </a:cxn>
                <a:cxn ang="0">
                  <a:pos x="12500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2500" y="197056"/>
                </a:cxn>
                <a:cxn ang="0">
                  <a:pos x="12500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500" name="Freeform 86"/>
            <p:cNvSpPr>
              <a:spLocks noEditPoints="1"/>
            </p:cNvSpPr>
            <p:nvPr/>
          </p:nvSpPr>
          <p:spPr>
            <a:xfrm>
              <a:off x="2620" y="3056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2500" y="65695"/>
                </a:cxn>
                <a:cxn ang="0">
                  <a:pos x="12500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2500" y="197056"/>
                </a:cxn>
                <a:cxn ang="0">
                  <a:pos x="12500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501" name="Freeform 87"/>
            <p:cNvSpPr>
              <a:spLocks noEditPoints="1"/>
            </p:cNvSpPr>
            <p:nvPr/>
          </p:nvSpPr>
          <p:spPr>
            <a:xfrm>
              <a:off x="2620" y="3461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2500" y="65695"/>
                </a:cxn>
                <a:cxn ang="0">
                  <a:pos x="12500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2500" y="197056"/>
                </a:cxn>
                <a:cxn ang="0">
                  <a:pos x="12500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502" name="Freeform 88"/>
            <p:cNvSpPr>
              <a:spLocks noEditPoints="1"/>
            </p:cNvSpPr>
            <p:nvPr/>
          </p:nvSpPr>
          <p:spPr>
            <a:xfrm>
              <a:off x="2620" y="3865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2500" y="65695"/>
                </a:cxn>
                <a:cxn ang="0">
                  <a:pos x="12500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2500" y="197056"/>
                </a:cxn>
                <a:cxn ang="0">
                  <a:pos x="12500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503" name="Rectangle 89"/>
            <p:cNvSpPr/>
            <p:nvPr/>
          </p:nvSpPr>
          <p:spPr>
            <a:xfrm>
              <a:off x="2620" y="4269"/>
              <a:ext cx="20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7504" name="Rectangle 90"/>
            <p:cNvSpPr/>
            <p:nvPr/>
          </p:nvSpPr>
          <p:spPr>
            <a:xfrm>
              <a:off x="3065" y="23"/>
              <a:ext cx="20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7505" name="Freeform 91"/>
            <p:cNvSpPr>
              <a:spLocks noEditPoints="1"/>
            </p:cNvSpPr>
            <p:nvPr/>
          </p:nvSpPr>
          <p:spPr>
            <a:xfrm>
              <a:off x="3065" y="225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6591"/>
                </a:cxn>
                <a:cxn ang="0">
                  <a:pos x="12500" y="66591"/>
                </a:cxn>
                <a:cxn ang="0">
                  <a:pos x="12500" y="0"/>
                </a:cxn>
                <a:cxn ang="0">
                  <a:pos x="0" y="0"/>
                </a:cxn>
                <a:cxn ang="0">
                  <a:pos x="0" y="133851"/>
                </a:cxn>
                <a:cxn ang="0">
                  <a:pos x="0" y="200311"/>
                </a:cxn>
                <a:cxn ang="0">
                  <a:pos x="12500" y="200311"/>
                </a:cxn>
                <a:cxn ang="0">
                  <a:pos x="12500" y="133851"/>
                </a:cxn>
                <a:cxn ang="0">
                  <a:pos x="0" y="133851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506" name="Freeform 92"/>
            <p:cNvSpPr>
              <a:spLocks noEditPoints="1"/>
            </p:cNvSpPr>
            <p:nvPr/>
          </p:nvSpPr>
          <p:spPr>
            <a:xfrm>
              <a:off x="3065" y="630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2500" y="65695"/>
                </a:cxn>
                <a:cxn ang="0">
                  <a:pos x="12500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2500" y="197056"/>
                </a:cxn>
                <a:cxn ang="0">
                  <a:pos x="12500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507" name="Freeform 93"/>
            <p:cNvSpPr>
              <a:spLocks noEditPoints="1"/>
            </p:cNvSpPr>
            <p:nvPr/>
          </p:nvSpPr>
          <p:spPr>
            <a:xfrm>
              <a:off x="3065" y="1034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2500" y="65695"/>
                </a:cxn>
                <a:cxn ang="0">
                  <a:pos x="12500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2500" y="197056"/>
                </a:cxn>
                <a:cxn ang="0">
                  <a:pos x="12500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508" name="Freeform 94"/>
            <p:cNvSpPr>
              <a:spLocks noEditPoints="1"/>
            </p:cNvSpPr>
            <p:nvPr/>
          </p:nvSpPr>
          <p:spPr>
            <a:xfrm>
              <a:off x="3065" y="1438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6591"/>
                </a:cxn>
                <a:cxn ang="0">
                  <a:pos x="12500" y="66591"/>
                </a:cxn>
                <a:cxn ang="0">
                  <a:pos x="12500" y="0"/>
                </a:cxn>
                <a:cxn ang="0">
                  <a:pos x="0" y="0"/>
                </a:cxn>
                <a:cxn ang="0">
                  <a:pos x="0" y="133851"/>
                </a:cxn>
                <a:cxn ang="0">
                  <a:pos x="0" y="200311"/>
                </a:cxn>
                <a:cxn ang="0">
                  <a:pos x="12500" y="200311"/>
                </a:cxn>
                <a:cxn ang="0">
                  <a:pos x="12500" y="133851"/>
                </a:cxn>
                <a:cxn ang="0">
                  <a:pos x="0" y="133851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509" name="Freeform 95"/>
            <p:cNvSpPr>
              <a:spLocks noEditPoints="1"/>
            </p:cNvSpPr>
            <p:nvPr/>
          </p:nvSpPr>
          <p:spPr>
            <a:xfrm>
              <a:off x="3065" y="1843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2500" y="65695"/>
                </a:cxn>
                <a:cxn ang="0">
                  <a:pos x="12500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2500" y="197056"/>
                </a:cxn>
                <a:cxn ang="0">
                  <a:pos x="12500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510" name="Freeform 96"/>
            <p:cNvSpPr>
              <a:spLocks noEditPoints="1"/>
            </p:cNvSpPr>
            <p:nvPr/>
          </p:nvSpPr>
          <p:spPr>
            <a:xfrm>
              <a:off x="3065" y="2247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6591"/>
                </a:cxn>
                <a:cxn ang="0">
                  <a:pos x="12500" y="66591"/>
                </a:cxn>
                <a:cxn ang="0">
                  <a:pos x="12500" y="0"/>
                </a:cxn>
                <a:cxn ang="0">
                  <a:pos x="0" y="0"/>
                </a:cxn>
                <a:cxn ang="0">
                  <a:pos x="0" y="133851"/>
                </a:cxn>
                <a:cxn ang="0">
                  <a:pos x="0" y="200311"/>
                </a:cxn>
                <a:cxn ang="0">
                  <a:pos x="12500" y="200311"/>
                </a:cxn>
                <a:cxn ang="0">
                  <a:pos x="12500" y="133851"/>
                </a:cxn>
                <a:cxn ang="0">
                  <a:pos x="0" y="133851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511" name="Freeform 97"/>
            <p:cNvSpPr>
              <a:spLocks noEditPoints="1"/>
            </p:cNvSpPr>
            <p:nvPr/>
          </p:nvSpPr>
          <p:spPr>
            <a:xfrm>
              <a:off x="3065" y="2652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2500" y="65695"/>
                </a:cxn>
                <a:cxn ang="0">
                  <a:pos x="12500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2500" y="197056"/>
                </a:cxn>
                <a:cxn ang="0">
                  <a:pos x="12500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512" name="Freeform 98"/>
            <p:cNvSpPr>
              <a:spLocks noEditPoints="1"/>
            </p:cNvSpPr>
            <p:nvPr/>
          </p:nvSpPr>
          <p:spPr>
            <a:xfrm>
              <a:off x="3065" y="3056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2500" y="65695"/>
                </a:cxn>
                <a:cxn ang="0">
                  <a:pos x="12500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2500" y="197056"/>
                </a:cxn>
                <a:cxn ang="0">
                  <a:pos x="12500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513" name="Freeform 99"/>
            <p:cNvSpPr>
              <a:spLocks noEditPoints="1"/>
            </p:cNvSpPr>
            <p:nvPr/>
          </p:nvSpPr>
          <p:spPr>
            <a:xfrm>
              <a:off x="3065" y="3461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2500" y="65695"/>
                </a:cxn>
                <a:cxn ang="0">
                  <a:pos x="12500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2500" y="197056"/>
                </a:cxn>
                <a:cxn ang="0">
                  <a:pos x="12500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514" name="Freeform 100"/>
            <p:cNvSpPr>
              <a:spLocks noEditPoints="1"/>
            </p:cNvSpPr>
            <p:nvPr/>
          </p:nvSpPr>
          <p:spPr>
            <a:xfrm>
              <a:off x="3065" y="3865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2500" y="65695"/>
                </a:cxn>
                <a:cxn ang="0">
                  <a:pos x="12500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2500" y="197056"/>
                </a:cxn>
                <a:cxn ang="0">
                  <a:pos x="12500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515" name="Rectangle 101"/>
            <p:cNvSpPr/>
            <p:nvPr/>
          </p:nvSpPr>
          <p:spPr>
            <a:xfrm>
              <a:off x="3065" y="4269"/>
              <a:ext cx="20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7516" name="Rectangle 102"/>
            <p:cNvSpPr/>
            <p:nvPr/>
          </p:nvSpPr>
          <p:spPr>
            <a:xfrm>
              <a:off x="3510" y="23"/>
              <a:ext cx="20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7517" name="Freeform 103"/>
            <p:cNvSpPr>
              <a:spLocks noEditPoints="1"/>
            </p:cNvSpPr>
            <p:nvPr/>
          </p:nvSpPr>
          <p:spPr>
            <a:xfrm>
              <a:off x="3510" y="225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6591"/>
                </a:cxn>
                <a:cxn ang="0">
                  <a:pos x="12500" y="66591"/>
                </a:cxn>
                <a:cxn ang="0">
                  <a:pos x="12500" y="0"/>
                </a:cxn>
                <a:cxn ang="0">
                  <a:pos x="0" y="0"/>
                </a:cxn>
                <a:cxn ang="0">
                  <a:pos x="0" y="133851"/>
                </a:cxn>
                <a:cxn ang="0">
                  <a:pos x="0" y="200311"/>
                </a:cxn>
                <a:cxn ang="0">
                  <a:pos x="12500" y="200311"/>
                </a:cxn>
                <a:cxn ang="0">
                  <a:pos x="12500" y="133851"/>
                </a:cxn>
                <a:cxn ang="0">
                  <a:pos x="0" y="133851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518" name="Freeform 104"/>
            <p:cNvSpPr>
              <a:spLocks noEditPoints="1"/>
            </p:cNvSpPr>
            <p:nvPr/>
          </p:nvSpPr>
          <p:spPr>
            <a:xfrm>
              <a:off x="3510" y="630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2500" y="65695"/>
                </a:cxn>
                <a:cxn ang="0">
                  <a:pos x="12500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2500" y="197056"/>
                </a:cxn>
                <a:cxn ang="0">
                  <a:pos x="12500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519" name="Freeform 105"/>
            <p:cNvSpPr>
              <a:spLocks noEditPoints="1"/>
            </p:cNvSpPr>
            <p:nvPr/>
          </p:nvSpPr>
          <p:spPr>
            <a:xfrm>
              <a:off x="3510" y="1034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2500" y="65695"/>
                </a:cxn>
                <a:cxn ang="0">
                  <a:pos x="12500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2500" y="197056"/>
                </a:cxn>
                <a:cxn ang="0">
                  <a:pos x="12500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520" name="Freeform 106"/>
            <p:cNvSpPr>
              <a:spLocks noEditPoints="1"/>
            </p:cNvSpPr>
            <p:nvPr/>
          </p:nvSpPr>
          <p:spPr>
            <a:xfrm>
              <a:off x="3510" y="1438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6591"/>
                </a:cxn>
                <a:cxn ang="0">
                  <a:pos x="12500" y="66591"/>
                </a:cxn>
                <a:cxn ang="0">
                  <a:pos x="12500" y="0"/>
                </a:cxn>
                <a:cxn ang="0">
                  <a:pos x="0" y="0"/>
                </a:cxn>
                <a:cxn ang="0">
                  <a:pos x="0" y="133851"/>
                </a:cxn>
                <a:cxn ang="0">
                  <a:pos x="0" y="200311"/>
                </a:cxn>
                <a:cxn ang="0">
                  <a:pos x="12500" y="200311"/>
                </a:cxn>
                <a:cxn ang="0">
                  <a:pos x="12500" y="133851"/>
                </a:cxn>
                <a:cxn ang="0">
                  <a:pos x="0" y="133851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521" name="Freeform 107"/>
            <p:cNvSpPr>
              <a:spLocks noEditPoints="1"/>
            </p:cNvSpPr>
            <p:nvPr/>
          </p:nvSpPr>
          <p:spPr>
            <a:xfrm>
              <a:off x="3510" y="1843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2500" y="65695"/>
                </a:cxn>
                <a:cxn ang="0">
                  <a:pos x="12500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2500" y="197056"/>
                </a:cxn>
                <a:cxn ang="0">
                  <a:pos x="12500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522" name="Freeform 108"/>
            <p:cNvSpPr>
              <a:spLocks noEditPoints="1"/>
            </p:cNvSpPr>
            <p:nvPr/>
          </p:nvSpPr>
          <p:spPr>
            <a:xfrm>
              <a:off x="3510" y="2247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6591"/>
                </a:cxn>
                <a:cxn ang="0">
                  <a:pos x="12500" y="66591"/>
                </a:cxn>
                <a:cxn ang="0">
                  <a:pos x="12500" y="0"/>
                </a:cxn>
                <a:cxn ang="0">
                  <a:pos x="0" y="0"/>
                </a:cxn>
                <a:cxn ang="0">
                  <a:pos x="0" y="133851"/>
                </a:cxn>
                <a:cxn ang="0">
                  <a:pos x="0" y="200311"/>
                </a:cxn>
                <a:cxn ang="0">
                  <a:pos x="12500" y="200311"/>
                </a:cxn>
                <a:cxn ang="0">
                  <a:pos x="12500" y="133851"/>
                </a:cxn>
                <a:cxn ang="0">
                  <a:pos x="0" y="133851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523" name="Freeform 109"/>
            <p:cNvSpPr>
              <a:spLocks noEditPoints="1"/>
            </p:cNvSpPr>
            <p:nvPr/>
          </p:nvSpPr>
          <p:spPr>
            <a:xfrm>
              <a:off x="3510" y="2652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2500" y="65695"/>
                </a:cxn>
                <a:cxn ang="0">
                  <a:pos x="12500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2500" y="197056"/>
                </a:cxn>
                <a:cxn ang="0">
                  <a:pos x="12500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524" name="Freeform 110"/>
            <p:cNvSpPr>
              <a:spLocks noEditPoints="1"/>
            </p:cNvSpPr>
            <p:nvPr/>
          </p:nvSpPr>
          <p:spPr>
            <a:xfrm>
              <a:off x="3510" y="3056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2500" y="65695"/>
                </a:cxn>
                <a:cxn ang="0">
                  <a:pos x="12500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2500" y="197056"/>
                </a:cxn>
                <a:cxn ang="0">
                  <a:pos x="12500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525" name="Freeform 111"/>
            <p:cNvSpPr>
              <a:spLocks noEditPoints="1"/>
            </p:cNvSpPr>
            <p:nvPr/>
          </p:nvSpPr>
          <p:spPr>
            <a:xfrm>
              <a:off x="3510" y="3461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2500" y="65695"/>
                </a:cxn>
                <a:cxn ang="0">
                  <a:pos x="12500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2500" y="197056"/>
                </a:cxn>
                <a:cxn ang="0">
                  <a:pos x="12500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526" name="Freeform 112"/>
            <p:cNvSpPr>
              <a:spLocks noEditPoints="1"/>
            </p:cNvSpPr>
            <p:nvPr/>
          </p:nvSpPr>
          <p:spPr>
            <a:xfrm>
              <a:off x="3510" y="3865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2500" y="65695"/>
                </a:cxn>
                <a:cxn ang="0">
                  <a:pos x="12500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2500" y="197056"/>
                </a:cxn>
                <a:cxn ang="0">
                  <a:pos x="12500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527" name="Rectangle 113"/>
            <p:cNvSpPr/>
            <p:nvPr/>
          </p:nvSpPr>
          <p:spPr>
            <a:xfrm>
              <a:off x="3510" y="4269"/>
              <a:ext cx="20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7528" name="Rectangle 114"/>
            <p:cNvSpPr/>
            <p:nvPr/>
          </p:nvSpPr>
          <p:spPr>
            <a:xfrm>
              <a:off x="3960" y="23"/>
              <a:ext cx="20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7529" name="Freeform 115"/>
            <p:cNvSpPr>
              <a:spLocks noEditPoints="1"/>
            </p:cNvSpPr>
            <p:nvPr/>
          </p:nvSpPr>
          <p:spPr>
            <a:xfrm>
              <a:off x="3960" y="225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6591"/>
                </a:cxn>
                <a:cxn ang="0">
                  <a:pos x="12500" y="66591"/>
                </a:cxn>
                <a:cxn ang="0">
                  <a:pos x="12500" y="0"/>
                </a:cxn>
                <a:cxn ang="0">
                  <a:pos x="0" y="0"/>
                </a:cxn>
                <a:cxn ang="0">
                  <a:pos x="0" y="133851"/>
                </a:cxn>
                <a:cxn ang="0">
                  <a:pos x="0" y="200311"/>
                </a:cxn>
                <a:cxn ang="0">
                  <a:pos x="12500" y="200311"/>
                </a:cxn>
                <a:cxn ang="0">
                  <a:pos x="12500" y="133851"/>
                </a:cxn>
                <a:cxn ang="0">
                  <a:pos x="0" y="133851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530" name="Freeform 116"/>
            <p:cNvSpPr>
              <a:spLocks noEditPoints="1"/>
            </p:cNvSpPr>
            <p:nvPr/>
          </p:nvSpPr>
          <p:spPr>
            <a:xfrm>
              <a:off x="3960" y="630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2500" y="65695"/>
                </a:cxn>
                <a:cxn ang="0">
                  <a:pos x="12500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2500" y="197056"/>
                </a:cxn>
                <a:cxn ang="0">
                  <a:pos x="12500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531" name="Freeform 117"/>
            <p:cNvSpPr>
              <a:spLocks noEditPoints="1"/>
            </p:cNvSpPr>
            <p:nvPr/>
          </p:nvSpPr>
          <p:spPr>
            <a:xfrm>
              <a:off x="3960" y="1034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2500" y="65695"/>
                </a:cxn>
                <a:cxn ang="0">
                  <a:pos x="12500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2500" y="197056"/>
                </a:cxn>
                <a:cxn ang="0">
                  <a:pos x="12500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532" name="Freeform 118"/>
            <p:cNvSpPr>
              <a:spLocks noEditPoints="1"/>
            </p:cNvSpPr>
            <p:nvPr/>
          </p:nvSpPr>
          <p:spPr>
            <a:xfrm>
              <a:off x="3960" y="1438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6591"/>
                </a:cxn>
                <a:cxn ang="0">
                  <a:pos x="12500" y="66591"/>
                </a:cxn>
                <a:cxn ang="0">
                  <a:pos x="12500" y="0"/>
                </a:cxn>
                <a:cxn ang="0">
                  <a:pos x="0" y="0"/>
                </a:cxn>
                <a:cxn ang="0">
                  <a:pos x="0" y="133851"/>
                </a:cxn>
                <a:cxn ang="0">
                  <a:pos x="0" y="200311"/>
                </a:cxn>
                <a:cxn ang="0">
                  <a:pos x="12500" y="200311"/>
                </a:cxn>
                <a:cxn ang="0">
                  <a:pos x="12500" y="133851"/>
                </a:cxn>
                <a:cxn ang="0">
                  <a:pos x="0" y="133851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533" name="Freeform 119"/>
            <p:cNvSpPr>
              <a:spLocks noEditPoints="1"/>
            </p:cNvSpPr>
            <p:nvPr/>
          </p:nvSpPr>
          <p:spPr>
            <a:xfrm>
              <a:off x="3960" y="1843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2500" y="65695"/>
                </a:cxn>
                <a:cxn ang="0">
                  <a:pos x="12500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2500" y="197056"/>
                </a:cxn>
                <a:cxn ang="0">
                  <a:pos x="12500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534" name="Freeform 120"/>
            <p:cNvSpPr>
              <a:spLocks noEditPoints="1"/>
            </p:cNvSpPr>
            <p:nvPr/>
          </p:nvSpPr>
          <p:spPr>
            <a:xfrm>
              <a:off x="3960" y="2247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6591"/>
                </a:cxn>
                <a:cxn ang="0">
                  <a:pos x="12500" y="66591"/>
                </a:cxn>
                <a:cxn ang="0">
                  <a:pos x="12500" y="0"/>
                </a:cxn>
                <a:cxn ang="0">
                  <a:pos x="0" y="0"/>
                </a:cxn>
                <a:cxn ang="0">
                  <a:pos x="0" y="133851"/>
                </a:cxn>
                <a:cxn ang="0">
                  <a:pos x="0" y="200311"/>
                </a:cxn>
                <a:cxn ang="0">
                  <a:pos x="12500" y="200311"/>
                </a:cxn>
                <a:cxn ang="0">
                  <a:pos x="12500" y="133851"/>
                </a:cxn>
                <a:cxn ang="0">
                  <a:pos x="0" y="133851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535" name="Freeform 121"/>
            <p:cNvSpPr>
              <a:spLocks noEditPoints="1"/>
            </p:cNvSpPr>
            <p:nvPr/>
          </p:nvSpPr>
          <p:spPr>
            <a:xfrm>
              <a:off x="3960" y="2652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2500" y="65695"/>
                </a:cxn>
                <a:cxn ang="0">
                  <a:pos x="12500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2500" y="197056"/>
                </a:cxn>
                <a:cxn ang="0">
                  <a:pos x="12500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536" name="Freeform 122"/>
            <p:cNvSpPr>
              <a:spLocks noEditPoints="1"/>
            </p:cNvSpPr>
            <p:nvPr/>
          </p:nvSpPr>
          <p:spPr>
            <a:xfrm>
              <a:off x="3960" y="3056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2500" y="65695"/>
                </a:cxn>
                <a:cxn ang="0">
                  <a:pos x="12500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2500" y="197056"/>
                </a:cxn>
                <a:cxn ang="0">
                  <a:pos x="12500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537" name="Freeform 123"/>
            <p:cNvSpPr>
              <a:spLocks noEditPoints="1"/>
            </p:cNvSpPr>
            <p:nvPr/>
          </p:nvSpPr>
          <p:spPr>
            <a:xfrm>
              <a:off x="3960" y="3461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2500" y="65695"/>
                </a:cxn>
                <a:cxn ang="0">
                  <a:pos x="12500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2500" y="197056"/>
                </a:cxn>
                <a:cxn ang="0">
                  <a:pos x="12500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538" name="Freeform 124"/>
            <p:cNvSpPr>
              <a:spLocks noEditPoints="1"/>
            </p:cNvSpPr>
            <p:nvPr/>
          </p:nvSpPr>
          <p:spPr>
            <a:xfrm>
              <a:off x="3960" y="3865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2500" y="65695"/>
                </a:cxn>
                <a:cxn ang="0">
                  <a:pos x="12500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2500" y="197056"/>
                </a:cxn>
                <a:cxn ang="0">
                  <a:pos x="12500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539" name="Rectangle 125"/>
            <p:cNvSpPr/>
            <p:nvPr/>
          </p:nvSpPr>
          <p:spPr>
            <a:xfrm>
              <a:off x="3960" y="4269"/>
              <a:ext cx="20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7540" name="Rectangle 126"/>
            <p:cNvSpPr/>
            <p:nvPr/>
          </p:nvSpPr>
          <p:spPr>
            <a:xfrm>
              <a:off x="4405" y="23"/>
              <a:ext cx="20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7541" name="Freeform 127"/>
            <p:cNvSpPr>
              <a:spLocks noEditPoints="1"/>
            </p:cNvSpPr>
            <p:nvPr/>
          </p:nvSpPr>
          <p:spPr>
            <a:xfrm>
              <a:off x="4405" y="225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6591"/>
                </a:cxn>
                <a:cxn ang="0">
                  <a:pos x="12500" y="66591"/>
                </a:cxn>
                <a:cxn ang="0">
                  <a:pos x="12500" y="0"/>
                </a:cxn>
                <a:cxn ang="0">
                  <a:pos x="0" y="0"/>
                </a:cxn>
                <a:cxn ang="0">
                  <a:pos x="0" y="133851"/>
                </a:cxn>
                <a:cxn ang="0">
                  <a:pos x="0" y="200311"/>
                </a:cxn>
                <a:cxn ang="0">
                  <a:pos x="12500" y="200311"/>
                </a:cxn>
                <a:cxn ang="0">
                  <a:pos x="12500" y="133851"/>
                </a:cxn>
                <a:cxn ang="0">
                  <a:pos x="0" y="133851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542" name="Freeform 128"/>
            <p:cNvSpPr>
              <a:spLocks noEditPoints="1"/>
            </p:cNvSpPr>
            <p:nvPr/>
          </p:nvSpPr>
          <p:spPr>
            <a:xfrm>
              <a:off x="4405" y="630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2500" y="65695"/>
                </a:cxn>
                <a:cxn ang="0">
                  <a:pos x="12500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2500" y="197056"/>
                </a:cxn>
                <a:cxn ang="0">
                  <a:pos x="12500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543" name="Freeform 129"/>
            <p:cNvSpPr>
              <a:spLocks noEditPoints="1"/>
            </p:cNvSpPr>
            <p:nvPr/>
          </p:nvSpPr>
          <p:spPr>
            <a:xfrm>
              <a:off x="4405" y="1034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2500" y="65695"/>
                </a:cxn>
                <a:cxn ang="0">
                  <a:pos x="12500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2500" y="197056"/>
                </a:cxn>
                <a:cxn ang="0">
                  <a:pos x="12500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544" name="Freeform 130"/>
            <p:cNvSpPr>
              <a:spLocks noEditPoints="1"/>
            </p:cNvSpPr>
            <p:nvPr/>
          </p:nvSpPr>
          <p:spPr>
            <a:xfrm>
              <a:off x="4405" y="1438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6591"/>
                </a:cxn>
                <a:cxn ang="0">
                  <a:pos x="12500" y="66591"/>
                </a:cxn>
                <a:cxn ang="0">
                  <a:pos x="12500" y="0"/>
                </a:cxn>
                <a:cxn ang="0">
                  <a:pos x="0" y="0"/>
                </a:cxn>
                <a:cxn ang="0">
                  <a:pos x="0" y="133851"/>
                </a:cxn>
                <a:cxn ang="0">
                  <a:pos x="0" y="200311"/>
                </a:cxn>
                <a:cxn ang="0">
                  <a:pos x="12500" y="200311"/>
                </a:cxn>
                <a:cxn ang="0">
                  <a:pos x="12500" y="133851"/>
                </a:cxn>
                <a:cxn ang="0">
                  <a:pos x="0" y="133851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545" name="Freeform 131"/>
            <p:cNvSpPr>
              <a:spLocks noEditPoints="1"/>
            </p:cNvSpPr>
            <p:nvPr/>
          </p:nvSpPr>
          <p:spPr>
            <a:xfrm>
              <a:off x="4405" y="1843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2500" y="65695"/>
                </a:cxn>
                <a:cxn ang="0">
                  <a:pos x="12500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2500" y="197056"/>
                </a:cxn>
                <a:cxn ang="0">
                  <a:pos x="12500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546" name="Freeform 132"/>
            <p:cNvSpPr>
              <a:spLocks noEditPoints="1"/>
            </p:cNvSpPr>
            <p:nvPr/>
          </p:nvSpPr>
          <p:spPr>
            <a:xfrm>
              <a:off x="4405" y="2247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6591"/>
                </a:cxn>
                <a:cxn ang="0">
                  <a:pos x="12500" y="66591"/>
                </a:cxn>
                <a:cxn ang="0">
                  <a:pos x="12500" y="0"/>
                </a:cxn>
                <a:cxn ang="0">
                  <a:pos x="0" y="0"/>
                </a:cxn>
                <a:cxn ang="0">
                  <a:pos x="0" y="133851"/>
                </a:cxn>
                <a:cxn ang="0">
                  <a:pos x="0" y="200311"/>
                </a:cxn>
                <a:cxn ang="0">
                  <a:pos x="12500" y="200311"/>
                </a:cxn>
                <a:cxn ang="0">
                  <a:pos x="12500" y="133851"/>
                </a:cxn>
                <a:cxn ang="0">
                  <a:pos x="0" y="133851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547" name="Freeform 133"/>
            <p:cNvSpPr>
              <a:spLocks noEditPoints="1"/>
            </p:cNvSpPr>
            <p:nvPr/>
          </p:nvSpPr>
          <p:spPr>
            <a:xfrm>
              <a:off x="4405" y="2652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2500" y="65695"/>
                </a:cxn>
                <a:cxn ang="0">
                  <a:pos x="12500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2500" y="197056"/>
                </a:cxn>
                <a:cxn ang="0">
                  <a:pos x="12500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548" name="Freeform 134"/>
            <p:cNvSpPr>
              <a:spLocks noEditPoints="1"/>
            </p:cNvSpPr>
            <p:nvPr/>
          </p:nvSpPr>
          <p:spPr>
            <a:xfrm>
              <a:off x="4405" y="3056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2500" y="65695"/>
                </a:cxn>
                <a:cxn ang="0">
                  <a:pos x="12500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2500" y="197056"/>
                </a:cxn>
                <a:cxn ang="0">
                  <a:pos x="12500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549" name="Freeform 135"/>
            <p:cNvSpPr>
              <a:spLocks noEditPoints="1"/>
            </p:cNvSpPr>
            <p:nvPr/>
          </p:nvSpPr>
          <p:spPr>
            <a:xfrm>
              <a:off x="4405" y="3461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2500" y="65695"/>
                </a:cxn>
                <a:cxn ang="0">
                  <a:pos x="12500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2500" y="197056"/>
                </a:cxn>
                <a:cxn ang="0">
                  <a:pos x="12500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550" name="Freeform 136"/>
            <p:cNvSpPr>
              <a:spLocks noEditPoints="1"/>
            </p:cNvSpPr>
            <p:nvPr/>
          </p:nvSpPr>
          <p:spPr>
            <a:xfrm>
              <a:off x="4405" y="3865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2500" y="65695"/>
                </a:cxn>
                <a:cxn ang="0">
                  <a:pos x="12500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2500" y="197056"/>
                </a:cxn>
                <a:cxn ang="0">
                  <a:pos x="12500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551" name="Rectangle 137"/>
            <p:cNvSpPr/>
            <p:nvPr/>
          </p:nvSpPr>
          <p:spPr>
            <a:xfrm>
              <a:off x="4405" y="4269"/>
              <a:ext cx="20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7552" name="Rectangle 138"/>
            <p:cNvSpPr/>
            <p:nvPr/>
          </p:nvSpPr>
          <p:spPr>
            <a:xfrm>
              <a:off x="4850" y="23"/>
              <a:ext cx="20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7553" name="Freeform 139"/>
            <p:cNvSpPr>
              <a:spLocks noEditPoints="1"/>
            </p:cNvSpPr>
            <p:nvPr/>
          </p:nvSpPr>
          <p:spPr>
            <a:xfrm>
              <a:off x="4850" y="225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6591"/>
                </a:cxn>
                <a:cxn ang="0">
                  <a:pos x="12500" y="66591"/>
                </a:cxn>
                <a:cxn ang="0">
                  <a:pos x="12500" y="0"/>
                </a:cxn>
                <a:cxn ang="0">
                  <a:pos x="0" y="0"/>
                </a:cxn>
                <a:cxn ang="0">
                  <a:pos x="0" y="133851"/>
                </a:cxn>
                <a:cxn ang="0">
                  <a:pos x="0" y="200311"/>
                </a:cxn>
                <a:cxn ang="0">
                  <a:pos x="12500" y="200311"/>
                </a:cxn>
                <a:cxn ang="0">
                  <a:pos x="12500" y="133851"/>
                </a:cxn>
                <a:cxn ang="0">
                  <a:pos x="0" y="133851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554" name="Freeform 140"/>
            <p:cNvSpPr>
              <a:spLocks noEditPoints="1"/>
            </p:cNvSpPr>
            <p:nvPr/>
          </p:nvSpPr>
          <p:spPr>
            <a:xfrm>
              <a:off x="4850" y="630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2500" y="65695"/>
                </a:cxn>
                <a:cxn ang="0">
                  <a:pos x="12500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2500" y="197056"/>
                </a:cxn>
                <a:cxn ang="0">
                  <a:pos x="12500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555" name="Freeform 141"/>
            <p:cNvSpPr>
              <a:spLocks noEditPoints="1"/>
            </p:cNvSpPr>
            <p:nvPr/>
          </p:nvSpPr>
          <p:spPr>
            <a:xfrm>
              <a:off x="4850" y="1034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2500" y="65695"/>
                </a:cxn>
                <a:cxn ang="0">
                  <a:pos x="12500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2500" y="197056"/>
                </a:cxn>
                <a:cxn ang="0">
                  <a:pos x="12500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556" name="Freeform 142"/>
            <p:cNvSpPr>
              <a:spLocks noEditPoints="1"/>
            </p:cNvSpPr>
            <p:nvPr/>
          </p:nvSpPr>
          <p:spPr>
            <a:xfrm>
              <a:off x="4850" y="1438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6591"/>
                </a:cxn>
                <a:cxn ang="0">
                  <a:pos x="12500" y="66591"/>
                </a:cxn>
                <a:cxn ang="0">
                  <a:pos x="12500" y="0"/>
                </a:cxn>
                <a:cxn ang="0">
                  <a:pos x="0" y="0"/>
                </a:cxn>
                <a:cxn ang="0">
                  <a:pos x="0" y="133851"/>
                </a:cxn>
                <a:cxn ang="0">
                  <a:pos x="0" y="200311"/>
                </a:cxn>
                <a:cxn ang="0">
                  <a:pos x="12500" y="200311"/>
                </a:cxn>
                <a:cxn ang="0">
                  <a:pos x="12500" y="133851"/>
                </a:cxn>
                <a:cxn ang="0">
                  <a:pos x="0" y="133851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557" name="Freeform 143"/>
            <p:cNvSpPr>
              <a:spLocks noEditPoints="1"/>
            </p:cNvSpPr>
            <p:nvPr/>
          </p:nvSpPr>
          <p:spPr>
            <a:xfrm>
              <a:off x="4850" y="1843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2500" y="65695"/>
                </a:cxn>
                <a:cxn ang="0">
                  <a:pos x="12500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2500" y="197056"/>
                </a:cxn>
                <a:cxn ang="0">
                  <a:pos x="12500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558" name="Freeform 144"/>
            <p:cNvSpPr>
              <a:spLocks noEditPoints="1"/>
            </p:cNvSpPr>
            <p:nvPr/>
          </p:nvSpPr>
          <p:spPr>
            <a:xfrm>
              <a:off x="4850" y="2247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6591"/>
                </a:cxn>
                <a:cxn ang="0">
                  <a:pos x="12500" y="66591"/>
                </a:cxn>
                <a:cxn ang="0">
                  <a:pos x="12500" y="0"/>
                </a:cxn>
                <a:cxn ang="0">
                  <a:pos x="0" y="0"/>
                </a:cxn>
                <a:cxn ang="0">
                  <a:pos x="0" y="133851"/>
                </a:cxn>
                <a:cxn ang="0">
                  <a:pos x="0" y="200311"/>
                </a:cxn>
                <a:cxn ang="0">
                  <a:pos x="12500" y="200311"/>
                </a:cxn>
                <a:cxn ang="0">
                  <a:pos x="12500" y="133851"/>
                </a:cxn>
                <a:cxn ang="0">
                  <a:pos x="0" y="133851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559" name="Freeform 145"/>
            <p:cNvSpPr>
              <a:spLocks noEditPoints="1"/>
            </p:cNvSpPr>
            <p:nvPr/>
          </p:nvSpPr>
          <p:spPr>
            <a:xfrm>
              <a:off x="4850" y="2652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2500" y="65695"/>
                </a:cxn>
                <a:cxn ang="0">
                  <a:pos x="12500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2500" y="197056"/>
                </a:cxn>
                <a:cxn ang="0">
                  <a:pos x="12500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560" name="Freeform 146"/>
            <p:cNvSpPr>
              <a:spLocks noEditPoints="1"/>
            </p:cNvSpPr>
            <p:nvPr/>
          </p:nvSpPr>
          <p:spPr>
            <a:xfrm>
              <a:off x="4850" y="3056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2500" y="65695"/>
                </a:cxn>
                <a:cxn ang="0">
                  <a:pos x="12500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2500" y="197056"/>
                </a:cxn>
                <a:cxn ang="0">
                  <a:pos x="12500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561" name="Freeform 147"/>
            <p:cNvSpPr>
              <a:spLocks noEditPoints="1"/>
            </p:cNvSpPr>
            <p:nvPr/>
          </p:nvSpPr>
          <p:spPr>
            <a:xfrm>
              <a:off x="4850" y="3461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2500" y="65695"/>
                </a:cxn>
                <a:cxn ang="0">
                  <a:pos x="12500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2500" y="197056"/>
                </a:cxn>
                <a:cxn ang="0">
                  <a:pos x="12500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562" name="Freeform 148"/>
            <p:cNvSpPr>
              <a:spLocks noEditPoints="1"/>
            </p:cNvSpPr>
            <p:nvPr/>
          </p:nvSpPr>
          <p:spPr>
            <a:xfrm>
              <a:off x="4850" y="3865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2500" y="65695"/>
                </a:cxn>
                <a:cxn ang="0">
                  <a:pos x="12500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2500" y="197056"/>
                </a:cxn>
                <a:cxn ang="0">
                  <a:pos x="12500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563" name="Rectangle 149"/>
            <p:cNvSpPr/>
            <p:nvPr/>
          </p:nvSpPr>
          <p:spPr>
            <a:xfrm>
              <a:off x="4850" y="4269"/>
              <a:ext cx="20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7564" name="Rectangle 150"/>
            <p:cNvSpPr/>
            <p:nvPr/>
          </p:nvSpPr>
          <p:spPr>
            <a:xfrm>
              <a:off x="5300" y="23"/>
              <a:ext cx="20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7565" name="Freeform 151"/>
            <p:cNvSpPr>
              <a:spLocks noEditPoints="1"/>
            </p:cNvSpPr>
            <p:nvPr/>
          </p:nvSpPr>
          <p:spPr>
            <a:xfrm>
              <a:off x="5300" y="225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6591"/>
                </a:cxn>
                <a:cxn ang="0">
                  <a:pos x="12500" y="66591"/>
                </a:cxn>
                <a:cxn ang="0">
                  <a:pos x="12500" y="0"/>
                </a:cxn>
                <a:cxn ang="0">
                  <a:pos x="0" y="0"/>
                </a:cxn>
                <a:cxn ang="0">
                  <a:pos x="0" y="133851"/>
                </a:cxn>
                <a:cxn ang="0">
                  <a:pos x="0" y="200311"/>
                </a:cxn>
                <a:cxn ang="0">
                  <a:pos x="12500" y="200311"/>
                </a:cxn>
                <a:cxn ang="0">
                  <a:pos x="12500" y="133851"/>
                </a:cxn>
                <a:cxn ang="0">
                  <a:pos x="0" y="133851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566" name="Freeform 152"/>
            <p:cNvSpPr>
              <a:spLocks noEditPoints="1"/>
            </p:cNvSpPr>
            <p:nvPr/>
          </p:nvSpPr>
          <p:spPr>
            <a:xfrm>
              <a:off x="5300" y="630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2500" y="65695"/>
                </a:cxn>
                <a:cxn ang="0">
                  <a:pos x="12500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2500" y="197056"/>
                </a:cxn>
                <a:cxn ang="0">
                  <a:pos x="12500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567" name="Freeform 153"/>
            <p:cNvSpPr>
              <a:spLocks noEditPoints="1"/>
            </p:cNvSpPr>
            <p:nvPr/>
          </p:nvSpPr>
          <p:spPr>
            <a:xfrm>
              <a:off x="5300" y="1034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2500" y="65695"/>
                </a:cxn>
                <a:cxn ang="0">
                  <a:pos x="12500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2500" y="197056"/>
                </a:cxn>
                <a:cxn ang="0">
                  <a:pos x="12500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568" name="Freeform 154"/>
            <p:cNvSpPr>
              <a:spLocks noEditPoints="1"/>
            </p:cNvSpPr>
            <p:nvPr/>
          </p:nvSpPr>
          <p:spPr>
            <a:xfrm>
              <a:off x="5300" y="1438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6591"/>
                </a:cxn>
                <a:cxn ang="0">
                  <a:pos x="12500" y="66591"/>
                </a:cxn>
                <a:cxn ang="0">
                  <a:pos x="12500" y="0"/>
                </a:cxn>
                <a:cxn ang="0">
                  <a:pos x="0" y="0"/>
                </a:cxn>
                <a:cxn ang="0">
                  <a:pos x="0" y="133851"/>
                </a:cxn>
                <a:cxn ang="0">
                  <a:pos x="0" y="200311"/>
                </a:cxn>
                <a:cxn ang="0">
                  <a:pos x="12500" y="200311"/>
                </a:cxn>
                <a:cxn ang="0">
                  <a:pos x="12500" y="133851"/>
                </a:cxn>
                <a:cxn ang="0">
                  <a:pos x="0" y="133851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569" name="Freeform 155"/>
            <p:cNvSpPr>
              <a:spLocks noEditPoints="1"/>
            </p:cNvSpPr>
            <p:nvPr/>
          </p:nvSpPr>
          <p:spPr>
            <a:xfrm>
              <a:off x="5300" y="1843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2500" y="65695"/>
                </a:cxn>
                <a:cxn ang="0">
                  <a:pos x="12500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2500" y="197056"/>
                </a:cxn>
                <a:cxn ang="0">
                  <a:pos x="12500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570" name="Freeform 156"/>
            <p:cNvSpPr>
              <a:spLocks noEditPoints="1"/>
            </p:cNvSpPr>
            <p:nvPr/>
          </p:nvSpPr>
          <p:spPr>
            <a:xfrm>
              <a:off x="5300" y="2247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6591"/>
                </a:cxn>
                <a:cxn ang="0">
                  <a:pos x="12500" y="66591"/>
                </a:cxn>
                <a:cxn ang="0">
                  <a:pos x="12500" y="0"/>
                </a:cxn>
                <a:cxn ang="0">
                  <a:pos x="0" y="0"/>
                </a:cxn>
                <a:cxn ang="0">
                  <a:pos x="0" y="133851"/>
                </a:cxn>
                <a:cxn ang="0">
                  <a:pos x="0" y="200311"/>
                </a:cxn>
                <a:cxn ang="0">
                  <a:pos x="12500" y="200311"/>
                </a:cxn>
                <a:cxn ang="0">
                  <a:pos x="12500" y="133851"/>
                </a:cxn>
                <a:cxn ang="0">
                  <a:pos x="0" y="133851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571" name="Freeform 157"/>
            <p:cNvSpPr>
              <a:spLocks noEditPoints="1"/>
            </p:cNvSpPr>
            <p:nvPr/>
          </p:nvSpPr>
          <p:spPr>
            <a:xfrm>
              <a:off x="5300" y="2652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2500" y="65695"/>
                </a:cxn>
                <a:cxn ang="0">
                  <a:pos x="12500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2500" y="197056"/>
                </a:cxn>
                <a:cxn ang="0">
                  <a:pos x="12500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572" name="Freeform 158"/>
            <p:cNvSpPr>
              <a:spLocks noEditPoints="1"/>
            </p:cNvSpPr>
            <p:nvPr/>
          </p:nvSpPr>
          <p:spPr>
            <a:xfrm>
              <a:off x="5300" y="3056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2500" y="65695"/>
                </a:cxn>
                <a:cxn ang="0">
                  <a:pos x="12500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2500" y="197056"/>
                </a:cxn>
                <a:cxn ang="0">
                  <a:pos x="12500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573" name="Freeform 159"/>
            <p:cNvSpPr>
              <a:spLocks noEditPoints="1"/>
            </p:cNvSpPr>
            <p:nvPr/>
          </p:nvSpPr>
          <p:spPr>
            <a:xfrm>
              <a:off x="5300" y="3461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2500" y="65695"/>
                </a:cxn>
                <a:cxn ang="0">
                  <a:pos x="12500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2500" y="197056"/>
                </a:cxn>
                <a:cxn ang="0">
                  <a:pos x="12500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574" name="Freeform 160"/>
            <p:cNvSpPr>
              <a:spLocks noEditPoints="1"/>
            </p:cNvSpPr>
            <p:nvPr/>
          </p:nvSpPr>
          <p:spPr>
            <a:xfrm>
              <a:off x="5300" y="3865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2500" y="65695"/>
                </a:cxn>
                <a:cxn ang="0">
                  <a:pos x="12500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2500" y="197056"/>
                </a:cxn>
                <a:cxn ang="0">
                  <a:pos x="12500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575" name="Rectangle 161"/>
            <p:cNvSpPr/>
            <p:nvPr/>
          </p:nvSpPr>
          <p:spPr>
            <a:xfrm>
              <a:off x="5300" y="4269"/>
              <a:ext cx="20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7576" name="Freeform 162"/>
            <p:cNvSpPr/>
            <p:nvPr/>
          </p:nvSpPr>
          <p:spPr>
            <a:xfrm>
              <a:off x="349" y="3304"/>
              <a:ext cx="20" cy="10"/>
            </a:xfrm>
            <a:custGeom>
              <a:avLst/>
              <a:gdLst/>
              <a:ahLst/>
              <a:cxnLst>
                <a:cxn ang="0">
                  <a:pos x="0" y="3125"/>
                </a:cxn>
                <a:cxn ang="0">
                  <a:pos x="0" y="3125"/>
                </a:cxn>
              </a:cxnLst>
              <a:pathLst>
                <a:path w="4" h="2">
                  <a:moveTo>
                    <a:pt x="0" y="1"/>
                  </a:moveTo>
                  <a:cubicBezTo>
                    <a:pt x="1" y="2"/>
                    <a:pt x="4" y="0"/>
                    <a:pt x="0" y="1"/>
                  </a:cubicBez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</p:grpSp>
      <p:grpSp>
        <p:nvGrpSpPr>
          <p:cNvPr id="17413" name="Group 168"/>
          <p:cNvGrpSpPr/>
          <p:nvPr/>
        </p:nvGrpSpPr>
        <p:grpSpPr>
          <a:xfrm>
            <a:off x="152400" y="4724400"/>
            <a:ext cx="1685925" cy="1557338"/>
            <a:chOff x="96" y="2784"/>
            <a:chExt cx="1062" cy="981"/>
          </a:xfrm>
        </p:grpSpPr>
        <p:sp>
          <p:nvSpPr>
            <p:cNvPr id="17419" name="Freeform 169"/>
            <p:cNvSpPr/>
            <p:nvPr/>
          </p:nvSpPr>
          <p:spPr>
            <a:xfrm>
              <a:off x="121" y="2784"/>
              <a:ext cx="207" cy="81"/>
            </a:xfrm>
            <a:custGeom>
              <a:avLst/>
              <a:gdLst/>
              <a:ahLst/>
              <a:cxnLst>
                <a:cxn ang="0">
                  <a:pos x="98062" y="40085"/>
                </a:cxn>
                <a:cxn ang="0">
                  <a:pos x="121484" y="33473"/>
                </a:cxn>
                <a:cxn ang="0">
                  <a:pos x="124700" y="30243"/>
                </a:cxn>
                <a:cxn ang="0">
                  <a:pos x="102061" y="3255"/>
                </a:cxn>
                <a:cxn ang="0">
                  <a:pos x="26001" y="36855"/>
                </a:cxn>
                <a:cxn ang="0">
                  <a:pos x="98062" y="40085"/>
                </a:cxn>
              </a:cxnLst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folHlink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420" name="Freeform 170"/>
            <p:cNvSpPr>
              <a:spLocks noEditPoints="1"/>
            </p:cNvSpPr>
            <p:nvPr/>
          </p:nvSpPr>
          <p:spPr>
            <a:xfrm>
              <a:off x="96" y="2789"/>
              <a:ext cx="1062" cy="976"/>
            </a:xfrm>
            <a:custGeom>
              <a:avLst/>
              <a:gdLst/>
              <a:ahLst/>
              <a:cxnLst>
                <a:cxn ang="0">
                  <a:pos x="538935" y="512769"/>
                </a:cxn>
                <a:cxn ang="0">
                  <a:pos x="502978" y="413313"/>
                </a:cxn>
                <a:cxn ang="0">
                  <a:pos x="469601" y="327693"/>
                </a:cxn>
                <a:cxn ang="0">
                  <a:pos x="545534" y="307389"/>
                </a:cxn>
                <a:cxn ang="0">
                  <a:pos x="482669" y="271459"/>
                </a:cxn>
                <a:cxn ang="0">
                  <a:pos x="519267" y="274681"/>
                </a:cxn>
                <a:cxn ang="0">
                  <a:pos x="519267" y="254377"/>
                </a:cxn>
                <a:cxn ang="0">
                  <a:pos x="446713" y="257624"/>
                </a:cxn>
                <a:cxn ang="0">
                  <a:pos x="423187" y="413313"/>
                </a:cxn>
                <a:cxn ang="0">
                  <a:pos x="410114" y="277902"/>
                </a:cxn>
                <a:cxn ang="0">
                  <a:pos x="390472" y="221668"/>
                </a:cxn>
                <a:cxn ang="0">
                  <a:pos x="410114" y="168757"/>
                </a:cxn>
                <a:cxn ang="0">
                  <a:pos x="400293" y="122344"/>
                </a:cxn>
                <a:cxn ang="0">
                  <a:pos x="393699" y="79147"/>
                </a:cxn>
                <a:cxn ang="0">
                  <a:pos x="436892" y="128812"/>
                </a:cxn>
                <a:cxn ang="0">
                  <a:pos x="493157" y="59485"/>
                </a:cxn>
                <a:cxn ang="0">
                  <a:pos x="485921" y="118966"/>
                </a:cxn>
                <a:cxn ang="0">
                  <a:pos x="472853" y="158936"/>
                </a:cxn>
                <a:cxn ang="0">
                  <a:pos x="476201" y="221668"/>
                </a:cxn>
                <a:cxn ang="0">
                  <a:pos x="657934" y="96078"/>
                </a:cxn>
                <a:cxn ang="0">
                  <a:pos x="297588" y="3221"/>
                </a:cxn>
                <a:cxn ang="0">
                  <a:pos x="185086" y="26135"/>
                </a:cxn>
                <a:cxn ang="0">
                  <a:pos x="281299" y="39844"/>
                </a:cxn>
                <a:cxn ang="0">
                  <a:pos x="198154" y="72553"/>
                </a:cxn>
                <a:cxn ang="0">
                  <a:pos x="191681" y="96078"/>
                </a:cxn>
                <a:cxn ang="0">
                  <a:pos x="125574" y="56259"/>
                </a:cxn>
                <a:cxn ang="0">
                  <a:pos x="43198" y="380605"/>
                </a:cxn>
                <a:cxn ang="0">
                  <a:pos x="201502" y="482645"/>
                </a:cxn>
                <a:cxn ang="0">
                  <a:pos x="149125" y="440090"/>
                </a:cxn>
                <a:cxn ang="0">
                  <a:pos x="115753" y="479393"/>
                </a:cxn>
                <a:cxn ang="0">
                  <a:pos x="105932" y="423134"/>
                </a:cxn>
                <a:cxn ang="0">
                  <a:pos x="152346" y="284501"/>
                </a:cxn>
                <a:cxn ang="0">
                  <a:pos x="221680" y="274681"/>
                </a:cxn>
                <a:cxn ang="0">
                  <a:pos x="234879" y="313857"/>
                </a:cxn>
                <a:cxn ang="0">
                  <a:pos x="201502" y="400246"/>
                </a:cxn>
                <a:cxn ang="0">
                  <a:pos x="300834" y="595137"/>
                </a:cxn>
                <a:cxn ang="0">
                  <a:pos x="615505" y="548724"/>
                </a:cxn>
                <a:cxn ang="0">
                  <a:pos x="601800" y="218422"/>
                </a:cxn>
                <a:cxn ang="0">
                  <a:pos x="545534" y="198118"/>
                </a:cxn>
                <a:cxn ang="0">
                  <a:pos x="373521" y="201491"/>
                </a:cxn>
                <a:cxn ang="0">
                  <a:pos x="357100" y="287748"/>
                </a:cxn>
                <a:cxn ang="0">
                  <a:pos x="377404" y="165409"/>
                </a:cxn>
                <a:cxn ang="0">
                  <a:pos x="294366" y="85620"/>
                </a:cxn>
                <a:cxn ang="0">
                  <a:pos x="347254" y="115744"/>
                </a:cxn>
                <a:cxn ang="0">
                  <a:pos x="201502" y="238088"/>
                </a:cxn>
                <a:cxn ang="0">
                  <a:pos x="79154" y="122344"/>
                </a:cxn>
                <a:cxn ang="0">
                  <a:pos x="225033" y="132165"/>
                </a:cxn>
                <a:cxn ang="0">
                  <a:pos x="261657" y="132165"/>
                </a:cxn>
                <a:cxn ang="0">
                  <a:pos x="357100" y="149116"/>
                </a:cxn>
                <a:cxn ang="0">
                  <a:pos x="327738" y="307389"/>
                </a:cxn>
                <a:cxn ang="0">
                  <a:pos x="307434" y="168757"/>
                </a:cxn>
                <a:cxn ang="0">
                  <a:pos x="201502" y="238088"/>
                </a:cxn>
                <a:cxn ang="0">
                  <a:pos x="264878" y="271459"/>
                </a:cxn>
                <a:cxn ang="0">
                  <a:pos x="291013" y="191645"/>
                </a:cxn>
                <a:cxn ang="0">
                  <a:pos x="337433" y="479393"/>
                </a:cxn>
                <a:cxn ang="0">
                  <a:pos x="271478" y="317235"/>
                </a:cxn>
                <a:cxn ang="0">
                  <a:pos x="387225" y="350607"/>
                </a:cxn>
              </a:cxnLst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folHlink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421" name="Freeform 171"/>
            <p:cNvSpPr/>
            <p:nvPr/>
          </p:nvSpPr>
          <p:spPr>
            <a:xfrm>
              <a:off x="348" y="3254"/>
              <a:ext cx="86" cy="102"/>
            </a:xfrm>
            <a:custGeom>
              <a:avLst/>
              <a:gdLst/>
              <a:ahLst/>
              <a:cxnLst>
                <a:cxn ang="0">
                  <a:pos x="46475" y="17636"/>
                </a:cxn>
                <a:cxn ang="0">
                  <a:pos x="30171" y="68978"/>
                </a:cxn>
                <a:cxn ang="0">
                  <a:pos x="46475" y="17636"/>
                </a:cxn>
              </a:cxnLst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folHlink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422" name="Freeform 172"/>
            <p:cNvSpPr/>
            <p:nvPr/>
          </p:nvSpPr>
          <p:spPr>
            <a:xfrm>
              <a:off x="267" y="3295"/>
              <a:ext cx="76" cy="136"/>
            </a:xfrm>
            <a:custGeom>
              <a:avLst/>
              <a:gdLst/>
              <a:ahLst/>
              <a:cxnLst>
                <a:cxn ang="0">
                  <a:pos x="23028" y="32197"/>
                </a:cxn>
                <a:cxn ang="0">
                  <a:pos x="13143" y="81162"/>
                </a:cxn>
                <a:cxn ang="0">
                  <a:pos x="50084" y="52138"/>
                </a:cxn>
                <a:cxn ang="0">
                  <a:pos x="43437" y="25674"/>
                </a:cxn>
                <a:cxn ang="0">
                  <a:pos x="23028" y="32197"/>
                </a:cxn>
              </a:cxnLst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folHlink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423" name="Freeform 173"/>
            <p:cNvSpPr/>
            <p:nvPr/>
          </p:nvSpPr>
          <p:spPr>
            <a:xfrm>
              <a:off x="222" y="3022"/>
              <a:ext cx="243" cy="116"/>
            </a:xfrm>
            <a:custGeom>
              <a:avLst/>
              <a:gdLst/>
              <a:ahLst/>
              <a:cxnLst>
                <a:cxn ang="0">
                  <a:pos x="133372" y="6410"/>
                </a:cxn>
                <a:cxn ang="0">
                  <a:pos x="30243" y="3203"/>
                </a:cxn>
                <a:cxn ang="0">
                  <a:pos x="3255" y="29126"/>
                </a:cxn>
                <a:cxn ang="0">
                  <a:pos x="72915" y="68627"/>
                </a:cxn>
                <a:cxn ang="0">
                  <a:pos x="113000" y="65298"/>
                </a:cxn>
                <a:cxn ang="0">
                  <a:pos x="133372" y="62090"/>
                </a:cxn>
                <a:cxn ang="0">
                  <a:pos x="133372" y="6410"/>
                </a:cxn>
              </a:cxnLst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folHlink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424" name="Freeform 174"/>
            <p:cNvSpPr/>
            <p:nvPr/>
          </p:nvSpPr>
          <p:spPr>
            <a:xfrm>
              <a:off x="500" y="3345"/>
              <a:ext cx="177" cy="187"/>
            </a:xfrm>
            <a:custGeom>
              <a:avLst/>
              <a:gdLst/>
              <a:ahLst/>
              <a:cxnLst>
                <a:cxn ang="0">
                  <a:pos x="79154" y="6590"/>
                </a:cxn>
                <a:cxn ang="0">
                  <a:pos x="36599" y="6590"/>
                </a:cxn>
                <a:cxn ang="0">
                  <a:pos x="13068" y="65849"/>
                </a:cxn>
                <a:cxn ang="0">
                  <a:pos x="92859" y="72414"/>
                </a:cxn>
                <a:cxn ang="0">
                  <a:pos x="79154" y="6590"/>
                </a:cxn>
              </a:cxnLst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folHlink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425" name="Freeform 175"/>
            <p:cNvSpPr/>
            <p:nvPr/>
          </p:nvSpPr>
          <p:spPr>
            <a:xfrm>
              <a:off x="905" y="3158"/>
              <a:ext cx="177" cy="36"/>
            </a:xfrm>
            <a:custGeom>
              <a:avLst/>
              <a:gdLst/>
              <a:ahLst/>
              <a:cxnLst>
                <a:cxn ang="0">
                  <a:pos x="16289" y="0"/>
                </a:cxn>
                <a:cxn ang="0">
                  <a:pos x="46445" y="18221"/>
                </a:cxn>
                <a:cxn ang="0">
                  <a:pos x="16289" y="0"/>
                </a:cxn>
              </a:cxnLst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folHlink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426" name="Freeform 176"/>
            <p:cNvSpPr/>
            <p:nvPr/>
          </p:nvSpPr>
          <p:spPr>
            <a:xfrm>
              <a:off x="965" y="3153"/>
              <a:ext cx="137" cy="81"/>
            </a:xfrm>
            <a:custGeom>
              <a:avLst/>
              <a:gdLst/>
              <a:ahLst/>
              <a:cxnLst>
                <a:cxn ang="0">
                  <a:pos x="23919" y="43340"/>
                </a:cxn>
                <a:cxn ang="0">
                  <a:pos x="84138" y="19734"/>
                </a:cxn>
                <a:cxn ang="0">
                  <a:pos x="56951" y="3255"/>
                </a:cxn>
                <a:cxn ang="0">
                  <a:pos x="23919" y="36855"/>
                </a:cxn>
                <a:cxn ang="0">
                  <a:pos x="23919" y="43340"/>
                </a:cxn>
              </a:cxnLst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folHlink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427" name="Freeform 177"/>
            <p:cNvSpPr/>
            <p:nvPr/>
          </p:nvSpPr>
          <p:spPr>
            <a:xfrm>
              <a:off x="960" y="3204"/>
              <a:ext cx="177" cy="86"/>
            </a:xfrm>
            <a:custGeom>
              <a:avLst/>
              <a:gdLst/>
              <a:ahLst/>
              <a:cxnLst>
                <a:cxn ang="0">
                  <a:pos x="82376" y="19679"/>
                </a:cxn>
                <a:cxn ang="0">
                  <a:pos x="26135" y="33398"/>
                </a:cxn>
                <a:cxn ang="0">
                  <a:pos x="19667" y="43248"/>
                </a:cxn>
                <a:cxn ang="0">
                  <a:pos x="89638" y="40000"/>
                </a:cxn>
                <a:cxn ang="0">
                  <a:pos x="82376" y="19679"/>
                </a:cxn>
              </a:cxnLst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folHlink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428" name="Freeform 178"/>
            <p:cNvSpPr/>
            <p:nvPr/>
          </p:nvSpPr>
          <p:spPr>
            <a:xfrm>
              <a:off x="844" y="3285"/>
              <a:ext cx="248" cy="60"/>
            </a:xfrm>
            <a:custGeom>
              <a:avLst/>
              <a:gdLst/>
              <a:ahLst/>
              <a:cxnLst>
                <a:cxn ang="0">
                  <a:pos x="132513" y="9375"/>
                </a:cxn>
                <a:cxn ang="0">
                  <a:pos x="96472" y="3125"/>
                </a:cxn>
                <a:cxn ang="0">
                  <a:pos x="22953" y="0"/>
                </a:cxn>
                <a:cxn ang="0">
                  <a:pos x="6610" y="15625"/>
                </a:cxn>
                <a:cxn ang="0">
                  <a:pos x="66241" y="25000"/>
                </a:cxn>
                <a:cxn ang="0">
                  <a:pos x="136506" y="25000"/>
                </a:cxn>
                <a:cxn ang="0">
                  <a:pos x="132513" y="9375"/>
                </a:cxn>
              </a:cxnLst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folHlink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429" name="Freeform 179"/>
            <p:cNvSpPr/>
            <p:nvPr/>
          </p:nvSpPr>
          <p:spPr>
            <a:xfrm>
              <a:off x="869" y="3340"/>
              <a:ext cx="203" cy="56"/>
            </a:xfrm>
            <a:custGeom>
              <a:avLst/>
              <a:gdLst/>
              <a:ahLst/>
              <a:cxnLst>
                <a:cxn ang="0">
                  <a:pos x="124708" y="6740"/>
                </a:cxn>
                <a:cxn ang="0">
                  <a:pos x="87569" y="13450"/>
                </a:cxn>
                <a:cxn ang="0">
                  <a:pos x="43787" y="10029"/>
                </a:cxn>
                <a:cxn ang="0">
                  <a:pos x="3273" y="6740"/>
                </a:cxn>
                <a:cxn ang="0">
                  <a:pos x="118039" y="27577"/>
                </a:cxn>
                <a:cxn ang="0">
                  <a:pos x="124708" y="6740"/>
                </a:cxn>
              </a:cxnLst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folHlink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430" name="Freeform 180"/>
            <p:cNvSpPr/>
            <p:nvPr/>
          </p:nvSpPr>
          <p:spPr>
            <a:xfrm>
              <a:off x="859" y="3386"/>
              <a:ext cx="207" cy="172"/>
            </a:xfrm>
            <a:custGeom>
              <a:avLst/>
              <a:gdLst/>
              <a:ahLst/>
              <a:cxnLst>
                <a:cxn ang="0">
                  <a:pos x="91635" y="30171"/>
                </a:cxn>
                <a:cxn ang="0">
                  <a:pos x="42849" y="19679"/>
                </a:cxn>
                <a:cxn ang="0">
                  <a:pos x="13001" y="49723"/>
                </a:cxn>
                <a:cxn ang="0">
                  <a:pos x="3211" y="62932"/>
                </a:cxn>
                <a:cxn ang="0">
                  <a:pos x="29212" y="62932"/>
                </a:cxn>
                <a:cxn ang="0">
                  <a:pos x="55850" y="89723"/>
                </a:cxn>
                <a:cxn ang="0">
                  <a:pos x="68850" y="99553"/>
                </a:cxn>
                <a:cxn ang="0">
                  <a:pos x="94851" y="62932"/>
                </a:cxn>
                <a:cxn ang="0">
                  <a:pos x="128062" y="62932"/>
                </a:cxn>
                <a:cxn ang="0">
                  <a:pos x="91635" y="30171"/>
                </a:cxn>
              </a:cxnLst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folHlink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431" name="Freeform 181"/>
            <p:cNvSpPr/>
            <p:nvPr/>
          </p:nvSpPr>
          <p:spPr>
            <a:xfrm>
              <a:off x="996" y="3305"/>
              <a:ext cx="126" cy="318"/>
            </a:xfrm>
            <a:custGeom>
              <a:avLst/>
              <a:gdLst/>
              <a:ahLst/>
              <a:cxnLst>
                <a:cxn ang="0">
                  <a:pos x="71558" y="6421"/>
                </a:cxn>
                <a:cxn ang="0">
                  <a:pos x="58756" y="55822"/>
                </a:cxn>
                <a:cxn ang="0">
                  <a:pos x="22529" y="65584"/>
                </a:cxn>
                <a:cxn ang="0">
                  <a:pos x="22529" y="75366"/>
                </a:cxn>
                <a:cxn ang="0">
                  <a:pos x="55425" y="111623"/>
                </a:cxn>
                <a:cxn ang="0">
                  <a:pos x="38662" y="147390"/>
                </a:cxn>
                <a:cxn ang="0">
                  <a:pos x="0" y="180437"/>
                </a:cxn>
                <a:cxn ang="0">
                  <a:pos x="16128" y="190194"/>
                </a:cxn>
                <a:cxn ang="0">
                  <a:pos x="52224" y="203192"/>
                </a:cxn>
                <a:cxn ang="0">
                  <a:pos x="74884" y="186984"/>
                </a:cxn>
                <a:cxn ang="0">
                  <a:pos x="81285" y="46039"/>
                </a:cxn>
                <a:cxn ang="0">
                  <a:pos x="81285" y="6421"/>
                </a:cxn>
                <a:cxn ang="0">
                  <a:pos x="71558" y="6421"/>
                </a:cxn>
              </a:cxnLst>
              <a:pathLst>
                <a:path w="25" h="63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folHlink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</p:grpSp>
      <p:sp>
        <p:nvSpPr>
          <p:cNvPr id="131235" name="Rectangle 163"/>
          <p:cNvSpPr>
            <a:spLocks noGrp="1" noRot="1" noChangeArrowheads="1"/>
          </p:cNvSpPr>
          <p:nvPr>
            <p:ph type="ctrTitle"/>
          </p:nvPr>
        </p:nvSpPr>
        <p:spPr>
          <a:xfrm>
            <a:off x="685800" y="2057400"/>
            <a:ext cx="7772400" cy="11430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zh-CN" altLang="en-US" noProof="0"/>
              <a:t>单击此处编辑母版标题样式</a:t>
            </a:r>
            <a:endParaRPr lang="zh-CN" altLang="en-US" noProof="0"/>
          </a:p>
        </p:txBody>
      </p:sp>
      <p:sp>
        <p:nvSpPr>
          <p:cNvPr id="131239" name="Rectangle 167"/>
          <p:cNvSpPr>
            <a:spLocks noGrp="1" noRot="1" noChangeArrowheads="1"/>
          </p:cNvSpPr>
          <p:nvPr>
            <p:ph type="subTitle" idx="1"/>
          </p:nvPr>
        </p:nvSpPr>
        <p:spPr>
          <a:xfrm>
            <a:off x="1371600" y="3505200"/>
            <a:ext cx="6400800" cy="1752600"/>
          </a:xfrm>
        </p:spPr>
        <p:txBody>
          <a:bodyPr/>
          <a:lstStyle>
            <a:lvl1pPr marL="0" indent="0" algn="ctr">
              <a:buFont typeface="Wingdings" panose="05000000000000000000" pitchFamily="2" charset="2"/>
              <a:buNone/>
              <a:defRPr/>
            </a:lvl1pPr>
          </a:lstStyle>
          <a:p>
            <a:pPr lvl="0"/>
            <a:r>
              <a:rPr lang="zh-CN" altLang="en-US" noProof="0"/>
              <a:t>单击此处编辑母版副标题样式</a:t>
            </a:r>
            <a:endParaRPr lang="zh-CN" altLang="en-US" noProof="0"/>
          </a:p>
        </p:txBody>
      </p:sp>
      <p:sp>
        <p:nvSpPr>
          <p:cNvPr id="428" name="Rectangle 16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1625" y="6248400"/>
            <a:ext cx="2289175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ea typeface="幼圆" panose="02010509060101010101" pitchFamily="49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429" name="Rectangle 16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ea typeface="幼圆" panose="02010509060101010101" pitchFamily="49" charset="-122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430" name="Rectangle 16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289175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p>
            <a:pPr algn="r"/>
            <a:fld id="{9A0DB2DC-4C9A-4742-B13C-FB6460FD3503}" type="slidenum">
              <a:rPr lang="en-US" altLang="zh-CN" dirty="0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253" name="Rectangle 250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298450" y="6245225"/>
            <a:ext cx="2289175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ea typeface="幼圆" panose="02010509060101010101" pitchFamily="49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254" name="Rectangle 251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1025" y="6245225"/>
            <a:ext cx="28956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ea typeface="幼圆" panose="02010509060101010101" pitchFamily="49" charset="-122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255" name="Rectangle 252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0025" y="6245225"/>
            <a:ext cx="2289175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p>
            <a:pPr algn="r"/>
            <a:fld id="{9A0DB2DC-4C9A-4742-B13C-FB6460FD3503}" type="slidenum">
              <a:rPr lang="en-US" altLang="zh-CN" dirty="0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1727199" y="118532"/>
            <a:ext cx="6984076" cy="717022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4577" y="1376362"/>
            <a:ext cx="3868340" cy="823912"/>
          </a:xfrm>
        </p:spPr>
        <p:txBody>
          <a:bodyPr anchor="b">
            <a:normAutofit/>
          </a:bodyPr>
          <a:lstStyle>
            <a:lvl1pPr marL="0" indent="0">
              <a:buNone/>
              <a:defRPr sz="135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KSO_BC1"/>
          <p:cNvSpPr>
            <a:spLocks noGrp="1"/>
          </p:cNvSpPr>
          <p:nvPr>
            <p:ph sz="half" idx="2"/>
          </p:nvPr>
        </p:nvSpPr>
        <p:spPr>
          <a:xfrm>
            <a:off x="824577" y="2200274"/>
            <a:ext cx="3868340" cy="368458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23885" y="1376362"/>
            <a:ext cx="3887391" cy="823912"/>
          </a:xfrm>
        </p:spPr>
        <p:txBody>
          <a:bodyPr anchor="b">
            <a:normAutofit/>
          </a:bodyPr>
          <a:lstStyle>
            <a:lvl1pPr marL="0" indent="0">
              <a:buNone/>
              <a:defRPr sz="135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KSO_BC2"/>
          <p:cNvSpPr>
            <a:spLocks noGrp="1"/>
          </p:cNvSpPr>
          <p:nvPr>
            <p:ph sz="quarter" idx="4"/>
          </p:nvPr>
        </p:nvSpPr>
        <p:spPr>
          <a:xfrm>
            <a:off x="4823885" y="2200274"/>
            <a:ext cx="3887391" cy="368458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</p:txBody>
      </p:sp>
      <p:sp>
        <p:nvSpPr>
          <p:cNvPr id="9" name="日期占位符 6"/>
          <p:cNvSpPr>
            <a:spLocks noGrp="1"/>
          </p:cNvSpPr>
          <p:nvPr>
            <p:ph type="dt" sz="half" idx="1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rtlCol="0" anchor="ctr" anchorCtr="0" compatLnSpc="1"/>
          <a:lstStyle>
            <a:lvl1pPr>
              <a:defRPr>
                <a:solidFill>
                  <a:srgbClr val="999A9B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54C72D1F-27F1-4DC1-AE50-5EFA05026544}" type="datetime1">
              <a:rPr kumimoji="0" lang="zh-CN" altLang="en-US" sz="900" b="0" i="0" u="none" strike="noStrike" kern="1200" cap="none" spc="0" normalizeH="0" baseline="0" noProof="1">
                <a:ln>
                  <a:noFill/>
                </a:ln>
                <a:solidFill>
                  <a:srgbClr val="999A9B"/>
                </a:solidFill>
                <a:effectLst/>
                <a:uLnTx/>
                <a:uFillTx/>
                <a:latin typeface="Times New Roman" panose="02020603050405020304" pitchFamily="18" charset="0"/>
                <a:ea typeface="幼圆" panose="02010509060101010101" pitchFamily="49" charset="-122"/>
                <a:cs typeface="+mn-cs"/>
              </a:rPr>
            </a:fld>
            <a:endParaRPr kumimoji="0" lang="zh-CN" altLang="en-US" sz="900" b="0" i="0" u="none" strike="noStrike" kern="1200" cap="none" spc="0" normalizeH="0" baseline="0" noProof="1">
              <a:ln>
                <a:noFill/>
              </a:ln>
              <a:solidFill>
                <a:srgbClr val="999A9B"/>
              </a:solidFill>
              <a:effectLst/>
              <a:uLnTx/>
              <a:uFillTx/>
              <a:latin typeface="Times New Roman" panose="02020603050405020304" pitchFamily="18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10" name="页脚占位符 7"/>
          <p:cNvSpPr>
            <a:spLocks noGrp="1"/>
          </p:cNvSpPr>
          <p:nvPr>
            <p:ph type="ftr" sz="quarter" idx="1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rgbClr val="999A9B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900" b="0" i="0" u="none" strike="noStrike" kern="1200" cap="none" spc="0" normalizeH="0" baseline="0" noProof="1">
              <a:ln>
                <a:noFill/>
              </a:ln>
              <a:solidFill>
                <a:srgbClr val="999A9B"/>
              </a:solidFill>
              <a:effectLst/>
              <a:uLnTx/>
              <a:uFillTx/>
              <a:latin typeface="Times New Roman" panose="02020603050405020304" pitchFamily="18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11" name="灯片编号占位符 8"/>
          <p:cNvSpPr>
            <a:spLocks noGrp="1"/>
          </p:cNvSpPr>
          <p:nvPr>
            <p:ph type="sldNum" sz="quarter" idx="1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/>
            <a:fld id="{9A0DB2DC-4C9A-4742-B13C-FB6460FD3503}" type="slidenum"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hf sldNum="0" hdr="0" ftr="0" dt="0"/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253" name="Rectangle 250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298450" y="6245225"/>
            <a:ext cx="2289175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ea typeface="幼圆" panose="02010509060101010101" pitchFamily="49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254" name="Rectangle 251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1025" y="6245225"/>
            <a:ext cx="28956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ea typeface="幼圆" panose="02010509060101010101" pitchFamily="49" charset="-122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255" name="Rectangle 252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0025" y="6245225"/>
            <a:ext cx="2289175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p>
            <a:pPr algn="r"/>
            <a:fld id="{9A0DB2DC-4C9A-4742-B13C-FB6460FD3503}" type="slidenum">
              <a:rPr lang="en-US" altLang="zh-CN" dirty="0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4000500" cy="4498975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762500" y="1600200"/>
            <a:ext cx="4000500" cy="4498975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253" name="Rectangle 250"/>
          <p:cNvSpPr>
            <a:spLocks noGrp="1" noChangeArrowheads="1"/>
          </p:cNvSpPr>
          <p:nvPr>
            <p:ph type="dt" sz="half" idx="12"/>
          </p:nvPr>
        </p:nvSpPr>
        <p:spPr bwMode="auto">
          <a:xfrm>
            <a:off x="298450" y="6245225"/>
            <a:ext cx="2289175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ea typeface="幼圆" panose="02010509060101010101" pitchFamily="49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254" name="Rectangle 251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1025" y="6245225"/>
            <a:ext cx="28956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ea typeface="幼圆" panose="02010509060101010101" pitchFamily="49" charset="-122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255" name="Rectangle 252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0025" y="6245225"/>
            <a:ext cx="2289175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p>
            <a:pPr algn="r"/>
            <a:fld id="{9A0DB2DC-4C9A-4742-B13C-FB6460FD3503}" type="slidenum">
              <a:rPr lang="en-US" altLang="zh-CN" dirty="0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253" name="Rectangle 250"/>
          <p:cNvSpPr>
            <a:spLocks noGrp="1" noChangeArrowheads="1"/>
          </p:cNvSpPr>
          <p:nvPr>
            <p:ph type="dt" sz="half" idx="12"/>
          </p:nvPr>
        </p:nvSpPr>
        <p:spPr bwMode="auto">
          <a:xfrm>
            <a:off x="298450" y="6245225"/>
            <a:ext cx="2289175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ea typeface="幼圆" panose="02010509060101010101" pitchFamily="49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254" name="Rectangle 251"/>
          <p:cNvSpPr>
            <a:spLocks noGrp="1" noChangeArrowheads="1"/>
          </p:cNvSpPr>
          <p:nvPr>
            <p:ph type="ftr" sz="quarter" idx="13"/>
          </p:nvPr>
        </p:nvSpPr>
        <p:spPr bwMode="auto">
          <a:xfrm>
            <a:off x="3121025" y="6245225"/>
            <a:ext cx="28956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ea typeface="幼圆" panose="02010509060101010101" pitchFamily="49" charset="-122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255" name="Rectangle 252"/>
          <p:cNvSpPr>
            <a:spLocks noGrp="1" noChangeArrowheads="1"/>
          </p:cNvSpPr>
          <p:nvPr>
            <p:ph type="sldNum" sz="quarter" idx="14"/>
          </p:nvPr>
        </p:nvSpPr>
        <p:spPr bwMode="auto">
          <a:xfrm>
            <a:off x="6550025" y="6245225"/>
            <a:ext cx="2289175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p>
            <a:pPr algn="r"/>
            <a:fld id="{9A0DB2DC-4C9A-4742-B13C-FB6460FD3503}" type="slidenum">
              <a:rPr lang="en-US" altLang="zh-CN" dirty="0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253" name="Rectangle 250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298450" y="6245225"/>
            <a:ext cx="2289175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ea typeface="幼圆" panose="02010509060101010101" pitchFamily="49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254" name="Rectangle 251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1025" y="6245225"/>
            <a:ext cx="28956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ea typeface="幼圆" panose="02010509060101010101" pitchFamily="49" charset="-122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255" name="Rectangle 252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0025" y="6245225"/>
            <a:ext cx="2289175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p>
            <a:pPr algn="r"/>
            <a:fld id="{9A0DB2DC-4C9A-4742-B13C-FB6460FD3503}" type="slidenum">
              <a:rPr lang="en-US" altLang="zh-CN" dirty="0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3" name="Rectangle 250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298450" y="6245225"/>
            <a:ext cx="2289175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ea typeface="幼圆" panose="02010509060101010101" pitchFamily="49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254" name="Rectangle 251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1025" y="6245225"/>
            <a:ext cx="28956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ea typeface="幼圆" panose="02010509060101010101" pitchFamily="49" charset="-122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255" name="Rectangle 252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0025" y="6245225"/>
            <a:ext cx="2289175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p>
            <a:pPr algn="r"/>
            <a:fld id="{9A0DB2DC-4C9A-4742-B13C-FB6460FD3503}" type="slidenum">
              <a:rPr lang="en-US" altLang="zh-CN" dirty="0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253" name="Rectangle 250"/>
          <p:cNvSpPr>
            <a:spLocks noGrp="1" noChangeArrowheads="1"/>
          </p:cNvSpPr>
          <p:nvPr>
            <p:ph type="dt" sz="half" idx="12"/>
          </p:nvPr>
        </p:nvSpPr>
        <p:spPr bwMode="auto">
          <a:xfrm>
            <a:off x="298450" y="6245225"/>
            <a:ext cx="2289175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ea typeface="幼圆" panose="02010509060101010101" pitchFamily="49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254" name="Rectangle 251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1025" y="6245225"/>
            <a:ext cx="28956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ea typeface="幼圆" panose="02010509060101010101" pitchFamily="49" charset="-122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255" name="Rectangle 252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0025" y="6245225"/>
            <a:ext cx="2289175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p>
            <a:pPr algn="r"/>
            <a:fld id="{9A0DB2DC-4C9A-4742-B13C-FB6460FD3503}" type="slidenum">
              <a:rPr lang="en-US" altLang="zh-CN" dirty="0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None/>
              <a:defRPr/>
            </a:pP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253" name="Rectangle 250"/>
          <p:cNvSpPr>
            <a:spLocks noGrp="1" noChangeArrowheads="1"/>
          </p:cNvSpPr>
          <p:nvPr>
            <p:ph type="dt" sz="half" idx="12"/>
          </p:nvPr>
        </p:nvSpPr>
        <p:spPr bwMode="auto">
          <a:xfrm>
            <a:off x="298450" y="6245225"/>
            <a:ext cx="2289175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ea typeface="幼圆" panose="02010509060101010101" pitchFamily="49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254" name="Rectangle 251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1025" y="6245225"/>
            <a:ext cx="28956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ea typeface="幼圆" panose="02010509060101010101" pitchFamily="49" charset="-122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255" name="Rectangle 252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0025" y="6245225"/>
            <a:ext cx="2289175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p>
            <a:pPr algn="r"/>
            <a:fld id="{9A0DB2DC-4C9A-4742-B13C-FB6460FD3503}" type="slidenum">
              <a:rPr lang="en-US" altLang="zh-CN" dirty="0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253" name="Rectangle 250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298450" y="6245225"/>
            <a:ext cx="2289175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ea typeface="幼圆" panose="02010509060101010101" pitchFamily="49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254" name="Rectangle 251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1025" y="6245225"/>
            <a:ext cx="28956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ea typeface="幼圆" panose="02010509060101010101" pitchFamily="49" charset="-122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255" name="Rectangle 252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0025" y="6245225"/>
            <a:ext cx="2289175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p>
            <a:pPr algn="r"/>
            <a:fld id="{9A0DB2DC-4C9A-4742-B13C-FB6460FD3503}" type="slidenum">
              <a:rPr lang="en-US" altLang="zh-CN" dirty="0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04013" y="228600"/>
            <a:ext cx="2135187" cy="5870575"/>
          </a:xfrm>
        </p:spPr>
        <p:txBody>
          <a:bodyPr vert="eaVert"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298450" y="228600"/>
            <a:ext cx="6253163" cy="587057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253" name="Rectangle 250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298450" y="6245225"/>
            <a:ext cx="2289175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ea typeface="幼圆" panose="02010509060101010101" pitchFamily="49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254" name="Rectangle 251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1025" y="6245225"/>
            <a:ext cx="28956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ea typeface="幼圆" panose="02010509060101010101" pitchFamily="49" charset="-122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255" name="Rectangle 252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0025" y="6245225"/>
            <a:ext cx="2289175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p>
            <a:pPr algn="r"/>
            <a:fld id="{9A0DB2DC-4C9A-4742-B13C-FB6460FD3503}" type="slidenum">
              <a:rPr lang="en-US" altLang="zh-CN" dirty="0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Freeform 2"/>
          <p:cNvSpPr/>
          <p:nvPr/>
        </p:nvSpPr>
        <p:spPr>
          <a:xfrm>
            <a:off x="4760913" y="20638"/>
            <a:ext cx="4438650" cy="4038600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pathLst>
              <a:path w="546" h="497">
                <a:moveTo>
                  <a:pt x="23" y="4"/>
                </a:moveTo>
                <a:cubicBezTo>
                  <a:pt x="23" y="4"/>
                  <a:pt x="0" y="34"/>
                  <a:pt x="11" y="71"/>
                </a:cubicBezTo>
                <a:cubicBezTo>
                  <a:pt x="19" y="100"/>
                  <a:pt x="25" y="393"/>
                  <a:pt x="25" y="393"/>
                </a:cubicBezTo>
                <a:cubicBezTo>
                  <a:pt x="25" y="393"/>
                  <a:pt x="42" y="452"/>
                  <a:pt x="54" y="457"/>
                </a:cubicBezTo>
                <a:cubicBezTo>
                  <a:pt x="66" y="462"/>
                  <a:pt x="158" y="482"/>
                  <a:pt x="158" y="482"/>
                </a:cubicBezTo>
                <a:cubicBezTo>
                  <a:pt x="158" y="482"/>
                  <a:pt x="191" y="497"/>
                  <a:pt x="204" y="495"/>
                </a:cubicBezTo>
                <a:cubicBezTo>
                  <a:pt x="217" y="494"/>
                  <a:pt x="506" y="487"/>
                  <a:pt x="520" y="475"/>
                </a:cubicBezTo>
                <a:cubicBezTo>
                  <a:pt x="533" y="463"/>
                  <a:pt x="546" y="218"/>
                  <a:pt x="533" y="167"/>
                </a:cubicBezTo>
                <a:cubicBezTo>
                  <a:pt x="520" y="117"/>
                  <a:pt x="404" y="14"/>
                  <a:pt x="369" y="16"/>
                </a:cubicBezTo>
                <a:cubicBezTo>
                  <a:pt x="335" y="17"/>
                  <a:pt x="249" y="29"/>
                  <a:pt x="249" y="29"/>
                </a:cubicBezTo>
                <a:lnTo>
                  <a:pt x="198" y="11"/>
                </a:lnTo>
                <a:lnTo>
                  <a:pt x="151" y="2"/>
                </a:lnTo>
                <a:cubicBezTo>
                  <a:pt x="151" y="2"/>
                  <a:pt x="79" y="0"/>
                  <a:pt x="23" y="4"/>
                </a:cubicBezTo>
                <a:close/>
              </a:path>
            </a:pathLst>
          </a:custGeom>
          <a:solidFill>
            <a:schemeClr val="accent2">
              <a:alpha val="100000"/>
            </a:schemeClr>
          </a:solidFill>
          <a:ln w="0">
            <a:noFill/>
          </a:ln>
        </p:spPr>
        <p:txBody>
          <a:bodyPr/>
          <a:p>
            <a:endParaRPr lang="zh-CN" altLang="en-US"/>
          </a:p>
        </p:txBody>
      </p:sp>
      <p:grpSp>
        <p:nvGrpSpPr>
          <p:cNvPr id="28675" name="Group 3"/>
          <p:cNvGrpSpPr/>
          <p:nvPr/>
        </p:nvGrpSpPr>
        <p:grpSpPr>
          <a:xfrm>
            <a:off x="4572000" y="28575"/>
            <a:ext cx="4756150" cy="4338638"/>
            <a:chOff x="2918" y="18"/>
            <a:chExt cx="2958" cy="2699"/>
          </a:xfrm>
        </p:grpSpPr>
        <p:sp>
          <p:nvSpPr>
            <p:cNvPr id="28841" name="Freeform 4"/>
            <p:cNvSpPr/>
            <p:nvPr/>
          </p:nvSpPr>
          <p:spPr>
            <a:xfrm>
              <a:off x="3060" y="18"/>
              <a:ext cx="490" cy="187"/>
            </a:xfrm>
            <a:custGeom>
              <a:avLst/>
              <a:gdLst/>
              <a:ahLst/>
              <a:cxnLst>
                <a:cxn ang="0">
                  <a:pos x="233846" y="82224"/>
                </a:cxn>
                <a:cxn ang="0">
                  <a:pos x="299582" y="65849"/>
                </a:cxn>
                <a:cxn ang="0">
                  <a:pos x="302800" y="56171"/>
                </a:cxn>
                <a:cxn ang="0">
                  <a:pos x="289782" y="0"/>
                </a:cxn>
                <a:cxn ang="0">
                  <a:pos x="81992" y="0"/>
                </a:cxn>
                <a:cxn ang="0">
                  <a:pos x="33249" y="72414"/>
                </a:cxn>
                <a:cxn ang="0">
                  <a:pos x="233846" y="82224"/>
                </a:cxn>
              </a:cxnLst>
              <a:pathLst>
                <a:path w="97" h="37">
                  <a:moveTo>
                    <a:pt x="71" y="25"/>
                  </a:moveTo>
                  <a:cubicBezTo>
                    <a:pt x="81" y="22"/>
                    <a:pt x="87" y="21"/>
                    <a:pt x="91" y="20"/>
                  </a:cubicBezTo>
                  <a:cubicBezTo>
                    <a:pt x="91" y="19"/>
                    <a:pt x="91" y="19"/>
                    <a:pt x="92" y="17"/>
                  </a:cubicBezTo>
                  <a:cubicBezTo>
                    <a:pt x="97" y="11"/>
                    <a:pt x="95" y="4"/>
                    <a:pt x="88" y="0"/>
                  </a:cubicBezTo>
                  <a:lnTo>
                    <a:pt x="25" y="0"/>
                  </a:lnTo>
                  <a:cubicBezTo>
                    <a:pt x="10" y="3"/>
                    <a:pt x="0" y="10"/>
                    <a:pt x="10" y="22"/>
                  </a:cubicBezTo>
                  <a:cubicBezTo>
                    <a:pt x="10" y="22"/>
                    <a:pt x="28" y="37"/>
                    <a:pt x="71" y="25"/>
                  </a:cubicBezTo>
                  <a:close/>
                </a:path>
              </a:pathLst>
            </a:custGeom>
            <a:solidFill>
              <a:schemeClr val="bg1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8842" name="Freeform 5"/>
            <p:cNvSpPr>
              <a:spLocks noEditPoints="1"/>
            </p:cNvSpPr>
            <p:nvPr/>
          </p:nvSpPr>
          <p:spPr>
            <a:xfrm>
              <a:off x="2918" y="18"/>
              <a:ext cx="2958" cy="2699"/>
            </a:xfrm>
            <a:custGeom>
              <a:avLst/>
              <a:gdLst/>
              <a:ahLst/>
              <a:cxnLst>
                <a:cxn ang="0">
                  <a:pos x="1665632" y="3220"/>
                </a:cxn>
                <a:cxn ang="0">
                  <a:pos x="519041" y="0"/>
                </a:cxn>
                <a:cxn ang="0">
                  <a:pos x="743879" y="69204"/>
                </a:cxn>
                <a:cxn ang="0">
                  <a:pos x="575288" y="128597"/>
                </a:cxn>
                <a:cxn ang="0">
                  <a:pos x="684410" y="234232"/>
                </a:cxn>
                <a:cxn ang="0">
                  <a:pos x="244472" y="197674"/>
                </a:cxn>
                <a:cxn ang="0">
                  <a:pos x="85575" y="207484"/>
                </a:cxn>
                <a:cxn ang="0">
                  <a:pos x="657642" y="1606102"/>
                </a:cxn>
                <a:cxn ang="0">
                  <a:pos x="475884" y="1125124"/>
                </a:cxn>
                <a:cxn ang="0">
                  <a:pos x="347102" y="1239928"/>
                </a:cxn>
                <a:cxn ang="0">
                  <a:pos x="310514" y="1435024"/>
                </a:cxn>
                <a:cxn ang="0">
                  <a:pos x="409817" y="873880"/>
                </a:cxn>
                <a:cxn ang="0">
                  <a:pos x="506000" y="751843"/>
                </a:cxn>
                <a:cxn ang="0">
                  <a:pos x="691009" y="781810"/>
                </a:cxn>
                <a:cxn ang="0">
                  <a:pos x="621696" y="1009578"/>
                </a:cxn>
                <a:cxn ang="0">
                  <a:pos x="634756" y="1302540"/>
                </a:cxn>
                <a:cxn ang="0">
                  <a:pos x="1702220" y="1593052"/>
                </a:cxn>
                <a:cxn ang="0">
                  <a:pos x="1500930" y="1408277"/>
                </a:cxn>
                <a:cxn ang="0">
                  <a:pos x="1404742" y="1138179"/>
                </a:cxn>
                <a:cxn ang="0">
                  <a:pos x="1308685" y="890791"/>
                </a:cxn>
                <a:cxn ang="0">
                  <a:pos x="1520437" y="844423"/>
                </a:cxn>
                <a:cxn ang="0">
                  <a:pos x="1345273" y="735442"/>
                </a:cxn>
                <a:cxn ang="0">
                  <a:pos x="1451149" y="745253"/>
                </a:cxn>
                <a:cxn ang="0">
                  <a:pos x="1447928" y="689104"/>
                </a:cxn>
                <a:cxn ang="0">
                  <a:pos x="1242623" y="695695"/>
                </a:cxn>
                <a:cxn ang="0">
                  <a:pos x="1179929" y="1131589"/>
                </a:cxn>
                <a:cxn ang="0">
                  <a:pos x="1147229" y="758308"/>
                </a:cxn>
                <a:cxn ang="0">
                  <a:pos x="1094202" y="600406"/>
                </a:cxn>
                <a:cxn ang="0">
                  <a:pos x="1147229" y="448307"/>
                </a:cxn>
                <a:cxn ang="0">
                  <a:pos x="1120460" y="326276"/>
                </a:cxn>
                <a:cxn ang="0">
                  <a:pos x="1094202" y="204265"/>
                </a:cxn>
                <a:cxn ang="0">
                  <a:pos x="1219738" y="339968"/>
                </a:cxn>
                <a:cxn ang="0">
                  <a:pos x="1371379" y="155319"/>
                </a:cxn>
                <a:cxn ang="0">
                  <a:pos x="1351872" y="313246"/>
                </a:cxn>
                <a:cxn ang="0">
                  <a:pos x="1325614" y="428792"/>
                </a:cxn>
                <a:cxn ang="0">
                  <a:pos x="1325614" y="597161"/>
                </a:cxn>
                <a:cxn ang="0">
                  <a:pos x="1844042" y="597161"/>
                </a:cxn>
                <a:cxn ang="0">
                  <a:pos x="1830977" y="250608"/>
                </a:cxn>
                <a:cxn ang="0">
                  <a:pos x="822986" y="227767"/>
                </a:cxn>
                <a:cxn ang="0">
                  <a:pos x="968823" y="306781"/>
                </a:cxn>
                <a:cxn ang="0">
                  <a:pos x="565474" y="643530"/>
                </a:cxn>
                <a:cxn ang="0">
                  <a:pos x="228186" y="323056"/>
                </a:cxn>
                <a:cxn ang="0">
                  <a:pos x="631409" y="349778"/>
                </a:cxn>
                <a:cxn ang="0">
                  <a:pos x="726930" y="346559"/>
                </a:cxn>
                <a:cxn ang="0">
                  <a:pos x="998171" y="399361"/>
                </a:cxn>
                <a:cxn ang="0">
                  <a:pos x="912571" y="844423"/>
                </a:cxn>
                <a:cxn ang="0">
                  <a:pos x="859575" y="451653"/>
                </a:cxn>
                <a:cxn ang="0">
                  <a:pos x="565474" y="643530"/>
                </a:cxn>
                <a:cxn ang="0">
                  <a:pos x="737412" y="742033"/>
                </a:cxn>
                <a:cxn ang="0">
                  <a:pos x="816388" y="521367"/>
                </a:cxn>
                <a:cxn ang="0">
                  <a:pos x="1077278" y="963214"/>
                </a:cxn>
                <a:cxn ang="0">
                  <a:pos x="710517" y="1058498"/>
                </a:cxn>
                <a:cxn ang="0">
                  <a:pos x="1021056" y="913627"/>
                </a:cxn>
                <a:cxn ang="0">
                  <a:pos x="1051172" y="438471"/>
                </a:cxn>
                <a:cxn ang="0">
                  <a:pos x="1034759" y="702796"/>
                </a:cxn>
                <a:cxn ang="0">
                  <a:pos x="988331" y="475155"/>
                </a:cxn>
                <a:cxn ang="0">
                  <a:pos x="1676089" y="590571"/>
                </a:cxn>
                <a:cxn ang="0">
                  <a:pos x="1523683" y="534422"/>
                </a:cxn>
              </a:cxnLst>
              <a:pathLst>
                <a:path w="585" h="534">
                  <a:moveTo>
                    <a:pt x="554" y="76"/>
                  </a:moveTo>
                  <a:cubicBezTo>
                    <a:pt x="551" y="32"/>
                    <a:pt x="543" y="9"/>
                    <a:pt x="504" y="1"/>
                  </a:cubicBezTo>
                  <a:cubicBezTo>
                    <a:pt x="500" y="1"/>
                    <a:pt x="494" y="0"/>
                    <a:pt x="486" y="0"/>
                  </a:cubicBezTo>
                  <a:lnTo>
                    <a:pt x="157" y="0"/>
                  </a:lnTo>
                  <a:cubicBezTo>
                    <a:pt x="156" y="5"/>
                    <a:pt x="153" y="17"/>
                    <a:pt x="158" y="17"/>
                  </a:cubicBezTo>
                  <a:cubicBezTo>
                    <a:pt x="171" y="17"/>
                    <a:pt x="223" y="21"/>
                    <a:pt x="225" y="21"/>
                  </a:cubicBezTo>
                  <a:cubicBezTo>
                    <a:pt x="226" y="21"/>
                    <a:pt x="250" y="16"/>
                    <a:pt x="237" y="28"/>
                  </a:cubicBezTo>
                  <a:cubicBezTo>
                    <a:pt x="223" y="41"/>
                    <a:pt x="192" y="41"/>
                    <a:pt x="174" y="39"/>
                  </a:cubicBezTo>
                  <a:cubicBezTo>
                    <a:pt x="131" y="36"/>
                    <a:pt x="152" y="56"/>
                    <a:pt x="168" y="56"/>
                  </a:cubicBezTo>
                  <a:cubicBezTo>
                    <a:pt x="218" y="56"/>
                    <a:pt x="228" y="68"/>
                    <a:pt x="207" y="71"/>
                  </a:cubicBezTo>
                  <a:cubicBezTo>
                    <a:pt x="186" y="74"/>
                    <a:pt x="182" y="73"/>
                    <a:pt x="162" y="76"/>
                  </a:cubicBezTo>
                  <a:cubicBezTo>
                    <a:pt x="7" y="101"/>
                    <a:pt x="59" y="60"/>
                    <a:pt x="74" y="60"/>
                  </a:cubicBezTo>
                  <a:cubicBezTo>
                    <a:pt x="139" y="59"/>
                    <a:pt x="123" y="37"/>
                    <a:pt x="107" y="42"/>
                  </a:cubicBezTo>
                  <a:cubicBezTo>
                    <a:pt x="91" y="46"/>
                    <a:pt x="34" y="27"/>
                    <a:pt x="26" y="63"/>
                  </a:cubicBezTo>
                  <a:cubicBezTo>
                    <a:pt x="19" y="100"/>
                    <a:pt x="42" y="282"/>
                    <a:pt x="36" y="317"/>
                  </a:cubicBezTo>
                  <a:cubicBezTo>
                    <a:pt x="0" y="534"/>
                    <a:pt x="199" y="487"/>
                    <a:pt x="199" y="487"/>
                  </a:cubicBezTo>
                  <a:cubicBezTo>
                    <a:pt x="156" y="453"/>
                    <a:pt x="174" y="421"/>
                    <a:pt x="171" y="403"/>
                  </a:cubicBezTo>
                  <a:cubicBezTo>
                    <a:pt x="161" y="345"/>
                    <a:pt x="154" y="337"/>
                    <a:pt x="144" y="341"/>
                  </a:cubicBezTo>
                  <a:cubicBezTo>
                    <a:pt x="121" y="352"/>
                    <a:pt x="123" y="358"/>
                    <a:pt x="126" y="367"/>
                  </a:cubicBezTo>
                  <a:cubicBezTo>
                    <a:pt x="142" y="416"/>
                    <a:pt x="105" y="376"/>
                    <a:pt x="105" y="376"/>
                  </a:cubicBezTo>
                  <a:cubicBezTo>
                    <a:pt x="98" y="380"/>
                    <a:pt x="95" y="390"/>
                    <a:pt x="99" y="399"/>
                  </a:cubicBezTo>
                  <a:cubicBezTo>
                    <a:pt x="131" y="463"/>
                    <a:pt x="101" y="446"/>
                    <a:pt x="94" y="435"/>
                  </a:cubicBezTo>
                  <a:cubicBezTo>
                    <a:pt x="61" y="390"/>
                    <a:pt x="92" y="366"/>
                    <a:pt x="88" y="352"/>
                  </a:cubicBezTo>
                  <a:cubicBezTo>
                    <a:pt x="75" y="295"/>
                    <a:pt x="118" y="274"/>
                    <a:pt x="124" y="265"/>
                  </a:cubicBezTo>
                  <a:cubicBezTo>
                    <a:pt x="130" y="256"/>
                    <a:pt x="127" y="253"/>
                    <a:pt x="129" y="234"/>
                  </a:cubicBezTo>
                  <a:cubicBezTo>
                    <a:pt x="136" y="195"/>
                    <a:pt x="155" y="216"/>
                    <a:pt x="153" y="228"/>
                  </a:cubicBezTo>
                  <a:cubicBezTo>
                    <a:pt x="148" y="274"/>
                    <a:pt x="176" y="242"/>
                    <a:pt x="186" y="228"/>
                  </a:cubicBezTo>
                  <a:cubicBezTo>
                    <a:pt x="218" y="186"/>
                    <a:pt x="214" y="229"/>
                    <a:pt x="209" y="237"/>
                  </a:cubicBezTo>
                  <a:cubicBezTo>
                    <a:pt x="203" y="244"/>
                    <a:pt x="198" y="255"/>
                    <a:pt x="200" y="260"/>
                  </a:cubicBezTo>
                  <a:cubicBezTo>
                    <a:pt x="208" y="283"/>
                    <a:pt x="193" y="305"/>
                    <a:pt x="188" y="306"/>
                  </a:cubicBezTo>
                  <a:cubicBezTo>
                    <a:pt x="184" y="308"/>
                    <a:pt x="170" y="314"/>
                    <a:pt x="170" y="332"/>
                  </a:cubicBezTo>
                  <a:cubicBezTo>
                    <a:pt x="171" y="350"/>
                    <a:pt x="192" y="382"/>
                    <a:pt x="192" y="395"/>
                  </a:cubicBezTo>
                  <a:cubicBezTo>
                    <a:pt x="193" y="492"/>
                    <a:pt x="236" y="499"/>
                    <a:pt x="255" y="497"/>
                  </a:cubicBezTo>
                  <a:cubicBezTo>
                    <a:pt x="275" y="496"/>
                    <a:pt x="445" y="490"/>
                    <a:pt x="515" y="483"/>
                  </a:cubicBezTo>
                  <a:cubicBezTo>
                    <a:pt x="585" y="477"/>
                    <a:pt x="538" y="458"/>
                    <a:pt x="518" y="458"/>
                  </a:cubicBezTo>
                  <a:cubicBezTo>
                    <a:pt x="467" y="458"/>
                    <a:pt x="454" y="427"/>
                    <a:pt x="454" y="427"/>
                  </a:cubicBezTo>
                  <a:cubicBezTo>
                    <a:pt x="454" y="427"/>
                    <a:pt x="453" y="405"/>
                    <a:pt x="431" y="400"/>
                  </a:cubicBezTo>
                  <a:cubicBezTo>
                    <a:pt x="376" y="385"/>
                    <a:pt x="411" y="353"/>
                    <a:pt x="425" y="345"/>
                  </a:cubicBezTo>
                  <a:cubicBezTo>
                    <a:pt x="438" y="338"/>
                    <a:pt x="430" y="335"/>
                    <a:pt x="420" y="329"/>
                  </a:cubicBezTo>
                  <a:cubicBezTo>
                    <a:pt x="398" y="316"/>
                    <a:pt x="394" y="300"/>
                    <a:pt x="396" y="270"/>
                  </a:cubicBezTo>
                  <a:cubicBezTo>
                    <a:pt x="397" y="240"/>
                    <a:pt x="416" y="249"/>
                    <a:pt x="416" y="249"/>
                  </a:cubicBezTo>
                  <a:cubicBezTo>
                    <a:pt x="416" y="249"/>
                    <a:pt x="448" y="262"/>
                    <a:pt x="460" y="256"/>
                  </a:cubicBezTo>
                  <a:cubicBezTo>
                    <a:pt x="472" y="250"/>
                    <a:pt x="467" y="239"/>
                    <a:pt x="461" y="244"/>
                  </a:cubicBezTo>
                  <a:cubicBezTo>
                    <a:pt x="455" y="248"/>
                    <a:pt x="412" y="244"/>
                    <a:pt x="407" y="223"/>
                  </a:cubicBezTo>
                  <a:cubicBezTo>
                    <a:pt x="403" y="202"/>
                    <a:pt x="418" y="213"/>
                    <a:pt x="422" y="214"/>
                  </a:cubicBezTo>
                  <a:cubicBezTo>
                    <a:pt x="427" y="216"/>
                    <a:pt x="427" y="220"/>
                    <a:pt x="439" y="226"/>
                  </a:cubicBezTo>
                  <a:cubicBezTo>
                    <a:pt x="468" y="241"/>
                    <a:pt x="454" y="224"/>
                    <a:pt x="454" y="224"/>
                  </a:cubicBezTo>
                  <a:cubicBezTo>
                    <a:pt x="454" y="224"/>
                    <a:pt x="454" y="224"/>
                    <a:pt x="438" y="209"/>
                  </a:cubicBezTo>
                  <a:cubicBezTo>
                    <a:pt x="423" y="194"/>
                    <a:pt x="406" y="199"/>
                    <a:pt x="389" y="199"/>
                  </a:cubicBezTo>
                  <a:cubicBezTo>
                    <a:pt x="373" y="199"/>
                    <a:pt x="376" y="211"/>
                    <a:pt x="376" y="211"/>
                  </a:cubicBezTo>
                  <a:cubicBezTo>
                    <a:pt x="376" y="211"/>
                    <a:pt x="373" y="242"/>
                    <a:pt x="370" y="291"/>
                  </a:cubicBezTo>
                  <a:cubicBezTo>
                    <a:pt x="368" y="341"/>
                    <a:pt x="360" y="347"/>
                    <a:pt x="357" y="343"/>
                  </a:cubicBezTo>
                  <a:cubicBezTo>
                    <a:pt x="354" y="338"/>
                    <a:pt x="350" y="313"/>
                    <a:pt x="350" y="305"/>
                  </a:cubicBezTo>
                  <a:cubicBezTo>
                    <a:pt x="350" y="298"/>
                    <a:pt x="345" y="264"/>
                    <a:pt x="347" y="230"/>
                  </a:cubicBezTo>
                  <a:cubicBezTo>
                    <a:pt x="350" y="195"/>
                    <a:pt x="356" y="210"/>
                    <a:pt x="334" y="201"/>
                  </a:cubicBezTo>
                  <a:cubicBezTo>
                    <a:pt x="311" y="192"/>
                    <a:pt x="323" y="182"/>
                    <a:pt x="331" y="182"/>
                  </a:cubicBezTo>
                  <a:cubicBezTo>
                    <a:pt x="338" y="182"/>
                    <a:pt x="350" y="189"/>
                    <a:pt x="352" y="181"/>
                  </a:cubicBezTo>
                  <a:cubicBezTo>
                    <a:pt x="356" y="160"/>
                    <a:pt x="359" y="141"/>
                    <a:pt x="347" y="136"/>
                  </a:cubicBezTo>
                  <a:cubicBezTo>
                    <a:pt x="322" y="127"/>
                    <a:pt x="332" y="121"/>
                    <a:pt x="341" y="118"/>
                  </a:cubicBezTo>
                  <a:cubicBezTo>
                    <a:pt x="350" y="115"/>
                    <a:pt x="352" y="94"/>
                    <a:pt x="339" y="99"/>
                  </a:cubicBezTo>
                  <a:cubicBezTo>
                    <a:pt x="313" y="107"/>
                    <a:pt x="316" y="85"/>
                    <a:pt x="321" y="82"/>
                  </a:cubicBezTo>
                  <a:cubicBezTo>
                    <a:pt x="325" y="79"/>
                    <a:pt x="334" y="83"/>
                    <a:pt x="331" y="62"/>
                  </a:cubicBezTo>
                  <a:cubicBezTo>
                    <a:pt x="328" y="41"/>
                    <a:pt x="347" y="34"/>
                    <a:pt x="351" y="53"/>
                  </a:cubicBezTo>
                  <a:cubicBezTo>
                    <a:pt x="354" y="73"/>
                    <a:pt x="363" y="112"/>
                    <a:pt x="369" y="103"/>
                  </a:cubicBezTo>
                  <a:cubicBezTo>
                    <a:pt x="375" y="94"/>
                    <a:pt x="385" y="57"/>
                    <a:pt x="395" y="41"/>
                  </a:cubicBezTo>
                  <a:cubicBezTo>
                    <a:pt x="406" y="24"/>
                    <a:pt x="418" y="38"/>
                    <a:pt x="415" y="47"/>
                  </a:cubicBezTo>
                  <a:cubicBezTo>
                    <a:pt x="401" y="88"/>
                    <a:pt x="426" y="90"/>
                    <a:pt x="426" y="90"/>
                  </a:cubicBezTo>
                  <a:cubicBezTo>
                    <a:pt x="426" y="90"/>
                    <a:pt x="423" y="96"/>
                    <a:pt x="409" y="95"/>
                  </a:cubicBezTo>
                  <a:cubicBezTo>
                    <a:pt x="382" y="92"/>
                    <a:pt x="393" y="110"/>
                    <a:pt x="405" y="115"/>
                  </a:cubicBezTo>
                  <a:cubicBezTo>
                    <a:pt x="431" y="124"/>
                    <a:pt x="414" y="130"/>
                    <a:pt x="401" y="130"/>
                  </a:cubicBezTo>
                  <a:cubicBezTo>
                    <a:pt x="387" y="130"/>
                    <a:pt x="381" y="134"/>
                    <a:pt x="378" y="148"/>
                  </a:cubicBezTo>
                  <a:cubicBezTo>
                    <a:pt x="369" y="191"/>
                    <a:pt x="401" y="181"/>
                    <a:pt x="401" y="181"/>
                  </a:cubicBezTo>
                  <a:cubicBezTo>
                    <a:pt x="452" y="195"/>
                    <a:pt x="528" y="188"/>
                    <a:pt x="528" y="188"/>
                  </a:cubicBezTo>
                  <a:cubicBezTo>
                    <a:pt x="543" y="192"/>
                    <a:pt x="552" y="189"/>
                    <a:pt x="558" y="181"/>
                  </a:cubicBezTo>
                  <a:lnTo>
                    <a:pt x="558" y="103"/>
                  </a:lnTo>
                  <a:cubicBezTo>
                    <a:pt x="556" y="93"/>
                    <a:pt x="555" y="84"/>
                    <a:pt x="554" y="76"/>
                  </a:cubicBezTo>
                  <a:close/>
                  <a:moveTo>
                    <a:pt x="231" y="77"/>
                  </a:moveTo>
                  <a:cubicBezTo>
                    <a:pt x="233" y="65"/>
                    <a:pt x="249" y="69"/>
                    <a:pt x="249" y="69"/>
                  </a:cubicBezTo>
                  <a:cubicBezTo>
                    <a:pt x="249" y="69"/>
                    <a:pt x="278" y="79"/>
                    <a:pt x="290" y="78"/>
                  </a:cubicBezTo>
                  <a:cubicBezTo>
                    <a:pt x="301" y="76"/>
                    <a:pt x="318" y="93"/>
                    <a:pt x="293" y="93"/>
                  </a:cubicBezTo>
                  <a:cubicBezTo>
                    <a:pt x="267" y="93"/>
                    <a:pt x="228" y="104"/>
                    <a:pt x="231" y="77"/>
                  </a:cubicBezTo>
                  <a:close/>
                  <a:moveTo>
                    <a:pt x="171" y="195"/>
                  </a:moveTo>
                  <a:cubicBezTo>
                    <a:pt x="153" y="195"/>
                    <a:pt x="46" y="237"/>
                    <a:pt x="45" y="128"/>
                  </a:cubicBezTo>
                  <a:cubicBezTo>
                    <a:pt x="45" y="104"/>
                    <a:pt x="39" y="83"/>
                    <a:pt x="69" y="98"/>
                  </a:cubicBezTo>
                  <a:cubicBezTo>
                    <a:pt x="99" y="112"/>
                    <a:pt x="72" y="111"/>
                    <a:pt x="137" y="108"/>
                  </a:cubicBezTo>
                  <a:cubicBezTo>
                    <a:pt x="137" y="108"/>
                    <a:pt x="184" y="110"/>
                    <a:pt x="191" y="106"/>
                  </a:cubicBezTo>
                  <a:cubicBezTo>
                    <a:pt x="199" y="101"/>
                    <a:pt x="192" y="91"/>
                    <a:pt x="207" y="91"/>
                  </a:cubicBezTo>
                  <a:cubicBezTo>
                    <a:pt x="222" y="90"/>
                    <a:pt x="220" y="105"/>
                    <a:pt x="220" y="105"/>
                  </a:cubicBezTo>
                  <a:cubicBezTo>
                    <a:pt x="220" y="105"/>
                    <a:pt x="207" y="124"/>
                    <a:pt x="305" y="111"/>
                  </a:cubicBezTo>
                  <a:cubicBezTo>
                    <a:pt x="317" y="109"/>
                    <a:pt x="327" y="121"/>
                    <a:pt x="302" y="121"/>
                  </a:cubicBezTo>
                  <a:cubicBezTo>
                    <a:pt x="290" y="122"/>
                    <a:pt x="272" y="128"/>
                    <a:pt x="278" y="143"/>
                  </a:cubicBezTo>
                  <a:cubicBezTo>
                    <a:pt x="284" y="158"/>
                    <a:pt x="276" y="256"/>
                    <a:pt x="276" y="256"/>
                  </a:cubicBezTo>
                  <a:cubicBezTo>
                    <a:pt x="276" y="256"/>
                    <a:pt x="271" y="274"/>
                    <a:pt x="262" y="245"/>
                  </a:cubicBezTo>
                  <a:cubicBezTo>
                    <a:pt x="259" y="235"/>
                    <a:pt x="262" y="144"/>
                    <a:pt x="260" y="137"/>
                  </a:cubicBezTo>
                  <a:cubicBezTo>
                    <a:pt x="259" y="129"/>
                    <a:pt x="217" y="122"/>
                    <a:pt x="215" y="154"/>
                  </a:cubicBezTo>
                  <a:cubicBezTo>
                    <a:pt x="214" y="185"/>
                    <a:pt x="205" y="195"/>
                    <a:pt x="171" y="195"/>
                  </a:cubicBezTo>
                  <a:close/>
                  <a:moveTo>
                    <a:pt x="237" y="231"/>
                  </a:moveTo>
                  <a:cubicBezTo>
                    <a:pt x="230" y="240"/>
                    <a:pt x="219" y="247"/>
                    <a:pt x="223" y="225"/>
                  </a:cubicBezTo>
                  <a:cubicBezTo>
                    <a:pt x="228" y="202"/>
                    <a:pt x="232" y="170"/>
                    <a:pt x="232" y="155"/>
                  </a:cubicBezTo>
                  <a:cubicBezTo>
                    <a:pt x="232" y="155"/>
                    <a:pt x="244" y="135"/>
                    <a:pt x="247" y="158"/>
                  </a:cubicBezTo>
                  <a:cubicBezTo>
                    <a:pt x="250" y="181"/>
                    <a:pt x="244" y="221"/>
                    <a:pt x="237" y="231"/>
                  </a:cubicBezTo>
                  <a:close/>
                  <a:moveTo>
                    <a:pt x="326" y="292"/>
                  </a:moveTo>
                  <a:cubicBezTo>
                    <a:pt x="327" y="320"/>
                    <a:pt x="355" y="400"/>
                    <a:pt x="286" y="399"/>
                  </a:cubicBezTo>
                  <a:cubicBezTo>
                    <a:pt x="217" y="398"/>
                    <a:pt x="214" y="409"/>
                    <a:pt x="215" y="321"/>
                  </a:cubicBezTo>
                  <a:cubicBezTo>
                    <a:pt x="216" y="236"/>
                    <a:pt x="225" y="253"/>
                    <a:pt x="230" y="264"/>
                  </a:cubicBezTo>
                  <a:cubicBezTo>
                    <a:pt x="230" y="264"/>
                    <a:pt x="253" y="318"/>
                    <a:pt x="309" y="277"/>
                  </a:cubicBezTo>
                  <a:cubicBezTo>
                    <a:pt x="319" y="269"/>
                    <a:pt x="324" y="263"/>
                    <a:pt x="326" y="292"/>
                  </a:cubicBezTo>
                  <a:close/>
                  <a:moveTo>
                    <a:pt x="318" y="133"/>
                  </a:moveTo>
                  <a:cubicBezTo>
                    <a:pt x="338" y="148"/>
                    <a:pt x="316" y="165"/>
                    <a:pt x="316" y="165"/>
                  </a:cubicBezTo>
                  <a:cubicBezTo>
                    <a:pt x="316" y="165"/>
                    <a:pt x="302" y="189"/>
                    <a:pt x="313" y="213"/>
                  </a:cubicBezTo>
                  <a:cubicBezTo>
                    <a:pt x="324" y="237"/>
                    <a:pt x="324" y="265"/>
                    <a:pt x="301" y="239"/>
                  </a:cubicBezTo>
                  <a:cubicBezTo>
                    <a:pt x="279" y="214"/>
                    <a:pt x="293" y="156"/>
                    <a:pt x="299" y="144"/>
                  </a:cubicBezTo>
                  <a:cubicBezTo>
                    <a:pt x="299" y="144"/>
                    <a:pt x="299" y="118"/>
                    <a:pt x="318" y="133"/>
                  </a:cubicBezTo>
                  <a:close/>
                  <a:moveTo>
                    <a:pt x="507" y="179"/>
                  </a:moveTo>
                  <a:cubicBezTo>
                    <a:pt x="498" y="185"/>
                    <a:pt x="507" y="179"/>
                    <a:pt x="465" y="177"/>
                  </a:cubicBezTo>
                  <a:cubicBezTo>
                    <a:pt x="423" y="176"/>
                    <a:pt x="461" y="162"/>
                    <a:pt x="461" y="162"/>
                  </a:cubicBezTo>
                  <a:cubicBezTo>
                    <a:pt x="565" y="166"/>
                    <a:pt x="516" y="173"/>
                    <a:pt x="507" y="179"/>
                  </a:cubicBezTo>
                  <a:close/>
                </a:path>
              </a:pathLst>
            </a:custGeom>
            <a:solidFill>
              <a:schemeClr val="bg1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8843" name="Freeform 6"/>
            <p:cNvSpPr/>
            <p:nvPr/>
          </p:nvSpPr>
          <p:spPr>
            <a:xfrm>
              <a:off x="3621" y="1287"/>
              <a:ext cx="238" cy="283"/>
            </a:xfrm>
            <a:custGeom>
              <a:avLst/>
              <a:gdLst/>
              <a:ahLst/>
              <a:cxnLst>
                <a:cxn ang="0">
                  <a:pos x="133493" y="49570"/>
                </a:cxn>
                <a:cxn ang="0">
                  <a:pos x="90106" y="184567"/>
                </a:cxn>
                <a:cxn ang="0">
                  <a:pos x="133493" y="49570"/>
                </a:cxn>
              </a:cxnLst>
              <a:pathLst>
                <a:path w="47" h="56">
                  <a:moveTo>
                    <a:pt x="40" y="15"/>
                  </a:moveTo>
                  <a:cubicBezTo>
                    <a:pt x="37" y="0"/>
                    <a:pt x="0" y="23"/>
                    <a:pt x="27" y="56"/>
                  </a:cubicBezTo>
                  <a:cubicBezTo>
                    <a:pt x="27" y="56"/>
                    <a:pt x="47" y="49"/>
                    <a:pt x="40" y="15"/>
                  </a:cubicBezTo>
                  <a:close/>
                </a:path>
              </a:pathLst>
            </a:custGeom>
            <a:solidFill>
              <a:schemeClr val="bg1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8844" name="Freeform 7"/>
            <p:cNvSpPr/>
            <p:nvPr/>
          </p:nvSpPr>
          <p:spPr>
            <a:xfrm>
              <a:off x="3403" y="1403"/>
              <a:ext cx="208" cy="379"/>
            </a:xfrm>
            <a:custGeom>
              <a:avLst/>
              <a:gdLst/>
              <a:ahLst/>
              <a:cxnLst>
                <a:cxn ang="0">
                  <a:pos x="63597" y="88661"/>
                </a:cxn>
                <a:cxn ang="0">
                  <a:pos x="40357" y="227627"/>
                </a:cxn>
                <a:cxn ang="0">
                  <a:pos x="134475" y="148007"/>
                </a:cxn>
                <a:cxn ang="0">
                  <a:pos x="124567" y="78857"/>
                </a:cxn>
                <a:cxn ang="0">
                  <a:pos x="63597" y="88661"/>
                </a:cxn>
              </a:cxnLst>
              <a:pathLst>
                <a:path w="41" h="75">
                  <a:moveTo>
                    <a:pt x="19" y="27"/>
                  </a:moveTo>
                  <a:cubicBezTo>
                    <a:pt x="0" y="54"/>
                    <a:pt x="6" y="63"/>
                    <a:pt x="12" y="69"/>
                  </a:cubicBezTo>
                  <a:cubicBezTo>
                    <a:pt x="18" y="75"/>
                    <a:pt x="30" y="74"/>
                    <a:pt x="40" y="45"/>
                  </a:cubicBezTo>
                  <a:cubicBezTo>
                    <a:pt x="40" y="45"/>
                    <a:pt x="32" y="31"/>
                    <a:pt x="37" y="24"/>
                  </a:cubicBezTo>
                  <a:cubicBezTo>
                    <a:pt x="41" y="16"/>
                    <a:pt x="38" y="0"/>
                    <a:pt x="19" y="27"/>
                  </a:cubicBezTo>
                  <a:close/>
                </a:path>
              </a:pathLst>
            </a:custGeom>
            <a:solidFill>
              <a:schemeClr val="bg1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8845" name="Freeform 8"/>
            <p:cNvSpPr/>
            <p:nvPr/>
          </p:nvSpPr>
          <p:spPr>
            <a:xfrm>
              <a:off x="3272" y="645"/>
              <a:ext cx="682" cy="318"/>
            </a:xfrm>
            <a:custGeom>
              <a:avLst/>
              <a:gdLst/>
              <a:ahLst/>
              <a:cxnLst>
                <a:cxn ang="0">
                  <a:pos x="369265" y="12993"/>
                </a:cxn>
                <a:cxn ang="0">
                  <a:pos x="78784" y="12993"/>
                </a:cxn>
                <a:cxn ang="0">
                  <a:pos x="6583" y="81787"/>
                </a:cxn>
                <a:cxn ang="0">
                  <a:pos x="198043" y="190194"/>
                </a:cxn>
                <a:cxn ang="0">
                  <a:pos x="316514" y="177227"/>
                </a:cxn>
                <a:cxn ang="0">
                  <a:pos x="372609" y="173991"/>
                </a:cxn>
                <a:cxn ang="0">
                  <a:pos x="369265" y="12993"/>
                </a:cxn>
              </a:cxnLst>
              <a:pathLst>
                <a:path w="135" h="63">
                  <a:moveTo>
                    <a:pt x="112" y="4"/>
                  </a:moveTo>
                  <a:cubicBezTo>
                    <a:pt x="105" y="9"/>
                    <a:pt x="24" y="4"/>
                    <a:pt x="24" y="4"/>
                  </a:cubicBezTo>
                  <a:cubicBezTo>
                    <a:pt x="15" y="4"/>
                    <a:pt x="3" y="1"/>
                    <a:pt x="2" y="25"/>
                  </a:cubicBezTo>
                  <a:cubicBezTo>
                    <a:pt x="0" y="63"/>
                    <a:pt x="48" y="58"/>
                    <a:pt x="60" y="58"/>
                  </a:cubicBezTo>
                  <a:cubicBezTo>
                    <a:pt x="72" y="58"/>
                    <a:pt x="84" y="48"/>
                    <a:pt x="96" y="54"/>
                  </a:cubicBezTo>
                  <a:cubicBezTo>
                    <a:pt x="96" y="54"/>
                    <a:pt x="107" y="63"/>
                    <a:pt x="113" y="53"/>
                  </a:cubicBezTo>
                  <a:cubicBezTo>
                    <a:pt x="135" y="13"/>
                    <a:pt x="120" y="0"/>
                    <a:pt x="112" y="4"/>
                  </a:cubicBezTo>
                  <a:close/>
                </a:path>
              </a:pathLst>
            </a:custGeom>
            <a:solidFill>
              <a:schemeClr val="bg1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8846" name="Freeform 9"/>
            <p:cNvSpPr/>
            <p:nvPr/>
          </p:nvSpPr>
          <p:spPr>
            <a:xfrm>
              <a:off x="4046" y="1545"/>
              <a:ext cx="491" cy="516"/>
            </a:xfrm>
            <a:custGeom>
              <a:avLst/>
              <a:gdLst/>
              <a:ahLst/>
              <a:cxnLst>
                <a:cxn ang="0">
                  <a:pos x="221917" y="16300"/>
                </a:cxn>
                <a:cxn ang="0">
                  <a:pos x="103105" y="16300"/>
                </a:cxn>
                <a:cxn ang="0">
                  <a:pos x="40075" y="188638"/>
                </a:cxn>
                <a:cxn ang="0">
                  <a:pos x="261986" y="204938"/>
                </a:cxn>
                <a:cxn ang="0">
                  <a:pos x="221917" y="16300"/>
                </a:cxn>
              </a:cxnLst>
              <a:pathLst>
                <a:path w="97" h="102">
                  <a:moveTo>
                    <a:pt x="67" y="5"/>
                  </a:moveTo>
                  <a:cubicBezTo>
                    <a:pt x="55" y="10"/>
                    <a:pt x="31" y="5"/>
                    <a:pt x="31" y="5"/>
                  </a:cubicBezTo>
                  <a:cubicBezTo>
                    <a:pt x="0" y="6"/>
                    <a:pt x="16" y="39"/>
                    <a:pt x="12" y="57"/>
                  </a:cubicBezTo>
                  <a:cubicBezTo>
                    <a:pt x="8" y="76"/>
                    <a:pt x="63" y="102"/>
                    <a:pt x="79" y="62"/>
                  </a:cubicBezTo>
                  <a:cubicBezTo>
                    <a:pt x="97" y="20"/>
                    <a:pt x="79" y="0"/>
                    <a:pt x="67" y="5"/>
                  </a:cubicBezTo>
                  <a:close/>
                </a:path>
              </a:pathLst>
            </a:custGeom>
            <a:solidFill>
              <a:schemeClr val="bg1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8847" name="Freeform 10"/>
            <p:cNvSpPr/>
            <p:nvPr/>
          </p:nvSpPr>
          <p:spPr>
            <a:xfrm>
              <a:off x="5173" y="1024"/>
              <a:ext cx="501" cy="96"/>
            </a:xfrm>
            <a:custGeom>
              <a:avLst/>
              <a:gdLst/>
              <a:ahLst/>
              <a:cxnLst>
                <a:cxn ang="0">
                  <a:pos x="49887" y="0"/>
                </a:cxn>
                <a:cxn ang="0">
                  <a:pos x="132451" y="49526"/>
                </a:cxn>
                <a:cxn ang="0">
                  <a:pos x="49887" y="0"/>
                </a:cxn>
              </a:cxnLst>
              <a:pathLst>
                <a:path w="99" h="19">
                  <a:moveTo>
                    <a:pt x="15" y="0"/>
                  </a:moveTo>
                  <a:cubicBezTo>
                    <a:pt x="0" y="0"/>
                    <a:pt x="19" y="19"/>
                    <a:pt x="40" y="15"/>
                  </a:cubicBezTo>
                  <a:cubicBezTo>
                    <a:pt x="99" y="1"/>
                    <a:pt x="15" y="0"/>
                    <a:pt x="15" y="0"/>
                  </a:cubicBezTo>
                  <a:close/>
                </a:path>
              </a:pathLst>
            </a:custGeom>
            <a:solidFill>
              <a:schemeClr val="bg1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8848" name="Freeform 11"/>
            <p:cNvSpPr/>
            <p:nvPr/>
          </p:nvSpPr>
          <p:spPr>
            <a:xfrm>
              <a:off x="5340" y="1004"/>
              <a:ext cx="385" cy="237"/>
            </a:xfrm>
            <a:custGeom>
              <a:avLst/>
              <a:gdLst/>
              <a:ahLst/>
              <a:cxnLst>
                <a:cxn ang="0">
                  <a:pos x="69802" y="120905"/>
                </a:cxn>
                <a:cxn ang="0">
                  <a:pos x="233730" y="55634"/>
                </a:cxn>
                <a:cxn ang="0">
                  <a:pos x="160028" y="9737"/>
                </a:cxn>
                <a:cxn ang="0">
                  <a:pos x="63181" y="104124"/>
                </a:cxn>
                <a:cxn ang="0">
                  <a:pos x="69802" y="120905"/>
                </a:cxn>
              </a:cxnLst>
              <a:pathLst>
                <a:path w="76" h="47">
                  <a:moveTo>
                    <a:pt x="21" y="37"/>
                  </a:moveTo>
                  <a:cubicBezTo>
                    <a:pt x="21" y="37"/>
                    <a:pt x="50" y="47"/>
                    <a:pt x="70" y="17"/>
                  </a:cubicBezTo>
                  <a:cubicBezTo>
                    <a:pt x="76" y="7"/>
                    <a:pt x="65" y="0"/>
                    <a:pt x="48" y="3"/>
                  </a:cubicBezTo>
                  <a:cubicBezTo>
                    <a:pt x="39" y="5"/>
                    <a:pt x="39" y="32"/>
                    <a:pt x="19" y="32"/>
                  </a:cubicBezTo>
                  <a:cubicBezTo>
                    <a:pt x="0" y="32"/>
                    <a:pt x="21" y="37"/>
                    <a:pt x="21" y="37"/>
                  </a:cubicBezTo>
                  <a:close/>
                </a:path>
              </a:pathLst>
            </a:custGeom>
            <a:solidFill>
              <a:schemeClr val="bg1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8849" name="Freeform 12"/>
            <p:cNvSpPr/>
            <p:nvPr/>
          </p:nvSpPr>
          <p:spPr>
            <a:xfrm>
              <a:off x="5325" y="1201"/>
              <a:ext cx="415" cy="187"/>
            </a:xfrm>
            <a:custGeom>
              <a:avLst/>
              <a:gdLst/>
              <a:ahLst/>
              <a:cxnLst>
                <a:cxn ang="0">
                  <a:pos x="238767" y="19620"/>
                </a:cxn>
                <a:cxn ang="0">
                  <a:pos x="79326" y="56171"/>
                </a:cxn>
                <a:cxn ang="0">
                  <a:pos x="56400" y="85469"/>
                </a:cxn>
                <a:cxn ang="0">
                  <a:pos x="252522" y="75659"/>
                </a:cxn>
                <a:cxn ang="0">
                  <a:pos x="272220" y="65849"/>
                </a:cxn>
                <a:cxn ang="0">
                  <a:pos x="272220" y="0"/>
                </a:cxn>
                <a:cxn ang="0">
                  <a:pos x="238767" y="19620"/>
                </a:cxn>
              </a:cxnLst>
              <a:pathLst>
                <a:path w="82" h="37">
                  <a:moveTo>
                    <a:pt x="72" y="6"/>
                  </a:moveTo>
                  <a:cubicBezTo>
                    <a:pt x="57" y="23"/>
                    <a:pt x="24" y="17"/>
                    <a:pt x="24" y="17"/>
                  </a:cubicBezTo>
                  <a:cubicBezTo>
                    <a:pt x="24" y="17"/>
                    <a:pt x="0" y="16"/>
                    <a:pt x="17" y="26"/>
                  </a:cubicBezTo>
                  <a:cubicBezTo>
                    <a:pt x="33" y="37"/>
                    <a:pt x="53" y="32"/>
                    <a:pt x="76" y="23"/>
                  </a:cubicBezTo>
                  <a:cubicBezTo>
                    <a:pt x="78" y="22"/>
                    <a:pt x="80" y="21"/>
                    <a:pt x="82" y="20"/>
                  </a:cubicBezTo>
                  <a:lnTo>
                    <a:pt x="82" y="0"/>
                  </a:lnTo>
                  <a:cubicBezTo>
                    <a:pt x="79" y="1"/>
                    <a:pt x="75" y="2"/>
                    <a:pt x="72" y="6"/>
                  </a:cubicBezTo>
                  <a:close/>
                </a:path>
              </a:pathLst>
            </a:custGeom>
            <a:solidFill>
              <a:schemeClr val="bg1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8850" name="Freeform 13"/>
            <p:cNvSpPr/>
            <p:nvPr/>
          </p:nvSpPr>
          <p:spPr>
            <a:xfrm>
              <a:off x="5001" y="1378"/>
              <a:ext cx="698" cy="167"/>
            </a:xfrm>
            <a:custGeom>
              <a:avLst/>
              <a:gdLst/>
              <a:ahLst/>
              <a:cxnLst>
                <a:cxn ang="0">
                  <a:pos x="69355" y="3254"/>
                </a:cxn>
                <a:cxn ang="0">
                  <a:pos x="26145" y="46532"/>
                </a:cxn>
                <a:cxn ang="0">
                  <a:pos x="188521" y="72832"/>
                </a:cxn>
                <a:cxn ang="0">
                  <a:pos x="387430" y="76086"/>
                </a:cxn>
                <a:cxn ang="0">
                  <a:pos x="377583" y="26173"/>
                </a:cxn>
                <a:cxn ang="0">
                  <a:pos x="271613" y="9858"/>
                </a:cxn>
                <a:cxn ang="0">
                  <a:pos x="69355" y="3254"/>
                </a:cxn>
              </a:cxnLst>
              <a:pathLst>
                <a:path w="138" h="33">
                  <a:moveTo>
                    <a:pt x="21" y="1"/>
                  </a:moveTo>
                  <a:cubicBezTo>
                    <a:pt x="21" y="1"/>
                    <a:pt x="0" y="8"/>
                    <a:pt x="8" y="14"/>
                  </a:cubicBezTo>
                  <a:cubicBezTo>
                    <a:pt x="15" y="20"/>
                    <a:pt x="48" y="22"/>
                    <a:pt x="57" y="22"/>
                  </a:cubicBezTo>
                  <a:cubicBezTo>
                    <a:pt x="66" y="22"/>
                    <a:pt x="96" y="33"/>
                    <a:pt x="117" y="23"/>
                  </a:cubicBezTo>
                  <a:cubicBezTo>
                    <a:pt x="138" y="12"/>
                    <a:pt x="123" y="9"/>
                    <a:pt x="114" y="8"/>
                  </a:cubicBezTo>
                  <a:cubicBezTo>
                    <a:pt x="105" y="6"/>
                    <a:pt x="102" y="0"/>
                    <a:pt x="82" y="3"/>
                  </a:cubicBezTo>
                  <a:cubicBezTo>
                    <a:pt x="37" y="11"/>
                    <a:pt x="21" y="1"/>
                    <a:pt x="21" y="1"/>
                  </a:cubicBezTo>
                  <a:close/>
                </a:path>
              </a:pathLst>
            </a:custGeom>
            <a:solidFill>
              <a:schemeClr val="bg1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8851" name="Freeform 14"/>
            <p:cNvSpPr/>
            <p:nvPr/>
          </p:nvSpPr>
          <p:spPr>
            <a:xfrm>
              <a:off x="5077" y="1540"/>
              <a:ext cx="567" cy="146"/>
            </a:xfrm>
            <a:custGeom>
              <a:avLst/>
              <a:gdLst/>
              <a:ahLst/>
              <a:cxnLst>
                <a:cxn ang="0">
                  <a:pos x="325797" y="61642"/>
                </a:cxn>
                <a:cxn ang="0">
                  <a:pos x="342276" y="12878"/>
                </a:cxn>
                <a:cxn ang="0">
                  <a:pos x="246270" y="32165"/>
                </a:cxn>
                <a:cxn ang="0">
                  <a:pos x="119505" y="19262"/>
                </a:cxn>
                <a:cxn ang="0">
                  <a:pos x="6612" y="12878"/>
                </a:cxn>
                <a:cxn ang="0">
                  <a:pos x="325797" y="61642"/>
                </a:cxn>
              </a:cxnLst>
              <a:pathLst>
                <a:path w="112" h="29">
                  <a:moveTo>
                    <a:pt x="98" y="19"/>
                  </a:moveTo>
                  <a:cubicBezTo>
                    <a:pt x="112" y="13"/>
                    <a:pt x="111" y="0"/>
                    <a:pt x="103" y="4"/>
                  </a:cubicBezTo>
                  <a:cubicBezTo>
                    <a:pt x="96" y="9"/>
                    <a:pt x="83" y="10"/>
                    <a:pt x="74" y="10"/>
                  </a:cubicBezTo>
                  <a:cubicBezTo>
                    <a:pt x="65" y="11"/>
                    <a:pt x="45" y="3"/>
                    <a:pt x="36" y="6"/>
                  </a:cubicBezTo>
                  <a:cubicBezTo>
                    <a:pt x="27" y="9"/>
                    <a:pt x="2" y="4"/>
                    <a:pt x="2" y="4"/>
                  </a:cubicBezTo>
                  <a:cubicBezTo>
                    <a:pt x="0" y="29"/>
                    <a:pt x="83" y="25"/>
                    <a:pt x="98" y="19"/>
                  </a:cubicBezTo>
                  <a:close/>
                </a:path>
              </a:pathLst>
            </a:custGeom>
            <a:solidFill>
              <a:schemeClr val="bg1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8852" name="Freeform 15"/>
            <p:cNvSpPr/>
            <p:nvPr/>
          </p:nvSpPr>
          <p:spPr>
            <a:xfrm>
              <a:off x="5042" y="1656"/>
              <a:ext cx="582" cy="480"/>
            </a:xfrm>
            <a:custGeom>
              <a:avLst/>
              <a:gdLst/>
              <a:ahLst/>
              <a:cxnLst>
                <a:cxn ang="0">
                  <a:pos x="9859" y="174644"/>
                </a:cxn>
                <a:cxn ang="0">
                  <a:pos x="85929" y="177888"/>
                </a:cxn>
                <a:cxn ang="0">
                  <a:pos x="165916" y="253455"/>
                </a:cxn>
                <a:cxn ang="0">
                  <a:pos x="195476" y="276303"/>
                </a:cxn>
                <a:cxn ang="0">
                  <a:pos x="268317" y="171426"/>
                </a:cxn>
                <a:cxn ang="0">
                  <a:pos x="368001" y="171426"/>
                </a:cxn>
                <a:cxn ang="0">
                  <a:pos x="261708" y="88613"/>
                </a:cxn>
                <a:cxn ang="0">
                  <a:pos x="122630" y="52770"/>
                </a:cxn>
                <a:cxn ang="0">
                  <a:pos x="40057" y="134920"/>
                </a:cxn>
                <a:cxn ang="0">
                  <a:pos x="9859" y="174644"/>
                </a:cxn>
              </a:cxnLst>
              <a:pathLst>
                <a:path w="115" h="95">
                  <a:moveTo>
                    <a:pt x="3" y="53"/>
                  </a:moveTo>
                  <a:cubicBezTo>
                    <a:pt x="5" y="60"/>
                    <a:pt x="14" y="68"/>
                    <a:pt x="26" y="54"/>
                  </a:cubicBezTo>
                  <a:cubicBezTo>
                    <a:pt x="48" y="29"/>
                    <a:pt x="48" y="72"/>
                    <a:pt x="50" y="77"/>
                  </a:cubicBezTo>
                  <a:cubicBezTo>
                    <a:pt x="51" y="81"/>
                    <a:pt x="54" y="95"/>
                    <a:pt x="59" y="84"/>
                  </a:cubicBezTo>
                  <a:cubicBezTo>
                    <a:pt x="63" y="74"/>
                    <a:pt x="70" y="39"/>
                    <a:pt x="81" y="52"/>
                  </a:cubicBezTo>
                  <a:cubicBezTo>
                    <a:pt x="100" y="76"/>
                    <a:pt x="115" y="54"/>
                    <a:pt x="111" y="52"/>
                  </a:cubicBezTo>
                  <a:cubicBezTo>
                    <a:pt x="106" y="51"/>
                    <a:pt x="79" y="37"/>
                    <a:pt x="79" y="27"/>
                  </a:cubicBezTo>
                  <a:cubicBezTo>
                    <a:pt x="79" y="16"/>
                    <a:pt x="42" y="0"/>
                    <a:pt x="37" y="16"/>
                  </a:cubicBezTo>
                  <a:cubicBezTo>
                    <a:pt x="33" y="33"/>
                    <a:pt x="12" y="41"/>
                    <a:pt x="12" y="41"/>
                  </a:cubicBezTo>
                  <a:cubicBezTo>
                    <a:pt x="0" y="44"/>
                    <a:pt x="2" y="45"/>
                    <a:pt x="3" y="53"/>
                  </a:cubicBezTo>
                  <a:close/>
                </a:path>
              </a:pathLst>
            </a:custGeom>
            <a:solidFill>
              <a:schemeClr val="bg1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8853" name="Freeform 16"/>
            <p:cNvSpPr/>
            <p:nvPr/>
          </p:nvSpPr>
          <p:spPr>
            <a:xfrm>
              <a:off x="5421" y="1464"/>
              <a:ext cx="329" cy="854"/>
            </a:xfrm>
            <a:custGeom>
              <a:avLst/>
              <a:gdLst/>
              <a:ahLst/>
              <a:cxnLst>
                <a:cxn ang="0">
                  <a:pos x="169344" y="131738"/>
                </a:cxn>
                <a:cxn ang="0">
                  <a:pos x="72886" y="161689"/>
                </a:cxn>
                <a:cxn ang="0">
                  <a:pos x="72886" y="194323"/>
                </a:cxn>
                <a:cxn ang="0">
                  <a:pos x="166115" y="296646"/>
                </a:cxn>
                <a:cxn ang="0">
                  <a:pos x="112953" y="388651"/>
                </a:cxn>
                <a:cxn ang="0">
                  <a:pos x="0" y="487750"/>
                </a:cxn>
                <a:cxn ang="0">
                  <a:pos x="56416" y="510606"/>
                </a:cxn>
                <a:cxn ang="0">
                  <a:pos x="156250" y="547121"/>
                </a:cxn>
                <a:cxn ang="0">
                  <a:pos x="209411" y="534073"/>
                </a:cxn>
                <a:cxn ang="0">
                  <a:pos x="215895" y="0"/>
                </a:cxn>
                <a:cxn ang="0">
                  <a:pos x="169344" y="131738"/>
                </a:cxn>
              </a:cxnLst>
              <a:pathLst>
                <a:path w="65" h="169">
                  <a:moveTo>
                    <a:pt x="51" y="40"/>
                  </a:moveTo>
                  <a:cubicBezTo>
                    <a:pt x="44" y="46"/>
                    <a:pt x="30" y="49"/>
                    <a:pt x="22" y="49"/>
                  </a:cubicBezTo>
                  <a:cubicBezTo>
                    <a:pt x="13" y="48"/>
                    <a:pt x="14" y="56"/>
                    <a:pt x="22" y="59"/>
                  </a:cubicBezTo>
                  <a:cubicBezTo>
                    <a:pt x="30" y="62"/>
                    <a:pt x="49" y="75"/>
                    <a:pt x="50" y="90"/>
                  </a:cubicBezTo>
                  <a:cubicBezTo>
                    <a:pt x="50" y="104"/>
                    <a:pt x="51" y="115"/>
                    <a:pt x="34" y="118"/>
                  </a:cubicBezTo>
                  <a:cubicBezTo>
                    <a:pt x="18" y="122"/>
                    <a:pt x="3" y="124"/>
                    <a:pt x="0" y="148"/>
                  </a:cubicBezTo>
                  <a:cubicBezTo>
                    <a:pt x="0" y="148"/>
                    <a:pt x="10" y="154"/>
                    <a:pt x="17" y="155"/>
                  </a:cubicBezTo>
                  <a:cubicBezTo>
                    <a:pt x="23" y="155"/>
                    <a:pt x="42" y="163"/>
                    <a:pt x="47" y="166"/>
                  </a:cubicBezTo>
                  <a:cubicBezTo>
                    <a:pt x="51" y="169"/>
                    <a:pt x="58" y="167"/>
                    <a:pt x="63" y="162"/>
                  </a:cubicBezTo>
                  <a:lnTo>
                    <a:pt x="65" y="0"/>
                  </a:lnTo>
                  <a:cubicBezTo>
                    <a:pt x="64" y="8"/>
                    <a:pt x="58" y="36"/>
                    <a:pt x="51" y="40"/>
                  </a:cubicBezTo>
                  <a:close/>
                </a:path>
              </a:pathLst>
            </a:custGeom>
            <a:solidFill>
              <a:schemeClr val="bg1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</p:grpSp>
      <p:grpSp>
        <p:nvGrpSpPr>
          <p:cNvPr id="28676" name="Group 17"/>
          <p:cNvGrpSpPr/>
          <p:nvPr/>
        </p:nvGrpSpPr>
        <p:grpSpPr>
          <a:xfrm>
            <a:off x="554038" y="36513"/>
            <a:ext cx="7891462" cy="6821487"/>
            <a:chOff x="349" y="23"/>
            <a:chExt cx="4971" cy="4297"/>
          </a:xfrm>
        </p:grpSpPr>
        <p:sp>
          <p:nvSpPr>
            <p:cNvPr id="28696" name="Rectangle 18"/>
            <p:cNvSpPr/>
            <p:nvPr/>
          </p:nvSpPr>
          <p:spPr>
            <a:xfrm>
              <a:off x="384" y="23"/>
              <a:ext cx="21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8697" name="Freeform 19"/>
            <p:cNvSpPr>
              <a:spLocks noEditPoints="1"/>
            </p:cNvSpPr>
            <p:nvPr/>
          </p:nvSpPr>
          <p:spPr>
            <a:xfrm>
              <a:off x="384" y="225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6591"/>
                </a:cxn>
                <a:cxn ang="0">
                  <a:pos x="15934" y="66591"/>
                </a:cxn>
                <a:cxn ang="0">
                  <a:pos x="15934" y="0"/>
                </a:cxn>
                <a:cxn ang="0">
                  <a:pos x="0" y="0"/>
                </a:cxn>
                <a:cxn ang="0">
                  <a:pos x="0" y="133851"/>
                </a:cxn>
                <a:cxn ang="0">
                  <a:pos x="0" y="200311"/>
                </a:cxn>
                <a:cxn ang="0">
                  <a:pos x="15934" y="200311"/>
                </a:cxn>
                <a:cxn ang="0">
                  <a:pos x="15934" y="133851"/>
                </a:cxn>
                <a:cxn ang="0">
                  <a:pos x="0" y="133851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8698" name="Freeform 20"/>
            <p:cNvSpPr>
              <a:spLocks noEditPoints="1"/>
            </p:cNvSpPr>
            <p:nvPr/>
          </p:nvSpPr>
          <p:spPr>
            <a:xfrm>
              <a:off x="384" y="630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5934" y="65695"/>
                </a:cxn>
                <a:cxn ang="0">
                  <a:pos x="15934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5934" y="197056"/>
                </a:cxn>
                <a:cxn ang="0">
                  <a:pos x="15934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8699" name="Freeform 21"/>
            <p:cNvSpPr>
              <a:spLocks noEditPoints="1"/>
            </p:cNvSpPr>
            <p:nvPr/>
          </p:nvSpPr>
          <p:spPr>
            <a:xfrm>
              <a:off x="384" y="1034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5934" y="65695"/>
                </a:cxn>
                <a:cxn ang="0">
                  <a:pos x="15934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5934" y="197056"/>
                </a:cxn>
                <a:cxn ang="0">
                  <a:pos x="15934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8700" name="Freeform 22"/>
            <p:cNvSpPr>
              <a:spLocks noEditPoints="1"/>
            </p:cNvSpPr>
            <p:nvPr/>
          </p:nvSpPr>
          <p:spPr>
            <a:xfrm>
              <a:off x="384" y="1438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6591"/>
                </a:cxn>
                <a:cxn ang="0">
                  <a:pos x="15934" y="66591"/>
                </a:cxn>
                <a:cxn ang="0">
                  <a:pos x="15934" y="0"/>
                </a:cxn>
                <a:cxn ang="0">
                  <a:pos x="0" y="0"/>
                </a:cxn>
                <a:cxn ang="0">
                  <a:pos x="0" y="133851"/>
                </a:cxn>
                <a:cxn ang="0">
                  <a:pos x="0" y="200311"/>
                </a:cxn>
                <a:cxn ang="0">
                  <a:pos x="15934" y="200311"/>
                </a:cxn>
                <a:cxn ang="0">
                  <a:pos x="15934" y="133851"/>
                </a:cxn>
                <a:cxn ang="0">
                  <a:pos x="0" y="133851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8701" name="Freeform 23"/>
            <p:cNvSpPr>
              <a:spLocks noEditPoints="1"/>
            </p:cNvSpPr>
            <p:nvPr/>
          </p:nvSpPr>
          <p:spPr>
            <a:xfrm>
              <a:off x="384" y="1843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5934" y="65695"/>
                </a:cxn>
                <a:cxn ang="0">
                  <a:pos x="15934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5934" y="197056"/>
                </a:cxn>
                <a:cxn ang="0">
                  <a:pos x="15934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8702" name="Freeform 24"/>
            <p:cNvSpPr>
              <a:spLocks noEditPoints="1"/>
            </p:cNvSpPr>
            <p:nvPr/>
          </p:nvSpPr>
          <p:spPr>
            <a:xfrm>
              <a:off x="384" y="2247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6591"/>
                </a:cxn>
                <a:cxn ang="0">
                  <a:pos x="15934" y="66591"/>
                </a:cxn>
                <a:cxn ang="0">
                  <a:pos x="15934" y="0"/>
                </a:cxn>
                <a:cxn ang="0">
                  <a:pos x="0" y="0"/>
                </a:cxn>
                <a:cxn ang="0">
                  <a:pos x="0" y="133851"/>
                </a:cxn>
                <a:cxn ang="0">
                  <a:pos x="0" y="200311"/>
                </a:cxn>
                <a:cxn ang="0">
                  <a:pos x="15934" y="200311"/>
                </a:cxn>
                <a:cxn ang="0">
                  <a:pos x="15934" y="133851"/>
                </a:cxn>
                <a:cxn ang="0">
                  <a:pos x="0" y="133851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8703" name="Freeform 25"/>
            <p:cNvSpPr>
              <a:spLocks noEditPoints="1"/>
            </p:cNvSpPr>
            <p:nvPr/>
          </p:nvSpPr>
          <p:spPr>
            <a:xfrm>
              <a:off x="384" y="2652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5934" y="65695"/>
                </a:cxn>
                <a:cxn ang="0">
                  <a:pos x="15934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5934" y="197056"/>
                </a:cxn>
                <a:cxn ang="0">
                  <a:pos x="15934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8704" name="Freeform 26"/>
            <p:cNvSpPr>
              <a:spLocks noEditPoints="1"/>
            </p:cNvSpPr>
            <p:nvPr/>
          </p:nvSpPr>
          <p:spPr>
            <a:xfrm>
              <a:off x="384" y="3056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5934" y="65695"/>
                </a:cxn>
                <a:cxn ang="0">
                  <a:pos x="15934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5934" y="197056"/>
                </a:cxn>
                <a:cxn ang="0">
                  <a:pos x="15934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8705" name="Freeform 27"/>
            <p:cNvSpPr>
              <a:spLocks noEditPoints="1"/>
            </p:cNvSpPr>
            <p:nvPr/>
          </p:nvSpPr>
          <p:spPr>
            <a:xfrm>
              <a:off x="384" y="3461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5934" y="65695"/>
                </a:cxn>
                <a:cxn ang="0">
                  <a:pos x="15934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5934" y="197056"/>
                </a:cxn>
                <a:cxn ang="0">
                  <a:pos x="15934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8706" name="Freeform 28"/>
            <p:cNvSpPr>
              <a:spLocks noEditPoints="1"/>
            </p:cNvSpPr>
            <p:nvPr/>
          </p:nvSpPr>
          <p:spPr>
            <a:xfrm>
              <a:off x="384" y="3865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5934" y="65695"/>
                </a:cxn>
                <a:cxn ang="0">
                  <a:pos x="15934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5934" y="197056"/>
                </a:cxn>
                <a:cxn ang="0">
                  <a:pos x="15934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8707" name="Rectangle 29"/>
            <p:cNvSpPr/>
            <p:nvPr/>
          </p:nvSpPr>
          <p:spPr>
            <a:xfrm>
              <a:off x="384" y="4269"/>
              <a:ext cx="21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8708" name="Rectangle 30"/>
            <p:cNvSpPr/>
            <p:nvPr/>
          </p:nvSpPr>
          <p:spPr>
            <a:xfrm>
              <a:off x="829" y="23"/>
              <a:ext cx="21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8709" name="Freeform 31"/>
            <p:cNvSpPr>
              <a:spLocks noEditPoints="1"/>
            </p:cNvSpPr>
            <p:nvPr/>
          </p:nvSpPr>
          <p:spPr>
            <a:xfrm>
              <a:off x="829" y="225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6591"/>
                </a:cxn>
                <a:cxn ang="0">
                  <a:pos x="15934" y="66591"/>
                </a:cxn>
                <a:cxn ang="0">
                  <a:pos x="15934" y="0"/>
                </a:cxn>
                <a:cxn ang="0">
                  <a:pos x="0" y="0"/>
                </a:cxn>
                <a:cxn ang="0">
                  <a:pos x="0" y="133851"/>
                </a:cxn>
                <a:cxn ang="0">
                  <a:pos x="0" y="200311"/>
                </a:cxn>
                <a:cxn ang="0">
                  <a:pos x="15934" y="200311"/>
                </a:cxn>
                <a:cxn ang="0">
                  <a:pos x="15934" y="133851"/>
                </a:cxn>
                <a:cxn ang="0">
                  <a:pos x="0" y="133851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8710" name="Freeform 32"/>
            <p:cNvSpPr>
              <a:spLocks noEditPoints="1"/>
            </p:cNvSpPr>
            <p:nvPr/>
          </p:nvSpPr>
          <p:spPr>
            <a:xfrm>
              <a:off x="829" y="630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5934" y="65695"/>
                </a:cxn>
                <a:cxn ang="0">
                  <a:pos x="15934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5934" y="197056"/>
                </a:cxn>
                <a:cxn ang="0">
                  <a:pos x="15934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8711" name="Freeform 33"/>
            <p:cNvSpPr>
              <a:spLocks noEditPoints="1"/>
            </p:cNvSpPr>
            <p:nvPr/>
          </p:nvSpPr>
          <p:spPr>
            <a:xfrm>
              <a:off x="829" y="1034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5934" y="65695"/>
                </a:cxn>
                <a:cxn ang="0">
                  <a:pos x="15934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5934" y="197056"/>
                </a:cxn>
                <a:cxn ang="0">
                  <a:pos x="15934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8712" name="Freeform 34"/>
            <p:cNvSpPr>
              <a:spLocks noEditPoints="1"/>
            </p:cNvSpPr>
            <p:nvPr/>
          </p:nvSpPr>
          <p:spPr>
            <a:xfrm>
              <a:off x="829" y="1438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6591"/>
                </a:cxn>
                <a:cxn ang="0">
                  <a:pos x="15934" y="66591"/>
                </a:cxn>
                <a:cxn ang="0">
                  <a:pos x="15934" y="0"/>
                </a:cxn>
                <a:cxn ang="0">
                  <a:pos x="0" y="0"/>
                </a:cxn>
                <a:cxn ang="0">
                  <a:pos x="0" y="133851"/>
                </a:cxn>
                <a:cxn ang="0">
                  <a:pos x="0" y="200311"/>
                </a:cxn>
                <a:cxn ang="0">
                  <a:pos x="15934" y="200311"/>
                </a:cxn>
                <a:cxn ang="0">
                  <a:pos x="15934" y="133851"/>
                </a:cxn>
                <a:cxn ang="0">
                  <a:pos x="0" y="133851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8713" name="Freeform 35"/>
            <p:cNvSpPr>
              <a:spLocks noEditPoints="1"/>
            </p:cNvSpPr>
            <p:nvPr/>
          </p:nvSpPr>
          <p:spPr>
            <a:xfrm>
              <a:off x="829" y="1843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5934" y="65695"/>
                </a:cxn>
                <a:cxn ang="0">
                  <a:pos x="15934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5934" y="197056"/>
                </a:cxn>
                <a:cxn ang="0">
                  <a:pos x="15934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8714" name="Freeform 36"/>
            <p:cNvSpPr>
              <a:spLocks noEditPoints="1"/>
            </p:cNvSpPr>
            <p:nvPr/>
          </p:nvSpPr>
          <p:spPr>
            <a:xfrm>
              <a:off x="829" y="2247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6591"/>
                </a:cxn>
                <a:cxn ang="0">
                  <a:pos x="15934" y="66591"/>
                </a:cxn>
                <a:cxn ang="0">
                  <a:pos x="15934" y="0"/>
                </a:cxn>
                <a:cxn ang="0">
                  <a:pos x="0" y="0"/>
                </a:cxn>
                <a:cxn ang="0">
                  <a:pos x="0" y="133851"/>
                </a:cxn>
                <a:cxn ang="0">
                  <a:pos x="0" y="200311"/>
                </a:cxn>
                <a:cxn ang="0">
                  <a:pos x="15934" y="200311"/>
                </a:cxn>
                <a:cxn ang="0">
                  <a:pos x="15934" y="133851"/>
                </a:cxn>
                <a:cxn ang="0">
                  <a:pos x="0" y="133851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8715" name="Freeform 37"/>
            <p:cNvSpPr>
              <a:spLocks noEditPoints="1"/>
            </p:cNvSpPr>
            <p:nvPr/>
          </p:nvSpPr>
          <p:spPr>
            <a:xfrm>
              <a:off x="829" y="2652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5934" y="65695"/>
                </a:cxn>
                <a:cxn ang="0">
                  <a:pos x="15934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5934" y="197056"/>
                </a:cxn>
                <a:cxn ang="0">
                  <a:pos x="15934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8716" name="Freeform 38"/>
            <p:cNvSpPr>
              <a:spLocks noEditPoints="1"/>
            </p:cNvSpPr>
            <p:nvPr/>
          </p:nvSpPr>
          <p:spPr>
            <a:xfrm>
              <a:off x="829" y="3056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5934" y="65695"/>
                </a:cxn>
                <a:cxn ang="0">
                  <a:pos x="15934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5934" y="197056"/>
                </a:cxn>
                <a:cxn ang="0">
                  <a:pos x="15934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8717" name="Freeform 39"/>
            <p:cNvSpPr>
              <a:spLocks noEditPoints="1"/>
            </p:cNvSpPr>
            <p:nvPr/>
          </p:nvSpPr>
          <p:spPr>
            <a:xfrm>
              <a:off x="829" y="3461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5934" y="65695"/>
                </a:cxn>
                <a:cxn ang="0">
                  <a:pos x="15934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5934" y="197056"/>
                </a:cxn>
                <a:cxn ang="0">
                  <a:pos x="15934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8718" name="Freeform 40"/>
            <p:cNvSpPr>
              <a:spLocks noEditPoints="1"/>
            </p:cNvSpPr>
            <p:nvPr/>
          </p:nvSpPr>
          <p:spPr>
            <a:xfrm>
              <a:off x="829" y="3865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5934" y="65695"/>
                </a:cxn>
                <a:cxn ang="0">
                  <a:pos x="15934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5934" y="197056"/>
                </a:cxn>
                <a:cxn ang="0">
                  <a:pos x="15934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8719" name="Rectangle 41"/>
            <p:cNvSpPr/>
            <p:nvPr/>
          </p:nvSpPr>
          <p:spPr>
            <a:xfrm>
              <a:off x="829" y="4269"/>
              <a:ext cx="21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8720" name="Rectangle 42"/>
            <p:cNvSpPr/>
            <p:nvPr/>
          </p:nvSpPr>
          <p:spPr>
            <a:xfrm>
              <a:off x="1279" y="23"/>
              <a:ext cx="21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8721" name="Freeform 43"/>
            <p:cNvSpPr>
              <a:spLocks noEditPoints="1"/>
            </p:cNvSpPr>
            <p:nvPr/>
          </p:nvSpPr>
          <p:spPr>
            <a:xfrm>
              <a:off x="1279" y="225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6591"/>
                </a:cxn>
                <a:cxn ang="0">
                  <a:pos x="15934" y="66591"/>
                </a:cxn>
                <a:cxn ang="0">
                  <a:pos x="15934" y="0"/>
                </a:cxn>
                <a:cxn ang="0">
                  <a:pos x="0" y="0"/>
                </a:cxn>
                <a:cxn ang="0">
                  <a:pos x="0" y="133851"/>
                </a:cxn>
                <a:cxn ang="0">
                  <a:pos x="0" y="200311"/>
                </a:cxn>
                <a:cxn ang="0">
                  <a:pos x="15934" y="200311"/>
                </a:cxn>
                <a:cxn ang="0">
                  <a:pos x="15934" y="133851"/>
                </a:cxn>
                <a:cxn ang="0">
                  <a:pos x="0" y="133851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8722" name="Freeform 44"/>
            <p:cNvSpPr>
              <a:spLocks noEditPoints="1"/>
            </p:cNvSpPr>
            <p:nvPr/>
          </p:nvSpPr>
          <p:spPr>
            <a:xfrm>
              <a:off x="1279" y="630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5934" y="65695"/>
                </a:cxn>
                <a:cxn ang="0">
                  <a:pos x="15934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5934" y="197056"/>
                </a:cxn>
                <a:cxn ang="0">
                  <a:pos x="15934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8723" name="Freeform 45"/>
            <p:cNvSpPr>
              <a:spLocks noEditPoints="1"/>
            </p:cNvSpPr>
            <p:nvPr/>
          </p:nvSpPr>
          <p:spPr>
            <a:xfrm>
              <a:off x="1279" y="1034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5934" y="65695"/>
                </a:cxn>
                <a:cxn ang="0">
                  <a:pos x="15934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5934" y="197056"/>
                </a:cxn>
                <a:cxn ang="0">
                  <a:pos x="15934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8724" name="Freeform 46"/>
            <p:cNvSpPr>
              <a:spLocks noEditPoints="1"/>
            </p:cNvSpPr>
            <p:nvPr/>
          </p:nvSpPr>
          <p:spPr>
            <a:xfrm>
              <a:off x="1279" y="1438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6591"/>
                </a:cxn>
                <a:cxn ang="0">
                  <a:pos x="15934" y="66591"/>
                </a:cxn>
                <a:cxn ang="0">
                  <a:pos x="15934" y="0"/>
                </a:cxn>
                <a:cxn ang="0">
                  <a:pos x="0" y="0"/>
                </a:cxn>
                <a:cxn ang="0">
                  <a:pos x="0" y="133851"/>
                </a:cxn>
                <a:cxn ang="0">
                  <a:pos x="0" y="200311"/>
                </a:cxn>
                <a:cxn ang="0">
                  <a:pos x="15934" y="200311"/>
                </a:cxn>
                <a:cxn ang="0">
                  <a:pos x="15934" y="133851"/>
                </a:cxn>
                <a:cxn ang="0">
                  <a:pos x="0" y="133851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8725" name="Freeform 47"/>
            <p:cNvSpPr>
              <a:spLocks noEditPoints="1"/>
            </p:cNvSpPr>
            <p:nvPr/>
          </p:nvSpPr>
          <p:spPr>
            <a:xfrm>
              <a:off x="1279" y="1843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5934" y="65695"/>
                </a:cxn>
                <a:cxn ang="0">
                  <a:pos x="15934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5934" y="197056"/>
                </a:cxn>
                <a:cxn ang="0">
                  <a:pos x="15934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8726" name="Freeform 48"/>
            <p:cNvSpPr>
              <a:spLocks noEditPoints="1"/>
            </p:cNvSpPr>
            <p:nvPr/>
          </p:nvSpPr>
          <p:spPr>
            <a:xfrm>
              <a:off x="1279" y="2247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6591"/>
                </a:cxn>
                <a:cxn ang="0">
                  <a:pos x="15934" y="66591"/>
                </a:cxn>
                <a:cxn ang="0">
                  <a:pos x="15934" y="0"/>
                </a:cxn>
                <a:cxn ang="0">
                  <a:pos x="0" y="0"/>
                </a:cxn>
                <a:cxn ang="0">
                  <a:pos x="0" y="133851"/>
                </a:cxn>
                <a:cxn ang="0">
                  <a:pos x="0" y="200311"/>
                </a:cxn>
                <a:cxn ang="0">
                  <a:pos x="15934" y="200311"/>
                </a:cxn>
                <a:cxn ang="0">
                  <a:pos x="15934" y="133851"/>
                </a:cxn>
                <a:cxn ang="0">
                  <a:pos x="0" y="133851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8727" name="Freeform 49"/>
            <p:cNvSpPr>
              <a:spLocks noEditPoints="1"/>
            </p:cNvSpPr>
            <p:nvPr/>
          </p:nvSpPr>
          <p:spPr>
            <a:xfrm>
              <a:off x="1279" y="2652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5934" y="65695"/>
                </a:cxn>
                <a:cxn ang="0">
                  <a:pos x="15934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5934" y="197056"/>
                </a:cxn>
                <a:cxn ang="0">
                  <a:pos x="15934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8728" name="Freeform 50"/>
            <p:cNvSpPr>
              <a:spLocks noEditPoints="1"/>
            </p:cNvSpPr>
            <p:nvPr/>
          </p:nvSpPr>
          <p:spPr>
            <a:xfrm>
              <a:off x="1279" y="3056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5934" y="65695"/>
                </a:cxn>
                <a:cxn ang="0">
                  <a:pos x="15934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5934" y="197056"/>
                </a:cxn>
                <a:cxn ang="0">
                  <a:pos x="15934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8729" name="Freeform 51"/>
            <p:cNvSpPr>
              <a:spLocks noEditPoints="1"/>
            </p:cNvSpPr>
            <p:nvPr/>
          </p:nvSpPr>
          <p:spPr>
            <a:xfrm>
              <a:off x="1279" y="3461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5934" y="65695"/>
                </a:cxn>
                <a:cxn ang="0">
                  <a:pos x="15934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5934" y="197056"/>
                </a:cxn>
                <a:cxn ang="0">
                  <a:pos x="15934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8730" name="Freeform 52"/>
            <p:cNvSpPr>
              <a:spLocks noEditPoints="1"/>
            </p:cNvSpPr>
            <p:nvPr/>
          </p:nvSpPr>
          <p:spPr>
            <a:xfrm>
              <a:off x="1279" y="3865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5934" y="65695"/>
                </a:cxn>
                <a:cxn ang="0">
                  <a:pos x="15934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5934" y="197056"/>
                </a:cxn>
                <a:cxn ang="0">
                  <a:pos x="15934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8731" name="Rectangle 53"/>
            <p:cNvSpPr/>
            <p:nvPr/>
          </p:nvSpPr>
          <p:spPr>
            <a:xfrm>
              <a:off x="1279" y="4269"/>
              <a:ext cx="21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8732" name="Rectangle 54"/>
            <p:cNvSpPr/>
            <p:nvPr/>
          </p:nvSpPr>
          <p:spPr>
            <a:xfrm>
              <a:off x="1724" y="23"/>
              <a:ext cx="21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8733" name="Freeform 55"/>
            <p:cNvSpPr>
              <a:spLocks noEditPoints="1"/>
            </p:cNvSpPr>
            <p:nvPr/>
          </p:nvSpPr>
          <p:spPr>
            <a:xfrm>
              <a:off x="1724" y="225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6591"/>
                </a:cxn>
                <a:cxn ang="0">
                  <a:pos x="15934" y="66591"/>
                </a:cxn>
                <a:cxn ang="0">
                  <a:pos x="15934" y="0"/>
                </a:cxn>
                <a:cxn ang="0">
                  <a:pos x="0" y="0"/>
                </a:cxn>
                <a:cxn ang="0">
                  <a:pos x="0" y="133851"/>
                </a:cxn>
                <a:cxn ang="0">
                  <a:pos x="0" y="200311"/>
                </a:cxn>
                <a:cxn ang="0">
                  <a:pos x="15934" y="200311"/>
                </a:cxn>
                <a:cxn ang="0">
                  <a:pos x="15934" y="133851"/>
                </a:cxn>
                <a:cxn ang="0">
                  <a:pos x="0" y="133851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8734" name="Freeform 56"/>
            <p:cNvSpPr>
              <a:spLocks noEditPoints="1"/>
            </p:cNvSpPr>
            <p:nvPr/>
          </p:nvSpPr>
          <p:spPr>
            <a:xfrm>
              <a:off x="1724" y="630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5934" y="65695"/>
                </a:cxn>
                <a:cxn ang="0">
                  <a:pos x="15934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5934" y="197056"/>
                </a:cxn>
                <a:cxn ang="0">
                  <a:pos x="15934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8735" name="Freeform 57"/>
            <p:cNvSpPr>
              <a:spLocks noEditPoints="1"/>
            </p:cNvSpPr>
            <p:nvPr/>
          </p:nvSpPr>
          <p:spPr>
            <a:xfrm>
              <a:off x="1724" y="1034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5934" y="65695"/>
                </a:cxn>
                <a:cxn ang="0">
                  <a:pos x="15934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5934" y="197056"/>
                </a:cxn>
                <a:cxn ang="0">
                  <a:pos x="15934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8736" name="Freeform 58"/>
            <p:cNvSpPr>
              <a:spLocks noEditPoints="1"/>
            </p:cNvSpPr>
            <p:nvPr/>
          </p:nvSpPr>
          <p:spPr>
            <a:xfrm>
              <a:off x="1724" y="1438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6591"/>
                </a:cxn>
                <a:cxn ang="0">
                  <a:pos x="15934" y="66591"/>
                </a:cxn>
                <a:cxn ang="0">
                  <a:pos x="15934" y="0"/>
                </a:cxn>
                <a:cxn ang="0">
                  <a:pos x="0" y="0"/>
                </a:cxn>
                <a:cxn ang="0">
                  <a:pos x="0" y="133851"/>
                </a:cxn>
                <a:cxn ang="0">
                  <a:pos x="0" y="200311"/>
                </a:cxn>
                <a:cxn ang="0">
                  <a:pos x="15934" y="200311"/>
                </a:cxn>
                <a:cxn ang="0">
                  <a:pos x="15934" y="133851"/>
                </a:cxn>
                <a:cxn ang="0">
                  <a:pos x="0" y="133851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8737" name="Freeform 59"/>
            <p:cNvSpPr>
              <a:spLocks noEditPoints="1"/>
            </p:cNvSpPr>
            <p:nvPr/>
          </p:nvSpPr>
          <p:spPr>
            <a:xfrm>
              <a:off x="1724" y="1843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5934" y="65695"/>
                </a:cxn>
                <a:cxn ang="0">
                  <a:pos x="15934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5934" y="197056"/>
                </a:cxn>
                <a:cxn ang="0">
                  <a:pos x="15934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8738" name="Freeform 60"/>
            <p:cNvSpPr>
              <a:spLocks noEditPoints="1"/>
            </p:cNvSpPr>
            <p:nvPr/>
          </p:nvSpPr>
          <p:spPr>
            <a:xfrm>
              <a:off x="1724" y="2247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6591"/>
                </a:cxn>
                <a:cxn ang="0">
                  <a:pos x="15934" y="66591"/>
                </a:cxn>
                <a:cxn ang="0">
                  <a:pos x="15934" y="0"/>
                </a:cxn>
                <a:cxn ang="0">
                  <a:pos x="0" y="0"/>
                </a:cxn>
                <a:cxn ang="0">
                  <a:pos x="0" y="133851"/>
                </a:cxn>
                <a:cxn ang="0">
                  <a:pos x="0" y="200311"/>
                </a:cxn>
                <a:cxn ang="0">
                  <a:pos x="15934" y="200311"/>
                </a:cxn>
                <a:cxn ang="0">
                  <a:pos x="15934" y="133851"/>
                </a:cxn>
                <a:cxn ang="0">
                  <a:pos x="0" y="133851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8739" name="Freeform 61"/>
            <p:cNvSpPr>
              <a:spLocks noEditPoints="1"/>
            </p:cNvSpPr>
            <p:nvPr/>
          </p:nvSpPr>
          <p:spPr>
            <a:xfrm>
              <a:off x="1724" y="2652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5934" y="65695"/>
                </a:cxn>
                <a:cxn ang="0">
                  <a:pos x="15934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5934" y="197056"/>
                </a:cxn>
                <a:cxn ang="0">
                  <a:pos x="15934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8740" name="Freeform 62"/>
            <p:cNvSpPr>
              <a:spLocks noEditPoints="1"/>
            </p:cNvSpPr>
            <p:nvPr/>
          </p:nvSpPr>
          <p:spPr>
            <a:xfrm>
              <a:off x="1724" y="3056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5934" y="65695"/>
                </a:cxn>
                <a:cxn ang="0">
                  <a:pos x="15934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5934" y="197056"/>
                </a:cxn>
                <a:cxn ang="0">
                  <a:pos x="15934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8741" name="Freeform 63"/>
            <p:cNvSpPr>
              <a:spLocks noEditPoints="1"/>
            </p:cNvSpPr>
            <p:nvPr/>
          </p:nvSpPr>
          <p:spPr>
            <a:xfrm>
              <a:off x="1724" y="3461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5934" y="65695"/>
                </a:cxn>
                <a:cxn ang="0">
                  <a:pos x="15934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5934" y="197056"/>
                </a:cxn>
                <a:cxn ang="0">
                  <a:pos x="15934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8742" name="Freeform 64"/>
            <p:cNvSpPr>
              <a:spLocks noEditPoints="1"/>
            </p:cNvSpPr>
            <p:nvPr/>
          </p:nvSpPr>
          <p:spPr>
            <a:xfrm>
              <a:off x="1724" y="3865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5934" y="65695"/>
                </a:cxn>
                <a:cxn ang="0">
                  <a:pos x="15934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5934" y="197056"/>
                </a:cxn>
                <a:cxn ang="0">
                  <a:pos x="15934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8743" name="Rectangle 65"/>
            <p:cNvSpPr/>
            <p:nvPr/>
          </p:nvSpPr>
          <p:spPr>
            <a:xfrm>
              <a:off x="1724" y="4269"/>
              <a:ext cx="21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8744" name="Rectangle 66"/>
            <p:cNvSpPr/>
            <p:nvPr/>
          </p:nvSpPr>
          <p:spPr>
            <a:xfrm>
              <a:off x="2169" y="23"/>
              <a:ext cx="21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8745" name="Freeform 67"/>
            <p:cNvSpPr>
              <a:spLocks noEditPoints="1"/>
            </p:cNvSpPr>
            <p:nvPr/>
          </p:nvSpPr>
          <p:spPr>
            <a:xfrm>
              <a:off x="2169" y="225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6591"/>
                </a:cxn>
                <a:cxn ang="0">
                  <a:pos x="15934" y="66591"/>
                </a:cxn>
                <a:cxn ang="0">
                  <a:pos x="15934" y="0"/>
                </a:cxn>
                <a:cxn ang="0">
                  <a:pos x="0" y="0"/>
                </a:cxn>
                <a:cxn ang="0">
                  <a:pos x="0" y="133851"/>
                </a:cxn>
                <a:cxn ang="0">
                  <a:pos x="0" y="200311"/>
                </a:cxn>
                <a:cxn ang="0">
                  <a:pos x="15934" y="200311"/>
                </a:cxn>
                <a:cxn ang="0">
                  <a:pos x="15934" y="133851"/>
                </a:cxn>
                <a:cxn ang="0">
                  <a:pos x="0" y="133851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8746" name="Freeform 68"/>
            <p:cNvSpPr>
              <a:spLocks noEditPoints="1"/>
            </p:cNvSpPr>
            <p:nvPr/>
          </p:nvSpPr>
          <p:spPr>
            <a:xfrm>
              <a:off x="2169" y="630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5934" y="65695"/>
                </a:cxn>
                <a:cxn ang="0">
                  <a:pos x="15934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5934" y="197056"/>
                </a:cxn>
                <a:cxn ang="0">
                  <a:pos x="15934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8747" name="Freeform 69"/>
            <p:cNvSpPr>
              <a:spLocks noEditPoints="1"/>
            </p:cNvSpPr>
            <p:nvPr/>
          </p:nvSpPr>
          <p:spPr>
            <a:xfrm>
              <a:off x="2169" y="1034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5934" y="65695"/>
                </a:cxn>
                <a:cxn ang="0">
                  <a:pos x="15934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5934" y="197056"/>
                </a:cxn>
                <a:cxn ang="0">
                  <a:pos x="15934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8748" name="Freeform 70"/>
            <p:cNvSpPr>
              <a:spLocks noEditPoints="1"/>
            </p:cNvSpPr>
            <p:nvPr/>
          </p:nvSpPr>
          <p:spPr>
            <a:xfrm>
              <a:off x="2169" y="1438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6591"/>
                </a:cxn>
                <a:cxn ang="0">
                  <a:pos x="15934" y="66591"/>
                </a:cxn>
                <a:cxn ang="0">
                  <a:pos x="15934" y="0"/>
                </a:cxn>
                <a:cxn ang="0">
                  <a:pos x="0" y="0"/>
                </a:cxn>
                <a:cxn ang="0">
                  <a:pos x="0" y="133851"/>
                </a:cxn>
                <a:cxn ang="0">
                  <a:pos x="0" y="200311"/>
                </a:cxn>
                <a:cxn ang="0">
                  <a:pos x="15934" y="200311"/>
                </a:cxn>
                <a:cxn ang="0">
                  <a:pos x="15934" y="133851"/>
                </a:cxn>
                <a:cxn ang="0">
                  <a:pos x="0" y="133851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8749" name="Freeform 71"/>
            <p:cNvSpPr>
              <a:spLocks noEditPoints="1"/>
            </p:cNvSpPr>
            <p:nvPr/>
          </p:nvSpPr>
          <p:spPr>
            <a:xfrm>
              <a:off x="2169" y="1843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5934" y="65695"/>
                </a:cxn>
                <a:cxn ang="0">
                  <a:pos x="15934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5934" y="197056"/>
                </a:cxn>
                <a:cxn ang="0">
                  <a:pos x="15934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8750" name="Freeform 72"/>
            <p:cNvSpPr>
              <a:spLocks noEditPoints="1"/>
            </p:cNvSpPr>
            <p:nvPr/>
          </p:nvSpPr>
          <p:spPr>
            <a:xfrm>
              <a:off x="2169" y="2247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6591"/>
                </a:cxn>
                <a:cxn ang="0">
                  <a:pos x="15934" y="66591"/>
                </a:cxn>
                <a:cxn ang="0">
                  <a:pos x="15934" y="0"/>
                </a:cxn>
                <a:cxn ang="0">
                  <a:pos x="0" y="0"/>
                </a:cxn>
                <a:cxn ang="0">
                  <a:pos x="0" y="133851"/>
                </a:cxn>
                <a:cxn ang="0">
                  <a:pos x="0" y="200311"/>
                </a:cxn>
                <a:cxn ang="0">
                  <a:pos x="15934" y="200311"/>
                </a:cxn>
                <a:cxn ang="0">
                  <a:pos x="15934" y="133851"/>
                </a:cxn>
                <a:cxn ang="0">
                  <a:pos x="0" y="133851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8751" name="Freeform 73"/>
            <p:cNvSpPr>
              <a:spLocks noEditPoints="1"/>
            </p:cNvSpPr>
            <p:nvPr/>
          </p:nvSpPr>
          <p:spPr>
            <a:xfrm>
              <a:off x="2169" y="2652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5934" y="65695"/>
                </a:cxn>
                <a:cxn ang="0">
                  <a:pos x="15934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5934" y="197056"/>
                </a:cxn>
                <a:cxn ang="0">
                  <a:pos x="15934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8752" name="Freeform 74"/>
            <p:cNvSpPr>
              <a:spLocks noEditPoints="1"/>
            </p:cNvSpPr>
            <p:nvPr/>
          </p:nvSpPr>
          <p:spPr>
            <a:xfrm>
              <a:off x="2169" y="3056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5934" y="65695"/>
                </a:cxn>
                <a:cxn ang="0">
                  <a:pos x="15934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5934" y="197056"/>
                </a:cxn>
                <a:cxn ang="0">
                  <a:pos x="15934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8753" name="Freeform 75"/>
            <p:cNvSpPr>
              <a:spLocks noEditPoints="1"/>
            </p:cNvSpPr>
            <p:nvPr/>
          </p:nvSpPr>
          <p:spPr>
            <a:xfrm>
              <a:off x="2169" y="3461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5934" y="65695"/>
                </a:cxn>
                <a:cxn ang="0">
                  <a:pos x="15934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5934" y="197056"/>
                </a:cxn>
                <a:cxn ang="0">
                  <a:pos x="15934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8754" name="Freeform 76"/>
            <p:cNvSpPr>
              <a:spLocks noEditPoints="1"/>
            </p:cNvSpPr>
            <p:nvPr/>
          </p:nvSpPr>
          <p:spPr>
            <a:xfrm>
              <a:off x="2169" y="3865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5934" y="65695"/>
                </a:cxn>
                <a:cxn ang="0">
                  <a:pos x="15934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5934" y="197056"/>
                </a:cxn>
                <a:cxn ang="0">
                  <a:pos x="15934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8755" name="Rectangle 77"/>
            <p:cNvSpPr/>
            <p:nvPr/>
          </p:nvSpPr>
          <p:spPr>
            <a:xfrm>
              <a:off x="2169" y="4269"/>
              <a:ext cx="21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8756" name="Rectangle 78"/>
            <p:cNvSpPr/>
            <p:nvPr/>
          </p:nvSpPr>
          <p:spPr>
            <a:xfrm>
              <a:off x="2620" y="23"/>
              <a:ext cx="20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8757" name="Freeform 79"/>
            <p:cNvSpPr>
              <a:spLocks noEditPoints="1"/>
            </p:cNvSpPr>
            <p:nvPr/>
          </p:nvSpPr>
          <p:spPr>
            <a:xfrm>
              <a:off x="2620" y="225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6591"/>
                </a:cxn>
                <a:cxn ang="0">
                  <a:pos x="12500" y="66591"/>
                </a:cxn>
                <a:cxn ang="0">
                  <a:pos x="12500" y="0"/>
                </a:cxn>
                <a:cxn ang="0">
                  <a:pos x="0" y="0"/>
                </a:cxn>
                <a:cxn ang="0">
                  <a:pos x="0" y="133851"/>
                </a:cxn>
                <a:cxn ang="0">
                  <a:pos x="0" y="200311"/>
                </a:cxn>
                <a:cxn ang="0">
                  <a:pos x="12500" y="200311"/>
                </a:cxn>
                <a:cxn ang="0">
                  <a:pos x="12500" y="133851"/>
                </a:cxn>
                <a:cxn ang="0">
                  <a:pos x="0" y="133851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8758" name="Freeform 80"/>
            <p:cNvSpPr>
              <a:spLocks noEditPoints="1"/>
            </p:cNvSpPr>
            <p:nvPr/>
          </p:nvSpPr>
          <p:spPr>
            <a:xfrm>
              <a:off x="2620" y="630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2500" y="65695"/>
                </a:cxn>
                <a:cxn ang="0">
                  <a:pos x="12500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2500" y="197056"/>
                </a:cxn>
                <a:cxn ang="0">
                  <a:pos x="12500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8759" name="Freeform 81"/>
            <p:cNvSpPr>
              <a:spLocks noEditPoints="1"/>
            </p:cNvSpPr>
            <p:nvPr/>
          </p:nvSpPr>
          <p:spPr>
            <a:xfrm>
              <a:off x="2620" y="1034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2500" y="65695"/>
                </a:cxn>
                <a:cxn ang="0">
                  <a:pos x="12500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2500" y="197056"/>
                </a:cxn>
                <a:cxn ang="0">
                  <a:pos x="12500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8760" name="Freeform 82"/>
            <p:cNvSpPr>
              <a:spLocks noEditPoints="1"/>
            </p:cNvSpPr>
            <p:nvPr/>
          </p:nvSpPr>
          <p:spPr>
            <a:xfrm>
              <a:off x="2620" y="1438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6591"/>
                </a:cxn>
                <a:cxn ang="0">
                  <a:pos x="12500" y="66591"/>
                </a:cxn>
                <a:cxn ang="0">
                  <a:pos x="12500" y="0"/>
                </a:cxn>
                <a:cxn ang="0">
                  <a:pos x="0" y="0"/>
                </a:cxn>
                <a:cxn ang="0">
                  <a:pos x="0" y="133851"/>
                </a:cxn>
                <a:cxn ang="0">
                  <a:pos x="0" y="200311"/>
                </a:cxn>
                <a:cxn ang="0">
                  <a:pos x="12500" y="200311"/>
                </a:cxn>
                <a:cxn ang="0">
                  <a:pos x="12500" y="133851"/>
                </a:cxn>
                <a:cxn ang="0">
                  <a:pos x="0" y="133851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8761" name="Freeform 83"/>
            <p:cNvSpPr>
              <a:spLocks noEditPoints="1"/>
            </p:cNvSpPr>
            <p:nvPr/>
          </p:nvSpPr>
          <p:spPr>
            <a:xfrm>
              <a:off x="2620" y="1843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2500" y="65695"/>
                </a:cxn>
                <a:cxn ang="0">
                  <a:pos x="12500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2500" y="197056"/>
                </a:cxn>
                <a:cxn ang="0">
                  <a:pos x="12500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8762" name="Freeform 84"/>
            <p:cNvSpPr>
              <a:spLocks noEditPoints="1"/>
            </p:cNvSpPr>
            <p:nvPr/>
          </p:nvSpPr>
          <p:spPr>
            <a:xfrm>
              <a:off x="2620" y="2247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6591"/>
                </a:cxn>
                <a:cxn ang="0">
                  <a:pos x="12500" y="66591"/>
                </a:cxn>
                <a:cxn ang="0">
                  <a:pos x="12500" y="0"/>
                </a:cxn>
                <a:cxn ang="0">
                  <a:pos x="0" y="0"/>
                </a:cxn>
                <a:cxn ang="0">
                  <a:pos x="0" y="133851"/>
                </a:cxn>
                <a:cxn ang="0">
                  <a:pos x="0" y="200311"/>
                </a:cxn>
                <a:cxn ang="0">
                  <a:pos x="12500" y="200311"/>
                </a:cxn>
                <a:cxn ang="0">
                  <a:pos x="12500" y="133851"/>
                </a:cxn>
                <a:cxn ang="0">
                  <a:pos x="0" y="133851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8763" name="Freeform 85"/>
            <p:cNvSpPr>
              <a:spLocks noEditPoints="1"/>
            </p:cNvSpPr>
            <p:nvPr/>
          </p:nvSpPr>
          <p:spPr>
            <a:xfrm>
              <a:off x="2620" y="2652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2500" y="65695"/>
                </a:cxn>
                <a:cxn ang="0">
                  <a:pos x="12500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2500" y="197056"/>
                </a:cxn>
                <a:cxn ang="0">
                  <a:pos x="12500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8764" name="Freeform 86"/>
            <p:cNvSpPr>
              <a:spLocks noEditPoints="1"/>
            </p:cNvSpPr>
            <p:nvPr/>
          </p:nvSpPr>
          <p:spPr>
            <a:xfrm>
              <a:off x="2620" y="3056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2500" y="65695"/>
                </a:cxn>
                <a:cxn ang="0">
                  <a:pos x="12500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2500" y="197056"/>
                </a:cxn>
                <a:cxn ang="0">
                  <a:pos x="12500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8765" name="Freeform 87"/>
            <p:cNvSpPr>
              <a:spLocks noEditPoints="1"/>
            </p:cNvSpPr>
            <p:nvPr/>
          </p:nvSpPr>
          <p:spPr>
            <a:xfrm>
              <a:off x="2620" y="3461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2500" y="65695"/>
                </a:cxn>
                <a:cxn ang="0">
                  <a:pos x="12500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2500" y="197056"/>
                </a:cxn>
                <a:cxn ang="0">
                  <a:pos x="12500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8766" name="Freeform 88"/>
            <p:cNvSpPr>
              <a:spLocks noEditPoints="1"/>
            </p:cNvSpPr>
            <p:nvPr/>
          </p:nvSpPr>
          <p:spPr>
            <a:xfrm>
              <a:off x="2620" y="3865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2500" y="65695"/>
                </a:cxn>
                <a:cxn ang="0">
                  <a:pos x="12500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2500" y="197056"/>
                </a:cxn>
                <a:cxn ang="0">
                  <a:pos x="12500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8767" name="Rectangle 89"/>
            <p:cNvSpPr/>
            <p:nvPr/>
          </p:nvSpPr>
          <p:spPr>
            <a:xfrm>
              <a:off x="2620" y="4269"/>
              <a:ext cx="20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8768" name="Rectangle 90"/>
            <p:cNvSpPr/>
            <p:nvPr/>
          </p:nvSpPr>
          <p:spPr>
            <a:xfrm>
              <a:off x="3065" y="23"/>
              <a:ext cx="20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8769" name="Freeform 91"/>
            <p:cNvSpPr>
              <a:spLocks noEditPoints="1"/>
            </p:cNvSpPr>
            <p:nvPr/>
          </p:nvSpPr>
          <p:spPr>
            <a:xfrm>
              <a:off x="3065" y="225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6591"/>
                </a:cxn>
                <a:cxn ang="0">
                  <a:pos x="12500" y="66591"/>
                </a:cxn>
                <a:cxn ang="0">
                  <a:pos x="12500" y="0"/>
                </a:cxn>
                <a:cxn ang="0">
                  <a:pos x="0" y="0"/>
                </a:cxn>
                <a:cxn ang="0">
                  <a:pos x="0" y="133851"/>
                </a:cxn>
                <a:cxn ang="0">
                  <a:pos x="0" y="200311"/>
                </a:cxn>
                <a:cxn ang="0">
                  <a:pos x="12500" y="200311"/>
                </a:cxn>
                <a:cxn ang="0">
                  <a:pos x="12500" y="133851"/>
                </a:cxn>
                <a:cxn ang="0">
                  <a:pos x="0" y="133851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8770" name="Freeform 92"/>
            <p:cNvSpPr>
              <a:spLocks noEditPoints="1"/>
            </p:cNvSpPr>
            <p:nvPr/>
          </p:nvSpPr>
          <p:spPr>
            <a:xfrm>
              <a:off x="3065" y="630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2500" y="65695"/>
                </a:cxn>
                <a:cxn ang="0">
                  <a:pos x="12500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2500" y="197056"/>
                </a:cxn>
                <a:cxn ang="0">
                  <a:pos x="12500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8771" name="Freeform 93"/>
            <p:cNvSpPr>
              <a:spLocks noEditPoints="1"/>
            </p:cNvSpPr>
            <p:nvPr/>
          </p:nvSpPr>
          <p:spPr>
            <a:xfrm>
              <a:off x="3065" y="1034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2500" y="65695"/>
                </a:cxn>
                <a:cxn ang="0">
                  <a:pos x="12500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2500" y="197056"/>
                </a:cxn>
                <a:cxn ang="0">
                  <a:pos x="12500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8772" name="Freeform 94"/>
            <p:cNvSpPr>
              <a:spLocks noEditPoints="1"/>
            </p:cNvSpPr>
            <p:nvPr/>
          </p:nvSpPr>
          <p:spPr>
            <a:xfrm>
              <a:off x="3065" y="1438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6591"/>
                </a:cxn>
                <a:cxn ang="0">
                  <a:pos x="12500" y="66591"/>
                </a:cxn>
                <a:cxn ang="0">
                  <a:pos x="12500" y="0"/>
                </a:cxn>
                <a:cxn ang="0">
                  <a:pos x="0" y="0"/>
                </a:cxn>
                <a:cxn ang="0">
                  <a:pos x="0" y="133851"/>
                </a:cxn>
                <a:cxn ang="0">
                  <a:pos x="0" y="200311"/>
                </a:cxn>
                <a:cxn ang="0">
                  <a:pos x="12500" y="200311"/>
                </a:cxn>
                <a:cxn ang="0">
                  <a:pos x="12500" y="133851"/>
                </a:cxn>
                <a:cxn ang="0">
                  <a:pos x="0" y="133851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8773" name="Freeform 95"/>
            <p:cNvSpPr>
              <a:spLocks noEditPoints="1"/>
            </p:cNvSpPr>
            <p:nvPr/>
          </p:nvSpPr>
          <p:spPr>
            <a:xfrm>
              <a:off x="3065" y="1843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2500" y="65695"/>
                </a:cxn>
                <a:cxn ang="0">
                  <a:pos x="12500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2500" y="197056"/>
                </a:cxn>
                <a:cxn ang="0">
                  <a:pos x="12500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8774" name="Freeform 96"/>
            <p:cNvSpPr>
              <a:spLocks noEditPoints="1"/>
            </p:cNvSpPr>
            <p:nvPr/>
          </p:nvSpPr>
          <p:spPr>
            <a:xfrm>
              <a:off x="3065" y="2247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6591"/>
                </a:cxn>
                <a:cxn ang="0">
                  <a:pos x="12500" y="66591"/>
                </a:cxn>
                <a:cxn ang="0">
                  <a:pos x="12500" y="0"/>
                </a:cxn>
                <a:cxn ang="0">
                  <a:pos x="0" y="0"/>
                </a:cxn>
                <a:cxn ang="0">
                  <a:pos x="0" y="133851"/>
                </a:cxn>
                <a:cxn ang="0">
                  <a:pos x="0" y="200311"/>
                </a:cxn>
                <a:cxn ang="0">
                  <a:pos x="12500" y="200311"/>
                </a:cxn>
                <a:cxn ang="0">
                  <a:pos x="12500" y="133851"/>
                </a:cxn>
                <a:cxn ang="0">
                  <a:pos x="0" y="133851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8775" name="Freeform 97"/>
            <p:cNvSpPr>
              <a:spLocks noEditPoints="1"/>
            </p:cNvSpPr>
            <p:nvPr/>
          </p:nvSpPr>
          <p:spPr>
            <a:xfrm>
              <a:off x="3065" y="2652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2500" y="65695"/>
                </a:cxn>
                <a:cxn ang="0">
                  <a:pos x="12500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2500" y="197056"/>
                </a:cxn>
                <a:cxn ang="0">
                  <a:pos x="12500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8776" name="Freeform 98"/>
            <p:cNvSpPr>
              <a:spLocks noEditPoints="1"/>
            </p:cNvSpPr>
            <p:nvPr/>
          </p:nvSpPr>
          <p:spPr>
            <a:xfrm>
              <a:off x="3065" y="3056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2500" y="65695"/>
                </a:cxn>
                <a:cxn ang="0">
                  <a:pos x="12500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2500" y="197056"/>
                </a:cxn>
                <a:cxn ang="0">
                  <a:pos x="12500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8777" name="Freeform 99"/>
            <p:cNvSpPr>
              <a:spLocks noEditPoints="1"/>
            </p:cNvSpPr>
            <p:nvPr/>
          </p:nvSpPr>
          <p:spPr>
            <a:xfrm>
              <a:off x="3065" y="3461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2500" y="65695"/>
                </a:cxn>
                <a:cxn ang="0">
                  <a:pos x="12500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2500" y="197056"/>
                </a:cxn>
                <a:cxn ang="0">
                  <a:pos x="12500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8778" name="Freeform 100"/>
            <p:cNvSpPr>
              <a:spLocks noEditPoints="1"/>
            </p:cNvSpPr>
            <p:nvPr/>
          </p:nvSpPr>
          <p:spPr>
            <a:xfrm>
              <a:off x="3065" y="3865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2500" y="65695"/>
                </a:cxn>
                <a:cxn ang="0">
                  <a:pos x="12500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2500" y="197056"/>
                </a:cxn>
                <a:cxn ang="0">
                  <a:pos x="12500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8779" name="Rectangle 101"/>
            <p:cNvSpPr/>
            <p:nvPr/>
          </p:nvSpPr>
          <p:spPr>
            <a:xfrm>
              <a:off x="3065" y="4269"/>
              <a:ext cx="20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8780" name="Rectangle 102"/>
            <p:cNvSpPr/>
            <p:nvPr/>
          </p:nvSpPr>
          <p:spPr>
            <a:xfrm>
              <a:off x="3510" y="23"/>
              <a:ext cx="20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8781" name="Freeform 103"/>
            <p:cNvSpPr>
              <a:spLocks noEditPoints="1"/>
            </p:cNvSpPr>
            <p:nvPr/>
          </p:nvSpPr>
          <p:spPr>
            <a:xfrm>
              <a:off x="3510" y="225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6591"/>
                </a:cxn>
                <a:cxn ang="0">
                  <a:pos x="12500" y="66591"/>
                </a:cxn>
                <a:cxn ang="0">
                  <a:pos x="12500" y="0"/>
                </a:cxn>
                <a:cxn ang="0">
                  <a:pos x="0" y="0"/>
                </a:cxn>
                <a:cxn ang="0">
                  <a:pos x="0" y="133851"/>
                </a:cxn>
                <a:cxn ang="0">
                  <a:pos x="0" y="200311"/>
                </a:cxn>
                <a:cxn ang="0">
                  <a:pos x="12500" y="200311"/>
                </a:cxn>
                <a:cxn ang="0">
                  <a:pos x="12500" y="133851"/>
                </a:cxn>
                <a:cxn ang="0">
                  <a:pos x="0" y="133851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8782" name="Freeform 104"/>
            <p:cNvSpPr>
              <a:spLocks noEditPoints="1"/>
            </p:cNvSpPr>
            <p:nvPr/>
          </p:nvSpPr>
          <p:spPr>
            <a:xfrm>
              <a:off x="3510" y="630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2500" y="65695"/>
                </a:cxn>
                <a:cxn ang="0">
                  <a:pos x="12500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2500" y="197056"/>
                </a:cxn>
                <a:cxn ang="0">
                  <a:pos x="12500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8783" name="Freeform 105"/>
            <p:cNvSpPr>
              <a:spLocks noEditPoints="1"/>
            </p:cNvSpPr>
            <p:nvPr/>
          </p:nvSpPr>
          <p:spPr>
            <a:xfrm>
              <a:off x="3510" y="1034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2500" y="65695"/>
                </a:cxn>
                <a:cxn ang="0">
                  <a:pos x="12500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2500" y="197056"/>
                </a:cxn>
                <a:cxn ang="0">
                  <a:pos x="12500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8784" name="Freeform 106"/>
            <p:cNvSpPr>
              <a:spLocks noEditPoints="1"/>
            </p:cNvSpPr>
            <p:nvPr/>
          </p:nvSpPr>
          <p:spPr>
            <a:xfrm>
              <a:off x="3510" y="1438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6591"/>
                </a:cxn>
                <a:cxn ang="0">
                  <a:pos x="12500" y="66591"/>
                </a:cxn>
                <a:cxn ang="0">
                  <a:pos x="12500" y="0"/>
                </a:cxn>
                <a:cxn ang="0">
                  <a:pos x="0" y="0"/>
                </a:cxn>
                <a:cxn ang="0">
                  <a:pos x="0" y="133851"/>
                </a:cxn>
                <a:cxn ang="0">
                  <a:pos x="0" y="200311"/>
                </a:cxn>
                <a:cxn ang="0">
                  <a:pos x="12500" y="200311"/>
                </a:cxn>
                <a:cxn ang="0">
                  <a:pos x="12500" y="133851"/>
                </a:cxn>
                <a:cxn ang="0">
                  <a:pos x="0" y="133851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8785" name="Freeform 107"/>
            <p:cNvSpPr>
              <a:spLocks noEditPoints="1"/>
            </p:cNvSpPr>
            <p:nvPr/>
          </p:nvSpPr>
          <p:spPr>
            <a:xfrm>
              <a:off x="3510" y="1843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2500" y="65695"/>
                </a:cxn>
                <a:cxn ang="0">
                  <a:pos x="12500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2500" y="197056"/>
                </a:cxn>
                <a:cxn ang="0">
                  <a:pos x="12500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8786" name="Freeform 108"/>
            <p:cNvSpPr>
              <a:spLocks noEditPoints="1"/>
            </p:cNvSpPr>
            <p:nvPr/>
          </p:nvSpPr>
          <p:spPr>
            <a:xfrm>
              <a:off x="3510" y="2247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6591"/>
                </a:cxn>
                <a:cxn ang="0">
                  <a:pos x="12500" y="66591"/>
                </a:cxn>
                <a:cxn ang="0">
                  <a:pos x="12500" y="0"/>
                </a:cxn>
                <a:cxn ang="0">
                  <a:pos x="0" y="0"/>
                </a:cxn>
                <a:cxn ang="0">
                  <a:pos x="0" y="133851"/>
                </a:cxn>
                <a:cxn ang="0">
                  <a:pos x="0" y="200311"/>
                </a:cxn>
                <a:cxn ang="0">
                  <a:pos x="12500" y="200311"/>
                </a:cxn>
                <a:cxn ang="0">
                  <a:pos x="12500" y="133851"/>
                </a:cxn>
                <a:cxn ang="0">
                  <a:pos x="0" y="133851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8787" name="Freeform 109"/>
            <p:cNvSpPr>
              <a:spLocks noEditPoints="1"/>
            </p:cNvSpPr>
            <p:nvPr/>
          </p:nvSpPr>
          <p:spPr>
            <a:xfrm>
              <a:off x="3510" y="2652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2500" y="65695"/>
                </a:cxn>
                <a:cxn ang="0">
                  <a:pos x="12500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2500" y="197056"/>
                </a:cxn>
                <a:cxn ang="0">
                  <a:pos x="12500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8788" name="Freeform 110"/>
            <p:cNvSpPr>
              <a:spLocks noEditPoints="1"/>
            </p:cNvSpPr>
            <p:nvPr/>
          </p:nvSpPr>
          <p:spPr>
            <a:xfrm>
              <a:off x="3510" y="3056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2500" y="65695"/>
                </a:cxn>
                <a:cxn ang="0">
                  <a:pos x="12500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2500" y="197056"/>
                </a:cxn>
                <a:cxn ang="0">
                  <a:pos x="12500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8789" name="Freeform 111"/>
            <p:cNvSpPr>
              <a:spLocks noEditPoints="1"/>
            </p:cNvSpPr>
            <p:nvPr/>
          </p:nvSpPr>
          <p:spPr>
            <a:xfrm>
              <a:off x="3510" y="3461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2500" y="65695"/>
                </a:cxn>
                <a:cxn ang="0">
                  <a:pos x="12500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2500" y="197056"/>
                </a:cxn>
                <a:cxn ang="0">
                  <a:pos x="12500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8790" name="Freeform 112"/>
            <p:cNvSpPr>
              <a:spLocks noEditPoints="1"/>
            </p:cNvSpPr>
            <p:nvPr/>
          </p:nvSpPr>
          <p:spPr>
            <a:xfrm>
              <a:off x="3510" y="3865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2500" y="65695"/>
                </a:cxn>
                <a:cxn ang="0">
                  <a:pos x="12500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2500" y="197056"/>
                </a:cxn>
                <a:cxn ang="0">
                  <a:pos x="12500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8791" name="Rectangle 113"/>
            <p:cNvSpPr/>
            <p:nvPr/>
          </p:nvSpPr>
          <p:spPr>
            <a:xfrm>
              <a:off x="3510" y="4269"/>
              <a:ext cx="20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8792" name="Rectangle 114"/>
            <p:cNvSpPr/>
            <p:nvPr/>
          </p:nvSpPr>
          <p:spPr>
            <a:xfrm>
              <a:off x="3960" y="23"/>
              <a:ext cx="20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8793" name="Freeform 115"/>
            <p:cNvSpPr>
              <a:spLocks noEditPoints="1"/>
            </p:cNvSpPr>
            <p:nvPr/>
          </p:nvSpPr>
          <p:spPr>
            <a:xfrm>
              <a:off x="3960" y="225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6591"/>
                </a:cxn>
                <a:cxn ang="0">
                  <a:pos x="12500" y="66591"/>
                </a:cxn>
                <a:cxn ang="0">
                  <a:pos x="12500" y="0"/>
                </a:cxn>
                <a:cxn ang="0">
                  <a:pos x="0" y="0"/>
                </a:cxn>
                <a:cxn ang="0">
                  <a:pos x="0" y="133851"/>
                </a:cxn>
                <a:cxn ang="0">
                  <a:pos x="0" y="200311"/>
                </a:cxn>
                <a:cxn ang="0">
                  <a:pos x="12500" y="200311"/>
                </a:cxn>
                <a:cxn ang="0">
                  <a:pos x="12500" y="133851"/>
                </a:cxn>
                <a:cxn ang="0">
                  <a:pos x="0" y="133851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8794" name="Freeform 116"/>
            <p:cNvSpPr>
              <a:spLocks noEditPoints="1"/>
            </p:cNvSpPr>
            <p:nvPr/>
          </p:nvSpPr>
          <p:spPr>
            <a:xfrm>
              <a:off x="3960" y="630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2500" y="65695"/>
                </a:cxn>
                <a:cxn ang="0">
                  <a:pos x="12500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2500" y="197056"/>
                </a:cxn>
                <a:cxn ang="0">
                  <a:pos x="12500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8795" name="Freeform 117"/>
            <p:cNvSpPr>
              <a:spLocks noEditPoints="1"/>
            </p:cNvSpPr>
            <p:nvPr/>
          </p:nvSpPr>
          <p:spPr>
            <a:xfrm>
              <a:off x="3960" y="1034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2500" y="65695"/>
                </a:cxn>
                <a:cxn ang="0">
                  <a:pos x="12500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2500" y="197056"/>
                </a:cxn>
                <a:cxn ang="0">
                  <a:pos x="12500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8796" name="Freeform 118"/>
            <p:cNvSpPr>
              <a:spLocks noEditPoints="1"/>
            </p:cNvSpPr>
            <p:nvPr/>
          </p:nvSpPr>
          <p:spPr>
            <a:xfrm>
              <a:off x="3960" y="1438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6591"/>
                </a:cxn>
                <a:cxn ang="0">
                  <a:pos x="12500" y="66591"/>
                </a:cxn>
                <a:cxn ang="0">
                  <a:pos x="12500" y="0"/>
                </a:cxn>
                <a:cxn ang="0">
                  <a:pos x="0" y="0"/>
                </a:cxn>
                <a:cxn ang="0">
                  <a:pos x="0" y="133851"/>
                </a:cxn>
                <a:cxn ang="0">
                  <a:pos x="0" y="200311"/>
                </a:cxn>
                <a:cxn ang="0">
                  <a:pos x="12500" y="200311"/>
                </a:cxn>
                <a:cxn ang="0">
                  <a:pos x="12500" y="133851"/>
                </a:cxn>
                <a:cxn ang="0">
                  <a:pos x="0" y="133851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8797" name="Freeform 119"/>
            <p:cNvSpPr>
              <a:spLocks noEditPoints="1"/>
            </p:cNvSpPr>
            <p:nvPr/>
          </p:nvSpPr>
          <p:spPr>
            <a:xfrm>
              <a:off x="3960" y="1843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2500" y="65695"/>
                </a:cxn>
                <a:cxn ang="0">
                  <a:pos x="12500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2500" y="197056"/>
                </a:cxn>
                <a:cxn ang="0">
                  <a:pos x="12500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8798" name="Freeform 120"/>
            <p:cNvSpPr>
              <a:spLocks noEditPoints="1"/>
            </p:cNvSpPr>
            <p:nvPr/>
          </p:nvSpPr>
          <p:spPr>
            <a:xfrm>
              <a:off x="3960" y="2247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6591"/>
                </a:cxn>
                <a:cxn ang="0">
                  <a:pos x="12500" y="66591"/>
                </a:cxn>
                <a:cxn ang="0">
                  <a:pos x="12500" y="0"/>
                </a:cxn>
                <a:cxn ang="0">
                  <a:pos x="0" y="0"/>
                </a:cxn>
                <a:cxn ang="0">
                  <a:pos x="0" y="133851"/>
                </a:cxn>
                <a:cxn ang="0">
                  <a:pos x="0" y="200311"/>
                </a:cxn>
                <a:cxn ang="0">
                  <a:pos x="12500" y="200311"/>
                </a:cxn>
                <a:cxn ang="0">
                  <a:pos x="12500" y="133851"/>
                </a:cxn>
                <a:cxn ang="0">
                  <a:pos x="0" y="133851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8799" name="Freeform 121"/>
            <p:cNvSpPr>
              <a:spLocks noEditPoints="1"/>
            </p:cNvSpPr>
            <p:nvPr/>
          </p:nvSpPr>
          <p:spPr>
            <a:xfrm>
              <a:off x="3960" y="2652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2500" y="65695"/>
                </a:cxn>
                <a:cxn ang="0">
                  <a:pos x="12500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2500" y="197056"/>
                </a:cxn>
                <a:cxn ang="0">
                  <a:pos x="12500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8800" name="Freeform 122"/>
            <p:cNvSpPr>
              <a:spLocks noEditPoints="1"/>
            </p:cNvSpPr>
            <p:nvPr/>
          </p:nvSpPr>
          <p:spPr>
            <a:xfrm>
              <a:off x="3960" y="3056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2500" y="65695"/>
                </a:cxn>
                <a:cxn ang="0">
                  <a:pos x="12500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2500" y="197056"/>
                </a:cxn>
                <a:cxn ang="0">
                  <a:pos x="12500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8801" name="Freeform 123"/>
            <p:cNvSpPr>
              <a:spLocks noEditPoints="1"/>
            </p:cNvSpPr>
            <p:nvPr/>
          </p:nvSpPr>
          <p:spPr>
            <a:xfrm>
              <a:off x="3960" y="3461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2500" y="65695"/>
                </a:cxn>
                <a:cxn ang="0">
                  <a:pos x="12500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2500" y="197056"/>
                </a:cxn>
                <a:cxn ang="0">
                  <a:pos x="12500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8802" name="Freeform 124"/>
            <p:cNvSpPr>
              <a:spLocks noEditPoints="1"/>
            </p:cNvSpPr>
            <p:nvPr/>
          </p:nvSpPr>
          <p:spPr>
            <a:xfrm>
              <a:off x="3960" y="3865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2500" y="65695"/>
                </a:cxn>
                <a:cxn ang="0">
                  <a:pos x="12500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2500" y="197056"/>
                </a:cxn>
                <a:cxn ang="0">
                  <a:pos x="12500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8803" name="Rectangle 125"/>
            <p:cNvSpPr/>
            <p:nvPr/>
          </p:nvSpPr>
          <p:spPr>
            <a:xfrm>
              <a:off x="3960" y="4269"/>
              <a:ext cx="20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8804" name="Rectangle 126"/>
            <p:cNvSpPr/>
            <p:nvPr/>
          </p:nvSpPr>
          <p:spPr>
            <a:xfrm>
              <a:off x="4405" y="23"/>
              <a:ext cx="20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8805" name="Freeform 127"/>
            <p:cNvSpPr>
              <a:spLocks noEditPoints="1"/>
            </p:cNvSpPr>
            <p:nvPr/>
          </p:nvSpPr>
          <p:spPr>
            <a:xfrm>
              <a:off x="4405" y="225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6591"/>
                </a:cxn>
                <a:cxn ang="0">
                  <a:pos x="12500" y="66591"/>
                </a:cxn>
                <a:cxn ang="0">
                  <a:pos x="12500" y="0"/>
                </a:cxn>
                <a:cxn ang="0">
                  <a:pos x="0" y="0"/>
                </a:cxn>
                <a:cxn ang="0">
                  <a:pos x="0" y="133851"/>
                </a:cxn>
                <a:cxn ang="0">
                  <a:pos x="0" y="200311"/>
                </a:cxn>
                <a:cxn ang="0">
                  <a:pos x="12500" y="200311"/>
                </a:cxn>
                <a:cxn ang="0">
                  <a:pos x="12500" y="133851"/>
                </a:cxn>
                <a:cxn ang="0">
                  <a:pos x="0" y="133851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8806" name="Freeform 128"/>
            <p:cNvSpPr>
              <a:spLocks noEditPoints="1"/>
            </p:cNvSpPr>
            <p:nvPr/>
          </p:nvSpPr>
          <p:spPr>
            <a:xfrm>
              <a:off x="4405" y="630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2500" y="65695"/>
                </a:cxn>
                <a:cxn ang="0">
                  <a:pos x="12500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2500" y="197056"/>
                </a:cxn>
                <a:cxn ang="0">
                  <a:pos x="12500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8807" name="Freeform 129"/>
            <p:cNvSpPr>
              <a:spLocks noEditPoints="1"/>
            </p:cNvSpPr>
            <p:nvPr/>
          </p:nvSpPr>
          <p:spPr>
            <a:xfrm>
              <a:off x="4405" y="1034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2500" y="65695"/>
                </a:cxn>
                <a:cxn ang="0">
                  <a:pos x="12500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2500" y="197056"/>
                </a:cxn>
                <a:cxn ang="0">
                  <a:pos x="12500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8808" name="Freeform 130"/>
            <p:cNvSpPr>
              <a:spLocks noEditPoints="1"/>
            </p:cNvSpPr>
            <p:nvPr/>
          </p:nvSpPr>
          <p:spPr>
            <a:xfrm>
              <a:off x="4405" y="1438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6591"/>
                </a:cxn>
                <a:cxn ang="0">
                  <a:pos x="12500" y="66591"/>
                </a:cxn>
                <a:cxn ang="0">
                  <a:pos x="12500" y="0"/>
                </a:cxn>
                <a:cxn ang="0">
                  <a:pos x="0" y="0"/>
                </a:cxn>
                <a:cxn ang="0">
                  <a:pos x="0" y="133851"/>
                </a:cxn>
                <a:cxn ang="0">
                  <a:pos x="0" y="200311"/>
                </a:cxn>
                <a:cxn ang="0">
                  <a:pos x="12500" y="200311"/>
                </a:cxn>
                <a:cxn ang="0">
                  <a:pos x="12500" y="133851"/>
                </a:cxn>
                <a:cxn ang="0">
                  <a:pos x="0" y="133851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8809" name="Freeform 131"/>
            <p:cNvSpPr>
              <a:spLocks noEditPoints="1"/>
            </p:cNvSpPr>
            <p:nvPr/>
          </p:nvSpPr>
          <p:spPr>
            <a:xfrm>
              <a:off x="4405" y="1843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2500" y="65695"/>
                </a:cxn>
                <a:cxn ang="0">
                  <a:pos x="12500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2500" y="197056"/>
                </a:cxn>
                <a:cxn ang="0">
                  <a:pos x="12500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8810" name="Freeform 132"/>
            <p:cNvSpPr>
              <a:spLocks noEditPoints="1"/>
            </p:cNvSpPr>
            <p:nvPr/>
          </p:nvSpPr>
          <p:spPr>
            <a:xfrm>
              <a:off x="4405" y="2247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6591"/>
                </a:cxn>
                <a:cxn ang="0">
                  <a:pos x="12500" y="66591"/>
                </a:cxn>
                <a:cxn ang="0">
                  <a:pos x="12500" y="0"/>
                </a:cxn>
                <a:cxn ang="0">
                  <a:pos x="0" y="0"/>
                </a:cxn>
                <a:cxn ang="0">
                  <a:pos x="0" y="133851"/>
                </a:cxn>
                <a:cxn ang="0">
                  <a:pos x="0" y="200311"/>
                </a:cxn>
                <a:cxn ang="0">
                  <a:pos x="12500" y="200311"/>
                </a:cxn>
                <a:cxn ang="0">
                  <a:pos x="12500" y="133851"/>
                </a:cxn>
                <a:cxn ang="0">
                  <a:pos x="0" y="133851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8811" name="Freeform 133"/>
            <p:cNvSpPr>
              <a:spLocks noEditPoints="1"/>
            </p:cNvSpPr>
            <p:nvPr/>
          </p:nvSpPr>
          <p:spPr>
            <a:xfrm>
              <a:off x="4405" y="2652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2500" y="65695"/>
                </a:cxn>
                <a:cxn ang="0">
                  <a:pos x="12500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2500" y="197056"/>
                </a:cxn>
                <a:cxn ang="0">
                  <a:pos x="12500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8812" name="Freeform 134"/>
            <p:cNvSpPr>
              <a:spLocks noEditPoints="1"/>
            </p:cNvSpPr>
            <p:nvPr/>
          </p:nvSpPr>
          <p:spPr>
            <a:xfrm>
              <a:off x="4405" y="3056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2500" y="65695"/>
                </a:cxn>
                <a:cxn ang="0">
                  <a:pos x="12500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2500" y="197056"/>
                </a:cxn>
                <a:cxn ang="0">
                  <a:pos x="12500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8813" name="Freeform 135"/>
            <p:cNvSpPr>
              <a:spLocks noEditPoints="1"/>
            </p:cNvSpPr>
            <p:nvPr/>
          </p:nvSpPr>
          <p:spPr>
            <a:xfrm>
              <a:off x="4405" y="3461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2500" y="65695"/>
                </a:cxn>
                <a:cxn ang="0">
                  <a:pos x="12500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2500" y="197056"/>
                </a:cxn>
                <a:cxn ang="0">
                  <a:pos x="12500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8814" name="Freeform 136"/>
            <p:cNvSpPr>
              <a:spLocks noEditPoints="1"/>
            </p:cNvSpPr>
            <p:nvPr/>
          </p:nvSpPr>
          <p:spPr>
            <a:xfrm>
              <a:off x="4405" y="3865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2500" y="65695"/>
                </a:cxn>
                <a:cxn ang="0">
                  <a:pos x="12500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2500" y="197056"/>
                </a:cxn>
                <a:cxn ang="0">
                  <a:pos x="12500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8815" name="Rectangle 137"/>
            <p:cNvSpPr/>
            <p:nvPr/>
          </p:nvSpPr>
          <p:spPr>
            <a:xfrm>
              <a:off x="4405" y="4269"/>
              <a:ext cx="20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8816" name="Rectangle 138"/>
            <p:cNvSpPr/>
            <p:nvPr/>
          </p:nvSpPr>
          <p:spPr>
            <a:xfrm>
              <a:off x="4850" y="23"/>
              <a:ext cx="20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8817" name="Freeform 139"/>
            <p:cNvSpPr>
              <a:spLocks noEditPoints="1"/>
            </p:cNvSpPr>
            <p:nvPr/>
          </p:nvSpPr>
          <p:spPr>
            <a:xfrm>
              <a:off x="4850" y="225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6591"/>
                </a:cxn>
                <a:cxn ang="0">
                  <a:pos x="12500" y="66591"/>
                </a:cxn>
                <a:cxn ang="0">
                  <a:pos x="12500" y="0"/>
                </a:cxn>
                <a:cxn ang="0">
                  <a:pos x="0" y="0"/>
                </a:cxn>
                <a:cxn ang="0">
                  <a:pos x="0" y="133851"/>
                </a:cxn>
                <a:cxn ang="0">
                  <a:pos x="0" y="200311"/>
                </a:cxn>
                <a:cxn ang="0">
                  <a:pos x="12500" y="200311"/>
                </a:cxn>
                <a:cxn ang="0">
                  <a:pos x="12500" y="133851"/>
                </a:cxn>
                <a:cxn ang="0">
                  <a:pos x="0" y="133851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8818" name="Freeform 140"/>
            <p:cNvSpPr>
              <a:spLocks noEditPoints="1"/>
            </p:cNvSpPr>
            <p:nvPr/>
          </p:nvSpPr>
          <p:spPr>
            <a:xfrm>
              <a:off x="4850" y="630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2500" y="65695"/>
                </a:cxn>
                <a:cxn ang="0">
                  <a:pos x="12500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2500" y="197056"/>
                </a:cxn>
                <a:cxn ang="0">
                  <a:pos x="12500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8819" name="Freeform 141"/>
            <p:cNvSpPr>
              <a:spLocks noEditPoints="1"/>
            </p:cNvSpPr>
            <p:nvPr/>
          </p:nvSpPr>
          <p:spPr>
            <a:xfrm>
              <a:off x="4850" y="1034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2500" y="65695"/>
                </a:cxn>
                <a:cxn ang="0">
                  <a:pos x="12500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2500" y="197056"/>
                </a:cxn>
                <a:cxn ang="0">
                  <a:pos x="12500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8820" name="Freeform 142"/>
            <p:cNvSpPr>
              <a:spLocks noEditPoints="1"/>
            </p:cNvSpPr>
            <p:nvPr/>
          </p:nvSpPr>
          <p:spPr>
            <a:xfrm>
              <a:off x="4850" y="1438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6591"/>
                </a:cxn>
                <a:cxn ang="0">
                  <a:pos x="12500" y="66591"/>
                </a:cxn>
                <a:cxn ang="0">
                  <a:pos x="12500" y="0"/>
                </a:cxn>
                <a:cxn ang="0">
                  <a:pos x="0" y="0"/>
                </a:cxn>
                <a:cxn ang="0">
                  <a:pos x="0" y="133851"/>
                </a:cxn>
                <a:cxn ang="0">
                  <a:pos x="0" y="200311"/>
                </a:cxn>
                <a:cxn ang="0">
                  <a:pos x="12500" y="200311"/>
                </a:cxn>
                <a:cxn ang="0">
                  <a:pos x="12500" y="133851"/>
                </a:cxn>
                <a:cxn ang="0">
                  <a:pos x="0" y="133851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8821" name="Freeform 143"/>
            <p:cNvSpPr>
              <a:spLocks noEditPoints="1"/>
            </p:cNvSpPr>
            <p:nvPr/>
          </p:nvSpPr>
          <p:spPr>
            <a:xfrm>
              <a:off x="4850" y="1843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2500" y="65695"/>
                </a:cxn>
                <a:cxn ang="0">
                  <a:pos x="12500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2500" y="197056"/>
                </a:cxn>
                <a:cxn ang="0">
                  <a:pos x="12500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8822" name="Freeform 144"/>
            <p:cNvSpPr>
              <a:spLocks noEditPoints="1"/>
            </p:cNvSpPr>
            <p:nvPr/>
          </p:nvSpPr>
          <p:spPr>
            <a:xfrm>
              <a:off x="4850" y="2247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6591"/>
                </a:cxn>
                <a:cxn ang="0">
                  <a:pos x="12500" y="66591"/>
                </a:cxn>
                <a:cxn ang="0">
                  <a:pos x="12500" y="0"/>
                </a:cxn>
                <a:cxn ang="0">
                  <a:pos x="0" y="0"/>
                </a:cxn>
                <a:cxn ang="0">
                  <a:pos x="0" y="133851"/>
                </a:cxn>
                <a:cxn ang="0">
                  <a:pos x="0" y="200311"/>
                </a:cxn>
                <a:cxn ang="0">
                  <a:pos x="12500" y="200311"/>
                </a:cxn>
                <a:cxn ang="0">
                  <a:pos x="12500" y="133851"/>
                </a:cxn>
                <a:cxn ang="0">
                  <a:pos x="0" y="133851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8823" name="Freeform 145"/>
            <p:cNvSpPr>
              <a:spLocks noEditPoints="1"/>
            </p:cNvSpPr>
            <p:nvPr/>
          </p:nvSpPr>
          <p:spPr>
            <a:xfrm>
              <a:off x="4850" y="2652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2500" y="65695"/>
                </a:cxn>
                <a:cxn ang="0">
                  <a:pos x="12500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2500" y="197056"/>
                </a:cxn>
                <a:cxn ang="0">
                  <a:pos x="12500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8824" name="Freeform 146"/>
            <p:cNvSpPr>
              <a:spLocks noEditPoints="1"/>
            </p:cNvSpPr>
            <p:nvPr/>
          </p:nvSpPr>
          <p:spPr>
            <a:xfrm>
              <a:off x="4850" y="3056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2500" y="65695"/>
                </a:cxn>
                <a:cxn ang="0">
                  <a:pos x="12500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2500" y="197056"/>
                </a:cxn>
                <a:cxn ang="0">
                  <a:pos x="12500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8825" name="Freeform 147"/>
            <p:cNvSpPr>
              <a:spLocks noEditPoints="1"/>
            </p:cNvSpPr>
            <p:nvPr/>
          </p:nvSpPr>
          <p:spPr>
            <a:xfrm>
              <a:off x="4850" y="3461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2500" y="65695"/>
                </a:cxn>
                <a:cxn ang="0">
                  <a:pos x="12500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2500" y="197056"/>
                </a:cxn>
                <a:cxn ang="0">
                  <a:pos x="12500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8826" name="Freeform 148"/>
            <p:cNvSpPr>
              <a:spLocks noEditPoints="1"/>
            </p:cNvSpPr>
            <p:nvPr/>
          </p:nvSpPr>
          <p:spPr>
            <a:xfrm>
              <a:off x="4850" y="3865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2500" y="65695"/>
                </a:cxn>
                <a:cxn ang="0">
                  <a:pos x="12500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2500" y="197056"/>
                </a:cxn>
                <a:cxn ang="0">
                  <a:pos x="12500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8827" name="Rectangle 149"/>
            <p:cNvSpPr/>
            <p:nvPr/>
          </p:nvSpPr>
          <p:spPr>
            <a:xfrm>
              <a:off x="4850" y="4269"/>
              <a:ext cx="20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8828" name="Rectangle 150"/>
            <p:cNvSpPr/>
            <p:nvPr/>
          </p:nvSpPr>
          <p:spPr>
            <a:xfrm>
              <a:off x="5300" y="23"/>
              <a:ext cx="20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8829" name="Freeform 151"/>
            <p:cNvSpPr>
              <a:spLocks noEditPoints="1"/>
            </p:cNvSpPr>
            <p:nvPr/>
          </p:nvSpPr>
          <p:spPr>
            <a:xfrm>
              <a:off x="5300" y="225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6591"/>
                </a:cxn>
                <a:cxn ang="0">
                  <a:pos x="12500" y="66591"/>
                </a:cxn>
                <a:cxn ang="0">
                  <a:pos x="12500" y="0"/>
                </a:cxn>
                <a:cxn ang="0">
                  <a:pos x="0" y="0"/>
                </a:cxn>
                <a:cxn ang="0">
                  <a:pos x="0" y="133851"/>
                </a:cxn>
                <a:cxn ang="0">
                  <a:pos x="0" y="200311"/>
                </a:cxn>
                <a:cxn ang="0">
                  <a:pos x="12500" y="200311"/>
                </a:cxn>
                <a:cxn ang="0">
                  <a:pos x="12500" y="133851"/>
                </a:cxn>
                <a:cxn ang="0">
                  <a:pos x="0" y="133851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8830" name="Freeform 152"/>
            <p:cNvSpPr>
              <a:spLocks noEditPoints="1"/>
            </p:cNvSpPr>
            <p:nvPr/>
          </p:nvSpPr>
          <p:spPr>
            <a:xfrm>
              <a:off x="5300" y="630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2500" y="65695"/>
                </a:cxn>
                <a:cxn ang="0">
                  <a:pos x="12500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2500" y="197056"/>
                </a:cxn>
                <a:cxn ang="0">
                  <a:pos x="12500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8831" name="Freeform 153"/>
            <p:cNvSpPr>
              <a:spLocks noEditPoints="1"/>
            </p:cNvSpPr>
            <p:nvPr/>
          </p:nvSpPr>
          <p:spPr>
            <a:xfrm>
              <a:off x="5300" y="1034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2500" y="65695"/>
                </a:cxn>
                <a:cxn ang="0">
                  <a:pos x="12500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2500" y="197056"/>
                </a:cxn>
                <a:cxn ang="0">
                  <a:pos x="12500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8832" name="Freeform 154"/>
            <p:cNvSpPr>
              <a:spLocks noEditPoints="1"/>
            </p:cNvSpPr>
            <p:nvPr/>
          </p:nvSpPr>
          <p:spPr>
            <a:xfrm>
              <a:off x="5300" y="1438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6591"/>
                </a:cxn>
                <a:cxn ang="0">
                  <a:pos x="12500" y="66591"/>
                </a:cxn>
                <a:cxn ang="0">
                  <a:pos x="12500" y="0"/>
                </a:cxn>
                <a:cxn ang="0">
                  <a:pos x="0" y="0"/>
                </a:cxn>
                <a:cxn ang="0">
                  <a:pos x="0" y="133851"/>
                </a:cxn>
                <a:cxn ang="0">
                  <a:pos x="0" y="200311"/>
                </a:cxn>
                <a:cxn ang="0">
                  <a:pos x="12500" y="200311"/>
                </a:cxn>
                <a:cxn ang="0">
                  <a:pos x="12500" y="133851"/>
                </a:cxn>
                <a:cxn ang="0">
                  <a:pos x="0" y="133851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8833" name="Freeform 155"/>
            <p:cNvSpPr>
              <a:spLocks noEditPoints="1"/>
            </p:cNvSpPr>
            <p:nvPr/>
          </p:nvSpPr>
          <p:spPr>
            <a:xfrm>
              <a:off x="5300" y="1843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2500" y="65695"/>
                </a:cxn>
                <a:cxn ang="0">
                  <a:pos x="12500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2500" y="197056"/>
                </a:cxn>
                <a:cxn ang="0">
                  <a:pos x="12500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8834" name="Freeform 156"/>
            <p:cNvSpPr>
              <a:spLocks noEditPoints="1"/>
            </p:cNvSpPr>
            <p:nvPr/>
          </p:nvSpPr>
          <p:spPr>
            <a:xfrm>
              <a:off x="5300" y="2247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6591"/>
                </a:cxn>
                <a:cxn ang="0">
                  <a:pos x="12500" y="66591"/>
                </a:cxn>
                <a:cxn ang="0">
                  <a:pos x="12500" y="0"/>
                </a:cxn>
                <a:cxn ang="0">
                  <a:pos x="0" y="0"/>
                </a:cxn>
                <a:cxn ang="0">
                  <a:pos x="0" y="133851"/>
                </a:cxn>
                <a:cxn ang="0">
                  <a:pos x="0" y="200311"/>
                </a:cxn>
                <a:cxn ang="0">
                  <a:pos x="12500" y="200311"/>
                </a:cxn>
                <a:cxn ang="0">
                  <a:pos x="12500" y="133851"/>
                </a:cxn>
                <a:cxn ang="0">
                  <a:pos x="0" y="133851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8835" name="Freeform 157"/>
            <p:cNvSpPr>
              <a:spLocks noEditPoints="1"/>
            </p:cNvSpPr>
            <p:nvPr/>
          </p:nvSpPr>
          <p:spPr>
            <a:xfrm>
              <a:off x="5300" y="2652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2500" y="65695"/>
                </a:cxn>
                <a:cxn ang="0">
                  <a:pos x="12500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2500" y="197056"/>
                </a:cxn>
                <a:cxn ang="0">
                  <a:pos x="12500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8836" name="Freeform 158"/>
            <p:cNvSpPr>
              <a:spLocks noEditPoints="1"/>
            </p:cNvSpPr>
            <p:nvPr/>
          </p:nvSpPr>
          <p:spPr>
            <a:xfrm>
              <a:off x="5300" y="3056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2500" y="65695"/>
                </a:cxn>
                <a:cxn ang="0">
                  <a:pos x="12500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2500" y="197056"/>
                </a:cxn>
                <a:cxn ang="0">
                  <a:pos x="12500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8837" name="Freeform 159"/>
            <p:cNvSpPr>
              <a:spLocks noEditPoints="1"/>
            </p:cNvSpPr>
            <p:nvPr/>
          </p:nvSpPr>
          <p:spPr>
            <a:xfrm>
              <a:off x="5300" y="3461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2500" y="65695"/>
                </a:cxn>
                <a:cxn ang="0">
                  <a:pos x="12500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2500" y="197056"/>
                </a:cxn>
                <a:cxn ang="0">
                  <a:pos x="12500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8838" name="Freeform 160"/>
            <p:cNvSpPr>
              <a:spLocks noEditPoints="1"/>
            </p:cNvSpPr>
            <p:nvPr/>
          </p:nvSpPr>
          <p:spPr>
            <a:xfrm>
              <a:off x="5300" y="3865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2500" y="65695"/>
                </a:cxn>
                <a:cxn ang="0">
                  <a:pos x="12500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2500" y="197056"/>
                </a:cxn>
                <a:cxn ang="0">
                  <a:pos x="12500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8839" name="Rectangle 161"/>
            <p:cNvSpPr/>
            <p:nvPr/>
          </p:nvSpPr>
          <p:spPr>
            <a:xfrm>
              <a:off x="5300" y="4269"/>
              <a:ext cx="20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8840" name="Freeform 162"/>
            <p:cNvSpPr/>
            <p:nvPr/>
          </p:nvSpPr>
          <p:spPr>
            <a:xfrm>
              <a:off x="349" y="3304"/>
              <a:ext cx="20" cy="10"/>
            </a:xfrm>
            <a:custGeom>
              <a:avLst/>
              <a:gdLst/>
              <a:ahLst/>
              <a:cxnLst>
                <a:cxn ang="0">
                  <a:pos x="0" y="3125"/>
                </a:cxn>
                <a:cxn ang="0">
                  <a:pos x="0" y="3125"/>
                </a:cxn>
              </a:cxnLst>
              <a:pathLst>
                <a:path w="4" h="2">
                  <a:moveTo>
                    <a:pt x="0" y="1"/>
                  </a:moveTo>
                  <a:cubicBezTo>
                    <a:pt x="1" y="2"/>
                    <a:pt x="4" y="0"/>
                    <a:pt x="0" y="1"/>
                  </a:cubicBez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</p:grpSp>
      <p:grpSp>
        <p:nvGrpSpPr>
          <p:cNvPr id="28677" name="Group 168"/>
          <p:cNvGrpSpPr/>
          <p:nvPr/>
        </p:nvGrpSpPr>
        <p:grpSpPr>
          <a:xfrm>
            <a:off x="152400" y="4724400"/>
            <a:ext cx="1685925" cy="1557338"/>
            <a:chOff x="96" y="2784"/>
            <a:chExt cx="1062" cy="981"/>
          </a:xfrm>
        </p:grpSpPr>
        <p:sp>
          <p:nvSpPr>
            <p:cNvPr id="28683" name="Freeform 169"/>
            <p:cNvSpPr/>
            <p:nvPr/>
          </p:nvSpPr>
          <p:spPr>
            <a:xfrm>
              <a:off x="121" y="2784"/>
              <a:ext cx="207" cy="81"/>
            </a:xfrm>
            <a:custGeom>
              <a:avLst/>
              <a:gdLst/>
              <a:ahLst/>
              <a:cxnLst>
                <a:cxn ang="0">
                  <a:pos x="98062" y="40085"/>
                </a:cxn>
                <a:cxn ang="0">
                  <a:pos x="121484" y="33473"/>
                </a:cxn>
                <a:cxn ang="0">
                  <a:pos x="124700" y="30243"/>
                </a:cxn>
                <a:cxn ang="0">
                  <a:pos x="102061" y="3255"/>
                </a:cxn>
                <a:cxn ang="0">
                  <a:pos x="26001" y="36855"/>
                </a:cxn>
                <a:cxn ang="0">
                  <a:pos x="98062" y="40085"/>
                </a:cxn>
              </a:cxnLst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folHlink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8684" name="Freeform 170"/>
            <p:cNvSpPr>
              <a:spLocks noEditPoints="1"/>
            </p:cNvSpPr>
            <p:nvPr/>
          </p:nvSpPr>
          <p:spPr>
            <a:xfrm>
              <a:off x="96" y="2789"/>
              <a:ext cx="1062" cy="976"/>
            </a:xfrm>
            <a:custGeom>
              <a:avLst/>
              <a:gdLst/>
              <a:ahLst/>
              <a:cxnLst>
                <a:cxn ang="0">
                  <a:pos x="538935" y="512769"/>
                </a:cxn>
                <a:cxn ang="0">
                  <a:pos x="502978" y="413313"/>
                </a:cxn>
                <a:cxn ang="0">
                  <a:pos x="469601" y="327693"/>
                </a:cxn>
                <a:cxn ang="0">
                  <a:pos x="545534" y="307389"/>
                </a:cxn>
                <a:cxn ang="0">
                  <a:pos x="482669" y="271459"/>
                </a:cxn>
                <a:cxn ang="0">
                  <a:pos x="519267" y="274681"/>
                </a:cxn>
                <a:cxn ang="0">
                  <a:pos x="519267" y="254377"/>
                </a:cxn>
                <a:cxn ang="0">
                  <a:pos x="446713" y="257624"/>
                </a:cxn>
                <a:cxn ang="0">
                  <a:pos x="423187" y="413313"/>
                </a:cxn>
                <a:cxn ang="0">
                  <a:pos x="410114" y="277902"/>
                </a:cxn>
                <a:cxn ang="0">
                  <a:pos x="390472" y="221668"/>
                </a:cxn>
                <a:cxn ang="0">
                  <a:pos x="410114" y="168757"/>
                </a:cxn>
                <a:cxn ang="0">
                  <a:pos x="400293" y="122344"/>
                </a:cxn>
                <a:cxn ang="0">
                  <a:pos x="393699" y="79147"/>
                </a:cxn>
                <a:cxn ang="0">
                  <a:pos x="436892" y="128812"/>
                </a:cxn>
                <a:cxn ang="0">
                  <a:pos x="493157" y="59485"/>
                </a:cxn>
                <a:cxn ang="0">
                  <a:pos x="485921" y="118966"/>
                </a:cxn>
                <a:cxn ang="0">
                  <a:pos x="472853" y="158936"/>
                </a:cxn>
                <a:cxn ang="0">
                  <a:pos x="476201" y="221668"/>
                </a:cxn>
                <a:cxn ang="0">
                  <a:pos x="657934" y="96078"/>
                </a:cxn>
                <a:cxn ang="0">
                  <a:pos x="297588" y="3221"/>
                </a:cxn>
                <a:cxn ang="0">
                  <a:pos x="185086" y="26135"/>
                </a:cxn>
                <a:cxn ang="0">
                  <a:pos x="281299" y="39844"/>
                </a:cxn>
                <a:cxn ang="0">
                  <a:pos x="198154" y="72553"/>
                </a:cxn>
                <a:cxn ang="0">
                  <a:pos x="191681" y="96078"/>
                </a:cxn>
                <a:cxn ang="0">
                  <a:pos x="125574" y="56259"/>
                </a:cxn>
                <a:cxn ang="0">
                  <a:pos x="43198" y="380605"/>
                </a:cxn>
                <a:cxn ang="0">
                  <a:pos x="201502" y="482645"/>
                </a:cxn>
                <a:cxn ang="0">
                  <a:pos x="149125" y="440090"/>
                </a:cxn>
                <a:cxn ang="0">
                  <a:pos x="115753" y="479393"/>
                </a:cxn>
                <a:cxn ang="0">
                  <a:pos x="105932" y="423134"/>
                </a:cxn>
                <a:cxn ang="0">
                  <a:pos x="152346" y="284501"/>
                </a:cxn>
                <a:cxn ang="0">
                  <a:pos x="221680" y="274681"/>
                </a:cxn>
                <a:cxn ang="0">
                  <a:pos x="234879" y="313857"/>
                </a:cxn>
                <a:cxn ang="0">
                  <a:pos x="201502" y="400246"/>
                </a:cxn>
                <a:cxn ang="0">
                  <a:pos x="300834" y="595137"/>
                </a:cxn>
                <a:cxn ang="0">
                  <a:pos x="615505" y="548724"/>
                </a:cxn>
                <a:cxn ang="0">
                  <a:pos x="601800" y="218422"/>
                </a:cxn>
                <a:cxn ang="0">
                  <a:pos x="545534" y="198118"/>
                </a:cxn>
                <a:cxn ang="0">
                  <a:pos x="373521" y="201491"/>
                </a:cxn>
                <a:cxn ang="0">
                  <a:pos x="357100" y="287748"/>
                </a:cxn>
                <a:cxn ang="0">
                  <a:pos x="377404" y="165409"/>
                </a:cxn>
                <a:cxn ang="0">
                  <a:pos x="294366" y="85620"/>
                </a:cxn>
                <a:cxn ang="0">
                  <a:pos x="347254" y="115744"/>
                </a:cxn>
                <a:cxn ang="0">
                  <a:pos x="201502" y="238088"/>
                </a:cxn>
                <a:cxn ang="0">
                  <a:pos x="79154" y="122344"/>
                </a:cxn>
                <a:cxn ang="0">
                  <a:pos x="225033" y="132165"/>
                </a:cxn>
                <a:cxn ang="0">
                  <a:pos x="261657" y="132165"/>
                </a:cxn>
                <a:cxn ang="0">
                  <a:pos x="357100" y="149116"/>
                </a:cxn>
                <a:cxn ang="0">
                  <a:pos x="327738" y="307389"/>
                </a:cxn>
                <a:cxn ang="0">
                  <a:pos x="307434" y="168757"/>
                </a:cxn>
                <a:cxn ang="0">
                  <a:pos x="201502" y="238088"/>
                </a:cxn>
                <a:cxn ang="0">
                  <a:pos x="264878" y="271459"/>
                </a:cxn>
                <a:cxn ang="0">
                  <a:pos x="291013" y="191645"/>
                </a:cxn>
                <a:cxn ang="0">
                  <a:pos x="337433" y="479393"/>
                </a:cxn>
                <a:cxn ang="0">
                  <a:pos x="271478" y="317235"/>
                </a:cxn>
                <a:cxn ang="0">
                  <a:pos x="387225" y="350607"/>
                </a:cxn>
              </a:cxnLst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folHlink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8685" name="Freeform 171"/>
            <p:cNvSpPr/>
            <p:nvPr/>
          </p:nvSpPr>
          <p:spPr>
            <a:xfrm>
              <a:off x="348" y="3254"/>
              <a:ext cx="86" cy="102"/>
            </a:xfrm>
            <a:custGeom>
              <a:avLst/>
              <a:gdLst/>
              <a:ahLst/>
              <a:cxnLst>
                <a:cxn ang="0">
                  <a:pos x="46475" y="17636"/>
                </a:cxn>
                <a:cxn ang="0">
                  <a:pos x="30171" y="68978"/>
                </a:cxn>
                <a:cxn ang="0">
                  <a:pos x="46475" y="17636"/>
                </a:cxn>
              </a:cxnLst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folHlink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8686" name="Freeform 172"/>
            <p:cNvSpPr/>
            <p:nvPr/>
          </p:nvSpPr>
          <p:spPr>
            <a:xfrm>
              <a:off x="267" y="3295"/>
              <a:ext cx="76" cy="136"/>
            </a:xfrm>
            <a:custGeom>
              <a:avLst/>
              <a:gdLst/>
              <a:ahLst/>
              <a:cxnLst>
                <a:cxn ang="0">
                  <a:pos x="23028" y="32197"/>
                </a:cxn>
                <a:cxn ang="0">
                  <a:pos x="13143" y="81162"/>
                </a:cxn>
                <a:cxn ang="0">
                  <a:pos x="50084" y="52138"/>
                </a:cxn>
                <a:cxn ang="0">
                  <a:pos x="43437" y="25674"/>
                </a:cxn>
                <a:cxn ang="0">
                  <a:pos x="23028" y="32197"/>
                </a:cxn>
              </a:cxnLst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folHlink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8687" name="Freeform 173"/>
            <p:cNvSpPr/>
            <p:nvPr/>
          </p:nvSpPr>
          <p:spPr>
            <a:xfrm>
              <a:off x="222" y="3022"/>
              <a:ext cx="243" cy="116"/>
            </a:xfrm>
            <a:custGeom>
              <a:avLst/>
              <a:gdLst/>
              <a:ahLst/>
              <a:cxnLst>
                <a:cxn ang="0">
                  <a:pos x="133372" y="6410"/>
                </a:cxn>
                <a:cxn ang="0">
                  <a:pos x="30243" y="3203"/>
                </a:cxn>
                <a:cxn ang="0">
                  <a:pos x="3255" y="29126"/>
                </a:cxn>
                <a:cxn ang="0">
                  <a:pos x="72915" y="68627"/>
                </a:cxn>
                <a:cxn ang="0">
                  <a:pos x="113000" y="65298"/>
                </a:cxn>
                <a:cxn ang="0">
                  <a:pos x="133372" y="62090"/>
                </a:cxn>
                <a:cxn ang="0">
                  <a:pos x="133372" y="6410"/>
                </a:cxn>
              </a:cxnLst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folHlink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8688" name="Freeform 174"/>
            <p:cNvSpPr/>
            <p:nvPr/>
          </p:nvSpPr>
          <p:spPr>
            <a:xfrm>
              <a:off x="500" y="3345"/>
              <a:ext cx="177" cy="187"/>
            </a:xfrm>
            <a:custGeom>
              <a:avLst/>
              <a:gdLst/>
              <a:ahLst/>
              <a:cxnLst>
                <a:cxn ang="0">
                  <a:pos x="79154" y="6590"/>
                </a:cxn>
                <a:cxn ang="0">
                  <a:pos x="36599" y="6590"/>
                </a:cxn>
                <a:cxn ang="0">
                  <a:pos x="13068" y="65849"/>
                </a:cxn>
                <a:cxn ang="0">
                  <a:pos x="92859" y="72414"/>
                </a:cxn>
                <a:cxn ang="0">
                  <a:pos x="79154" y="6590"/>
                </a:cxn>
              </a:cxnLst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folHlink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8689" name="Freeform 175"/>
            <p:cNvSpPr/>
            <p:nvPr/>
          </p:nvSpPr>
          <p:spPr>
            <a:xfrm>
              <a:off x="905" y="3158"/>
              <a:ext cx="177" cy="36"/>
            </a:xfrm>
            <a:custGeom>
              <a:avLst/>
              <a:gdLst/>
              <a:ahLst/>
              <a:cxnLst>
                <a:cxn ang="0">
                  <a:pos x="16289" y="0"/>
                </a:cxn>
                <a:cxn ang="0">
                  <a:pos x="46445" y="18221"/>
                </a:cxn>
                <a:cxn ang="0">
                  <a:pos x="16289" y="0"/>
                </a:cxn>
              </a:cxnLst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folHlink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8690" name="Freeform 176"/>
            <p:cNvSpPr/>
            <p:nvPr/>
          </p:nvSpPr>
          <p:spPr>
            <a:xfrm>
              <a:off x="965" y="3153"/>
              <a:ext cx="137" cy="81"/>
            </a:xfrm>
            <a:custGeom>
              <a:avLst/>
              <a:gdLst/>
              <a:ahLst/>
              <a:cxnLst>
                <a:cxn ang="0">
                  <a:pos x="23919" y="43340"/>
                </a:cxn>
                <a:cxn ang="0">
                  <a:pos x="84138" y="19734"/>
                </a:cxn>
                <a:cxn ang="0">
                  <a:pos x="56951" y="3255"/>
                </a:cxn>
                <a:cxn ang="0">
                  <a:pos x="23919" y="36855"/>
                </a:cxn>
                <a:cxn ang="0">
                  <a:pos x="23919" y="43340"/>
                </a:cxn>
              </a:cxnLst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folHlink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8691" name="Freeform 177"/>
            <p:cNvSpPr/>
            <p:nvPr/>
          </p:nvSpPr>
          <p:spPr>
            <a:xfrm>
              <a:off x="960" y="3204"/>
              <a:ext cx="177" cy="86"/>
            </a:xfrm>
            <a:custGeom>
              <a:avLst/>
              <a:gdLst/>
              <a:ahLst/>
              <a:cxnLst>
                <a:cxn ang="0">
                  <a:pos x="82376" y="19679"/>
                </a:cxn>
                <a:cxn ang="0">
                  <a:pos x="26135" y="33398"/>
                </a:cxn>
                <a:cxn ang="0">
                  <a:pos x="19667" y="43248"/>
                </a:cxn>
                <a:cxn ang="0">
                  <a:pos x="89638" y="40000"/>
                </a:cxn>
                <a:cxn ang="0">
                  <a:pos x="82376" y="19679"/>
                </a:cxn>
              </a:cxnLst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folHlink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8692" name="Freeform 178"/>
            <p:cNvSpPr/>
            <p:nvPr/>
          </p:nvSpPr>
          <p:spPr>
            <a:xfrm>
              <a:off x="844" y="3285"/>
              <a:ext cx="248" cy="60"/>
            </a:xfrm>
            <a:custGeom>
              <a:avLst/>
              <a:gdLst/>
              <a:ahLst/>
              <a:cxnLst>
                <a:cxn ang="0">
                  <a:pos x="132513" y="9375"/>
                </a:cxn>
                <a:cxn ang="0">
                  <a:pos x="96472" y="3125"/>
                </a:cxn>
                <a:cxn ang="0">
                  <a:pos x="22953" y="0"/>
                </a:cxn>
                <a:cxn ang="0">
                  <a:pos x="6610" y="15625"/>
                </a:cxn>
                <a:cxn ang="0">
                  <a:pos x="66241" y="25000"/>
                </a:cxn>
                <a:cxn ang="0">
                  <a:pos x="136506" y="25000"/>
                </a:cxn>
                <a:cxn ang="0">
                  <a:pos x="132513" y="9375"/>
                </a:cxn>
              </a:cxnLst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folHlink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8693" name="Freeform 179"/>
            <p:cNvSpPr/>
            <p:nvPr/>
          </p:nvSpPr>
          <p:spPr>
            <a:xfrm>
              <a:off x="869" y="3340"/>
              <a:ext cx="203" cy="56"/>
            </a:xfrm>
            <a:custGeom>
              <a:avLst/>
              <a:gdLst/>
              <a:ahLst/>
              <a:cxnLst>
                <a:cxn ang="0">
                  <a:pos x="124708" y="6740"/>
                </a:cxn>
                <a:cxn ang="0">
                  <a:pos x="87569" y="13450"/>
                </a:cxn>
                <a:cxn ang="0">
                  <a:pos x="43787" y="10029"/>
                </a:cxn>
                <a:cxn ang="0">
                  <a:pos x="3273" y="6740"/>
                </a:cxn>
                <a:cxn ang="0">
                  <a:pos x="118039" y="27577"/>
                </a:cxn>
                <a:cxn ang="0">
                  <a:pos x="124708" y="6740"/>
                </a:cxn>
              </a:cxnLst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folHlink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8694" name="Freeform 180"/>
            <p:cNvSpPr/>
            <p:nvPr/>
          </p:nvSpPr>
          <p:spPr>
            <a:xfrm>
              <a:off x="859" y="3386"/>
              <a:ext cx="207" cy="172"/>
            </a:xfrm>
            <a:custGeom>
              <a:avLst/>
              <a:gdLst/>
              <a:ahLst/>
              <a:cxnLst>
                <a:cxn ang="0">
                  <a:pos x="91635" y="30171"/>
                </a:cxn>
                <a:cxn ang="0">
                  <a:pos x="42849" y="19679"/>
                </a:cxn>
                <a:cxn ang="0">
                  <a:pos x="13001" y="49723"/>
                </a:cxn>
                <a:cxn ang="0">
                  <a:pos x="3211" y="62932"/>
                </a:cxn>
                <a:cxn ang="0">
                  <a:pos x="29212" y="62932"/>
                </a:cxn>
                <a:cxn ang="0">
                  <a:pos x="55850" y="89723"/>
                </a:cxn>
                <a:cxn ang="0">
                  <a:pos x="68850" y="99553"/>
                </a:cxn>
                <a:cxn ang="0">
                  <a:pos x="94851" y="62932"/>
                </a:cxn>
                <a:cxn ang="0">
                  <a:pos x="128062" y="62932"/>
                </a:cxn>
                <a:cxn ang="0">
                  <a:pos x="91635" y="30171"/>
                </a:cxn>
              </a:cxnLst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folHlink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8695" name="Freeform 181"/>
            <p:cNvSpPr/>
            <p:nvPr/>
          </p:nvSpPr>
          <p:spPr>
            <a:xfrm>
              <a:off x="996" y="3305"/>
              <a:ext cx="126" cy="318"/>
            </a:xfrm>
            <a:custGeom>
              <a:avLst/>
              <a:gdLst/>
              <a:ahLst/>
              <a:cxnLst>
                <a:cxn ang="0">
                  <a:pos x="71558" y="6421"/>
                </a:cxn>
                <a:cxn ang="0">
                  <a:pos x="58756" y="55822"/>
                </a:cxn>
                <a:cxn ang="0">
                  <a:pos x="22529" y="65584"/>
                </a:cxn>
                <a:cxn ang="0">
                  <a:pos x="22529" y="75366"/>
                </a:cxn>
                <a:cxn ang="0">
                  <a:pos x="55425" y="111623"/>
                </a:cxn>
                <a:cxn ang="0">
                  <a:pos x="38662" y="147390"/>
                </a:cxn>
                <a:cxn ang="0">
                  <a:pos x="0" y="180437"/>
                </a:cxn>
                <a:cxn ang="0">
                  <a:pos x="16128" y="190194"/>
                </a:cxn>
                <a:cxn ang="0">
                  <a:pos x="52224" y="203192"/>
                </a:cxn>
                <a:cxn ang="0">
                  <a:pos x="74884" y="186984"/>
                </a:cxn>
                <a:cxn ang="0">
                  <a:pos x="81285" y="46039"/>
                </a:cxn>
                <a:cxn ang="0">
                  <a:pos x="81285" y="6421"/>
                </a:cxn>
                <a:cxn ang="0">
                  <a:pos x="71558" y="6421"/>
                </a:cxn>
              </a:cxnLst>
              <a:pathLst>
                <a:path w="25" h="63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folHlink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</p:grpSp>
      <p:sp>
        <p:nvSpPr>
          <p:cNvPr id="131235" name="Rectangle 163"/>
          <p:cNvSpPr>
            <a:spLocks noGrp="1" noRot="1" noChangeArrowheads="1"/>
          </p:cNvSpPr>
          <p:nvPr>
            <p:ph type="ctrTitle"/>
          </p:nvPr>
        </p:nvSpPr>
        <p:spPr>
          <a:xfrm>
            <a:off x="685800" y="2057400"/>
            <a:ext cx="7772400" cy="11430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zh-CN" altLang="en-US" noProof="0"/>
              <a:t>单击此处编辑母版标题样式</a:t>
            </a:r>
            <a:endParaRPr lang="zh-CN" altLang="en-US" noProof="0"/>
          </a:p>
        </p:txBody>
      </p:sp>
      <p:sp>
        <p:nvSpPr>
          <p:cNvPr id="131239" name="Rectangle 167"/>
          <p:cNvSpPr>
            <a:spLocks noGrp="1" noRot="1" noChangeArrowheads="1"/>
          </p:cNvSpPr>
          <p:nvPr>
            <p:ph type="subTitle" idx="1"/>
          </p:nvPr>
        </p:nvSpPr>
        <p:spPr>
          <a:xfrm>
            <a:off x="1371600" y="3505200"/>
            <a:ext cx="6400800" cy="1752600"/>
          </a:xfrm>
        </p:spPr>
        <p:txBody>
          <a:bodyPr/>
          <a:lstStyle>
            <a:lvl1pPr marL="0" indent="0" algn="ctr">
              <a:buFont typeface="Wingdings" panose="05000000000000000000" pitchFamily="2" charset="2"/>
              <a:buNone/>
              <a:defRPr/>
            </a:lvl1pPr>
          </a:lstStyle>
          <a:p>
            <a:pPr lvl="0"/>
            <a:r>
              <a:rPr lang="zh-CN" altLang="en-US" noProof="0"/>
              <a:t>单击此处编辑母版副标题样式</a:t>
            </a:r>
            <a:endParaRPr lang="zh-CN" altLang="en-US" noProof="0"/>
          </a:p>
        </p:txBody>
      </p:sp>
      <p:sp>
        <p:nvSpPr>
          <p:cNvPr id="428" name="Rectangle 16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1625" y="6248400"/>
            <a:ext cx="2289175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ea typeface="幼圆" panose="02010509060101010101" pitchFamily="49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429" name="Rectangle 16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ea typeface="幼圆" panose="02010509060101010101" pitchFamily="49" charset="-122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430" name="Rectangle 16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289175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p>
            <a:pPr algn="r"/>
            <a:fld id="{9A0DB2DC-4C9A-4742-B13C-FB6460FD3503}" type="slidenum">
              <a:rPr lang="en-US" altLang="zh-CN" dirty="0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9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253" name="Rectangle 250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298450" y="6245225"/>
            <a:ext cx="2289175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ea typeface="幼圆" panose="02010509060101010101" pitchFamily="49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254" name="Rectangle 251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1025" y="6245225"/>
            <a:ext cx="28956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ea typeface="幼圆" panose="02010509060101010101" pitchFamily="49" charset="-122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255" name="Rectangle 252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0025" y="6245225"/>
            <a:ext cx="2289175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p>
            <a:pPr algn="r"/>
            <a:fld id="{9A0DB2DC-4C9A-4742-B13C-FB6460FD3503}" type="slidenum">
              <a:rPr lang="en-US" altLang="zh-CN" dirty="0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253" name="Rectangle 250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298450" y="6245225"/>
            <a:ext cx="2289175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ea typeface="幼圆" panose="02010509060101010101" pitchFamily="49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254" name="Rectangle 251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1025" y="6245225"/>
            <a:ext cx="28956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ea typeface="幼圆" panose="02010509060101010101" pitchFamily="49" charset="-122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255" name="Rectangle 252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0025" y="6245225"/>
            <a:ext cx="2289175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p>
            <a:pPr algn="r"/>
            <a:fld id="{9A0DB2DC-4C9A-4742-B13C-FB6460FD3503}" type="slidenum">
              <a:rPr lang="en-US" altLang="zh-CN" dirty="0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4000500" cy="4498975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762500" y="1600200"/>
            <a:ext cx="4000500" cy="4498975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253" name="Rectangle 250"/>
          <p:cNvSpPr>
            <a:spLocks noGrp="1" noChangeArrowheads="1"/>
          </p:cNvSpPr>
          <p:nvPr>
            <p:ph type="dt" sz="half" idx="12"/>
          </p:nvPr>
        </p:nvSpPr>
        <p:spPr bwMode="auto">
          <a:xfrm>
            <a:off x="298450" y="6245225"/>
            <a:ext cx="2289175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ea typeface="幼圆" panose="02010509060101010101" pitchFamily="49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254" name="Rectangle 251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1025" y="6245225"/>
            <a:ext cx="28956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ea typeface="幼圆" panose="02010509060101010101" pitchFamily="49" charset="-122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255" name="Rectangle 252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0025" y="6245225"/>
            <a:ext cx="2289175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p>
            <a:pPr algn="r"/>
            <a:fld id="{9A0DB2DC-4C9A-4742-B13C-FB6460FD3503}" type="slidenum">
              <a:rPr lang="en-US" altLang="zh-CN" dirty="0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253" name="Rectangle 250"/>
          <p:cNvSpPr>
            <a:spLocks noGrp="1" noChangeArrowheads="1"/>
          </p:cNvSpPr>
          <p:nvPr>
            <p:ph type="dt" sz="half" idx="12"/>
          </p:nvPr>
        </p:nvSpPr>
        <p:spPr bwMode="auto">
          <a:xfrm>
            <a:off x="298450" y="6245225"/>
            <a:ext cx="2289175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ea typeface="幼圆" panose="02010509060101010101" pitchFamily="49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254" name="Rectangle 251"/>
          <p:cNvSpPr>
            <a:spLocks noGrp="1" noChangeArrowheads="1"/>
          </p:cNvSpPr>
          <p:nvPr>
            <p:ph type="ftr" sz="quarter" idx="13"/>
          </p:nvPr>
        </p:nvSpPr>
        <p:spPr bwMode="auto">
          <a:xfrm>
            <a:off x="3121025" y="6245225"/>
            <a:ext cx="28956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ea typeface="幼圆" panose="02010509060101010101" pitchFamily="49" charset="-122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255" name="Rectangle 252"/>
          <p:cNvSpPr>
            <a:spLocks noGrp="1" noChangeArrowheads="1"/>
          </p:cNvSpPr>
          <p:nvPr>
            <p:ph type="sldNum" sz="quarter" idx="14"/>
          </p:nvPr>
        </p:nvSpPr>
        <p:spPr bwMode="auto">
          <a:xfrm>
            <a:off x="6550025" y="6245225"/>
            <a:ext cx="2289175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p>
            <a:pPr algn="r"/>
            <a:fld id="{9A0DB2DC-4C9A-4742-B13C-FB6460FD3503}" type="slidenum">
              <a:rPr lang="en-US" altLang="zh-CN" dirty="0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253" name="Rectangle 250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298450" y="6245225"/>
            <a:ext cx="2289175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ea typeface="幼圆" panose="02010509060101010101" pitchFamily="49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254" name="Rectangle 251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1025" y="6245225"/>
            <a:ext cx="28956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ea typeface="幼圆" panose="02010509060101010101" pitchFamily="49" charset="-122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255" name="Rectangle 252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0025" y="6245225"/>
            <a:ext cx="2289175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p>
            <a:pPr algn="r"/>
            <a:fld id="{9A0DB2DC-4C9A-4742-B13C-FB6460FD3503}" type="slidenum">
              <a:rPr lang="en-US" altLang="zh-CN" dirty="0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3" name="Rectangle 250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298450" y="6245225"/>
            <a:ext cx="2289175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ea typeface="幼圆" panose="02010509060101010101" pitchFamily="49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254" name="Rectangle 251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1025" y="6245225"/>
            <a:ext cx="28956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ea typeface="幼圆" panose="02010509060101010101" pitchFamily="49" charset="-122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255" name="Rectangle 252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0025" y="6245225"/>
            <a:ext cx="2289175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p>
            <a:pPr algn="r"/>
            <a:fld id="{9A0DB2DC-4C9A-4742-B13C-FB6460FD3503}" type="slidenum">
              <a:rPr lang="en-US" altLang="zh-CN" dirty="0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253" name="Rectangle 250"/>
          <p:cNvSpPr>
            <a:spLocks noGrp="1" noChangeArrowheads="1"/>
          </p:cNvSpPr>
          <p:nvPr>
            <p:ph type="dt" sz="half" idx="12"/>
          </p:nvPr>
        </p:nvSpPr>
        <p:spPr bwMode="auto">
          <a:xfrm>
            <a:off x="298450" y="6245225"/>
            <a:ext cx="2289175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ea typeface="幼圆" panose="02010509060101010101" pitchFamily="49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254" name="Rectangle 251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1025" y="6245225"/>
            <a:ext cx="28956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ea typeface="幼圆" panose="02010509060101010101" pitchFamily="49" charset="-122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255" name="Rectangle 252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0025" y="6245225"/>
            <a:ext cx="2289175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p>
            <a:pPr algn="r"/>
            <a:fld id="{9A0DB2DC-4C9A-4742-B13C-FB6460FD3503}" type="slidenum">
              <a:rPr lang="en-US" altLang="zh-CN" dirty="0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None/>
              <a:defRPr/>
            </a:pP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253" name="Rectangle 250"/>
          <p:cNvSpPr>
            <a:spLocks noGrp="1" noChangeArrowheads="1"/>
          </p:cNvSpPr>
          <p:nvPr>
            <p:ph type="dt" sz="half" idx="12"/>
          </p:nvPr>
        </p:nvSpPr>
        <p:spPr bwMode="auto">
          <a:xfrm>
            <a:off x="298450" y="6245225"/>
            <a:ext cx="2289175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ea typeface="幼圆" panose="02010509060101010101" pitchFamily="49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254" name="Rectangle 251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1025" y="6245225"/>
            <a:ext cx="28956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ea typeface="幼圆" panose="02010509060101010101" pitchFamily="49" charset="-122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255" name="Rectangle 252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0025" y="6245225"/>
            <a:ext cx="2289175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p>
            <a:pPr algn="r"/>
            <a:fld id="{9A0DB2DC-4C9A-4742-B13C-FB6460FD3503}" type="slidenum">
              <a:rPr lang="en-US" altLang="zh-CN" dirty="0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253" name="Rectangle 250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298450" y="6245225"/>
            <a:ext cx="2289175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ea typeface="幼圆" panose="02010509060101010101" pitchFamily="49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254" name="Rectangle 251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1025" y="6245225"/>
            <a:ext cx="28956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ea typeface="幼圆" panose="02010509060101010101" pitchFamily="49" charset="-122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255" name="Rectangle 252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0025" y="6245225"/>
            <a:ext cx="2289175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p>
            <a:pPr algn="r"/>
            <a:fld id="{9A0DB2DC-4C9A-4742-B13C-FB6460FD3503}" type="slidenum">
              <a:rPr lang="en-US" altLang="zh-CN" dirty="0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04013" y="228600"/>
            <a:ext cx="2135187" cy="5870575"/>
          </a:xfrm>
        </p:spPr>
        <p:txBody>
          <a:bodyPr vert="eaVert"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298450" y="228600"/>
            <a:ext cx="6253163" cy="587057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253" name="Rectangle 250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298450" y="6245225"/>
            <a:ext cx="2289175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ea typeface="幼圆" panose="02010509060101010101" pitchFamily="49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254" name="Rectangle 251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1025" y="6245225"/>
            <a:ext cx="28956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ea typeface="幼圆" panose="02010509060101010101" pitchFamily="49" charset="-122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255" name="Rectangle 252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0025" y="6245225"/>
            <a:ext cx="2289175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p>
            <a:pPr algn="r"/>
            <a:fld id="{9A0DB2DC-4C9A-4742-B13C-FB6460FD3503}" type="slidenum">
              <a:rPr lang="en-US" altLang="zh-CN" dirty="0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日期占位符 1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rtlCol="0" anchor="ctr" anchorCtr="0" compatLnSpc="1"/>
          <a:lstStyle>
            <a:lvl1pPr>
              <a:defRPr>
                <a:solidFill>
                  <a:srgbClr val="999A9B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435D41A4-C26A-4290-9244-972DD9600FF1}" type="datetime1">
              <a:rPr kumimoji="0" lang="zh-CN" altLang="en-US" sz="900" b="0" i="0" u="none" strike="noStrike" kern="1200" cap="none" spc="0" normalizeH="0" baseline="0" noProof="1">
                <a:ln>
                  <a:noFill/>
                </a:ln>
                <a:solidFill>
                  <a:srgbClr val="999A9B"/>
                </a:solidFill>
                <a:effectLst/>
                <a:uLnTx/>
                <a:uFillTx/>
                <a:latin typeface="Times New Roman" panose="02020603050405020304" pitchFamily="18" charset="0"/>
                <a:ea typeface="幼圆" panose="02010509060101010101" pitchFamily="49" charset="-122"/>
                <a:cs typeface="+mn-cs"/>
              </a:rPr>
            </a:fld>
            <a:endParaRPr kumimoji="0" lang="zh-CN" altLang="en-US" sz="900" b="0" i="0" u="none" strike="noStrike" kern="1200" cap="none" spc="0" normalizeH="0" baseline="0" noProof="1">
              <a:ln>
                <a:noFill/>
              </a:ln>
              <a:solidFill>
                <a:srgbClr val="999A9B"/>
              </a:solidFill>
              <a:effectLst/>
              <a:uLnTx/>
              <a:uFillTx/>
              <a:latin typeface="Times New Roman" panose="02020603050405020304" pitchFamily="18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10" name="页脚占位符 2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rgbClr val="999A9B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900" b="0" i="0" u="none" strike="noStrike" kern="1200" cap="none" spc="0" normalizeH="0" baseline="0" noProof="1">
              <a:ln>
                <a:noFill/>
              </a:ln>
              <a:solidFill>
                <a:srgbClr val="999A9B"/>
              </a:solidFill>
              <a:effectLst/>
              <a:uLnTx/>
              <a:uFillTx/>
              <a:latin typeface="Times New Roman" panose="02020603050405020304" pitchFamily="18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11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/>
            <a:fld id="{9A0DB2DC-4C9A-4742-B13C-FB6460FD3503}" type="slidenum"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hf sldNum="0" hdr="0" ftr="0" dt="0"/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2" name="Rectangle 2"/>
          <p:cNvSpPr>
            <a:spLocks noGrp="1" noRot="1" noChangeArrowheads="1"/>
          </p:cNvSpPr>
          <p:nvPr>
            <p:ph type="ctrTitle"/>
          </p:nvPr>
        </p:nvSpPr>
        <p:spPr>
          <a:xfrm>
            <a:off x="685800" y="2286000"/>
            <a:ext cx="7772400" cy="11430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zh-CN" altLang="en-US" noProof="0"/>
              <a:t>单击此处编辑母版标题样式</a:t>
            </a:r>
            <a:endParaRPr lang="zh-CN" altLang="en-US" noProof="0"/>
          </a:p>
        </p:txBody>
      </p:sp>
      <p:sp>
        <p:nvSpPr>
          <p:cNvPr id="128003" name="Rectangle 3"/>
          <p:cNvSpPr>
            <a:spLocks noGrp="1" noRot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anose="05000000000000000000" pitchFamily="2" charset="2"/>
              <a:buNone/>
              <a:defRPr/>
            </a:lvl1pPr>
          </a:lstStyle>
          <a:p>
            <a:pPr lvl="0"/>
            <a:r>
              <a:rPr lang="zh-CN" altLang="en-US" noProof="0"/>
              <a:t>单击此处编辑母版副标题样式</a:t>
            </a:r>
            <a:endParaRPr lang="zh-CN" altLang="en-US" noProof="0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1625" y="6245225"/>
            <a:ext cx="2289175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ea typeface="幼圆" panose="02010509060101010101" pitchFamily="49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7A77"/>
              </a:solidFill>
              <a:effectLst/>
              <a:uLnTx/>
              <a:uFillTx/>
              <a:latin typeface="Arial" panose="020B0604020202020204" pitchFamily="34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ea typeface="幼圆" panose="02010509060101010101" pitchFamily="49" charset="-122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7A77"/>
              </a:solidFill>
              <a:effectLst/>
              <a:uLnTx/>
              <a:uFillTx/>
              <a:latin typeface="Arial" panose="020B0604020202020204" pitchFamily="34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289175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p>
            <a:pPr algn="r"/>
            <a:fld id="{9A0DB2DC-4C9A-4742-B13C-FB6460FD3503}" type="slidenum">
              <a:rPr lang="en-US" altLang="zh-CN" dirty="0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1625" y="6245225"/>
            <a:ext cx="2289175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ea typeface="幼圆" panose="02010509060101010101" pitchFamily="49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7A77"/>
              </a:solidFill>
              <a:effectLst/>
              <a:uLnTx/>
              <a:uFillTx/>
              <a:latin typeface="Arial" panose="020B0604020202020204" pitchFamily="34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ea typeface="幼圆" panose="02010509060101010101" pitchFamily="49" charset="-122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7A77"/>
              </a:solidFill>
              <a:effectLst/>
              <a:uLnTx/>
              <a:uFillTx/>
              <a:latin typeface="Arial" panose="020B0604020202020204" pitchFamily="34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289175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p>
            <a:pPr algn="r"/>
            <a:fld id="{9A0DB2DC-4C9A-4742-B13C-FB6460FD3503}" type="slidenum">
              <a:rPr lang="en-US" altLang="zh-CN" dirty="0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1625" y="6245225"/>
            <a:ext cx="2289175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ea typeface="幼圆" panose="02010509060101010101" pitchFamily="49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7A77"/>
              </a:solidFill>
              <a:effectLst/>
              <a:uLnTx/>
              <a:uFillTx/>
              <a:latin typeface="Arial" panose="020B0604020202020204" pitchFamily="34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ea typeface="幼圆" panose="02010509060101010101" pitchFamily="49" charset="-122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7A77"/>
              </a:solidFill>
              <a:effectLst/>
              <a:uLnTx/>
              <a:uFillTx/>
              <a:latin typeface="Arial" panose="020B0604020202020204" pitchFamily="34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289175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p>
            <a:pPr algn="r"/>
            <a:fld id="{9A0DB2DC-4C9A-4742-B13C-FB6460FD3503}" type="slidenum">
              <a:rPr lang="en-US" altLang="zh-CN" dirty="0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01625" y="1905000"/>
            <a:ext cx="4194175" cy="4194175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905000"/>
            <a:ext cx="4194175" cy="4194175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2"/>
          </p:nvPr>
        </p:nvSpPr>
        <p:spPr bwMode="auto">
          <a:xfrm>
            <a:off x="301625" y="6245225"/>
            <a:ext cx="2289175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ea typeface="幼圆" panose="02010509060101010101" pitchFamily="49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7A77"/>
              </a:solidFill>
              <a:effectLst/>
              <a:uLnTx/>
              <a:uFillTx/>
              <a:latin typeface="Arial" panose="020B0604020202020204" pitchFamily="34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ea typeface="幼圆" panose="02010509060101010101" pitchFamily="49" charset="-122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7A77"/>
              </a:solidFill>
              <a:effectLst/>
              <a:uLnTx/>
              <a:uFillTx/>
              <a:latin typeface="Arial" panose="020B0604020202020204" pitchFamily="34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289175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p>
            <a:pPr algn="r"/>
            <a:fld id="{9A0DB2DC-4C9A-4742-B13C-FB6460FD3503}" type="slidenum">
              <a:rPr lang="en-US" altLang="zh-CN" dirty="0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2"/>
          </p:nvPr>
        </p:nvSpPr>
        <p:spPr bwMode="auto">
          <a:xfrm>
            <a:off x="301625" y="6245225"/>
            <a:ext cx="2289175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ea typeface="幼圆" panose="02010509060101010101" pitchFamily="49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7A77"/>
              </a:solidFill>
              <a:effectLst/>
              <a:uLnTx/>
              <a:uFillTx/>
              <a:latin typeface="Arial" panose="020B0604020202020204" pitchFamily="34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ea typeface="幼圆" panose="02010509060101010101" pitchFamily="49" charset="-122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7A77"/>
              </a:solidFill>
              <a:effectLst/>
              <a:uLnTx/>
              <a:uFillTx/>
              <a:latin typeface="Arial" panose="020B0604020202020204" pitchFamily="34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4"/>
          </p:nvPr>
        </p:nvSpPr>
        <p:spPr bwMode="auto">
          <a:xfrm>
            <a:off x="6553200" y="6245225"/>
            <a:ext cx="2289175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p>
            <a:pPr algn="r"/>
            <a:fld id="{9A0DB2DC-4C9A-4742-B13C-FB6460FD3503}" type="slidenum">
              <a:rPr lang="en-US" altLang="zh-CN" dirty="0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1625" y="6245225"/>
            <a:ext cx="2289175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ea typeface="幼圆" panose="02010509060101010101" pitchFamily="49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7A77"/>
              </a:solidFill>
              <a:effectLst/>
              <a:uLnTx/>
              <a:uFillTx/>
              <a:latin typeface="Arial" panose="020B0604020202020204" pitchFamily="34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ea typeface="幼圆" panose="02010509060101010101" pitchFamily="49" charset="-122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7A77"/>
              </a:solidFill>
              <a:effectLst/>
              <a:uLnTx/>
              <a:uFillTx/>
              <a:latin typeface="Arial" panose="020B0604020202020204" pitchFamily="34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289175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p>
            <a:pPr algn="r"/>
            <a:fld id="{9A0DB2DC-4C9A-4742-B13C-FB6460FD3503}" type="slidenum">
              <a:rPr lang="en-US" altLang="zh-CN" dirty="0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1625" y="6245225"/>
            <a:ext cx="2289175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ea typeface="幼圆" panose="02010509060101010101" pitchFamily="49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7A77"/>
              </a:solidFill>
              <a:effectLst/>
              <a:uLnTx/>
              <a:uFillTx/>
              <a:latin typeface="Arial" panose="020B0604020202020204" pitchFamily="34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ea typeface="幼圆" panose="02010509060101010101" pitchFamily="49" charset="-122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7A77"/>
              </a:solidFill>
              <a:effectLst/>
              <a:uLnTx/>
              <a:uFillTx/>
              <a:latin typeface="Arial" panose="020B0604020202020204" pitchFamily="34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289175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p>
            <a:pPr algn="r"/>
            <a:fld id="{9A0DB2DC-4C9A-4742-B13C-FB6460FD3503}" type="slidenum">
              <a:rPr lang="en-US" altLang="zh-CN" dirty="0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2"/>
          </p:nvPr>
        </p:nvSpPr>
        <p:spPr bwMode="auto">
          <a:xfrm>
            <a:off x="301625" y="6245225"/>
            <a:ext cx="2289175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ea typeface="幼圆" panose="02010509060101010101" pitchFamily="49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7A77"/>
              </a:solidFill>
              <a:effectLst/>
              <a:uLnTx/>
              <a:uFillTx/>
              <a:latin typeface="Arial" panose="020B0604020202020204" pitchFamily="34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ea typeface="幼圆" panose="02010509060101010101" pitchFamily="49" charset="-122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7A77"/>
              </a:solidFill>
              <a:effectLst/>
              <a:uLnTx/>
              <a:uFillTx/>
              <a:latin typeface="Arial" panose="020B0604020202020204" pitchFamily="34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289175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p>
            <a:pPr algn="r"/>
            <a:fld id="{9A0DB2DC-4C9A-4742-B13C-FB6460FD3503}" type="slidenum">
              <a:rPr lang="en-US" altLang="zh-CN" dirty="0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None/>
              <a:defRPr/>
            </a:pP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2"/>
          </p:nvPr>
        </p:nvSpPr>
        <p:spPr bwMode="auto">
          <a:xfrm>
            <a:off x="301625" y="6245225"/>
            <a:ext cx="2289175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ea typeface="幼圆" panose="02010509060101010101" pitchFamily="49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7A77"/>
              </a:solidFill>
              <a:effectLst/>
              <a:uLnTx/>
              <a:uFillTx/>
              <a:latin typeface="Arial" panose="020B0604020202020204" pitchFamily="34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ea typeface="幼圆" panose="02010509060101010101" pitchFamily="49" charset="-122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7A77"/>
              </a:solidFill>
              <a:effectLst/>
              <a:uLnTx/>
              <a:uFillTx/>
              <a:latin typeface="Arial" panose="020B0604020202020204" pitchFamily="34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289175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p>
            <a:pPr algn="r"/>
            <a:fld id="{9A0DB2DC-4C9A-4742-B13C-FB6460FD3503}" type="slidenum">
              <a:rPr lang="en-US" altLang="zh-CN" dirty="0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1625" y="6245225"/>
            <a:ext cx="2289175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ea typeface="幼圆" panose="02010509060101010101" pitchFamily="49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7A77"/>
              </a:solidFill>
              <a:effectLst/>
              <a:uLnTx/>
              <a:uFillTx/>
              <a:latin typeface="Arial" panose="020B0604020202020204" pitchFamily="34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ea typeface="幼圆" panose="02010509060101010101" pitchFamily="49" charset="-122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7A77"/>
              </a:solidFill>
              <a:effectLst/>
              <a:uLnTx/>
              <a:uFillTx/>
              <a:latin typeface="Arial" panose="020B0604020202020204" pitchFamily="34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289175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p>
            <a:pPr algn="r"/>
            <a:fld id="{9A0DB2DC-4C9A-4742-B13C-FB6460FD3503}" type="slidenum">
              <a:rPr lang="en-US" altLang="zh-CN" dirty="0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858443" y="533402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KSO_BC1"/>
          <p:cNvSpPr>
            <a:spLocks noGrp="1"/>
          </p:cNvSpPr>
          <p:nvPr>
            <p:ph idx="1"/>
          </p:nvPr>
        </p:nvSpPr>
        <p:spPr>
          <a:xfrm>
            <a:off x="4115992" y="1063630"/>
            <a:ext cx="4629150" cy="4873625"/>
          </a:xfrm>
        </p:spPr>
        <p:txBody>
          <a:bodyPr>
            <a:normAutofit/>
          </a:bodyPr>
          <a:lstStyle>
            <a:lvl1pPr>
              <a:defRPr sz="1500"/>
            </a:lvl1pPr>
            <a:lvl2pPr>
              <a:defRPr sz="1350"/>
            </a:lvl2pPr>
            <a:lvl3pPr>
              <a:defRPr sz="1200"/>
            </a:lvl3pPr>
            <a:lvl4pPr>
              <a:defRPr sz="1050"/>
            </a:lvl4pPr>
            <a:lvl5pPr>
              <a:defRPr sz="105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</p:txBody>
      </p:sp>
      <p:sp>
        <p:nvSpPr>
          <p:cNvPr id="4" name="KSO_BC2"/>
          <p:cNvSpPr>
            <a:spLocks noGrp="1"/>
          </p:cNvSpPr>
          <p:nvPr>
            <p:ph type="body" sz="half" idx="2"/>
          </p:nvPr>
        </p:nvSpPr>
        <p:spPr>
          <a:xfrm>
            <a:off x="858443" y="2133602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9" name="日期占位符 4"/>
          <p:cNvSpPr>
            <a:spLocks noGrp="1"/>
          </p:cNvSpPr>
          <p:nvPr>
            <p:ph type="dt" sz="half" idx="1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rtlCol="0" anchor="ctr" anchorCtr="0" compatLnSpc="1"/>
          <a:lstStyle>
            <a:lvl1pPr>
              <a:defRPr sz="1200">
                <a:solidFill>
                  <a:srgbClr val="999A9B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D6799A3C-3BA8-4E67-9EF2-C53CF5E61870}" type="datetime1"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rgbClr val="999A9B"/>
                </a:solidFill>
                <a:effectLst/>
                <a:uLnTx/>
                <a:uFillTx/>
                <a:latin typeface="Times New Roman" panose="02020603050405020304" pitchFamily="18" charset="0"/>
                <a:ea typeface="幼圆" panose="02010509060101010101" pitchFamily="49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rgbClr val="999A9B"/>
              </a:solidFill>
              <a:effectLst/>
              <a:uLnTx/>
              <a:uFillTx/>
              <a:latin typeface="Times New Roman" panose="02020603050405020304" pitchFamily="18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10" name="页脚占位符 5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999A9B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200" b="0" i="0" u="none" strike="noStrike" kern="1200" cap="none" spc="0" normalizeH="0" baseline="0" noProof="1">
              <a:ln>
                <a:noFill/>
              </a:ln>
              <a:solidFill>
                <a:srgbClr val="999A9B"/>
              </a:solidFill>
              <a:effectLst/>
              <a:uLnTx/>
              <a:uFillTx/>
              <a:latin typeface="Times New Roman" panose="02020603050405020304" pitchFamily="18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11" name="灯片编号占位符 6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/>
            <a:fld id="{9A0DB2DC-4C9A-4742-B13C-FB6460FD3503}" type="slidenum">
              <a:rPr lang="zh-CN" altLang="en-US" sz="1200" dirty="0"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zh-CN" altLang="en-US" sz="12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hf sldNum="0" hdr="0" ftr="0" dt="0"/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07188" y="609600"/>
            <a:ext cx="2135187" cy="5489575"/>
          </a:xfrm>
        </p:spPr>
        <p:txBody>
          <a:bodyPr vert="eaVert"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01625" y="609600"/>
            <a:ext cx="6253163" cy="548957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1625" y="6245225"/>
            <a:ext cx="2289175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ea typeface="幼圆" panose="02010509060101010101" pitchFamily="49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7A77"/>
              </a:solidFill>
              <a:effectLst/>
              <a:uLnTx/>
              <a:uFillTx/>
              <a:latin typeface="Arial" panose="020B0604020202020204" pitchFamily="34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ea typeface="幼圆" panose="02010509060101010101" pitchFamily="49" charset="-122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7A77"/>
              </a:solidFill>
              <a:effectLst/>
              <a:uLnTx/>
              <a:uFillTx/>
              <a:latin typeface="Arial" panose="020B0604020202020204" pitchFamily="34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289175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p>
            <a:pPr algn="r"/>
            <a:fld id="{9A0DB2DC-4C9A-4742-B13C-FB6460FD3503}" type="slidenum">
              <a:rPr lang="en-US" altLang="zh-CN" dirty="0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2" name="Rectangle 2"/>
          <p:cNvSpPr>
            <a:spLocks noGrp="1" noRot="1" noChangeArrowheads="1"/>
          </p:cNvSpPr>
          <p:nvPr>
            <p:ph type="ctrTitle"/>
          </p:nvPr>
        </p:nvSpPr>
        <p:spPr>
          <a:xfrm>
            <a:off x="685800" y="2286000"/>
            <a:ext cx="7772400" cy="11430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zh-CN" altLang="en-US" noProof="0"/>
              <a:t>单击此处编辑母版标题样式</a:t>
            </a:r>
            <a:endParaRPr lang="zh-CN" altLang="en-US" noProof="0"/>
          </a:p>
        </p:txBody>
      </p:sp>
      <p:sp>
        <p:nvSpPr>
          <p:cNvPr id="128003" name="Rectangle 3"/>
          <p:cNvSpPr>
            <a:spLocks noGrp="1" noRot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anose="05000000000000000000" pitchFamily="2" charset="2"/>
              <a:buNone/>
              <a:defRPr/>
            </a:lvl1pPr>
          </a:lstStyle>
          <a:p>
            <a:pPr lvl="0"/>
            <a:r>
              <a:rPr lang="zh-CN" altLang="en-US" noProof="0"/>
              <a:t>单击此处编辑母版副标题样式</a:t>
            </a:r>
            <a:endParaRPr lang="zh-CN" altLang="en-US" noProof="0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1625" y="6245225"/>
            <a:ext cx="2289175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ea typeface="幼圆" panose="02010509060101010101" pitchFamily="49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7A77"/>
              </a:solidFill>
              <a:effectLst/>
              <a:uLnTx/>
              <a:uFillTx/>
              <a:latin typeface="Arial" panose="020B0604020202020204" pitchFamily="34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ea typeface="幼圆" panose="02010509060101010101" pitchFamily="49" charset="-122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7A77"/>
              </a:solidFill>
              <a:effectLst/>
              <a:uLnTx/>
              <a:uFillTx/>
              <a:latin typeface="Arial" panose="020B0604020202020204" pitchFamily="34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289175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p>
            <a:pPr algn="r"/>
            <a:fld id="{9A0DB2DC-4C9A-4742-B13C-FB6460FD3503}" type="slidenum">
              <a:rPr lang="en-US" altLang="zh-CN" dirty="0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1625" y="6245225"/>
            <a:ext cx="2289175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ea typeface="幼圆" panose="02010509060101010101" pitchFamily="49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7A77"/>
              </a:solidFill>
              <a:effectLst/>
              <a:uLnTx/>
              <a:uFillTx/>
              <a:latin typeface="Arial" panose="020B0604020202020204" pitchFamily="34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ea typeface="幼圆" panose="02010509060101010101" pitchFamily="49" charset="-122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7A77"/>
              </a:solidFill>
              <a:effectLst/>
              <a:uLnTx/>
              <a:uFillTx/>
              <a:latin typeface="Arial" panose="020B0604020202020204" pitchFamily="34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289175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p>
            <a:pPr algn="r"/>
            <a:fld id="{9A0DB2DC-4C9A-4742-B13C-FB6460FD3503}" type="slidenum">
              <a:rPr lang="en-US" altLang="zh-CN" dirty="0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1625" y="6245225"/>
            <a:ext cx="2289175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ea typeface="幼圆" panose="02010509060101010101" pitchFamily="49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7A77"/>
              </a:solidFill>
              <a:effectLst/>
              <a:uLnTx/>
              <a:uFillTx/>
              <a:latin typeface="Arial" panose="020B0604020202020204" pitchFamily="34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ea typeface="幼圆" panose="02010509060101010101" pitchFamily="49" charset="-122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7A77"/>
              </a:solidFill>
              <a:effectLst/>
              <a:uLnTx/>
              <a:uFillTx/>
              <a:latin typeface="Arial" panose="020B0604020202020204" pitchFamily="34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289175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p>
            <a:pPr algn="r"/>
            <a:fld id="{9A0DB2DC-4C9A-4742-B13C-FB6460FD3503}" type="slidenum">
              <a:rPr lang="en-US" altLang="zh-CN" dirty="0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01625" y="1905000"/>
            <a:ext cx="4194175" cy="4194175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905000"/>
            <a:ext cx="4194175" cy="4194175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2"/>
          </p:nvPr>
        </p:nvSpPr>
        <p:spPr bwMode="auto">
          <a:xfrm>
            <a:off x="301625" y="6245225"/>
            <a:ext cx="2289175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ea typeface="幼圆" panose="02010509060101010101" pitchFamily="49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7A77"/>
              </a:solidFill>
              <a:effectLst/>
              <a:uLnTx/>
              <a:uFillTx/>
              <a:latin typeface="Arial" panose="020B0604020202020204" pitchFamily="34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ea typeface="幼圆" panose="02010509060101010101" pitchFamily="49" charset="-122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7A77"/>
              </a:solidFill>
              <a:effectLst/>
              <a:uLnTx/>
              <a:uFillTx/>
              <a:latin typeface="Arial" panose="020B0604020202020204" pitchFamily="34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289175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p>
            <a:pPr algn="r"/>
            <a:fld id="{9A0DB2DC-4C9A-4742-B13C-FB6460FD3503}" type="slidenum">
              <a:rPr lang="en-US" altLang="zh-CN" dirty="0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2"/>
          </p:nvPr>
        </p:nvSpPr>
        <p:spPr bwMode="auto">
          <a:xfrm>
            <a:off x="301625" y="6245225"/>
            <a:ext cx="2289175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ea typeface="幼圆" panose="02010509060101010101" pitchFamily="49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7A77"/>
              </a:solidFill>
              <a:effectLst/>
              <a:uLnTx/>
              <a:uFillTx/>
              <a:latin typeface="Arial" panose="020B0604020202020204" pitchFamily="34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ea typeface="幼圆" panose="02010509060101010101" pitchFamily="49" charset="-122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7A77"/>
              </a:solidFill>
              <a:effectLst/>
              <a:uLnTx/>
              <a:uFillTx/>
              <a:latin typeface="Arial" panose="020B0604020202020204" pitchFamily="34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4"/>
          </p:nvPr>
        </p:nvSpPr>
        <p:spPr bwMode="auto">
          <a:xfrm>
            <a:off x="6553200" y="6245225"/>
            <a:ext cx="2289175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p>
            <a:pPr algn="r"/>
            <a:fld id="{9A0DB2DC-4C9A-4742-B13C-FB6460FD3503}" type="slidenum">
              <a:rPr lang="en-US" altLang="zh-CN" dirty="0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1625" y="6245225"/>
            <a:ext cx="2289175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ea typeface="幼圆" panose="02010509060101010101" pitchFamily="49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7A77"/>
              </a:solidFill>
              <a:effectLst/>
              <a:uLnTx/>
              <a:uFillTx/>
              <a:latin typeface="Arial" panose="020B0604020202020204" pitchFamily="34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ea typeface="幼圆" panose="02010509060101010101" pitchFamily="49" charset="-122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7A77"/>
              </a:solidFill>
              <a:effectLst/>
              <a:uLnTx/>
              <a:uFillTx/>
              <a:latin typeface="Arial" panose="020B0604020202020204" pitchFamily="34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289175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p>
            <a:pPr algn="r"/>
            <a:fld id="{9A0DB2DC-4C9A-4742-B13C-FB6460FD3503}" type="slidenum">
              <a:rPr lang="en-US" altLang="zh-CN" dirty="0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1625" y="6245225"/>
            <a:ext cx="2289175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ea typeface="幼圆" panose="02010509060101010101" pitchFamily="49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7A77"/>
              </a:solidFill>
              <a:effectLst/>
              <a:uLnTx/>
              <a:uFillTx/>
              <a:latin typeface="Arial" panose="020B0604020202020204" pitchFamily="34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ea typeface="幼圆" panose="02010509060101010101" pitchFamily="49" charset="-122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7A77"/>
              </a:solidFill>
              <a:effectLst/>
              <a:uLnTx/>
              <a:uFillTx/>
              <a:latin typeface="Arial" panose="020B0604020202020204" pitchFamily="34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289175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p>
            <a:pPr algn="r"/>
            <a:fld id="{9A0DB2DC-4C9A-4742-B13C-FB6460FD3503}" type="slidenum">
              <a:rPr lang="en-US" altLang="zh-CN" dirty="0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2"/>
          </p:nvPr>
        </p:nvSpPr>
        <p:spPr bwMode="auto">
          <a:xfrm>
            <a:off x="301625" y="6245225"/>
            <a:ext cx="2289175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ea typeface="幼圆" panose="02010509060101010101" pitchFamily="49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7A77"/>
              </a:solidFill>
              <a:effectLst/>
              <a:uLnTx/>
              <a:uFillTx/>
              <a:latin typeface="Arial" panose="020B0604020202020204" pitchFamily="34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ea typeface="幼圆" panose="02010509060101010101" pitchFamily="49" charset="-122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7A77"/>
              </a:solidFill>
              <a:effectLst/>
              <a:uLnTx/>
              <a:uFillTx/>
              <a:latin typeface="Arial" panose="020B0604020202020204" pitchFamily="34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289175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p>
            <a:pPr algn="r"/>
            <a:fld id="{9A0DB2DC-4C9A-4742-B13C-FB6460FD3503}" type="slidenum">
              <a:rPr lang="en-US" altLang="zh-CN" dirty="0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None/>
              <a:defRPr/>
            </a:pP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2"/>
          </p:nvPr>
        </p:nvSpPr>
        <p:spPr bwMode="auto">
          <a:xfrm>
            <a:off x="301625" y="6245225"/>
            <a:ext cx="2289175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ea typeface="幼圆" panose="02010509060101010101" pitchFamily="49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7A77"/>
              </a:solidFill>
              <a:effectLst/>
              <a:uLnTx/>
              <a:uFillTx/>
              <a:latin typeface="Arial" panose="020B0604020202020204" pitchFamily="34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ea typeface="幼圆" panose="02010509060101010101" pitchFamily="49" charset="-122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7A77"/>
              </a:solidFill>
              <a:effectLst/>
              <a:uLnTx/>
              <a:uFillTx/>
              <a:latin typeface="Arial" panose="020B0604020202020204" pitchFamily="34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289175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p>
            <a:pPr algn="r"/>
            <a:fld id="{9A0DB2DC-4C9A-4742-B13C-FB6460FD3503}" type="slidenum">
              <a:rPr lang="en-US" altLang="zh-CN" dirty="0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934644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KSO_BC1"/>
          <p:cNvSpPr>
            <a:spLocks noGrp="1" noChangeAspect="1"/>
          </p:cNvSpPr>
          <p:nvPr>
            <p:ph type="pic" idx="1"/>
          </p:nvPr>
        </p:nvSpPr>
        <p:spPr>
          <a:xfrm>
            <a:off x="4082125" y="987428"/>
            <a:ext cx="4629150" cy="4873625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marL="0" marR="0" lvl="0" indent="0" algn="just" defTabSz="685800" rtl="0" eaLnBrk="0" fontAlgn="base" latinLnBrk="0" hangingPunct="0">
              <a:lnSpc>
                <a:spcPct val="110000"/>
              </a:lnSpc>
              <a:spcBef>
                <a:spcPts val="6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" panose="05000000000000000000" pitchFamily="2" charset="2"/>
              <a:buNone/>
              <a:defRPr/>
            </a:pPr>
            <a:r>
              <a:rPr kumimoji="0" lang="zh-CN" altLang="en-US" sz="2400" b="0" i="0" u="none" strike="noStrike" kern="1200" cap="none" spc="0" normalizeH="0" baseline="0" noProof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单击图标添加图片</a:t>
            </a:r>
            <a:endParaRPr kumimoji="0" lang="en-US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4" name="KSO_BC2"/>
          <p:cNvSpPr>
            <a:spLocks noGrp="1"/>
          </p:cNvSpPr>
          <p:nvPr>
            <p:ph type="body" sz="half" idx="2"/>
          </p:nvPr>
        </p:nvSpPr>
        <p:spPr>
          <a:xfrm>
            <a:off x="934644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9" name="日期占位符 4"/>
          <p:cNvSpPr>
            <a:spLocks noGrp="1"/>
          </p:cNvSpPr>
          <p:nvPr>
            <p:ph type="dt" sz="half" idx="1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rtlCol="0" anchor="ctr" anchorCtr="0" compatLnSpc="1"/>
          <a:lstStyle>
            <a:lvl1pPr>
              <a:defRPr sz="1200">
                <a:solidFill>
                  <a:srgbClr val="999A9B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591ADA91-EDE3-4C39-92BF-7364F5A380BC}" type="datetime1"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rgbClr val="999A9B"/>
                </a:solidFill>
                <a:effectLst/>
                <a:uLnTx/>
                <a:uFillTx/>
                <a:latin typeface="Times New Roman" panose="02020603050405020304" pitchFamily="18" charset="0"/>
                <a:ea typeface="幼圆" panose="02010509060101010101" pitchFamily="49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rgbClr val="999A9B"/>
              </a:solidFill>
              <a:effectLst/>
              <a:uLnTx/>
              <a:uFillTx/>
              <a:latin typeface="Times New Roman" panose="02020603050405020304" pitchFamily="18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10" name="页脚占位符 5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999A9B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200" b="0" i="0" u="none" strike="noStrike" kern="1200" cap="none" spc="0" normalizeH="0" baseline="0" noProof="1">
              <a:ln>
                <a:noFill/>
              </a:ln>
              <a:solidFill>
                <a:srgbClr val="999A9B"/>
              </a:solidFill>
              <a:effectLst/>
              <a:uLnTx/>
              <a:uFillTx/>
              <a:latin typeface="Times New Roman" panose="02020603050405020304" pitchFamily="18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11" name="灯片编号占位符 6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/>
            <a:fld id="{9A0DB2DC-4C9A-4742-B13C-FB6460FD3503}" type="slidenum">
              <a:rPr lang="zh-CN" altLang="en-US" sz="1200" dirty="0"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zh-CN" altLang="en-US" sz="12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hf sldNum="0" hdr="0" ftr="0" dt="0"/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1625" y="6245225"/>
            <a:ext cx="2289175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ea typeface="幼圆" panose="02010509060101010101" pitchFamily="49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7A77"/>
              </a:solidFill>
              <a:effectLst/>
              <a:uLnTx/>
              <a:uFillTx/>
              <a:latin typeface="Arial" panose="020B0604020202020204" pitchFamily="34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ea typeface="幼圆" panose="02010509060101010101" pitchFamily="49" charset="-122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7A77"/>
              </a:solidFill>
              <a:effectLst/>
              <a:uLnTx/>
              <a:uFillTx/>
              <a:latin typeface="Arial" panose="020B0604020202020204" pitchFamily="34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289175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p>
            <a:pPr algn="r"/>
            <a:fld id="{9A0DB2DC-4C9A-4742-B13C-FB6460FD3503}" type="slidenum">
              <a:rPr lang="en-US" altLang="zh-CN" dirty="0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07188" y="609600"/>
            <a:ext cx="2135187" cy="5489575"/>
          </a:xfrm>
        </p:spPr>
        <p:txBody>
          <a:bodyPr vert="eaVert"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01625" y="609600"/>
            <a:ext cx="6253163" cy="548957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1625" y="6245225"/>
            <a:ext cx="2289175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ea typeface="幼圆" panose="02010509060101010101" pitchFamily="49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7A77"/>
              </a:solidFill>
              <a:effectLst/>
              <a:uLnTx/>
              <a:uFillTx/>
              <a:latin typeface="Arial" panose="020B0604020202020204" pitchFamily="34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ea typeface="幼圆" panose="02010509060101010101" pitchFamily="49" charset="-122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7A77"/>
              </a:solidFill>
              <a:effectLst/>
              <a:uLnTx/>
              <a:uFillTx/>
              <a:latin typeface="Arial" panose="020B0604020202020204" pitchFamily="34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289175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p>
            <a:pPr algn="r"/>
            <a:fld id="{9A0DB2DC-4C9A-4742-B13C-FB6460FD3503}" type="slidenum">
              <a:rPr lang="en-US" altLang="zh-CN" dirty="0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defTabSz="914400"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defTabSz="914400"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幻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五级</a:t>
            </a:r>
            <a:endParaRPr lang="zh-CN" altLang="en-US" noProof="1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defTabSz="914400"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defTabSz="914400"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幻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defTabSz="914400"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defTabSz="914400"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幻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五级</a:t>
            </a:r>
            <a:endParaRPr lang="zh-CN" altLang="en-US" noProof="1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defTabSz="914400"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defTabSz="914400"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幻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五级</a:t>
            </a:r>
            <a:endParaRPr lang="zh-CN" altLang="en-US" noProof="1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defTabSz="914400"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defTabSz="914400"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幻灯片编号占位符 5"/>
          <p:cNvSpPr>
            <a:spLocks noGrp="1"/>
          </p:cNvSpPr>
          <p:nvPr>
            <p:ph type="sldNum" sz="quarter" idx="1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defTabSz="914400"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defTabSz="914400"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幻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defTabSz="914400"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defTabSz="914400"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幻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defTabSz="914400"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defTabSz="914400"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幻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2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3" Type="http://schemas.openxmlformats.org/officeDocument/2006/relationships/theme" Target="../theme/theme2.xml"/><Relationship Id="rId12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2.xml"/><Relationship Id="rId8" Type="http://schemas.openxmlformats.org/officeDocument/2006/relationships/slideLayout" Target="../slideLayouts/slideLayout31.xml"/><Relationship Id="rId7" Type="http://schemas.openxmlformats.org/officeDocument/2006/relationships/slideLayout" Target="../slideLayouts/slideLayout30.xml"/><Relationship Id="rId6" Type="http://schemas.openxmlformats.org/officeDocument/2006/relationships/slideLayout" Target="../slideLayouts/slideLayout29.xml"/><Relationship Id="rId5" Type="http://schemas.openxmlformats.org/officeDocument/2006/relationships/slideLayout" Target="../slideLayouts/slideLayout28.xml"/><Relationship Id="rId4" Type="http://schemas.openxmlformats.org/officeDocument/2006/relationships/slideLayout" Target="../slideLayouts/slideLayout27.xml"/><Relationship Id="rId3" Type="http://schemas.openxmlformats.org/officeDocument/2006/relationships/slideLayout" Target="../slideLayouts/slideLayout26.xml"/><Relationship Id="rId2" Type="http://schemas.openxmlformats.org/officeDocument/2006/relationships/slideLayout" Target="../slideLayouts/slideLayout25.xml"/><Relationship Id="rId13" Type="http://schemas.openxmlformats.org/officeDocument/2006/relationships/theme" Target="../theme/theme3.xml"/><Relationship Id="rId12" Type="http://schemas.openxmlformats.org/officeDocument/2006/relationships/slideLayout" Target="../slideLayouts/slideLayout35.xml"/><Relationship Id="rId11" Type="http://schemas.openxmlformats.org/officeDocument/2006/relationships/slideLayout" Target="../slideLayouts/slideLayout34.xml"/><Relationship Id="rId10" Type="http://schemas.openxmlformats.org/officeDocument/2006/relationships/slideLayout" Target="../slideLayouts/slideLayout33.xml"/><Relationship Id="rId1" Type="http://schemas.openxmlformats.org/officeDocument/2006/relationships/slideLayout" Target="../slideLayouts/slideLayout24.xml"/></Relationships>
</file>

<file path=ppt/slideMasters/_rels/slideMaster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4.xml"/><Relationship Id="rId8" Type="http://schemas.openxmlformats.org/officeDocument/2006/relationships/slideLayout" Target="../slideLayouts/slideLayout43.xml"/><Relationship Id="rId7" Type="http://schemas.openxmlformats.org/officeDocument/2006/relationships/slideLayout" Target="../slideLayouts/slideLayout42.xml"/><Relationship Id="rId6" Type="http://schemas.openxmlformats.org/officeDocument/2006/relationships/slideLayout" Target="../slideLayouts/slideLayout41.xml"/><Relationship Id="rId5" Type="http://schemas.openxmlformats.org/officeDocument/2006/relationships/slideLayout" Target="../slideLayouts/slideLayout40.xml"/><Relationship Id="rId4" Type="http://schemas.openxmlformats.org/officeDocument/2006/relationships/slideLayout" Target="../slideLayouts/slideLayout39.xml"/><Relationship Id="rId3" Type="http://schemas.openxmlformats.org/officeDocument/2006/relationships/slideLayout" Target="../slideLayouts/slideLayout38.xml"/><Relationship Id="rId2" Type="http://schemas.openxmlformats.org/officeDocument/2006/relationships/slideLayout" Target="../slideLayouts/slideLayout37.xml"/><Relationship Id="rId13" Type="http://schemas.openxmlformats.org/officeDocument/2006/relationships/theme" Target="../theme/theme4.xml"/><Relationship Id="rId12" Type="http://schemas.openxmlformats.org/officeDocument/2006/relationships/slideLayout" Target="../slideLayouts/slideLayout47.xml"/><Relationship Id="rId11" Type="http://schemas.openxmlformats.org/officeDocument/2006/relationships/slideLayout" Target="../slideLayouts/slideLayout46.xml"/><Relationship Id="rId10" Type="http://schemas.openxmlformats.org/officeDocument/2006/relationships/slideLayout" Target="../slideLayouts/slideLayout45.xml"/><Relationship Id="rId1" Type="http://schemas.openxmlformats.org/officeDocument/2006/relationships/slideLayout" Target="../slideLayouts/slideLayout36.xml"/></Relationships>
</file>

<file path=ppt/slideMasters/_rels/slideMaster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56.xml"/><Relationship Id="rId8" Type="http://schemas.openxmlformats.org/officeDocument/2006/relationships/slideLayout" Target="../slideLayouts/slideLayout55.xml"/><Relationship Id="rId7" Type="http://schemas.openxmlformats.org/officeDocument/2006/relationships/slideLayout" Target="../slideLayouts/slideLayout54.xml"/><Relationship Id="rId6" Type="http://schemas.openxmlformats.org/officeDocument/2006/relationships/slideLayout" Target="../slideLayouts/slideLayout53.xml"/><Relationship Id="rId5" Type="http://schemas.openxmlformats.org/officeDocument/2006/relationships/slideLayout" Target="../slideLayouts/slideLayout52.xml"/><Relationship Id="rId4" Type="http://schemas.openxmlformats.org/officeDocument/2006/relationships/slideLayout" Target="../slideLayouts/slideLayout51.xml"/><Relationship Id="rId3" Type="http://schemas.openxmlformats.org/officeDocument/2006/relationships/slideLayout" Target="../slideLayouts/slideLayout50.xml"/><Relationship Id="rId2" Type="http://schemas.openxmlformats.org/officeDocument/2006/relationships/slideLayout" Target="../slideLayouts/slideLayout49.xml"/><Relationship Id="rId12" Type="http://schemas.openxmlformats.org/officeDocument/2006/relationships/theme" Target="../theme/theme5.xml"/><Relationship Id="rId11" Type="http://schemas.openxmlformats.org/officeDocument/2006/relationships/slideLayout" Target="../slideLayouts/slideLayout58.xml"/><Relationship Id="rId10" Type="http://schemas.openxmlformats.org/officeDocument/2006/relationships/slideLayout" Target="../slideLayouts/slideLayout57.xml"/><Relationship Id="rId1" Type="http://schemas.openxmlformats.org/officeDocument/2006/relationships/slideLayout" Target="../slideLayouts/slideLayout48.xml"/></Relationships>
</file>

<file path=ppt/slideMasters/_rels/slideMaster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67.xml"/><Relationship Id="rId8" Type="http://schemas.openxmlformats.org/officeDocument/2006/relationships/slideLayout" Target="../slideLayouts/slideLayout66.xml"/><Relationship Id="rId7" Type="http://schemas.openxmlformats.org/officeDocument/2006/relationships/slideLayout" Target="../slideLayouts/slideLayout65.xml"/><Relationship Id="rId6" Type="http://schemas.openxmlformats.org/officeDocument/2006/relationships/slideLayout" Target="../slideLayouts/slideLayout64.xml"/><Relationship Id="rId5" Type="http://schemas.openxmlformats.org/officeDocument/2006/relationships/slideLayout" Target="../slideLayouts/slideLayout63.xml"/><Relationship Id="rId4" Type="http://schemas.openxmlformats.org/officeDocument/2006/relationships/slideLayout" Target="../slideLayouts/slideLayout62.xml"/><Relationship Id="rId3" Type="http://schemas.openxmlformats.org/officeDocument/2006/relationships/slideLayout" Target="../slideLayouts/slideLayout61.xml"/><Relationship Id="rId2" Type="http://schemas.openxmlformats.org/officeDocument/2006/relationships/slideLayout" Target="../slideLayouts/slideLayout60.xml"/><Relationship Id="rId12" Type="http://schemas.openxmlformats.org/officeDocument/2006/relationships/theme" Target="../theme/theme6.xml"/><Relationship Id="rId11" Type="http://schemas.openxmlformats.org/officeDocument/2006/relationships/slideLayout" Target="../slideLayouts/slideLayout69.xml"/><Relationship Id="rId10" Type="http://schemas.openxmlformats.org/officeDocument/2006/relationships/slideLayout" Target="../slideLayouts/slideLayout68.xml"/><Relationship Id="rId1" Type="http://schemas.openxmlformats.org/officeDocument/2006/relationships/slideLayout" Target="../slideLayouts/slideLayout59.xml"/></Relationships>
</file>

<file path=ppt/slideMasters/_rels/slideMaster7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8.xml"/><Relationship Id="rId8" Type="http://schemas.openxmlformats.org/officeDocument/2006/relationships/slideLayout" Target="../slideLayouts/slideLayout77.xml"/><Relationship Id="rId7" Type="http://schemas.openxmlformats.org/officeDocument/2006/relationships/slideLayout" Target="../slideLayouts/slideLayout76.xml"/><Relationship Id="rId6" Type="http://schemas.openxmlformats.org/officeDocument/2006/relationships/slideLayout" Target="../slideLayouts/slideLayout75.xml"/><Relationship Id="rId5" Type="http://schemas.openxmlformats.org/officeDocument/2006/relationships/slideLayout" Target="../slideLayouts/slideLayout74.xml"/><Relationship Id="rId4" Type="http://schemas.openxmlformats.org/officeDocument/2006/relationships/slideLayout" Target="../slideLayouts/slideLayout73.xml"/><Relationship Id="rId3" Type="http://schemas.openxmlformats.org/officeDocument/2006/relationships/slideLayout" Target="../slideLayouts/slideLayout72.xml"/><Relationship Id="rId2" Type="http://schemas.openxmlformats.org/officeDocument/2006/relationships/slideLayout" Target="../slideLayouts/slideLayout71.xml"/><Relationship Id="rId13" Type="http://schemas.openxmlformats.org/officeDocument/2006/relationships/theme" Target="../theme/theme7.xml"/><Relationship Id="rId12" Type="http://schemas.openxmlformats.org/officeDocument/2006/relationships/image" Target="../media/image4.jpeg"/><Relationship Id="rId11" Type="http://schemas.openxmlformats.org/officeDocument/2006/relationships/slideLayout" Target="../slideLayouts/slideLayout80.xml"/><Relationship Id="rId10" Type="http://schemas.openxmlformats.org/officeDocument/2006/relationships/slideLayout" Target="../slideLayouts/slideLayout79.xml"/><Relationship Id="rId1" Type="http://schemas.openxmlformats.org/officeDocument/2006/relationships/slideLayout" Target="../slideLayouts/slideLayout70.xml"/></Relationships>
</file>

<file path=ppt/slideMasters/_rels/slideMaster8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89.xml"/><Relationship Id="rId8" Type="http://schemas.openxmlformats.org/officeDocument/2006/relationships/slideLayout" Target="../slideLayouts/slideLayout88.xml"/><Relationship Id="rId7" Type="http://schemas.openxmlformats.org/officeDocument/2006/relationships/slideLayout" Target="../slideLayouts/slideLayout87.xml"/><Relationship Id="rId6" Type="http://schemas.openxmlformats.org/officeDocument/2006/relationships/slideLayout" Target="../slideLayouts/slideLayout86.xml"/><Relationship Id="rId5" Type="http://schemas.openxmlformats.org/officeDocument/2006/relationships/slideLayout" Target="../slideLayouts/slideLayout85.xml"/><Relationship Id="rId4" Type="http://schemas.openxmlformats.org/officeDocument/2006/relationships/slideLayout" Target="../slideLayouts/slideLayout84.xml"/><Relationship Id="rId3" Type="http://schemas.openxmlformats.org/officeDocument/2006/relationships/slideLayout" Target="../slideLayouts/slideLayout83.xml"/><Relationship Id="rId2" Type="http://schemas.openxmlformats.org/officeDocument/2006/relationships/slideLayout" Target="../slideLayouts/slideLayout82.xml"/><Relationship Id="rId13" Type="http://schemas.openxmlformats.org/officeDocument/2006/relationships/theme" Target="../theme/theme8.xml"/><Relationship Id="rId12" Type="http://schemas.openxmlformats.org/officeDocument/2006/relationships/image" Target="../media/image4.jpeg"/><Relationship Id="rId11" Type="http://schemas.openxmlformats.org/officeDocument/2006/relationships/slideLayout" Target="../slideLayouts/slideLayout91.xml"/><Relationship Id="rId10" Type="http://schemas.openxmlformats.org/officeDocument/2006/relationships/slideLayout" Target="../slideLayouts/slideLayout90.xml"/><Relationship Id="rId1" Type="http://schemas.openxmlformats.org/officeDocument/2006/relationships/slideLayout" Target="../slideLayouts/slideLayout81.xml"/></Relationships>
</file>

<file path=ppt/slideMasters/_rels/slideMaster9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00.xml"/><Relationship Id="rId8" Type="http://schemas.openxmlformats.org/officeDocument/2006/relationships/slideLayout" Target="../slideLayouts/slideLayout99.xml"/><Relationship Id="rId7" Type="http://schemas.openxmlformats.org/officeDocument/2006/relationships/slideLayout" Target="../slideLayouts/slideLayout98.xml"/><Relationship Id="rId6" Type="http://schemas.openxmlformats.org/officeDocument/2006/relationships/slideLayout" Target="../slideLayouts/slideLayout97.xml"/><Relationship Id="rId5" Type="http://schemas.openxmlformats.org/officeDocument/2006/relationships/slideLayout" Target="../slideLayouts/slideLayout96.xml"/><Relationship Id="rId4" Type="http://schemas.openxmlformats.org/officeDocument/2006/relationships/slideLayout" Target="../slideLayouts/slideLayout95.xml"/><Relationship Id="rId3" Type="http://schemas.openxmlformats.org/officeDocument/2006/relationships/slideLayout" Target="../slideLayouts/slideLayout94.xml"/><Relationship Id="rId2" Type="http://schemas.openxmlformats.org/officeDocument/2006/relationships/slideLayout" Target="../slideLayouts/slideLayout93.xml"/><Relationship Id="rId12" Type="http://schemas.openxmlformats.org/officeDocument/2006/relationships/theme" Target="../theme/theme9.xml"/><Relationship Id="rId11" Type="http://schemas.openxmlformats.org/officeDocument/2006/relationships/slideLayout" Target="../slideLayouts/slideLayout102.xml"/><Relationship Id="rId10" Type="http://schemas.openxmlformats.org/officeDocument/2006/relationships/slideLayout" Target="../slideLayouts/slideLayout101.xml"/><Relationship Id="rId1" Type="http://schemas.openxmlformats.org/officeDocument/2006/relationships/slideLayout" Target="../slideLayouts/slideLayout9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1026" name="图片 6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矩形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AFAFA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KSO_FD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 noProof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9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5" name="KSO_FT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6" name="KSO_FN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900">
                <a:solidFill>
                  <a:srgbClr val="999A9B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  <p:sp>
        <p:nvSpPr>
          <p:cNvPr id="1031" name="KSO_BC1"/>
          <p:cNvSpPr>
            <a:spLocks noGrp="1"/>
          </p:cNvSpPr>
          <p:nvPr>
            <p:ph type="body"/>
          </p:nvPr>
        </p:nvSpPr>
        <p:spPr>
          <a:xfrm>
            <a:off x="447675" y="1114425"/>
            <a:ext cx="8215313" cy="51863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</p:txBody>
      </p:sp>
      <p:sp>
        <p:nvSpPr>
          <p:cNvPr id="1032" name="KSO_BT1"/>
          <p:cNvSpPr>
            <a:spLocks noGrp="1"/>
          </p:cNvSpPr>
          <p:nvPr>
            <p:ph type="title"/>
          </p:nvPr>
        </p:nvSpPr>
        <p:spPr>
          <a:xfrm>
            <a:off x="447675" y="398463"/>
            <a:ext cx="8215313" cy="627062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 kern="1200">
          <a:solidFill>
            <a:schemeClr val="tx1"/>
          </a:solidFill>
          <a:latin typeface="+mj-ea"/>
          <a:ea typeface="+mj-ea"/>
          <a:cs typeface="华文中宋" panose="02010600040101010101" charset="-122"/>
        </a:defRPr>
      </a:lvl1pPr>
      <a:lvl2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华文中宋" panose="02010600040101010101" charset="-122"/>
          <a:ea typeface="华文中宋" panose="02010600040101010101" charset="-122"/>
          <a:cs typeface="华文中宋" panose="02010600040101010101" charset="-122"/>
        </a:defRPr>
      </a:lvl2pPr>
      <a:lvl3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华文中宋" panose="02010600040101010101" charset="-122"/>
          <a:ea typeface="华文中宋" panose="02010600040101010101" charset="-122"/>
          <a:cs typeface="华文中宋" panose="02010600040101010101" charset="-122"/>
        </a:defRPr>
      </a:lvl3pPr>
      <a:lvl4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华文中宋" panose="02010600040101010101" charset="-122"/>
          <a:ea typeface="华文中宋" panose="02010600040101010101" charset="-122"/>
          <a:cs typeface="华文中宋" panose="02010600040101010101" charset="-122"/>
        </a:defRPr>
      </a:lvl4pPr>
      <a:lvl5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华文中宋" panose="02010600040101010101" charset="-122"/>
          <a:ea typeface="华文中宋" panose="02010600040101010101" charset="-122"/>
          <a:cs typeface="华文中宋" panose="02010600040101010101" charset="-122"/>
        </a:defRPr>
      </a:lvl5pPr>
      <a:lvl6pPr marL="4572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华文中宋" panose="02010600040101010101" charset="-122"/>
          <a:ea typeface="华文中宋" panose="02010600040101010101" charset="-122"/>
          <a:cs typeface="华文中宋" panose="02010600040101010101" charset="-122"/>
        </a:defRPr>
      </a:lvl6pPr>
      <a:lvl7pPr marL="9144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华文中宋" panose="02010600040101010101" charset="-122"/>
          <a:ea typeface="华文中宋" panose="02010600040101010101" charset="-122"/>
          <a:cs typeface="华文中宋" panose="02010600040101010101" charset="-122"/>
        </a:defRPr>
      </a:lvl7pPr>
      <a:lvl8pPr marL="13716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华文中宋" panose="02010600040101010101" charset="-122"/>
          <a:ea typeface="华文中宋" panose="02010600040101010101" charset="-122"/>
          <a:cs typeface="华文中宋" panose="02010600040101010101" charset="-122"/>
        </a:defRPr>
      </a:lvl8pPr>
      <a:lvl9pPr marL="18288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华文中宋" panose="02010600040101010101" charset="-122"/>
          <a:ea typeface="华文中宋" panose="02010600040101010101" charset="-122"/>
          <a:cs typeface="华文中宋" panose="02010600040101010101" charset="-122"/>
        </a:defRPr>
      </a:lvl9pPr>
    </p:titleStyle>
    <p:bodyStyle>
      <a:lvl1pPr marL="361950" indent="-361950" algn="just" defTabSz="685800" rtl="0" eaLnBrk="0" fontAlgn="base" hangingPunct="0">
        <a:lnSpc>
          <a:spcPct val="110000"/>
        </a:lnSpc>
        <a:spcBef>
          <a:spcPts val="600"/>
        </a:spcBef>
        <a:spcAft>
          <a:spcPct val="0"/>
        </a:spcAft>
        <a:buClr>
          <a:schemeClr val="accent1"/>
        </a:buClr>
        <a:buSzPct val="70000"/>
        <a:buFont typeface="Wingdings" panose="05000000000000000000" pitchFamily="2" charset="2"/>
        <a:buChar char="m"/>
        <a:defRPr lang="zh-CN" altLang="en-US" sz="2400" kern="1200" dirty="0">
          <a:solidFill>
            <a:schemeClr val="accent1"/>
          </a:solidFill>
          <a:latin typeface="+mn-ea"/>
          <a:ea typeface="+mn-ea"/>
          <a:cs typeface="+mn-cs"/>
        </a:defRPr>
      </a:lvl1pPr>
      <a:lvl2pPr marL="361950" indent="-361950" algn="just" defTabSz="685800" rtl="0" eaLnBrk="0" fontAlgn="base" hangingPunct="0">
        <a:lnSpc>
          <a:spcPct val="120000"/>
        </a:lnSpc>
        <a:spcBef>
          <a:spcPct val="0"/>
        </a:spcBef>
        <a:spcAft>
          <a:spcPts val="1200"/>
        </a:spcAft>
        <a:buClr>
          <a:srgbClr val="A6BCBF"/>
        </a:buClr>
        <a:buFont typeface="幼圆" panose="02010509060101010101" pitchFamily="49" charset="-122"/>
        <a:buChar char=" "/>
        <a:defRPr sz="1600" kern="1200">
          <a:solidFill>
            <a:schemeClr val="tx1"/>
          </a:solidFill>
          <a:latin typeface="+mn-ea"/>
          <a:ea typeface="+mn-ea"/>
          <a:cs typeface="+mn-cs"/>
        </a:defRPr>
      </a:lvl2pPr>
      <a:lvl3pPr marL="8572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ts val="1200"/>
        </a:spcAft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ts val="1200"/>
        </a:spcAft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ts val="1200"/>
        </a:spcAft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050" name="标题占位符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2051" name="文本占位符 2"/>
          <p:cNvSpPr>
            <a:spLocks noGrp="1"/>
          </p:cNvSpPr>
          <p:nvPr>
            <p:ph type="body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en-US" altLang="en-US" dirty="0"/>
              <a:t>单击此处编辑母版文本样式</a:t>
            </a:r>
            <a:endParaRPr lang="en-US" altLang="en-US" dirty="0"/>
          </a:p>
          <a:p>
            <a:pPr lvl="1"/>
            <a:r>
              <a:rPr lang="en-US" altLang="en-US" dirty="0"/>
              <a:t>第二级</a:t>
            </a:r>
            <a:endParaRPr lang="en-US" altLang="en-US" dirty="0"/>
          </a:p>
          <a:p>
            <a:pPr lvl="2"/>
            <a:r>
              <a:rPr lang="en-US" altLang="en-US" dirty="0"/>
              <a:t>第三级</a:t>
            </a:r>
            <a:endParaRPr lang="en-US" altLang="en-US" dirty="0"/>
          </a:p>
          <a:p>
            <a:pPr lvl="3"/>
            <a:r>
              <a:rPr lang="en-US" altLang="en-US" dirty="0"/>
              <a:t>第四级</a:t>
            </a:r>
            <a:endParaRPr lang="en-US" altLang="en-US" dirty="0"/>
          </a:p>
          <a:p>
            <a:pPr lvl="4"/>
            <a:r>
              <a:rPr lang="en-US" altLang="en-US" dirty="0"/>
              <a:t>第五级</a:t>
            </a:r>
            <a:endParaRPr lang="en-US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 noProof="1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9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ea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noProof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9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90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hf sldNum="0" hdr="0" ftr="0" dt="0"/>
  <p:txStyles>
    <p:titleStyle>
      <a:lvl1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171450" indent="-171450" algn="l" defTabSz="685800" rtl="0" eaLnBrk="0" fontAlgn="base" hangingPunct="0">
        <a:lnSpc>
          <a:spcPct val="90000"/>
        </a:lnSpc>
        <a:spcBef>
          <a:spcPts val="750"/>
        </a:spcBef>
        <a:spcAft>
          <a:spcPct val="0"/>
        </a:spcAft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0815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0815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0815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0815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074" name="标题占位符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075" name="文本占位符 2"/>
          <p:cNvSpPr>
            <a:spLocks noGrp="1"/>
          </p:cNvSpPr>
          <p:nvPr>
            <p:ph type="body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en-US" altLang="en-US" dirty="0"/>
              <a:t>单击此处编辑母版文本样式</a:t>
            </a:r>
            <a:endParaRPr lang="en-US" altLang="en-US" dirty="0"/>
          </a:p>
          <a:p>
            <a:pPr lvl="1"/>
            <a:r>
              <a:rPr lang="en-US" altLang="en-US" dirty="0"/>
              <a:t>第二级</a:t>
            </a:r>
            <a:endParaRPr lang="en-US" altLang="en-US" dirty="0"/>
          </a:p>
          <a:p>
            <a:pPr lvl="2"/>
            <a:r>
              <a:rPr lang="en-US" altLang="en-US" dirty="0"/>
              <a:t>第三级</a:t>
            </a:r>
            <a:endParaRPr lang="en-US" altLang="en-US" dirty="0"/>
          </a:p>
          <a:p>
            <a:pPr lvl="3"/>
            <a:r>
              <a:rPr lang="en-US" altLang="en-US" dirty="0"/>
              <a:t>第四级</a:t>
            </a:r>
            <a:endParaRPr lang="en-US" altLang="en-US" dirty="0"/>
          </a:p>
          <a:p>
            <a:pPr lvl="4"/>
            <a:r>
              <a:rPr lang="en-US" altLang="en-US" dirty="0"/>
              <a:t>第五级</a:t>
            </a:r>
            <a:endParaRPr lang="en-US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 noProof="1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9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ea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noProof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9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90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  <p:sldLayoutId id="2147483685" r:id="rId12"/>
  </p:sldLayoutIdLst>
  <p:hf sldNum="0" hdr="0" ftr="0" dt="0"/>
  <p:txStyles>
    <p:titleStyle>
      <a:lvl1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171450" indent="-171450" algn="l" defTabSz="685800" rtl="0" eaLnBrk="0" fontAlgn="base" hangingPunct="0">
        <a:lnSpc>
          <a:spcPct val="90000"/>
        </a:lnSpc>
        <a:spcBef>
          <a:spcPts val="750"/>
        </a:spcBef>
        <a:spcAft>
          <a:spcPct val="0"/>
        </a:spcAft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0815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0815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0815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0815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4098" name="标题占位符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4099" name="文本占位符 2"/>
          <p:cNvSpPr>
            <a:spLocks noGrp="1"/>
          </p:cNvSpPr>
          <p:nvPr>
            <p:ph type="body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en-US" altLang="en-US" dirty="0"/>
              <a:t>单击此处编辑母版文本样式</a:t>
            </a:r>
            <a:endParaRPr lang="en-US" altLang="en-US" dirty="0"/>
          </a:p>
          <a:p>
            <a:pPr lvl="1"/>
            <a:r>
              <a:rPr lang="en-US" altLang="en-US" dirty="0"/>
              <a:t>第二级</a:t>
            </a:r>
            <a:endParaRPr lang="en-US" altLang="en-US" dirty="0"/>
          </a:p>
          <a:p>
            <a:pPr lvl="2"/>
            <a:r>
              <a:rPr lang="en-US" altLang="en-US" dirty="0"/>
              <a:t>第三级</a:t>
            </a:r>
            <a:endParaRPr lang="en-US" altLang="en-US" dirty="0"/>
          </a:p>
          <a:p>
            <a:pPr lvl="3"/>
            <a:r>
              <a:rPr lang="en-US" altLang="en-US" dirty="0"/>
              <a:t>第四级</a:t>
            </a:r>
            <a:endParaRPr lang="en-US" altLang="en-US" dirty="0"/>
          </a:p>
          <a:p>
            <a:pPr lvl="4"/>
            <a:r>
              <a:rPr lang="en-US" altLang="en-US" dirty="0"/>
              <a:t>第五级</a:t>
            </a:r>
            <a:endParaRPr lang="en-US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 noProof="1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9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ea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noProof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9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90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88" r:id="rId2"/>
    <p:sldLayoutId id="2147483689" r:id="rId3"/>
    <p:sldLayoutId id="2147483690" r:id="rId4"/>
    <p:sldLayoutId id="2147483691" r:id="rId5"/>
    <p:sldLayoutId id="2147483692" r:id="rId6"/>
    <p:sldLayoutId id="2147483693" r:id="rId7"/>
    <p:sldLayoutId id="2147483694" r:id="rId8"/>
    <p:sldLayoutId id="2147483695" r:id="rId9"/>
    <p:sldLayoutId id="2147483696" r:id="rId10"/>
    <p:sldLayoutId id="2147483697" r:id="rId11"/>
    <p:sldLayoutId id="2147483698" r:id="rId12"/>
  </p:sldLayoutIdLst>
  <p:hf sldNum="0" hdr="0" ftr="0" dt="0"/>
  <p:txStyles>
    <p:titleStyle>
      <a:lvl1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171450" indent="-171450" algn="l" defTabSz="685800" rtl="0" eaLnBrk="0" fontAlgn="base" hangingPunct="0">
        <a:lnSpc>
          <a:spcPct val="90000"/>
        </a:lnSpc>
        <a:spcBef>
          <a:spcPts val="750"/>
        </a:spcBef>
        <a:spcAft>
          <a:spcPct val="0"/>
        </a:spcAft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0815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0815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0815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0815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5122" name="Group 2"/>
          <p:cNvGrpSpPr/>
          <p:nvPr/>
        </p:nvGrpSpPr>
        <p:grpSpPr>
          <a:xfrm>
            <a:off x="566738" y="0"/>
            <a:ext cx="7891462" cy="6821488"/>
            <a:chOff x="349" y="23"/>
            <a:chExt cx="4971" cy="4297"/>
          </a:xfrm>
        </p:grpSpPr>
        <p:sp>
          <p:nvSpPr>
            <p:cNvPr id="5228" name="Rectangle 3"/>
            <p:cNvSpPr/>
            <p:nvPr/>
          </p:nvSpPr>
          <p:spPr>
            <a:xfrm>
              <a:off x="384" y="23"/>
              <a:ext cx="21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229" name="Freeform 4"/>
            <p:cNvSpPr>
              <a:spLocks noEditPoints="1"/>
            </p:cNvSpPr>
            <p:nvPr/>
          </p:nvSpPr>
          <p:spPr>
            <a:xfrm>
              <a:off x="384" y="225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6591"/>
                </a:cxn>
                <a:cxn ang="0">
                  <a:pos x="15934" y="66591"/>
                </a:cxn>
                <a:cxn ang="0">
                  <a:pos x="15934" y="0"/>
                </a:cxn>
                <a:cxn ang="0">
                  <a:pos x="0" y="0"/>
                </a:cxn>
                <a:cxn ang="0">
                  <a:pos x="0" y="133851"/>
                </a:cxn>
                <a:cxn ang="0">
                  <a:pos x="0" y="200311"/>
                </a:cxn>
                <a:cxn ang="0">
                  <a:pos x="15934" y="200311"/>
                </a:cxn>
                <a:cxn ang="0">
                  <a:pos x="15934" y="133851"/>
                </a:cxn>
                <a:cxn ang="0">
                  <a:pos x="0" y="133851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30" name="Freeform 5"/>
            <p:cNvSpPr>
              <a:spLocks noEditPoints="1"/>
            </p:cNvSpPr>
            <p:nvPr/>
          </p:nvSpPr>
          <p:spPr>
            <a:xfrm>
              <a:off x="384" y="630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5934" y="65695"/>
                </a:cxn>
                <a:cxn ang="0">
                  <a:pos x="15934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5934" y="197056"/>
                </a:cxn>
                <a:cxn ang="0">
                  <a:pos x="15934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31" name="Freeform 6"/>
            <p:cNvSpPr>
              <a:spLocks noEditPoints="1"/>
            </p:cNvSpPr>
            <p:nvPr/>
          </p:nvSpPr>
          <p:spPr>
            <a:xfrm>
              <a:off x="384" y="1034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5934" y="65695"/>
                </a:cxn>
                <a:cxn ang="0">
                  <a:pos x="15934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5934" y="197056"/>
                </a:cxn>
                <a:cxn ang="0">
                  <a:pos x="15934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32" name="Freeform 7"/>
            <p:cNvSpPr>
              <a:spLocks noEditPoints="1"/>
            </p:cNvSpPr>
            <p:nvPr/>
          </p:nvSpPr>
          <p:spPr>
            <a:xfrm>
              <a:off x="384" y="1438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6591"/>
                </a:cxn>
                <a:cxn ang="0">
                  <a:pos x="15934" y="66591"/>
                </a:cxn>
                <a:cxn ang="0">
                  <a:pos x="15934" y="0"/>
                </a:cxn>
                <a:cxn ang="0">
                  <a:pos x="0" y="0"/>
                </a:cxn>
                <a:cxn ang="0">
                  <a:pos x="0" y="133851"/>
                </a:cxn>
                <a:cxn ang="0">
                  <a:pos x="0" y="200311"/>
                </a:cxn>
                <a:cxn ang="0">
                  <a:pos x="15934" y="200311"/>
                </a:cxn>
                <a:cxn ang="0">
                  <a:pos x="15934" y="133851"/>
                </a:cxn>
                <a:cxn ang="0">
                  <a:pos x="0" y="133851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33" name="Freeform 8"/>
            <p:cNvSpPr>
              <a:spLocks noEditPoints="1"/>
            </p:cNvSpPr>
            <p:nvPr/>
          </p:nvSpPr>
          <p:spPr>
            <a:xfrm>
              <a:off x="384" y="1843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5934" y="65695"/>
                </a:cxn>
                <a:cxn ang="0">
                  <a:pos x="15934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5934" y="197056"/>
                </a:cxn>
                <a:cxn ang="0">
                  <a:pos x="15934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34" name="Freeform 9"/>
            <p:cNvSpPr>
              <a:spLocks noEditPoints="1"/>
            </p:cNvSpPr>
            <p:nvPr/>
          </p:nvSpPr>
          <p:spPr>
            <a:xfrm>
              <a:off x="384" y="2247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6591"/>
                </a:cxn>
                <a:cxn ang="0">
                  <a:pos x="15934" y="66591"/>
                </a:cxn>
                <a:cxn ang="0">
                  <a:pos x="15934" y="0"/>
                </a:cxn>
                <a:cxn ang="0">
                  <a:pos x="0" y="0"/>
                </a:cxn>
                <a:cxn ang="0">
                  <a:pos x="0" y="133851"/>
                </a:cxn>
                <a:cxn ang="0">
                  <a:pos x="0" y="200311"/>
                </a:cxn>
                <a:cxn ang="0">
                  <a:pos x="15934" y="200311"/>
                </a:cxn>
                <a:cxn ang="0">
                  <a:pos x="15934" y="133851"/>
                </a:cxn>
                <a:cxn ang="0">
                  <a:pos x="0" y="133851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35" name="Freeform 10"/>
            <p:cNvSpPr>
              <a:spLocks noEditPoints="1"/>
            </p:cNvSpPr>
            <p:nvPr/>
          </p:nvSpPr>
          <p:spPr>
            <a:xfrm>
              <a:off x="384" y="2652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5934" y="65695"/>
                </a:cxn>
                <a:cxn ang="0">
                  <a:pos x="15934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5934" y="197056"/>
                </a:cxn>
                <a:cxn ang="0">
                  <a:pos x="15934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36" name="Freeform 11"/>
            <p:cNvSpPr>
              <a:spLocks noEditPoints="1"/>
            </p:cNvSpPr>
            <p:nvPr/>
          </p:nvSpPr>
          <p:spPr>
            <a:xfrm>
              <a:off x="384" y="3056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5934" y="65695"/>
                </a:cxn>
                <a:cxn ang="0">
                  <a:pos x="15934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5934" y="197056"/>
                </a:cxn>
                <a:cxn ang="0">
                  <a:pos x="15934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37" name="Freeform 12"/>
            <p:cNvSpPr>
              <a:spLocks noEditPoints="1"/>
            </p:cNvSpPr>
            <p:nvPr/>
          </p:nvSpPr>
          <p:spPr>
            <a:xfrm>
              <a:off x="384" y="3461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5934" y="65695"/>
                </a:cxn>
                <a:cxn ang="0">
                  <a:pos x="15934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5934" y="197056"/>
                </a:cxn>
                <a:cxn ang="0">
                  <a:pos x="15934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38" name="Freeform 13"/>
            <p:cNvSpPr>
              <a:spLocks noEditPoints="1"/>
            </p:cNvSpPr>
            <p:nvPr/>
          </p:nvSpPr>
          <p:spPr>
            <a:xfrm>
              <a:off x="384" y="3865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5934" y="65695"/>
                </a:cxn>
                <a:cxn ang="0">
                  <a:pos x="15934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5934" y="197056"/>
                </a:cxn>
                <a:cxn ang="0">
                  <a:pos x="15934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39" name="Rectangle 14"/>
            <p:cNvSpPr/>
            <p:nvPr/>
          </p:nvSpPr>
          <p:spPr>
            <a:xfrm>
              <a:off x="384" y="4269"/>
              <a:ext cx="21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240" name="Rectangle 15"/>
            <p:cNvSpPr/>
            <p:nvPr/>
          </p:nvSpPr>
          <p:spPr>
            <a:xfrm>
              <a:off x="829" y="23"/>
              <a:ext cx="21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241" name="Freeform 16"/>
            <p:cNvSpPr>
              <a:spLocks noEditPoints="1"/>
            </p:cNvSpPr>
            <p:nvPr/>
          </p:nvSpPr>
          <p:spPr>
            <a:xfrm>
              <a:off x="829" y="225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6591"/>
                </a:cxn>
                <a:cxn ang="0">
                  <a:pos x="15934" y="66591"/>
                </a:cxn>
                <a:cxn ang="0">
                  <a:pos x="15934" y="0"/>
                </a:cxn>
                <a:cxn ang="0">
                  <a:pos x="0" y="0"/>
                </a:cxn>
                <a:cxn ang="0">
                  <a:pos x="0" y="133851"/>
                </a:cxn>
                <a:cxn ang="0">
                  <a:pos x="0" y="200311"/>
                </a:cxn>
                <a:cxn ang="0">
                  <a:pos x="15934" y="200311"/>
                </a:cxn>
                <a:cxn ang="0">
                  <a:pos x="15934" y="133851"/>
                </a:cxn>
                <a:cxn ang="0">
                  <a:pos x="0" y="133851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42" name="Freeform 17"/>
            <p:cNvSpPr>
              <a:spLocks noEditPoints="1"/>
            </p:cNvSpPr>
            <p:nvPr/>
          </p:nvSpPr>
          <p:spPr>
            <a:xfrm>
              <a:off x="829" y="630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5934" y="65695"/>
                </a:cxn>
                <a:cxn ang="0">
                  <a:pos x="15934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5934" y="197056"/>
                </a:cxn>
                <a:cxn ang="0">
                  <a:pos x="15934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43" name="Freeform 18"/>
            <p:cNvSpPr>
              <a:spLocks noEditPoints="1"/>
            </p:cNvSpPr>
            <p:nvPr/>
          </p:nvSpPr>
          <p:spPr>
            <a:xfrm>
              <a:off x="829" y="1034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5934" y="65695"/>
                </a:cxn>
                <a:cxn ang="0">
                  <a:pos x="15934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5934" y="197056"/>
                </a:cxn>
                <a:cxn ang="0">
                  <a:pos x="15934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44" name="Freeform 19"/>
            <p:cNvSpPr>
              <a:spLocks noEditPoints="1"/>
            </p:cNvSpPr>
            <p:nvPr/>
          </p:nvSpPr>
          <p:spPr>
            <a:xfrm>
              <a:off x="829" y="1438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6591"/>
                </a:cxn>
                <a:cxn ang="0">
                  <a:pos x="15934" y="66591"/>
                </a:cxn>
                <a:cxn ang="0">
                  <a:pos x="15934" y="0"/>
                </a:cxn>
                <a:cxn ang="0">
                  <a:pos x="0" y="0"/>
                </a:cxn>
                <a:cxn ang="0">
                  <a:pos x="0" y="133851"/>
                </a:cxn>
                <a:cxn ang="0">
                  <a:pos x="0" y="200311"/>
                </a:cxn>
                <a:cxn ang="0">
                  <a:pos x="15934" y="200311"/>
                </a:cxn>
                <a:cxn ang="0">
                  <a:pos x="15934" y="133851"/>
                </a:cxn>
                <a:cxn ang="0">
                  <a:pos x="0" y="133851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45" name="Freeform 20"/>
            <p:cNvSpPr>
              <a:spLocks noEditPoints="1"/>
            </p:cNvSpPr>
            <p:nvPr/>
          </p:nvSpPr>
          <p:spPr>
            <a:xfrm>
              <a:off x="829" y="1843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5934" y="65695"/>
                </a:cxn>
                <a:cxn ang="0">
                  <a:pos x="15934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5934" y="197056"/>
                </a:cxn>
                <a:cxn ang="0">
                  <a:pos x="15934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46" name="Freeform 21"/>
            <p:cNvSpPr>
              <a:spLocks noEditPoints="1"/>
            </p:cNvSpPr>
            <p:nvPr/>
          </p:nvSpPr>
          <p:spPr>
            <a:xfrm>
              <a:off x="829" y="2247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6591"/>
                </a:cxn>
                <a:cxn ang="0">
                  <a:pos x="15934" y="66591"/>
                </a:cxn>
                <a:cxn ang="0">
                  <a:pos x="15934" y="0"/>
                </a:cxn>
                <a:cxn ang="0">
                  <a:pos x="0" y="0"/>
                </a:cxn>
                <a:cxn ang="0">
                  <a:pos x="0" y="133851"/>
                </a:cxn>
                <a:cxn ang="0">
                  <a:pos x="0" y="200311"/>
                </a:cxn>
                <a:cxn ang="0">
                  <a:pos x="15934" y="200311"/>
                </a:cxn>
                <a:cxn ang="0">
                  <a:pos x="15934" y="133851"/>
                </a:cxn>
                <a:cxn ang="0">
                  <a:pos x="0" y="133851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47" name="Freeform 22"/>
            <p:cNvSpPr>
              <a:spLocks noEditPoints="1"/>
            </p:cNvSpPr>
            <p:nvPr/>
          </p:nvSpPr>
          <p:spPr>
            <a:xfrm>
              <a:off x="829" y="2652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5934" y="65695"/>
                </a:cxn>
                <a:cxn ang="0">
                  <a:pos x="15934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5934" y="197056"/>
                </a:cxn>
                <a:cxn ang="0">
                  <a:pos x="15934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48" name="Freeform 23"/>
            <p:cNvSpPr>
              <a:spLocks noEditPoints="1"/>
            </p:cNvSpPr>
            <p:nvPr/>
          </p:nvSpPr>
          <p:spPr>
            <a:xfrm>
              <a:off x="829" y="3056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5934" y="65695"/>
                </a:cxn>
                <a:cxn ang="0">
                  <a:pos x="15934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5934" y="197056"/>
                </a:cxn>
                <a:cxn ang="0">
                  <a:pos x="15934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49" name="Freeform 24"/>
            <p:cNvSpPr>
              <a:spLocks noEditPoints="1"/>
            </p:cNvSpPr>
            <p:nvPr/>
          </p:nvSpPr>
          <p:spPr>
            <a:xfrm>
              <a:off x="829" y="3461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5934" y="65695"/>
                </a:cxn>
                <a:cxn ang="0">
                  <a:pos x="15934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5934" y="197056"/>
                </a:cxn>
                <a:cxn ang="0">
                  <a:pos x="15934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50" name="Freeform 25"/>
            <p:cNvSpPr>
              <a:spLocks noEditPoints="1"/>
            </p:cNvSpPr>
            <p:nvPr/>
          </p:nvSpPr>
          <p:spPr>
            <a:xfrm>
              <a:off x="829" y="3865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5934" y="65695"/>
                </a:cxn>
                <a:cxn ang="0">
                  <a:pos x="15934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5934" y="197056"/>
                </a:cxn>
                <a:cxn ang="0">
                  <a:pos x="15934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51" name="Rectangle 26"/>
            <p:cNvSpPr/>
            <p:nvPr/>
          </p:nvSpPr>
          <p:spPr>
            <a:xfrm>
              <a:off x="829" y="4269"/>
              <a:ext cx="21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252" name="Rectangle 27"/>
            <p:cNvSpPr/>
            <p:nvPr/>
          </p:nvSpPr>
          <p:spPr>
            <a:xfrm>
              <a:off x="1279" y="23"/>
              <a:ext cx="21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253" name="Freeform 28"/>
            <p:cNvSpPr>
              <a:spLocks noEditPoints="1"/>
            </p:cNvSpPr>
            <p:nvPr/>
          </p:nvSpPr>
          <p:spPr>
            <a:xfrm>
              <a:off x="1279" y="225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6591"/>
                </a:cxn>
                <a:cxn ang="0">
                  <a:pos x="15934" y="66591"/>
                </a:cxn>
                <a:cxn ang="0">
                  <a:pos x="15934" y="0"/>
                </a:cxn>
                <a:cxn ang="0">
                  <a:pos x="0" y="0"/>
                </a:cxn>
                <a:cxn ang="0">
                  <a:pos x="0" y="133851"/>
                </a:cxn>
                <a:cxn ang="0">
                  <a:pos x="0" y="200311"/>
                </a:cxn>
                <a:cxn ang="0">
                  <a:pos x="15934" y="200311"/>
                </a:cxn>
                <a:cxn ang="0">
                  <a:pos x="15934" y="133851"/>
                </a:cxn>
                <a:cxn ang="0">
                  <a:pos x="0" y="133851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54" name="Freeform 29"/>
            <p:cNvSpPr>
              <a:spLocks noEditPoints="1"/>
            </p:cNvSpPr>
            <p:nvPr/>
          </p:nvSpPr>
          <p:spPr>
            <a:xfrm>
              <a:off x="1279" y="630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5934" y="65695"/>
                </a:cxn>
                <a:cxn ang="0">
                  <a:pos x="15934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5934" y="197056"/>
                </a:cxn>
                <a:cxn ang="0">
                  <a:pos x="15934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55" name="Freeform 30"/>
            <p:cNvSpPr>
              <a:spLocks noEditPoints="1"/>
            </p:cNvSpPr>
            <p:nvPr/>
          </p:nvSpPr>
          <p:spPr>
            <a:xfrm>
              <a:off x="1279" y="1034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5934" y="65695"/>
                </a:cxn>
                <a:cxn ang="0">
                  <a:pos x="15934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5934" y="197056"/>
                </a:cxn>
                <a:cxn ang="0">
                  <a:pos x="15934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56" name="Freeform 31"/>
            <p:cNvSpPr>
              <a:spLocks noEditPoints="1"/>
            </p:cNvSpPr>
            <p:nvPr/>
          </p:nvSpPr>
          <p:spPr>
            <a:xfrm>
              <a:off x="1279" y="1438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6591"/>
                </a:cxn>
                <a:cxn ang="0">
                  <a:pos x="15934" y="66591"/>
                </a:cxn>
                <a:cxn ang="0">
                  <a:pos x="15934" y="0"/>
                </a:cxn>
                <a:cxn ang="0">
                  <a:pos x="0" y="0"/>
                </a:cxn>
                <a:cxn ang="0">
                  <a:pos x="0" y="133851"/>
                </a:cxn>
                <a:cxn ang="0">
                  <a:pos x="0" y="200311"/>
                </a:cxn>
                <a:cxn ang="0">
                  <a:pos x="15934" y="200311"/>
                </a:cxn>
                <a:cxn ang="0">
                  <a:pos x="15934" y="133851"/>
                </a:cxn>
                <a:cxn ang="0">
                  <a:pos x="0" y="133851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57" name="Freeform 32"/>
            <p:cNvSpPr>
              <a:spLocks noEditPoints="1"/>
            </p:cNvSpPr>
            <p:nvPr/>
          </p:nvSpPr>
          <p:spPr>
            <a:xfrm>
              <a:off x="1279" y="1843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5934" y="65695"/>
                </a:cxn>
                <a:cxn ang="0">
                  <a:pos x="15934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5934" y="197056"/>
                </a:cxn>
                <a:cxn ang="0">
                  <a:pos x="15934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58" name="Freeform 33"/>
            <p:cNvSpPr>
              <a:spLocks noEditPoints="1"/>
            </p:cNvSpPr>
            <p:nvPr/>
          </p:nvSpPr>
          <p:spPr>
            <a:xfrm>
              <a:off x="1279" y="2247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6591"/>
                </a:cxn>
                <a:cxn ang="0">
                  <a:pos x="15934" y="66591"/>
                </a:cxn>
                <a:cxn ang="0">
                  <a:pos x="15934" y="0"/>
                </a:cxn>
                <a:cxn ang="0">
                  <a:pos x="0" y="0"/>
                </a:cxn>
                <a:cxn ang="0">
                  <a:pos x="0" y="133851"/>
                </a:cxn>
                <a:cxn ang="0">
                  <a:pos x="0" y="200311"/>
                </a:cxn>
                <a:cxn ang="0">
                  <a:pos x="15934" y="200311"/>
                </a:cxn>
                <a:cxn ang="0">
                  <a:pos x="15934" y="133851"/>
                </a:cxn>
                <a:cxn ang="0">
                  <a:pos x="0" y="133851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59" name="Freeform 34"/>
            <p:cNvSpPr>
              <a:spLocks noEditPoints="1"/>
            </p:cNvSpPr>
            <p:nvPr/>
          </p:nvSpPr>
          <p:spPr>
            <a:xfrm>
              <a:off x="1279" y="2652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5934" y="65695"/>
                </a:cxn>
                <a:cxn ang="0">
                  <a:pos x="15934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5934" y="197056"/>
                </a:cxn>
                <a:cxn ang="0">
                  <a:pos x="15934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60" name="Freeform 35"/>
            <p:cNvSpPr>
              <a:spLocks noEditPoints="1"/>
            </p:cNvSpPr>
            <p:nvPr/>
          </p:nvSpPr>
          <p:spPr>
            <a:xfrm>
              <a:off x="1279" y="3056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5934" y="65695"/>
                </a:cxn>
                <a:cxn ang="0">
                  <a:pos x="15934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5934" y="197056"/>
                </a:cxn>
                <a:cxn ang="0">
                  <a:pos x="15934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61" name="Freeform 36"/>
            <p:cNvSpPr>
              <a:spLocks noEditPoints="1"/>
            </p:cNvSpPr>
            <p:nvPr/>
          </p:nvSpPr>
          <p:spPr>
            <a:xfrm>
              <a:off x="1279" y="3461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5934" y="65695"/>
                </a:cxn>
                <a:cxn ang="0">
                  <a:pos x="15934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5934" y="197056"/>
                </a:cxn>
                <a:cxn ang="0">
                  <a:pos x="15934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62" name="Freeform 37"/>
            <p:cNvSpPr>
              <a:spLocks noEditPoints="1"/>
            </p:cNvSpPr>
            <p:nvPr/>
          </p:nvSpPr>
          <p:spPr>
            <a:xfrm>
              <a:off x="1279" y="3865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5934" y="65695"/>
                </a:cxn>
                <a:cxn ang="0">
                  <a:pos x="15934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5934" y="197056"/>
                </a:cxn>
                <a:cxn ang="0">
                  <a:pos x="15934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63" name="Rectangle 38"/>
            <p:cNvSpPr/>
            <p:nvPr/>
          </p:nvSpPr>
          <p:spPr>
            <a:xfrm>
              <a:off x="1279" y="4269"/>
              <a:ext cx="21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264" name="Rectangle 39"/>
            <p:cNvSpPr/>
            <p:nvPr/>
          </p:nvSpPr>
          <p:spPr>
            <a:xfrm>
              <a:off x="1724" y="23"/>
              <a:ext cx="21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265" name="Freeform 40"/>
            <p:cNvSpPr>
              <a:spLocks noEditPoints="1"/>
            </p:cNvSpPr>
            <p:nvPr/>
          </p:nvSpPr>
          <p:spPr>
            <a:xfrm>
              <a:off x="1724" y="225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6591"/>
                </a:cxn>
                <a:cxn ang="0">
                  <a:pos x="15934" y="66591"/>
                </a:cxn>
                <a:cxn ang="0">
                  <a:pos x="15934" y="0"/>
                </a:cxn>
                <a:cxn ang="0">
                  <a:pos x="0" y="0"/>
                </a:cxn>
                <a:cxn ang="0">
                  <a:pos x="0" y="133851"/>
                </a:cxn>
                <a:cxn ang="0">
                  <a:pos x="0" y="200311"/>
                </a:cxn>
                <a:cxn ang="0">
                  <a:pos x="15934" y="200311"/>
                </a:cxn>
                <a:cxn ang="0">
                  <a:pos x="15934" y="133851"/>
                </a:cxn>
                <a:cxn ang="0">
                  <a:pos x="0" y="133851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66" name="Freeform 41"/>
            <p:cNvSpPr>
              <a:spLocks noEditPoints="1"/>
            </p:cNvSpPr>
            <p:nvPr/>
          </p:nvSpPr>
          <p:spPr>
            <a:xfrm>
              <a:off x="1724" y="630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5934" y="65695"/>
                </a:cxn>
                <a:cxn ang="0">
                  <a:pos x="15934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5934" y="197056"/>
                </a:cxn>
                <a:cxn ang="0">
                  <a:pos x="15934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67" name="Freeform 42"/>
            <p:cNvSpPr>
              <a:spLocks noEditPoints="1"/>
            </p:cNvSpPr>
            <p:nvPr/>
          </p:nvSpPr>
          <p:spPr>
            <a:xfrm>
              <a:off x="1724" y="1034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5934" y="65695"/>
                </a:cxn>
                <a:cxn ang="0">
                  <a:pos x="15934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5934" y="197056"/>
                </a:cxn>
                <a:cxn ang="0">
                  <a:pos x="15934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68" name="Freeform 43"/>
            <p:cNvSpPr>
              <a:spLocks noEditPoints="1"/>
            </p:cNvSpPr>
            <p:nvPr/>
          </p:nvSpPr>
          <p:spPr>
            <a:xfrm>
              <a:off x="1724" y="1438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6591"/>
                </a:cxn>
                <a:cxn ang="0">
                  <a:pos x="15934" y="66591"/>
                </a:cxn>
                <a:cxn ang="0">
                  <a:pos x="15934" y="0"/>
                </a:cxn>
                <a:cxn ang="0">
                  <a:pos x="0" y="0"/>
                </a:cxn>
                <a:cxn ang="0">
                  <a:pos x="0" y="133851"/>
                </a:cxn>
                <a:cxn ang="0">
                  <a:pos x="0" y="200311"/>
                </a:cxn>
                <a:cxn ang="0">
                  <a:pos x="15934" y="200311"/>
                </a:cxn>
                <a:cxn ang="0">
                  <a:pos x="15934" y="133851"/>
                </a:cxn>
                <a:cxn ang="0">
                  <a:pos x="0" y="133851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69" name="Freeform 44"/>
            <p:cNvSpPr>
              <a:spLocks noEditPoints="1"/>
            </p:cNvSpPr>
            <p:nvPr/>
          </p:nvSpPr>
          <p:spPr>
            <a:xfrm>
              <a:off x="1724" y="1843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5934" y="65695"/>
                </a:cxn>
                <a:cxn ang="0">
                  <a:pos x="15934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5934" y="197056"/>
                </a:cxn>
                <a:cxn ang="0">
                  <a:pos x="15934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70" name="Freeform 45"/>
            <p:cNvSpPr>
              <a:spLocks noEditPoints="1"/>
            </p:cNvSpPr>
            <p:nvPr/>
          </p:nvSpPr>
          <p:spPr>
            <a:xfrm>
              <a:off x="1724" y="2247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6591"/>
                </a:cxn>
                <a:cxn ang="0">
                  <a:pos x="15934" y="66591"/>
                </a:cxn>
                <a:cxn ang="0">
                  <a:pos x="15934" y="0"/>
                </a:cxn>
                <a:cxn ang="0">
                  <a:pos x="0" y="0"/>
                </a:cxn>
                <a:cxn ang="0">
                  <a:pos x="0" y="133851"/>
                </a:cxn>
                <a:cxn ang="0">
                  <a:pos x="0" y="200311"/>
                </a:cxn>
                <a:cxn ang="0">
                  <a:pos x="15934" y="200311"/>
                </a:cxn>
                <a:cxn ang="0">
                  <a:pos x="15934" y="133851"/>
                </a:cxn>
                <a:cxn ang="0">
                  <a:pos x="0" y="133851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71" name="Freeform 46"/>
            <p:cNvSpPr>
              <a:spLocks noEditPoints="1"/>
            </p:cNvSpPr>
            <p:nvPr/>
          </p:nvSpPr>
          <p:spPr>
            <a:xfrm>
              <a:off x="1724" y="2652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5934" y="65695"/>
                </a:cxn>
                <a:cxn ang="0">
                  <a:pos x="15934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5934" y="197056"/>
                </a:cxn>
                <a:cxn ang="0">
                  <a:pos x="15934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72" name="Freeform 47"/>
            <p:cNvSpPr>
              <a:spLocks noEditPoints="1"/>
            </p:cNvSpPr>
            <p:nvPr/>
          </p:nvSpPr>
          <p:spPr>
            <a:xfrm>
              <a:off x="1724" y="3056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5934" y="65695"/>
                </a:cxn>
                <a:cxn ang="0">
                  <a:pos x="15934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5934" y="197056"/>
                </a:cxn>
                <a:cxn ang="0">
                  <a:pos x="15934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73" name="Freeform 48"/>
            <p:cNvSpPr>
              <a:spLocks noEditPoints="1"/>
            </p:cNvSpPr>
            <p:nvPr/>
          </p:nvSpPr>
          <p:spPr>
            <a:xfrm>
              <a:off x="1724" y="3461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5934" y="65695"/>
                </a:cxn>
                <a:cxn ang="0">
                  <a:pos x="15934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5934" y="197056"/>
                </a:cxn>
                <a:cxn ang="0">
                  <a:pos x="15934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74" name="Freeform 49"/>
            <p:cNvSpPr>
              <a:spLocks noEditPoints="1"/>
            </p:cNvSpPr>
            <p:nvPr/>
          </p:nvSpPr>
          <p:spPr>
            <a:xfrm>
              <a:off x="1724" y="3865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5934" y="65695"/>
                </a:cxn>
                <a:cxn ang="0">
                  <a:pos x="15934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5934" y="197056"/>
                </a:cxn>
                <a:cxn ang="0">
                  <a:pos x="15934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75" name="Rectangle 50"/>
            <p:cNvSpPr/>
            <p:nvPr/>
          </p:nvSpPr>
          <p:spPr>
            <a:xfrm>
              <a:off x="1724" y="4269"/>
              <a:ext cx="21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276" name="Rectangle 51"/>
            <p:cNvSpPr/>
            <p:nvPr/>
          </p:nvSpPr>
          <p:spPr>
            <a:xfrm>
              <a:off x="2169" y="23"/>
              <a:ext cx="21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277" name="Freeform 52"/>
            <p:cNvSpPr>
              <a:spLocks noEditPoints="1"/>
            </p:cNvSpPr>
            <p:nvPr/>
          </p:nvSpPr>
          <p:spPr>
            <a:xfrm>
              <a:off x="2169" y="225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6591"/>
                </a:cxn>
                <a:cxn ang="0">
                  <a:pos x="15934" y="66591"/>
                </a:cxn>
                <a:cxn ang="0">
                  <a:pos x="15934" y="0"/>
                </a:cxn>
                <a:cxn ang="0">
                  <a:pos x="0" y="0"/>
                </a:cxn>
                <a:cxn ang="0">
                  <a:pos x="0" y="133851"/>
                </a:cxn>
                <a:cxn ang="0">
                  <a:pos x="0" y="200311"/>
                </a:cxn>
                <a:cxn ang="0">
                  <a:pos x="15934" y="200311"/>
                </a:cxn>
                <a:cxn ang="0">
                  <a:pos x="15934" y="133851"/>
                </a:cxn>
                <a:cxn ang="0">
                  <a:pos x="0" y="133851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78" name="Freeform 53"/>
            <p:cNvSpPr>
              <a:spLocks noEditPoints="1"/>
            </p:cNvSpPr>
            <p:nvPr/>
          </p:nvSpPr>
          <p:spPr>
            <a:xfrm>
              <a:off x="2169" y="630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5934" y="65695"/>
                </a:cxn>
                <a:cxn ang="0">
                  <a:pos x="15934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5934" y="197056"/>
                </a:cxn>
                <a:cxn ang="0">
                  <a:pos x="15934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79" name="Freeform 54"/>
            <p:cNvSpPr>
              <a:spLocks noEditPoints="1"/>
            </p:cNvSpPr>
            <p:nvPr/>
          </p:nvSpPr>
          <p:spPr>
            <a:xfrm>
              <a:off x="2169" y="1034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5934" y="65695"/>
                </a:cxn>
                <a:cxn ang="0">
                  <a:pos x="15934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5934" y="197056"/>
                </a:cxn>
                <a:cxn ang="0">
                  <a:pos x="15934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80" name="Freeform 55"/>
            <p:cNvSpPr>
              <a:spLocks noEditPoints="1"/>
            </p:cNvSpPr>
            <p:nvPr/>
          </p:nvSpPr>
          <p:spPr>
            <a:xfrm>
              <a:off x="2169" y="1438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6591"/>
                </a:cxn>
                <a:cxn ang="0">
                  <a:pos x="15934" y="66591"/>
                </a:cxn>
                <a:cxn ang="0">
                  <a:pos x="15934" y="0"/>
                </a:cxn>
                <a:cxn ang="0">
                  <a:pos x="0" y="0"/>
                </a:cxn>
                <a:cxn ang="0">
                  <a:pos x="0" y="133851"/>
                </a:cxn>
                <a:cxn ang="0">
                  <a:pos x="0" y="200311"/>
                </a:cxn>
                <a:cxn ang="0">
                  <a:pos x="15934" y="200311"/>
                </a:cxn>
                <a:cxn ang="0">
                  <a:pos x="15934" y="133851"/>
                </a:cxn>
                <a:cxn ang="0">
                  <a:pos x="0" y="133851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81" name="Freeform 56"/>
            <p:cNvSpPr>
              <a:spLocks noEditPoints="1"/>
            </p:cNvSpPr>
            <p:nvPr/>
          </p:nvSpPr>
          <p:spPr>
            <a:xfrm>
              <a:off x="2169" y="1843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5934" y="65695"/>
                </a:cxn>
                <a:cxn ang="0">
                  <a:pos x="15934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5934" y="197056"/>
                </a:cxn>
                <a:cxn ang="0">
                  <a:pos x="15934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82" name="Freeform 57"/>
            <p:cNvSpPr>
              <a:spLocks noEditPoints="1"/>
            </p:cNvSpPr>
            <p:nvPr/>
          </p:nvSpPr>
          <p:spPr>
            <a:xfrm>
              <a:off x="2169" y="2247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6591"/>
                </a:cxn>
                <a:cxn ang="0">
                  <a:pos x="15934" y="66591"/>
                </a:cxn>
                <a:cxn ang="0">
                  <a:pos x="15934" y="0"/>
                </a:cxn>
                <a:cxn ang="0">
                  <a:pos x="0" y="0"/>
                </a:cxn>
                <a:cxn ang="0">
                  <a:pos x="0" y="133851"/>
                </a:cxn>
                <a:cxn ang="0">
                  <a:pos x="0" y="200311"/>
                </a:cxn>
                <a:cxn ang="0">
                  <a:pos x="15934" y="200311"/>
                </a:cxn>
                <a:cxn ang="0">
                  <a:pos x="15934" y="133851"/>
                </a:cxn>
                <a:cxn ang="0">
                  <a:pos x="0" y="133851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83" name="Freeform 58"/>
            <p:cNvSpPr>
              <a:spLocks noEditPoints="1"/>
            </p:cNvSpPr>
            <p:nvPr/>
          </p:nvSpPr>
          <p:spPr>
            <a:xfrm>
              <a:off x="2169" y="2652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5934" y="65695"/>
                </a:cxn>
                <a:cxn ang="0">
                  <a:pos x="15934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5934" y="197056"/>
                </a:cxn>
                <a:cxn ang="0">
                  <a:pos x="15934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84" name="Freeform 59"/>
            <p:cNvSpPr>
              <a:spLocks noEditPoints="1"/>
            </p:cNvSpPr>
            <p:nvPr/>
          </p:nvSpPr>
          <p:spPr>
            <a:xfrm>
              <a:off x="2169" y="3056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5934" y="65695"/>
                </a:cxn>
                <a:cxn ang="0">
                  <a:pos x="15934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5934" y="197056"/>
                </a:cxn>
                <a:cxn ang="0">
                  <a:pos x="15934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85" name="Freeform 60"/>
            <p:cNvSpPr>
              <a:spLocks noEditPoints="1"/>
            </p:cNvSpPr>
            <p:nvPr/>
          </p:nvSpPr>
          <p:spPr>
            <a:xfrm>
              <a:off x="2169" y="3461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5934" y="65695"/>
                </a:cxn>
                <a:cxn ang="0">
                  <a:pos x="15934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5934" y="197056"/>
                </a:cxn>
                <a:cxn ang="0">
                  <a:pos x="15934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86" name="Freeform 61"/>
            <p:cNvSpPr>
              <a:spLocks noEditPoints="1"/>
            </p:cNvSpPr>
            <p:nvPr/>
          </p:nvSpPr>
          <p:spPr>
            <a:xfrm>
              <a:off x="2169" y="3865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5934" y="65695"/>
                </a:cxn>
                <a:cxn ang="0">
                  <a:pos x="15934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5934" y="197056"/>
                </a:cxn>
                <a:cxn ang="0">
                  <a:pos x="15934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87" name="Rectangle 62"/>
            <p:cNvSpPr/>
            <p:nvPr/>
          </p:nvSpPr>
          <p:spPr>
            <a:xfrm>
              <a:off x="2169" y="4269"/>
              <a:ext cx="21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288" name="Rectangle 63"/>
            <p:cNvSpPr/>
            <p:nvPr/>
          </p:nvSpPr>
          <p:spPr>
            <a:xfrm>
              <a:off x="2620" y="23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289" name="Freeform 64"/>
            <p:cNvSpPr>
              <a:spLocks noEditPoints="1"/>
            </p:cNvSpPr>
            <p:nvPr/>
          </p:nvSpPr>
          <p:spPr>
            <a:xfrm>
              <a:off x="2620" y="225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6591"/>
                </a:cxn>
                <a:cxn ang="0">
                  <a:pos x="12500" y="66591"/>
                </a:cxn>
                <a:cxn ang="0">
                  <a:pos x="12500" y="0"/>
                </a:cxn>
                <a:cxn ang="0">
                  <a:pos x="0" y="0"/>
                </a:cxn>
                <a:cxn ang="0">
                  <a:pos x="0" y="133851"/>
                </a:cxn>
                <a:cxn ang="0">
                  <a:pos x="0" y="200311"/>
                </a:cxn>
                <a:cxn ang="0">
                  <a:pos x="12500" y="200311"/>
                </a:cxn>
                <a:cxn ang="0">
                  <a:pos x="12500" y="133851"/>
                </a:cxn>
                <a:cxn ang="0">
                  <a:pos x="0" y="133851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90" name="Freeform 65"/>
            <p:cNvSpPr>
              <a:spLocks noEditPoints="1"/>
            </p:cNvSpPr>
            <p:nvPr/>
          </p:nvSpPr>
          <p:spPr>
            <a:xfrm>
              <a:off x="2620" y="630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2500" y="65695"/>
                </a:cxn>
                <a:cxn ang="0">
                  <a:pos x="12500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2500" y="197056"/>
                </a:cxn>
                <a:cxn ang="0">
                  <a:pos x="12500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91" name="Freeform 66"/>
            <p:cNvSpPr>
              <a:spLocks noEditPoints="1"/>
            </p:cNvSpPr>
            <p:nvPr/>
          </p:nvSpPr>
          <p:spPr>
            <a:xfrm>
              <a:off x="2620" y="1034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2500" y="65695"/>
                </a:cxn>
                <a:cxn ang="0">
                  <a:pos x="12500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2500" y="197056"/>
                </a:cxn>
                <a:cxn ang="0">
                  <a:pos x="12500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92" name="Freeform 67"/>
            <p:cNvSpPr>
              <a:spLocks noEditPoints="1"/>
            </p:cNvSpPr>
            <p:nvPr/>
          </p:nvSpPr>
          <p:spPr>
            <a:xfrm>
              <a:off x="2620" y="1438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6591"/>
                </a:cxn>
                <a:cxn ang="0">
                  <a:pos x="12500" y="66591"/>
                </a:cxn>
                <a:cxn ang="0">
                  <a:pos x="12500" y="0"/>
                </a:cxn>
                <a:cxn ang="0">
                  <a:pos x="0" y="0"/>
                </a:cxn>
                <a:cxn ang="0">
                  <a:pos x="0" y="133851"/>
                </a:cxn>
                <a:cxn ang="0">
                  <a:pos x="0" y="200311"/>
                </a:cxn>
                <a:cxn ang="0">
                  <a:pos x="12500" y="200311"/>
                </a:cxn>
                <a:cxn ang="0">
                  <a:pos x="12500" y="133851"/>
                </a:cxn>
                <a:cxn ang="0">
                  <a:pos x="0" y="133851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93" name="Freeform 68"/>
            <p:cNvSpPr>
              <a:spLocks noEditPoints="1"/>
            </p:cNvSpPr>
            <p:nvPr/>
          </p:nvSpPr>
          <p:spPr>
            <a:xfrm>
              <a:off x="2620" y="1843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2500" y="65695"/>
                </a:cxn>
                <a:cxn ang="0">
                  <a:pos x="12500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2500" y="197056"/>
                </a:cxn>
                <a:cxn ang="0">
                  <a:pos x="12500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94" name="Freeform 69"/>
            <p:cNvSpPr>
              <a:spLocks noEditPoints="1"/>
            </p:cNvSpPr>
            <p:nvPr/>
          </p:nvSpPr>
          <p:spPr>
            <a:xfrm>
              <a:off x="2620" y="2247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6591"/>
                </a:cxn>
                <a:cxn ang="0">
                  <a:pos x="12500" y="66591"/>
                </a:cxn>
                <a:cxn ang="0">
                  <a:pos x="12500" y="0"/>
                </a:cxn>
                <a:cxn ang="0">
                  <a:pos x="0" y="0"/>
                </a:cxn>
                <a:cxn ang="0">
                  <a:pos x="0" y="133851"/>
                </a:cxn>
                <a:cxn ang="0">
                  <a:pos x="0" y="200311"/>
                </a:cxn>
                <a:cxn ang="0">
                  <a:pos x="12500" y="200311"/>
                </a:cxn>
                <a:cxn ang="0">
                  <a:pos x="12500" y="133851"/>
                </a:cxn>
                <a:cxn ang="0">
                  <a:pos x="0" y="133851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95" name="Freeform 70"/>
            <p:cNvSpPr>
              <a:spLocks noEditPoints="1"/>
            </p:cNvSpPr>
            <p:nvPr/>
          </p:nvSpPr>
          <p:spPr>
            <a:xfrm>
              <a:off x="2620" y="2652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2500" y="65695"/>
                </a:cxn>
                <a:cxn ang="0">
                  <a:pos x="12500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2500" y="197056"/>
                </a:cxn>
                <a:cxn ang="0">
                  <a:pos x="12500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96" name="Freeform 71"/>
            <p:cNvSpPr>
              <a:spLocks noEditPoints="1"/>
            </p:cNvSpPr>
            <p:nvPr/>
          </p:nvSpPr>
          <p:spPr>
            <a:xfrm>
              <a:off x="2620" y="3056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2500" y="65695"/>
                </a:cxn>
                <a:cxn ang="0">
                  <a:pos x="12500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2500" y="197056"/>
                </a:cxn>
                <a:cxn ang="0">
                  <a:pos x="12500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97" name="Freeform 72"/>
            <p:cNvSpPr>
              <a:spLocks noEditPoints="1"/>
            </p:cNvSpPr>
            <p:nvPr/>
          </p:nvSpPr>
          <p:spPr>
            <a:xfrm>
              <a:off x="2620" y="3461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2500" y="65695"/>
                </a:cxn>
                <a:cxn ang="0">
                  <a:pos x="12500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2500" y="197056"/>
                </a:cxn>
                <a:cxn ang="0">
                  <a:pos x="12500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98" name="Freeform 73"/>
            <p:cNvSpPr>
              <a:spLocks noEditPoints="1"/>
            </p:cNvSpPr>
            <p:nvPr/>
          </p:nvSpPr>
          <p:spPr>
            <a:xfrm>
              <a:off x="2620" y="3865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2500" y="65695"/>
                </a:cxn>
                <a:cxn ang="0">
                  <a:pos x="12500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2500" y="197056"/>
                </a:cxn>
                <a:cxn ang="0">
                  <a:pos x="12500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99" name="Rectangle 74"/>
            <p:cNvSpPr/>
            <p:nvPr/>
          </p:nvSpPr>
          <p:spPr>
            <a:xfrm>
              <a:off x="2620" y="4269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300" name="Rectangle 75"/>
            <p:cNvSpPr/>
            <p:nvPr/>
          </p:nvSpPr>
          <p:spPr>
            <a:xfrm>
              <a:off x="3065" y="23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301" name="Freeform 76"/>
            <p:cNvSpPr>
              <a:spLocks noEditPoints="1"/>
            </p:cNvSpPr>
            <p:nvPr/>
          </p:nvSpPr>
          <p:spPr>
            <a:xfrm>
              <a:off x="3065" y="225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6591"/>
                </a:cxn>
                <a:cxn ang="0">
                  <a:pos x="12500" y="66591"/>
                </a:cxn>
                <a:cxn ang="0">
                  <a:pos x="12500" y="0"/>
                </a:cxn>
                <a:cxn ang="0">
                  <a:pos x="0" y="0"/>
                </a:cxn>
                <a:cxn ang="0">
                  <a:pos x="0" y="133851"/>
                </a:cxn>
                <a:cxn ang="0">
                  <a:pos x="0" y="200311"/>
                </a:cxn>
                <a:cxn ang="0">
                  <a:pos x="12500" y="200311"/>
                </a:cxn>
                <a:cxn ang="0">
                  <a:pos x="12500" y="133851"/>
                </a:cxn>
                <a:cxn ang="0">
                  <a:pos x="0" y="133851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02" name="Freeform 77"/>
            <p:cNvSpPr>
              <a:spLocks noEditPoints="1"/>
            </p:cNvSpPr>
            <p:nvPr/>
          </p:nvSpPr>
          <p:spPr>
            <a:xfrm>
              <a:off x="3065" y="630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2500" y="65695"/>
                </a:cxn>
                <a:cxn ang="0">
                  <a:pos x="12500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2500" y="197056"/>
                </a:cxn>
                <a:cxn ang="0">
                  <a:pos x="12500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03" name="Freeform 78"/>
            <p:cNvSpPr>
              <a:spLocks noEditPoints="1"/>
            </p:cNvSpPr>
            <p:nvPr/>
          </p:nvSpPr>
          <p:spPr>
            <a:xfrm>
              <a:off x="3065" y="1034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2500" y="65695"/>
                </a:cxn>
                <a:cxn ang="0">
                  <a:pos x="12500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2500" y="197056"/>
                </a:cxn>
                <a:cxn ang="0">
                  <a:pos x="12500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04" name="Freeform 79"/>
            <p:cNvSpPr>
              <a:spLocks noEditPoints="1"/>
            </p:cNvSpPr>
            <p:nvPr/>
          </p:nvSpPr>
          <p:spPr>
            <a:xfrm>
              <a:off x="3065" y="1438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6591"/>
                </a:cxn>
                <a:cxn ang="0">
                  <a:pos x="12500" y="66591"/>
                </a:cxn>
                <a:cxn ang="0">
                  <a:pos x="12500" y="0"/>
                </a:cxn>
                <a:cxn ang="0">
                  <a:pos x="0" y="0"/>
                </a:cxn>
                <a:cxn ang="0">
                  <a:pos x="0" y="133851"/>
                </a:cxn>
                <a:cxn ang="0">
                  <a:pos x="0" y="200311"/>
                </a:cxn>
                <a:cxn ang="0">
                  <a:pos x="12500" y="200311"/>
                </a:cxn>
                <a:cxn ang="0">
                  <a:pos x="12500" y="133851"/>
                </a:cxn>
                <a:cxn ang="0">
                  <a:pos x="0" y="133851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05" name="Freeform 80"/>
            <p:cNvSpPr>
              <a:spLocks noEditPoints="1"/>
            </p:cNvSpPr>
            <p:nvPr/>
          </p:nvSpPr>
          <p:spPr>
            <a:xfrm>
              <a:off x="3065" y="1843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2500" y="65695"/>
                </a:cxn>
                <a:cxn ang="0">
                  <a:pos x="12500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2500" y="197056"/>
                </a:cxn>
                <a:cxn ang="0">
                  <a:pos x="12500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06" name="Freeform 81"/>
            <p:cNvSpPr>
              <a:spLocks noEditPoints="1"/>
            </p:cNvSpPr>
            <p:nvPr/>
          </p:nvSpPr>
          <p:spPr>
            <a:xfrm>
              <a:off x="3065" y="2247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6591"/>
                </a:cxn>
                <a:cxn ang="0">
                  <a:pos x="12500" y="66591"/>
                </a:cxn>
                <a:cxn ang="0">
                  <a:pos x="12500" y="0"/>
                </a:cxn>
                <a:cxn ang="0">
                  <a:pos x="0" y="0"/>
                </a:cxn>
                <a:cxn ang="0">
                  <a:pos x="0" y="133851"/>
                </a:cxn>
                <a:cxn ang="0">
                  <a:pos x="0" y="200311"/>
                </a:cxn>
                <a:cxn ang="0">
                  <a:pos x="12500" y="200311"/>
                </a:cxn>
                <a:cxn ang="0">
                  <a:pos x="12500" y="133851"/>
                </a:cxn>
                <a:cxn ang="0">
                  <a:pos x="0" y="133851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07" name="Freeform 82"/>
            <p:cNvSpPr>
              <a:spLocks noEditPoints="1"/>
            </p:cNvSpPr>
            <p:nvPr/>
          </p:nvSpPr>
          <p:spPr>
            <a:xfrm>
              <a:off x="3065" y="2652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2500" y="65695"/>
                </a:cxn>
                <a:cxn ang="0">
                  <a:pos x="12500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2500" y="197056"/>
                </a:cxn>
                <a:cxn ang="0">
                  <a:pos x="12500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08" name="Freeform 83"/>
            <p:cNvSpPr>
              <a:spLocks noEditPoints="1"/>
            </p:cNvSpPr>
            <p:nvPr/>
          </p:nvSpPr>
          <p:spPr>
            <a:xfrm>
              <a:off x="3065" y="3056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2500" y="65695"/>
                </a:cxn>
                <a:cxn ang="0">
                  <a:pos x="12500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2500" y="197056"/>
                </a:cxn>
                <a:cxn ang="0">
                  <a:pos x="12500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09" name="Freeform 84"/>
            <p:cNvSpPr>
              <a:spLocks noEditPoints="1"/>
            </p:cNvSpPr>
            <p:nvPr/>
          </p:nvSpPr>
          <p:spPr>
            <a:xfrm>
              <a:off x="3065" y="3461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2500" y="65695"/>
                </a:cxn>
                <a:cxn ang="0">
                  <a:pos x="12500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2500" y="197056"/>
                </a:cxn>
                <a:cxn ang="0">
                  <a:pos x="12500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10" name="Freeform 85"/>
            <p:cNvSpPr>
              <a:spLocks noEditPoints="1"/>
            </p:cNvSpPr>
            <p:nvPr/>
          </p:nvSpPr>
          <p:spPr>
            <a:xfrm>
              <a:off x="3065" y="3865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2500" y="65695"/>
                </a:cxn>
                <a:cxn ang="0">
                  <a:pos x="12500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2500" y="197056"/>
                </a:cxn>
                <a:cxn ang="0">
                  <a:pos x="12500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11" name="Rectangle 86"/>
            <p:cNvSpPr/>
            <p:nvPr/>
          </p:nvSpPr>
          <p:spPr>
            <a:xfrm>
              <a:off x="3065" y="4269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312" name="Rectangle 87"/>
            <p:cNvSpPr/>
            <p:nvPr/>
          </p:nvSpPr>
          <p:spPr>
            <a:xfrm>
              <a:off x="3510" y="23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313" name="Freeform 88"/>
            <p:cNvSpPr>
              <a:spLocks noEditPoints="1"/>
            </p:cNvSpPr>
            <p:nvPr/>
          </p:nvSpPr>
          <p:spPr>
            <a:xfrm>
              <a:off x="3510" y="225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6591"/>
                </a:cxn>
                <a:cxn ang="0">
                  <a:pos x="12500" y="66591"/>
                </a:cxn>
                <a:cxn ang="0">
                  <a:pos x="12500" y="0"/>
                </a:cxn>
                <a:cxn ang="0">
                  <a:pos x="0" y="0"/>
                </a:cxn>
                <a:cxn ang="0">
                  <a:pos x="0" y="133851"/>
                </a:cxn>
                <a:cxn ang="0">
                  <a:pos x="0" y="200311"/>
                </a:cxn>
                <a:cxn ang="0">
                  <a:pos x="12500" y="200311"/>
                </a:cxn>
                <a:cxn ang="0">
                  <a:pos x="12500" y="133851"/>
                </a:cxn>
                <a:cxn ang="0">
                  <a:pos x="0" y="133851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14" name="Freeform 89"/>
            <p:cNvSpPr>
              <a:spLocks noEditPoints="1"/>
            </p:cNvSpPr>
            <p:nvPr/>
          </p:nvSpPr>
          <p:spPr>
            <a:xfrm>
              <a:off x="3510" y="630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2500" y="65695"/>
                </a:cxn>
                <a:cxn ang="0">
                  <a:pos x="12500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2500" y="197056"/>
                </a:cxn>
                <a:cxn ang="0">
                  <a:pos x="12500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15" name="Freeform 90"/>
            <p:cNvSpPr>
              <a:spLocks noEditPoints="1"/>
            </p:cNvSpPr>
            <p:nvPr/>
          </p:nvSpPr>
          <p:spPr>
            <a:xfrm>
              <a:off x="3510" y="1034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2500" y="65695"/>
                </a:cxn>
                <a:cxn ang="0">
                  <a:pos x="12500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2500" y="197056"/>
                </a:cxn>
                <a:cxn ang="0">
                  <a:pos x="12500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16" name="Freeform 91"/>
            <p:cNvSpPr>
              <a:spLocks noEditPoints="1"/>
            </p:cNvSpPr>
            <p:nvPr/>
          </p:nvSpPr>
          <p:spPr>
            <a:xfrm>
              <a:off x="3510" y="1438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6591"/>
                </a:cxn>
                <a:cxn ang="0">
                  <a:pos x="12500" y="66591"/>
                </a:cxn>
                <a:cxn ang="0">
                  <a:pos x="12500" y="0"/>
                </a:cxn>
                <a:cxn ang="0">
                  <a:pos x="0" y="0"/>
                </a:cxn>
                <a:cxn ang="0">
                  <a:pos x="0" y="133851"/>
                </a:cxn>
                <a:cxn ang="0">
                  <a:pos x="0" y="200311"/>
                </a:cxn>
                <a:cxn ang="0">
                  <a:pos x="12500" y="200311"/>
                </a:cxn>
                <a:cxn ang="0">
                  <a:pos x="12500" y="133851"/>
                </a:cxn>
                <a:cxn ang="0">
                  <a:pos x="0" y="133851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17" name="Freeform 92"/>
            <p:cNvSpPr>
              <a:spLocks noEditPoints="1"/>
            </p:cNvSpPr>
            <p:nvPr/>
          </p:nvSpPr>
          <p:spPr>
            <a:xfrm>
              <a:off x="3510" y="1843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2500" y="65695"/>
                </a:cxn>
                <a:cxn ang="0">
                  <a:pos x="12500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2500" y="197056"/>
                </a:cxn>
                <a:cxn ang="0">
                  <a:pos x="12500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18" name="Freeform 93"/>
            <p:cNvSpPr>
              <a:spLocks noEditPoints="1"/>
            </p:cNvSpPr>
            <p:nvPr/>
          </p:nvSpPr>
          <p:spPr>
            <a:xfrm>
              <a:off x="3510" y="2247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6591"/>
                </a:cxn>
                <a:cxn ang="0">
                  <a:pos x="12500" y="66591"/>
                </a:cxn>
                <a:cxn ang="0">
                  <a:pos x="12500" y="0"/>
                </a:cxn>
                <a:cxn ang="0">
                  <a:pos x="0" y="0"/>
                </a:cxn>
                <a:cxn ang="0">
                  <a:pos x="0" y="133851"/>
                </a:cxn>
                <a:cxn ang="0">
                  <a:pos x="0" y="200311"/>
                </a:cxn>
                <a:cxn ang="0">
                  <a:pos x="12500" y="200311"/>
                </a:cxn>
                <a:cxn ang="0">
                  <a:pos x="12500" y="133851"/>
                </a:cxn>
                <a:cxn ang="0">
                  <a:pos x="0" y="133851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19" name="Freeform 94"/>
            <p:cNvSpPr>
              <a:spLocks noEditPoints="1"/>
            </p:cNvSpPr>
            <p:nvPr/>
          </p:nvSpPr>
          <p:spPr>
            <a:xfrm>
              <a:off x="3510" y="2652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2500" y="65695"/>
                </a:cxn>
                <a:cxn ang="0">
                  <a:pos x="12500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2500" y="197056"/>
                </a:cxn>
                <a:cxn ang="0">
                  <a:pos x="12500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20" name="Freeform 95"/>
            <p:cNvSpPr>
              <a:spLocks noEditPoints="1"/>
            </p:cNvSpPr>
            <p:nvPr/>
          </p:nvSpPr>
          <p:spPr>
            <a:xfrm>
              <a:off x="3510" y="3056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2500" y="65695"/>
                </a:cxn>
                <a:cxn ang="0">
                  <a:pos x="12500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2500" y="197056"/>
                </a:cxn>
                <a:cxn ang="0">
                  <a:pos x="12500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21" name="Freeform 96"/>
            <p:cNvSpPr>
              <a:spLocks noEditPoints="1"/>
            </p:cNvSpPr>
            <p:nvPr/>
          </p:nvSpPr>
          <p:spPr>
            <a:xfrm>
              <a:off x="3510" y="3461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2500" y="65695"/>
                </a:cxn>
                <a:cxn ang="0">
                  <a:pos x="12500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2500" y="197056"/>
                </a:cxn>
                <a:cxn ang="0">
                  <a:pos x="12500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22" name="Freeform 97"/>
            <p:cNvSpPr>
              <a:spLocks noEditPoints="1"/>
            </p:cNvSpPr>
            <p:nvPr/>
          </p:nvSpPr>
          <p:spPr>
            <a:xfrm>
              <a:off x="3510" y="3865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2500" y="65695"/>
                </a:cxn>
                <a:cxn ang="0">
                  <a:pos x="12500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2500" y="197056"/>
                </a:cxn>
                <a:cxn ang="0">
                  <a:pos x="12500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23" name="Rectangle 98"/>
            <p:cNvSpPr/>
            <p:nvPr/>
          </p:nvSpPr>
          <p:spPr>
            <a:xfrm>
              <a:off x="3510" y="4269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324" name="Rectangle 99"/>
            <p:cNvSpPr/>
            <p:nvPr/>
          </p:nvSpPr>
          <p:spPr>
            <a:xfrm>
              <a:off x="3960" y="23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325" name="Freeform 100"/>
            <p:cNvSpPr>
              <a:spLocks noEditPoints="1"/>
            </p:cNvSpPr>
            <p:nvPr/>
          </p:nvSpPr>
          <p:spPr>
            <a:xfrm>
              <a:off x="3960" y="225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6591"/>
                </a:cxn>
                <a:cxn ang="0">
                  <a:pos x="12500" y="66591"/>
                </a:cxn>
                <a:cxn ang="0">
                  <a:pos x="12500" y="0"/>
                </a:cxn>
                <a:cxn ang="0">
                  <a:pos x="0" y="0"/>
                </a:cxn>
                <a:cxn ang="0">
                  <a:pos x="0" y="133851"/>
                </a:cxn>
                <a:cxn ang="0">
                  <a:pos x="0" y="200311"/>
                </a:cxn>
                <a:cxn ang="0">
                  <a:pos x="12500" y="200311"/>
                </a:cxn>
                <a:cxn ang="0">
                  <a:pos x="12500" y="133851"/>
                </a:cxn>
                <a:cxn ang="0">
                  <a:pos x="0" y="133851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26" name="Freeform 101"/>
            <p:cNvSpPr>
              <a:spLocks noEditPoints="1"/>
            </p:cNvSpPr>
            <p:nvPr/>
          </p:nvSpPr>
          <p:spPr>
            <a:xfrm>
              <a:off x="3960" y="630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2500" y="65695"/>
                </a:cxn>
                <a:cxn ang="0">
                  <a:pos x="12500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2500" y="197056"/>
                </a:cxn>
                <a:cxn ang="0">
                  <a:pos x="12500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27" name="Freeform 102"/>
            <p:cNvSpPr>
              <a:spLocks noEditPoints="1"/>
            </p:cNvSpPr>
            <p:nvPr/>
          </p:nvSpPr>
          <p:spPr>
            <a:xfrm>
              <a:off x="3960" y="1034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2500" y="65695"/>
                </a:cxn>
                <a:cxn ang="0">
                  <a:pos x="12500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2500" y="197056"/>
                </a:cxn>
                <a:cxn ang="0">
                  <a:pos x="12500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28" name="Freeform 103"/>
            <p:cNvSpPr>
              <a:spLocks noEditPoints="1"/>
            </p:cNvSpPr>
            <p:nvPr/>
          </p:nvSpPr>
          <p:spPr>
            <a:xfrm>
              <a:off x="3960" y="1438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6591"/>
                </a:cxn>
                <a:cxn ang="0">
                  <a:pos x="12500" y="66591"/>
                </a:cxn>
                <a:cxn ang="0">
                  <a:pos x="12500" y="0"/>
                </a:cxn>
                <a:cxn ang="0">
                  <a:pos x="0" y="0"/>
                </a:cxn>
                <a:cxn ang="0">
                  <a:pos x="0" y="133851"/>
                </a:cxn>
                <a:cxn ang="0">
                  <a:pos x="0" y="200311"/>
                </a:cxn>
                <a:cxn ang="0">
                  <a:pos x="12500" y="200311"/>
                </a:cxn>
                <a:cxn ang="0">
                  <a:pos x="12500" y="133851"/>
                </a:cxn>
                <a:cxn ang="0">
                  <a:pos x="0" y="133851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29" name="Freeform 104"/>
            <p:cNvSpPr>
              <a:spLocks noEditPoints="1"/>
            </p:cNvSpPr>
            <p:nvPr/>
          </p:nvSpPr>
          <p:spPr>
            <a:xfrm>
              <a:off x="3960" y="1843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2500" y="65695"/>
                </a:cxn>
                <a:cxn ang="0">
                  <a:pos x="12500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2500" y="197056"/>
                </a:cxn>
                <a:cxn ang="0">
                  <a:pos x="12500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30" name="Freeform 105"/>
            <p:cNvSpPr>
              <a:spLocks noEditPoints="1"/>
            </p:cNvSpPr>
            <p:nvPr/>
          </p:nvSpPr>
          <p:spPr>
            <a:xfrm>
              <a:off x="3960" y="2247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6591"/>
                </a:cxn>
                <a:cxn ang="0">
                  <a:pos x="12500" y="66591"/>
                </a:cxn>
                <a:cxn ang="0">
                  <a:pos x="12500" y="0"/>
                </a:cxn>
                <a:cxn ang="0">
                  <a:pos x="0" y="0"/>
                </a:cxn>
                <a:cxn ang="0">
                  <a:pos x="0" y="133851"/>
                </a:cxn>
                <a:cxn ang="0">
                  <a:pos x="0" y="200311"/>
                </a:cxn>
                <a:cxn ang="0">
                  <a:pos x="12500" y="200311"/>
                </a:cxn>
                <a:cxn ang="0">
                  <a:pos x="12500" y="133851"/>
                </a:cxn>
                <a:cxn ang="0">
                  <a:pos x="0" y="133851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31" name="Freeform 106"/>
            <p:cNvSpPr>
              <a:spLocks noEditPoints="1"/>
            </p:cNvSpPr>
            <p:nvPr/>
          </p:nvSpPr>
          <p:spPr>
            <a:xfrm>
              <a:off x="3960" y="2652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2500" y="65695"/>
                </a:cxn>
                <a:cxn ang="0">
                  <a:pos x="12500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2500" y="197056"/>
                </a:cxn>
                <a:cxn ang="0">
                  <a:pos x="12500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32" name="Freeform 107"/>
            <p:cNvSpPr>
              <a:spLocks noEditPoints="1"/>
            </p:cNvSpPr>
            <p:nvPr/>
          </p:nvSpPr>
          <p:spPr>
            <a:xfrm>
              <a:off x="3960" y="3056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2500" y="65695"/>
                </a:cxn>
                <a:cxn ang="0">
                  <a:pos x="12500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2500" y="197056"/>
                </a:cxn>
                <a:cxn ang="0">
                  <a:pos x="12500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33" name="Freeform 108"/>
            <p:cNvSpPr>
              <a:spLocks noEditPoints="1"/>
            </p:cNvSpPr>
            <p:nvPr/>
          </p:nvSpPr>
          <p:spPr>
            <a:xfrm>
              <a:off x="3960" y="3461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2500" y="65695"/>
                </a:cxn>
                <a:cxn ang="0">
                  <a:pos x="12500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2500" y="197056"/>
                </a:cxn>
                <a:cxn ang="0">
                  <a:pos x="12500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34" name="Freeform 109"/>
            <p:cNvSpPr>
              <a:spLocks noEditPoints="1"/>
            </p:cNvSpPr>
            <p:nvPr/>
          </p:nvSpPr>
          <p:spPr>
            <a:xfrm>
              <a:off x="3960" y="3865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2500" y="65695"/>
                </a:cxn>
                <a:cxn ang="0">
                  <a:pos x="12500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2500" y="197056"/>
                </a:cxn>
                <a:cxn ang="0">
                  <a:pos x="12500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35" name="Rectangle 110"/>
            <p:cNvSpPr/>
            <p:nvPr/>
          </p:nvSpPr>
          <p:spPr>
            <a:xfrm>
              <a:off x="3960" y="4269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336" name="Rectangle 111"/>
            <p:cNvSpPr/>
            <p:nvPr/>
          </p:nvSpPr>
          <p:spPr>
            <a:xfrm>
              <a:off x="4405" y="23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337" name="Freeform 112"/>
            <p:cNvSpPr>
              <a:spLocks noEditPoints="1"/>
            </p:cNvSpPr>
            <p:nvPr/>
          </p:nvSpPr>
          <p:spPr>
            <a:xfrm>
              <a:off x="4405" y="225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6591"/>
                </a:cxn>
                <a:cxn ang="0">
                  <a:pos x="12500" y="66591"/>
                </a:cxn>
                <a:cxn ang="0">
                  <a:pos x="12500" y="0"/>
                </a:cxn>
                <a:cxn ang="0">
                  <a:pos x="0" y="0"/>
                </a:cxn>
                <a:cxn ang="0">
                  <a:pos x="0" y="133851"/>
                </a:cxn>
                <a:cxn ang="0">
                  <a:pos x="0" y="200311"/>
                </a:cxn>
                <a:cxn ang="0">
                  <a:pos x="12500" y="200311"/>
                </a:cxn>
                <a:cxn ang="0">
                  <a:pos x="12500" y="133851"/>
                </a:cxn>
                <a:cxn ang="0">
                  <a:pos x="0" y="133851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38" name="Freeform 113"/>
            <p:cNvSpPr>
              <a:spLocks noEditPoints="1"/>
            </p:cNvSpPr>
            <p:nvPr/>
          </p:nvSpPr>
          <p:spPr>
            <a:xfrm>
              <a:off x="4405" y="630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2500" y="65695"/>
                </a:cxn>
                <a:cxn ang="0">
                  <a:pos x="12500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2500" y="197056"/>
                </a:cxn>
                <a:cxn ang="0">
                  <a:pos x="12500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39" name="Freeform 114"/>
            <p:cNvSpPr>
              <a:spLocks noEditPoints="1"/>
            </p:cNvSpPr>
            <p:nvPr/>
          </p:nvSpPr>
          <p:spPr>
            <a:xfrm>
              <a:off x="4405" y="1034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2500" y="65695"/>
                </a:cxn>
                <a:cxn ang="0">
                  <a:pos x="12500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2500" y="197056"/>
                </a:cxn>
                <a:cxn ang="0">
                  <a:pos x="12500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40" name="Freeform 115"/>
            <p:cNvSpPr>
              <a:spLocks noEditPoints="1"/>
            </p:cNvSpPr>
            <p:nvPr/>
          </p:nvSpPr>
          <p:spPr>
            <a:xfrm>
              <a:off x="4405" y="1438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6591"/>
                </a:cxn>
                <a:cxn ang="0">
                  <a:pos x="12500" y="66591"/>
                </a:cxn>
                <a:cxn ang="0">
                  <a:pos x="12500" y="0"/>
                </a:cxn>
                <a:cxn ang="0">
                  <a:pos x="0" y="0"/>
                </a:cxn>
                <a:cxn ang="0">
                  <a:pos x="0" y="133851"/>
                </a:cxn>
                <a:cxn ang="0">
                  <a:pos x="0" y="200311"/>
                </a:cxn>
                <a:cxn ang="0">
                  <a:pos x="12500" y="200311"/>
                </a:cxn>
                <a:cxn ang="0">
                  <a:pos x="12500" y="133851"/>
                </a:cxn>
                <a:cxn ang="0">
                  <a:pos x="0" y="133851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41" name="Freeform 116"/>
            <p:cNvSpPr>
              <a:spLocks noEditPoints="1"/>
            </p:cNvSpPr>
            <p:nvPr/>
          </p:nvSpPr>
          <p:spPr>
            <a:xfrm>
              <a:off x="4405" y="1843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2500" y="65695"/>
                </a:cxn>
                <a:cxn ang="0">
                  <a:pos x="12500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2500" y="197056"/>
                </a:cxn>
                <a:cxn ang="0">
                  <a:pos x="12500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42" name="Freeform 117"/>
            <p:cNvSpPr>
              <a:spLocks noEditPoints="1"/>
            </p:cNvSpPr>
            <p:nvPr/>
          </p:nvSpPr>
          <p:spPr>
            <a:xfrm>
              <a:off x="4405" y="2247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6591"/>
                </a:cxn>
                <a:cxn ang="0">
                  <a:pos x="12500" y="66591"/>
                </a:cxn>
                <a:cxn ang="0">
                  <a:pos x="12500" y="0"/>
                </a:cxn>
                <a:cxn ang="0">
                  <a:pos x="0" y="0"/>
                </a:cxn>
                <a:cxn ang="0">
                  <a:pos x="0" y="133851"/>
                </a:cxn>
                <a:cxn ang="0">
                  <a:pos x="0" y="200311"/>
                </a:cxn>
                <a:cxn ang="0">
                  <a:pos x="12500" y="200311"/>
                </a:cxn>
                <a:cxn ang="0">
                  <a:pos x="12500" y="133851"/>
                </a:cxn>
                <a:cxn ang="0">
                  <a:pos x="0" y="133851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43" name="Freeform 118"/>
            <p:cNvSpPr>
              <a:spLocks noEditPoints="1"/>
            </p:cNvSpPr>
            <p:nvPr/>
          </p:nvSpPr>
          <p:spPr>
            <a:xfrm>
              <a:off x="4405" y="2652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2500" y="65695"/>
                </a:cxn>
                <a:cxn ang="0">
                  <a:pos x="12500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2500" y="197056"/>
                </a:cxn>
                <a:cxn ang="0">
                  <a:pos x="12500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44" name="Freeform 119"/>
            <p:cNvSpPr>
              <a:spLocks noEditPoints="1"/>
            </p:cNvSpPr>
            <p:nvPr/>
          </p:nvSpPr>
          <p:spPr>
            <a:xfrm>
              <a:off x="4405" y="3056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2500" y="65695"/>
                </a:cxn>
                <a:cxn ang="0">
                  <a:pos x="12500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2500" y="197056"/>
                </a:cxn>
                <a:cxn ang="0">
                  <a:pos x="12500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45" name="Freeform 120"/>
            <p:cNvSpPr>
              <a:spLocks noEditPoints="1"/>
            </p:cNvSpPr>
            <p:nvPr/>
          </p:nvSpPr>
          <p:spPr>
            <a:xfrm>
              <a:off x="4405" y="3461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2500" y="65695"/>
                </a:cxn>
                <a:cxn ang="0">
                  <a:pos x="12500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2500" y="197056"/>
                </a:cxn>
                <a:cxn ang="0">
                  <a:pos x="12500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46" name="Freeform 121"/>
            <p:cNvSpPr>
              <a:spLocks noEditPoints="1"/>
            </p:cNvSpPr>
            <p:nvPr/>
          </p:nvSpPr>
          <p:spPr>
            <a:xfrm>
              <a:off x="4405" y="3865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2500" y="65695"/>
                </a:cxn>
                <a:cxn ang="0">
                  <a:pos x="12500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2500" y="197056"/>
                </a:cxn>
                <a:cxn ang="0">
                  <a:pos x="12500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47" name="Rectangle 122"/>
            <p:cNvSpPr/>
            <p:nvPr/>
          </p:nvSpPr>
          <p:spPr>
            <a:xfrm>
              <a:off x="4405" y="4269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348" name="Rectangle 123"/>
            <p:cNvSpPr/>
            <p:nvPr/>
          </p:nvSpPr>
          <p:spPr>
            <a:xfrm>
              <a:off x="4850" y="23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349" name="Freeform 124"/>
            <p:cNvSpPr>
              <a:spLocks noEditPoints="1"/>
            </p:cNvSpPr>
            <p:nvPr/>
          </p:nvSpPr>
          <p:spPr>
            <a:xfrm>
              <a:off x="4850" y="225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6591"/>
                </a:cxn>
                <a:cxn ang="0">
                  <a:pos x="12500" y="66591"/>
                </a:cxn>
                <a:cxn ang="0">
                  <a:pos x="12500" y="0"/>
                </a:cxn>
                <a:cxn ang="0">
                  <a:pos x="0" y="0"/>
                </a:cxn>
                <a:cxn ang="0">
                  <a:pos x="0" y="133851"/>
                </a:cxn>
                <a:cxn ang="0">
                  <a:pos x="0" y="200311"/>
                </a:cxn>
                <a:cxn ang="0">
                  <a:pos x="12500" y="200311"/>
                </a:cxn>
                <a:cxn ang="0">
                  <a:pos x="12500" y="133851"/>
                </a:cxn>
                <a:cxn ang="0">
                  <a:pos x="0" y="133851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50" name="Freeform 125"/>
            <p:cNvSpPr>
              <a:spLocks noEditPoints="1"/>
            </p:cNvSpPr>
            <p:nvPr/>
          </p:nvSpPr>
          <p:spPr>
            <a:xfrm>
              <a:off x="4850" y="630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2500" y="65695"/>
                </a:cxn>
                <a:cxn ang="0">
                  <a:pos x="12500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2500" y="197056"/>
                </a:cxn>
                <a:cxn ang="0">
                  <a:pos x="12500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51" name="Freeform 126"/>
            <p:cNvSpPr>
              <a:spLocks noEditPoints="1"/>
            </p:cNvSpPr>
            <p:nvPr/>
          </p:nvSpPr>
          <p:spPr>
            <a:xfrm>
              <a:off x="4850" y="1034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2500" y="65695"/>
                </a:cxn>
                <a:cxn ang="0">
                  <a:pos x="12500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2500" y="197056"/>
                </a:cxn>
                <a:cxn ang="0">
                  <a:pos x="12500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52" name="Freeform 127"/>
            <p:cNvSpPr>
              <a:spLocks noEditPoints="1"/>
            </p:cNvSpPr>
            <p:nvPr/>
          </p:nvSpPr>
          <p:spPr>
            <a:xfrm>
              <a:off x="4850" y="1438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6591"/>
                </a:cxn>
                <a:cxn ang="0">
                  <a:pos x="12500" y="66591"/>
                </a:cxn>
                <a:cxn ang="0">
                  <a:pos x="12500" y="0"/>
                </a:cxn>
                <a:cxn ang="0">
                  <a:pos x="0" y="0"/>
                </a:cxn>
                <a:cxn ang="0">
                  <a:pos x="0" y="133851"/>
                </a:cxn>
                <a:cxn ang="0">
                  <a:pos x="0" y="200311"/>
                </a:cxn>
                <a:cxn ang="0">
                  <a:pos x="12500" y="200311"/>
                </a:cxn>
                <a:cxn ang="0">
                  <a:pos x="12500" y="133851"/>
                </a:cxn>
                <a:cxn ang="0">
                  <a:pos x="0" y="133851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53" name="Freeform 128"/>
            <p:cNvSpPr>
              <a:spLocks noEditPoints="1"/>
            </p:cNvSpPr>
            <p:nvPr/>
          </p:nvSpPr>
          <p:spPr>
            <a:xfrm>
              <a:off x="4850" y="1843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2500" y="65695"/>
                </a:cxn>
                <a:cxn ang="0">
                  <a:pos x="12500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2500" y="197056"/>
                </a:cxn>
                <a:cxn ang="0">
                  <a:pos x="12500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54" name="Freeform 129"/>
            <p:cNvSpPr>
              <a:spLocks noEditPoints="1"/>
            </p:cNvSpPr>
            <p:nvPr/>
          </p:nvSpPr>
          <p:spPr>
            <a:xfrm>
              <a:off x="4850" y="2247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6591"/>
                </a:cxn>
                <a:cxn ang="0">
                  <a:pos x="12500" y="66591"/>
                </a:cxn>
                <a:cxn ang="0">
                  <a:pos x="12500" y="0"/>
                </a:cxn>
                <a:cxn ang="0">
                  <a:pos x="0" y="0"/>
                </a:cxn>
                <a:cxn ang="0">
                  <a:pos x="0" y="133851"/>
                </a:cxn>
                <a:cxn ang="0">
                  <a:pos x="0" y="200311"/>
                </a:cxn>
                <a:cxn ang="0">
                  <a:pos x="12500" y="200311"/>
                </a:cxn>
                <a:cxn ang="0">
                  <a:pos x="12500" y="133851"/>
                </a:cxn>
                <a:cxn ang="0">
                  <a:pos x="0" y="133851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55" name="Freeform 130"/>
            <p:cNvSpPr>
              <a:spLocks noEditPoints="1"/>
            </p:cNvSpPr>
            <p:nvPr/>
          </p:nvSpPr>
          <p:spPr>
            <a:xfrm>
              <a:off x="4850" y="2652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2500" y="65695"/>
                </a:cxn>
                <a:cxn ang="0">
                  <a:pos x="12500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2500" y="197056"/>
                </a:cxn>
                <a:cxn ang="0">
                  <a:pos x="12500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56" name="Freeform 131"/>
            <p:cNvSpPr>
              <a:spLocks noEditPoints="1"/>
            </p:cNvSpPr>
            <p:nvPr/>
          </p:nvSpPr>
          <p:spPr>
            <a:xfrm>
              <a:off x="4850" y="3056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2500" y="65695"/>
                </a:cxn>
                <a:cxn ang="0">
                  <a:pos x="12500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2500" y="197056"/>
                </a:cxn>
                <a:cxn ang="0">
                  <a:pos x="12500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57" name="Freeform 132"/>
            <p:cNvSpPr>
              <a:spLocks noEditPoints="1"/>
            </p:cNvSpPr>
            <p:nvPr/>
          </p:nvSpPr>
          <p:spPr>
            <a:xfrm>
              <a:off x="4850" y="3461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2500" y="65695"/>
                </a:cxn>
                <a:cxn ang="0">
                  <a:pos x="12500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2500" y="197056"/>
                </a:cxn>
                <a:cxn ang="0">
                  <a:pos x="12500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58" name="Freeform 133"/>
            <p:cNvSpPr>
              <a:spLocks noEditPoints="1"/>
            </p:cNvSpPr>
            <p:nvPr/>
          </p:nvSpPr>
          <p:spPr>
            <a:xfrm>
              <a:off x="4850" y="3865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2500" y="65695"/>
                </a:cxn>
                <a:cxn ang="0">
                  <a:pos x="12500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2500" y="197056"/>
                </a:cxn>
                <a:cxn ang="0">
                  <a:pos x="12500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59" name="Rectangle 134"/>
            <p:cNvSpPr/>
            <p:nvPr/>
          </p:nvSpPr>
          <p:spPr>
            <a:xfrm>
              <a:off x="4850" y="4269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360" name="Rectangle 135"/>
            <p:cNvSpPr/>
            <p:nvPr/>
          </p:nvSpPr>
          <p:spPr>
            <a:xfrm>
              <a:off x="5300" y="23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361" name="Freeform 136"/>
            <p:cNvSpPr>
              <a:spLocks noEditPoints="1"/>
            </p:cNvSpPr>
            <p:nvPr/>
          </p:nvSpPr>
          <p:spPr>
            <a:xfrm>
              <a:off x="5300" y="225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6591"/>
                </a:cxn>
                <a:cxn ang="0">
                  <a:pos x="12500" y="66591"/>
                </a:cxn>
                <a:cxn ang="0">
                  <a:pos x="12500" y="0"/>
                </a:cxn>
                <a:cxn ang="0">
                  <a:pos x="0" y="0"/>
                </a:cxn>
                <a:cxn ang="0">
                  <a:pos x="0" y="133851"/>
                </a:cxn>
                <a:cxn ang="0">
                  <a:pos x="0" y="200311"/>
                </a:cxn>
                <a:cxn ang="0">
                  <a:pos x="12500" y="200311"/>
                </a:cxn>
                <a:cxn ang="0">
                  <a:pos x="12500" y="133851"/>
                </a:cxn>
                <a:cxn ang="0">
                  <a:pos x="0" y="133851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62" name="Freeform 137"/>
            <p:cNvSpPr>
              <a:spLocks noEditPoints="1"/>
            </p:cNvSpPr>
            <p:nvPr/>
          </p:nvSpPr>
          <p:spPr>
            <a:xfrm>
              <a:off x="5300" y="630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2500" y="65695"/>
                </a:cxn>
                <a:cxn ang="0">
                  <a:pos x="12500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2500" y="197056"/>
                </a:cxn>
                <a:cxn ang="0">
                  <a:pos x="12500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63" name="Freeform 138"/>
            <p:cNvSpPr>
              <a:spLocks noEditPoints="1"/>
            </p:cNvSpPr>
            <p:nvPr/>
          </p:nvSpPr>
          <p:spPr>
            <a:xfrm>
              <a:off x="5300" y="1034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2500" y="65695"/>
                </a:cxn>
                <a:cxn ang="0">
                  <a:pos x="12500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2500" y="197056"/>
                </a:cxn>
                <a:cxn ang="0">
                  <a:pos x="12500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64" name="Freeform 139"/>
            <p:cNvSpPr>
              <a:spLocks noEditPoints="1"/>
            </p:cNvSpPr>
            <p:nvPr/>
          </p:nvSpPr>
          <p:spPr>
            <a:xfrm>
              <a:off x="5300" y="1438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6591"/>
                </a:cxn>
                <a:cxn ang="0">
                  <a:pos x="12500" y="66591"/>
                </a:cxn>
                <a:cxn ang="0">
                  <a:pos x="12500" y="0"/>
                </a:cxn>
                <a:cxn ang="0">
                  <a:pos x="0" y="0"/>
                </a:cxn>
                <a:cxn ang="0">
                  <a:pos x="0" y="133851"/>
                </a:cxn>
                <a:cxn ang="0">
                  <a:pos x="0" y="200311"/>
                </a:cxn>
                <a:cxn ang="0">
                  <a:pos x="12500" y="200311"/>
                </a:cxn>
                <a:cxn ang="0">
                  <a:pos x="12500" y="133851"/>
                </a:cxn>
                <a:cxn ang="0">
                  <a:pos x="0" y="133851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65" name="Freeform 140"/>
            <p:cNvSpPr>
              <a:spLocks noEditPoints="1"/>
            </p:cNvSpPr>
            <p:nvPr/>
          </p:nvSpPr>
          <p:spPr>
            <a:xfrm>
              <a:off x="5300" y="1843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2500" y="65695"/>
                </a:cxn>
                <a:cxn ang="0">
                  <a:pos x="12500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2500" y="197056"/>
                </a:cxn>
                <a:cxn ang="0">
                  <a:pos x="12500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66" name="Freeform 141"/>
            <p:cNvSpPr>
              <a:spLocks noEditPoints="1"/>
            </p:cNvSpPr>
            <p:nvPr/>
          </p:nvSpPr>
          <p:spPr>
            <a:xfrm>
              <a:off x="5300" y="2247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6591"/>
                </a:cxn>
                <a:cxn ang="0">
                  <a:pos x="12500" y="66591"/>
                </a:cxn>
                <a:cxn ang="0">
                  <a:pos x="12500" y="0"/>
                </a:cxn>
                <a:cxn ang="0">
                  <a:pos x="0" y="0"/>
                </a:cxn>
                <a:cxn ang="0">
                  <a:pos x="0" y="133851"/>
                </a:cxn>
                <a:cxn ang="0">
                  <a:pos x="0" y="200311"/>
                </a:cxn>
                <a:cxn ang="0">
                  <a:pos x="12500" y="200311"/>
                </a:cxn>
                <a:cxn ang="0">
                  <a:pos x="12500" y="133851"/>
                </a:cxn>
                <a:cxn ang="0">
                  <a:pos x="0" y="133851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67" name="Freeform 142"/>
            <p:cNvSpPr>
              <a:spLocks noEditPoints="1"/>
            </p:cNvSpPr>
            <p:nvPr/>
          </p:nvSpPr>
          <p:spPr>
            <a:xfrm>
              <a:off x="5300" y="2652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2500" y="65695"/>
                </a:cxn>
                <a:cxn ang="0">
                  <a:pos x="12500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2500" y="197056"/>
                </a:cxn>
                <a:cxn ang="0">
                  <a:pos x="12500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68" name="Freeform 143"/>
            <p:cNvSpPr>
              <a:spLocks noEditPoints="1"/>
            </p:cNvSpPr>
            <p:nvPr/>
          </p:nvSpPr>
          <p:spPr>
            <a:xfrm>
              <a:off x="5300" y="3056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2500" y="65695"/>
                </a:cxn>
                <a:cxn ang="0">
                  <a:pos x="12500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2500" y="197056"/>
                </a:cxn>
                <a:cxn ang="0">
                  <a:pos x="12500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69" name="Freeform 144"/>
            <p:cNvSpPr>
              <a:spLocks noEditPoints="1"/>
            </p:cNvSpPr>
            <p:nvPr/>
          </p:nvSpPr>
          <p:spPr>
            <a:xfrm>
              <a:off x="5300" y="3461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2500" y="65695"/>
                </a:cxn>
                <a:cxn ang="0">
                  <a:pos x="12500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2500" y="197056"/>
                </a:cxn>
                <a:cxn ang="0">
                  <a:pos x="12500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70" name="Freeform 145"/>
            <p:cNvSpPr>
              <a:spLocks noEditPoints="1"/>
            </p:cNvSpPr>
            <p:nvPr/>
          </p:nvSpPr>
          <p:spPr>
            <a:xfrm>
              <a:off x="5300" y="3865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2500" y="65695"/>
                </a:cxn>
                <a:cxn ang="0">
                  <a:pos x="12500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2500" y="197056"/>
                </a:cxn>
                <a:cxn ang="0">
                  <a:pos x="12500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371" name="Rectangle 146"/>
            <p:cNvSpPr/>
            <p:nvPr/>
          </p:nvSpPr>
          <p:spPr>
            <a:xfrm>
              <a:off x="5300" y="4269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372" name="Freeform 147"/>
            <p:cNvSpPr/>
            <p:nvPr/>
          </p:nvSpPr>
          <p:spPr>
            <a:xfrm>
              <a:off x="349" y="3304"/>
              <a:ext cx="20" cy="10"/>
            </a:xfrm>
            <a:custGeom>
              <a:avLst/>
              <a:gdLst/>
              <a:ahLst/>
              <a:cxnLst>
                <a:cxn ang="0">
                  <a:pos x="0" y="3125"/>
                </a:cxn>
                <a:cxn ang="0">
                  <a:pos x="0" y="3125"/>
                </a:cxn>
              </a:cxnLst>
              <a:pathLst>
                <a:path w="4" h="2">
                  <a:moveTo>
                    <a:pt x="0" y="1"/>
                  </a:moveTo>
                  <a:cubicBezTo>
                    <a:pt x="1" y="2"/>
                    <a:pt x="4" y="0"/>
                    <a:pt x="0" y="1"/>
                  </a:cubicBez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</p:grpSp>
      <p:grpSp>
        <p:nvGrpSpPr>
          <p:cNvPr id="5123" name="Group 148"/>
          <p:cNvGrpSpPr/>
          <p:nvPr/>
        </p:nvGrpSpPr>
        <p:grpSpPr>
          <a:xfrm>
            <a:off x="1066800" y="3444875"/>
            <a:ext cx="533400" cy="492125"/>
            <a:chOff x="96" y="2784"/>
            <a:chExt cx="1062" cy="981"/>
          </a:xfrm>
        </p:grpSpPr>
        <p:sp>
          <p:nvSpPr>
            <p:cNvPr id="5215" name="Freeform 149"/>
            <p:cNvSpPr/>
            <p:nvPr/>
          </p:nvSpPr>
          <p:spPr>
            <a:xfrm>
              <a:off x="121" y="2784"/>
              <a:ext cx="205" cy="82"/>
            </a:xfrm>
            <a:custGeom>
              <a:avLst/>
              <a:gdLst/>
              <a:ahLst/>
              <a:cxnLst>
                <a:cxn ang="0">
                  <a:pos x="94375" y="42133"/>
                </a:cxn>
                <a:cxn ang="0">
                  <a:pos x="116875" y="35142"/>
                </a:cxn>
                <a:cxn ang="0">
                  <a:pos x="120000" y="31780"/>
                </a:cxn>
                <a:cxn ang="0">
                  <a:pos x="98125" y="3495"/>
                </a:cxn>
                <a:cxn ang="0">
                  <a:pos x="25000" y="38637"/>
                </a:cxn>
                <a:cxn ang="0">
                  <a:pos x="94375" y="42133"/>
                </a:cxn>
              </a:cxnLst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16" name="Freeform 150"/>
            <p:cNvSpPr>
              <a:spLocks noEditPoints="1"/>
            </p:cNvSpPr>
            <p:nvPr/>
          </p:nvSpPr>
          <p:spPr>
            <a:xfrm>
              <a:off x="96" y="2790"/>
              <a:ext cx="1062" cy="975"/>
            </a:xfrm>
            <a:custGeom>
              <a:avLst/>
              <a:gdLst/>
              <a:ahLst/>
              <a:cxnLst>
                <a:cxn ang="0">
                  <a:pos x="538935" y="510673"/>
                </a:cxn>
                <a:cxn ang="0">
                  <a:pos x="502978" y="411652"/>
                </a:cxn>
                <a:cxn ang="0">
                  <a:pos x="469601" y="326307"/>
                </a:cxn>
                <a:cxn ang="0">
                  <a:pos x="545534" y="306069"/>
                </a:cxn>
                <a:cxn ang="0">
                  <a:pos x="482669" y="270368"/>
                </a:cxn>
                <a:cxn ang="0">
                  <a:pos x="519267" y="273581"/>
                </a:cxn>
                <a:cxn ang="0">
                  <a:pos x="519267" y="253343"/>
                </a:cxn>
                <a:cxn ang="0">
                  <a:pos x="446713" y="256561"/>
                </a:cxn>
                <a:cxn ang="0">
                  <a:pos x="423187" y="411652"/>
                </a:cxn>
                <a:cxn ang="0">
                  <a:pos x="410114" y="276799"/>
                </a:cxn>
                <a:cxn ang="0">
                  <a:pos x="390472" y="220855"/>
                </a:cxn>
                <a:cxn ang="0">
                  <a:pos x="410114" y="168003"/>
                </a:cxn>
                <a:cxn ang="0">
                  <a:pos x="400293" y="121835"/>
                </a:cxn>
                <a:cxn ang="0">
                  <a:pos x="393699" y="78783"/>
                </a:cxn>
                <a:cxn ang="0">
                  <a:pos x="436892" y="128291"/>
                </a:cxn>
                <a:cxn ang="0">
                  <a:pos x="493157" y="59308"/>
                </a:cxn>
                <a:cxn ang="0">
                  <a:pos x="485921" y="118495"/>
                </a:cxn>
                <a:cxn ang="0">
                  <a:pos x="472853" y="158329"/>
                </a:cxn>
                <a:cxn ang="0">
                  <a:pos x="476201" y="220855"/>
                </a:cxn>
                <a:cxn ang="0">
                  <a:pos x="657934" y="95777"/>
                </a:cxn>
                <a:cxn ang="0">
                  <a:pos x="297588" y="3218"/>
                </a:cxn>
                <a:cxn ang="0">
                  <a:pos x="185086" y="26032"/>
                </a:cxn>
                <a:cxn ang="0">
                  <a:pos x="281299" y="39712"/>
                </a:cxn>
                <a:cxn ang="0">
                  <a:pos x="198154" y="72327"/>
                </a:cxn>
                <a:cxn ang="0">
                  <a:pos x="191681" y="95777"/>
                </a:cxn>
                <a:cxn ang="0">
                  <a:pos x="125574" y="55944"/>
                </a:cxn>
                <a:cxn ang="0">
                  <a:pos x="43198" y="379038"/>
                </a:cxn>
                <a:cxn ang="0">
                  <a:pos x="201502" y="480635"/>
                </a:cxn>
                <a:cxn ang="0">
                  <a:pos x="149125" y="438346"/>
                </a:cxn>
                <a:cxn ang="0">
                  <a:pos x="115753" y="477417"/>
                </a:cxn>
                <a:cxn ang="0">
                  <a:pos x="105932" y="421453"/>
                </a:cxn>
                <a:cxn ang="0">
                  <a:pos x="152346" y="283381"/>
                </a:cxn>
                <a:cxn ang="0">
                  <a:pos x="221680" y="273581"/>
                </a:cxn>
                <a:cxn ang="0">
                  <a:pos x="234879" y="312657"/>
                </a:cxn>
                <a:cxn ang="0">
                  <a:pos x="201502" y="398634"/>
                </a:cxn>
                <a:cxn ang="0">
                  <a:pos x="300834" y="592669"/>
                </a:cxn>
                <a:cxn ang="0">
                  <a:pos x="615505" y="546399"/>
                </a:cxn>
                <a:cxn ang="0">
                  <a:pos x="601800" y="217491"/>
                </a:cxn>
                <a:cxn ang="0">
                  <a:pos x="545534" y="197379"/>
                </a:cxn>
                <a:cxn ang="0">
                  <a:pos x="373521" y="200618"/>
                </a:cxn>
                <a:cxn ang="0">
                  <a:pos x="357100" y="286599"/>
                </a:cxn>
                <a:cxn ang="0">
                  <a:pos x="377404" y="164765"/>
                </a:cxn>
                <a:cxn ang="0">
                  <a:pos x="294366" y="85340"/>
                </a:cxn>
                <a:cxn ang="0">
                  <a:pos x="347254" y="115252"/>
                </a:cxn>
                <a:cxn ang="0">
                  <a:pos x="201502" y="237087"/>
                </a:cxn>
                <a:cxn ang="0">
                  <a:pos x="79154" y="121835"/>
                </a:cxn>
                <a:cxn ang="0">
                  <a:pos x="225033" y="131509"/>
                </a:cxn>
                <a:cxn ang="0">
                  <a:pos x="261657" y="131509"/>
                </a:cxn>
                <a:cxn ang="0">
                  <a:pos x="357100" y="148533"/>
                </a:cxn>
                <a:cxn ang="0">
                  <a:pos x="327738" y="306069"/>
                </a:cxn>
                <a:cxn ang="0">
                  <a:pos x="307434" y="168003"/>
                </a:cxn>
                <a:cxn ang="0">
                  <a:pos x="201502" y="237087"/>
                </a:cxn>
                <a:cxn ang="0">
                  <a:pos x="264878" y="270368"/>
                </a:cxn>
                <a:cxn ang="0">
                  <a:pos x="291013" y="190817"/>
                </a:cxn>
                <a:cxn ang="0">
                  <a:pos x="337433" y="477417"/>
                </a:cxn>
                <a:cxn ang="0">
                  <a:pos x="271478" y="315870"/>
                </a:cxn>
                <a:cxn ang="0">
                  <a:pos x="387225" y="349126"/>
                </a:cxn>
              </a:cxnLst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17" name="Freeform 151"/>
            <p:cNvSpPr/>
            <p:nvPr/>
          </p:nvSpPr>
          <p:spPr>
            <a:xfrm>
              <a:off x="349" y="3256"/>
              <a:ext cx="85" cy="101"/>
            </a:xfrm>
            <a:custGeom>
              <a:avLst/>
              <a:gdLst/>
              <a:ahLst/>
              <a:cxnLst>
                <a:cxn ang="0">
                  <a:pos x="44375" y="16882"/>
                </a:cxn>
                <a:cxn ang="0">
                  <a:pos x="28750" y="66332"/>
                </a:cxn>
                <a:cxn ang="0">
                  <a:pos x="44375" y="16882"/>
                </a:cxn>
              </a:cxnLst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18" name="Freeform 152"/>
            <p:cNvSpPr/>
            <p:nvPr/>
          </p:nvSpPr>
          <p:spPr>
            <a:xfrm>
              <a:off x="267" y="3293"/>
              <a:ext cx="76" cy="136"/>
            </a:xfrm>
            <a:custGeom>
              <a:avLst/>
              <a:gdLst/>
              <a:ahLst/>
              <a:cxnLst>
                <a:cxn ang="0">
                  <a:pos x="23028" y="32197"/>
                </a:cxn>
                <a:cxn ang="0">
                  <a:pos x="13143" y="81162"/>
                </a:cxn>
                <a:cxn ang="0">
                  <a:pos x="50084" y="52138"/>
                </a:cxn>
                <a:cxn ang="0">
                  <a:pos x="43437" y="25674"/>
                </a:cxn>
                <a:cxn ang="0">
                  <a:pos x="23028" y="32197"/>
                </a:cxn>
              </a:cxnLst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19" name="Freeform 153"/>
            <p:cNvSpPr/>
            <p:nvPr/>
          </p:nvSpPr>
          <p:spPr>
            <a:xfrm>
              <a:off x="222" y="3021"/>
              <a:ext cx="243" cy="117"/>
            </a:xfrm>
            <a:custGeom>
              <a:avLst/>
              <a:gdLst/>
              <a:ahLst/>
              <a:cxnLst>
                <a:cxn ang="0">
                  <a:pos x="133372" y="6705"/>
                </a:cxn>
                <a:cxn ang="0">
                  <a:pos x="30243" y="3286"/>
                </a:cxn>
                <a:cxn ang="0">
                  <a:pos x="3255" y="30145"/>
                </a:cxn>
                <a:cxn ang="0">
                  <a:pos x="72915" y="70953"/>
                </a:cxn>
                <a:cxn ang="0">
                  <a:pos x="113000" y="67667"/>
                </a:cxn>
                <a:cxn ang="0">
                  <a:pos x="133372" y="64228"/>
                </a:cxn>
                <a:cxn ang="0">
                  <a:pos x="133372" y="6705"/>
                </a:cxn>
              </a:cxnLst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20" name="Freeform 154"/>
            <p:cNvSpPr/>
            <p:nvPr/>
          </p:nvSpPr>
          <p:spPr>
            <a:xfrm>
              <a:off x="501" y="3344"/>
              <a:ext cx="177" cy="187"/>
            </a:xfrm>
            <a:custGeom>
              <a:avLst/>
              <a:gdLst/>
              <a:ahLst/>
              <a:cxnLst>
                <a:cxn ang="0">
                  <a:pos x="79154" y="6590"/>
                </a:cxn>
                <a:cxn ang="0">
                  <a:pos x="36599" y="6590"/>
                </a:cxn>
                <a:cxn ang="0">
                  <a:pos x="13068" y="65849"/>
                </a:cxn>
                <a:cxn ang="0">
                  <a:pos x="92859" y="72414"/>
                </a:cxn>
                <a:cxn ang="0">
                  <a:pos x="79154" y="6590"/>
                </a:cxn>
              </a:cxnLst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21" name="Freeform 155"/>
            <p:cNvSpPr/>
            <p:nvPr/>
          </p:nvSpPr>
          <p:spPr>
            <a:xfrm>
              <a:off x="905" y="3157"/>
              <a:ext cx="177" cy="38"/>
            </a:xfrm>
            <a:custGeom>
              <a:avLst/>
              <a:gdLst/>
              <a:ahLst/>
              <a:cxnLst>
                <a:cxn ang="0">
                  <a:pos x="16289" y="0"/>
                </a:cxn>
                <a:cxn ang="0">
                  <a:pos x="46445" y="22545"/>
                </a:cxn>
                <a:cxn ang="0">
                  <a:pos x="16289" y="0"/>
                </a:cxn>
              </a:cxnLst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22" name="Freeform 156"/>
            <p:cNvSpPr/>
            <p:nvPr/>
          </p:nvSpPr>
          <p:spPr>
            <a:xfrm>
              <a:off x="965" y="3154"/>
              <a:ext cx="136" cy="79"/>
            </a:xfrm>
            <a:custGeom>
              <a:avLst/>
              <a:gdLst/>
              <a:ahLst/>
              <a:cxnLst>
                <a:cxn ang="0">
                  <a:pos x="23140" y="39248"/>
                </a:cxn>
                <a:cxn ang="0">
                  <a:pos x="81796" y="17819"/>
                </a:cxn>
                <a:cxn ang="0">
                  <a:pos x="55337" y="2997"/>
                </a:cxn>
                <a:cxn ang="0">
                  <a:pos x="23140" y="33353"/>
                </a:cxn>
                <a:cxn ang="0">
                  <a:pos x="23140" y="39248"/>
                </a:cxn>
              </a:cxnLst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23" name="Freeform 157"/>
            <p:cNvSpPr/>
            <p:nvPr/>
          </p:nvSpPr>
          <p:spPr>
            <a:xfrm>
              <a:off x="959" y="3205"/>
              <a:ext cx="177" cy="85"/>
            </a:xfrm>
            <a:custGeom>
              <a:avLst/>
              <a:gdLst/>
              <a:ahLst/>
              <a:cxnLst>
                <a:cxn ang="0">
                  <a:pos x="82376" y="18750"/>
                </a:cxn>
                <a:cxn ang="0">
                  <a:pos x="26135" y="31875"/>
                </a:cxn>
                <a:cxn ang="0">
                  <a:pos x="19667" y="41250"/>
                </a:cxn>
                <a:cxn ang="0">
                  <a:pos x="89638" y="38125"/>
                </a:cxn>
                <a:cxn ang="0">
                  <a:pos x="82376" y="18750"/>
                </a:cxn>
              </a:cxnLst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24" name="Freeform 158"/>
            <p:cNvSpPr/>
            <p:nvPr/>
          </p:nvSpPr>
          <p:spPr>
            <a:xfrm>
              <a:off x="845" y="3284"/>
              <a:ext cx="247" cy="60"/>
            </a:xfrm>
            <a:custGeom>
              <a:avLst/>
              <a:gdLst/>
              <a:ahLst/>
              <a:cxnLst>
                <a:cxn ang="0">
                  <a:pos x="130401" y="9375"/>
                </a:cxn>
                <a:cxn ang="0">
                  <a:pos x="94903" y="3125"/>
                </a:cxn>
                <a:cxn ang="0">
                  <a:pos x="22537" y="0"/>
                </a:cxn>
                <a:cxn ang="0">
                  <a:pos x="6402" y="15625"/>
                </a:cxn>
                <a:cxn ang="0">
                  <a:pos x="65203" y="25000"/>
                </a:cxn>
                <a:cxn ang="0">
                  <a:pos x="134242" y="25000"/>
                </a:cxn>
                <a:cxn ang="0">
                  <a:pos x="130401" y="9375"/>
                </a:cxn>
              </a:cxnLst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25" name="Freeform 159"/>
            <p:cNvSpPr/>
            <p:nvPr/>
          </p:nvSpPr>
          <p:spPr>
            <a:xfrm>
              <a:off x="870" y="3341"/>
              <a:ext cx="202" cy="54"/>
            </a:xfrm>
            <a:custGeom>
              <a:avLst/>
              <a:gdLst/>
              <a:ahLst/>
              <a:cxnLst>
                <a:cxn ang="0">
                  <a:pos x="122210" y="5807"/>
                </a:cxn>
                <a:cxn ang="0">
                  <a:pos x="85890" y="11590"/>
                </a:cxn>
                <a:cxn ang="0">
                  <a:pos x="42895" y="8748"/>
                </a:cxn>
                <a:cxn ang="0">
                  <a:pos x="3212" y="5807"/>
                </a:cxn>
                <a:cxn ang="0">
                  <a:pos x="115781" y="23785"/>
                </a:cxn>
                <a:cxn ang="0">
                  <a:pos x="122210" y="5807"/>
                </a:cxn>
              </a:cxnLst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26" name="Freeform 160"/>
            <p:cNvSpPr/>
            <p:nvPr/>
          </p:nvSpPr>
          <p:spPr>
            <a:xfrm>
              <a:off x="858" y="3385"/>
              <a:ext cx="209" cy="174"/>
            </a:xfrm>
            <a:custGeom>
              <a:avLst/>
              <a:gdLst/>
              <a:ahLst/>
              <a:cxnLst>
                <a:cxn ang="0">
                  <a:pos x="95238" y="31509"/>
                </a:cxn>
                <a:cxn ang="0">
                  <a:pos x="44512" y="20639"/>
                </a:cxn>
                <a:cxn ang="0">
                  <a:pos x="13514" y="52144"/>
                </a:cxn>
                <a:cxn ang="0">
                  <a:pos x="3298" y="65818"/>
                </a:cxn>
                <a:cxn ang="0">
                  <a:pos x="30325" y="65818"/>
                </a:cxn>
                <a:cxn ang="0">
                  <a:pos x="58026" y="93945"/>
                </a:cxn>
                <a:cxn ang="0">
                  <a:pos x="71539" y="104287"/>
                </a:cxn>
                <a:cxn ang="0">
                  <a:pos x="98561" y="65818"/>
                </a:cxn>
                <a:cxn ang="0">
                  <a:pos x="132990" y="65818"/>
                </a:cxn>
                <a:cxn ang="0">
                  <a:pos x="95238" y="31509"/>
                </a:cxn>
              </a:cxnLst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27" name="Freeform 161"/>
            <p:cNvSpPr/>
            <p:nvPr/>
          </p:nvSpPr>
          <p:spPr>
            <a:xfrm>
              <a:off x="997" y="3306"/>
              <a:ext cx="126" cy="316"/>
            </a:xfrm>
            <a:custGeom>
              <a:avLst/>
              <a:gdLst/>
              <a:ahLst/>
              <a:cxnLst>
                <a:cxn ang="0">
                  <a:pos x="71558" y="6315"/>
                </a:cxn>
                <a:cxn ang="0">
                  <a:pos x="58756" y="54392"/>
                </a:cxn>
                <a:cxn ang="0">
                  <a:pos x="22529" y="63977"/>
                </a:cxn>
                <a:cxn ang="0">
                  <a:pos x="22529" y="73437"/>
                </a:cxn>
                <a:cxn ang="0">
                  <a:pos x="55425" y="108915"/>
                </a:cxn>
                <a:cxn ang="0">
                  <a:pos x="38662" y="143735"/>
                </a:cxn>
                <a:cxn ang="0">
                  <a:pos x="0" y="175912"/>
                </a:cxn>
                <a:cxn ang="0">
                  <a:pos x="16128" y="185497"/>
                </a:cxn>
                <a:cxn ang="0">
                  <a:pos x="52224" y="198127"/>
                </a:cxn>
                <a:cxn ang="0">
                  <a:pos x="74884" y="182352"/>
                </a:cxn>
                <a:cxn ang="0">
                  <a:pos x="81285" y="44932"/>
                </a:cxn>
                <a:cxn ang="0">
                  <a:pos x="81285" y="6315"/>
                </a:cxn>
                <a:cxn ang="0">
                  <a:pos x="71558" y="6315"/>
                </a:cxn>
              </a:cxnLst>
              <a:pathLst>
                <a:path w="25" h="63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</p:grpSp>
      <p:grpSp>
        <p:nvGrpSpPr>
          <p:cNvPr id="5124" name="Group 162"/>
          <p:cNvGrpSpPr/>
          <p:nvPr/>
        </p:nvGrpSpPr>
        <p:grpSpPr>
          <a:xfrm>
            <a:off x="1066800" y="4552950"/>
            <a:ext cx="533400" cy="492125"/>
            <a:chOff x="96" y="2784"/>
            <a:chExt cx="1062" cy="981"/>
          </a:xfrm>
        </p:grpSpPr>
        <p:sp>
          <p:nvSpPr>
            <p:cNvPr id="5202" name="Freeform 163"/>
            <p:cNvSpPr/>
            <p:nvPr/>
          </p:nvSpPr>
          <p:spPr>
            <a:xfrm>
              <a:off x="121" y="2784"/>
              <a:ext cx="205" cy="82"/>
            </a:xfrm>
            <a:custGeom>
              <a:avLst/>
              <a:gdLst/>
              <a:ahLst/>
              <a:cxnLst>
                <a:cxn ang="0">
                  <a:pos x="94375" y="42133"/>
                </a:cxn>
                <a:cxn ang="0">
                  <a:pos x="116875" y="35142"/>
                </a:cxn>
                <a:cxn ang="0">
                  <a:pos x="120000" y="31780"/>
                </a:cxn>
                <a:cxn ang="0">
                  <a:pos x="98125" y="3495"/>
                </a:cxn>
                <a:cxn ang="0">
                  <a:pos x="25000" y="38637"/>
                </a:cxn>
                <a:cxn ang="0">
                  <a:pos x="94375" y="42133"/>
                </a:cxn>
              </a:cxnLst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03" name="Freeform 164"/>
            <p:cNvSpPr>
              <a:spLocks noEditPoints="1"/>
            </p:cNvSpPr>
            <p:nvPr/>
          </p:nvSpPr>
          <p:spPr>
            <a:xfrm>
              <a:off x="96" y="2790"/>
              <a:ext cx="1062" cy="975"/>
            </a:xfrm>
            <a:custGeom>
              <a:avLst/>
              <a:gdLst/>
              <a:ahLst/>
              <a:cxnLst>
                <a:cxn ang="0">
                  <a:pos x="538935" y="510673"/>
                </a:cxn>
                <a:cxn ang="0">
                  <a:pos x="502978" y="411652"/>
                </a:cxn>
                <a:cxn ang="0">
                  <a:pos x="469601" y="326307"/>
                </a:cxn>
                <a:cxn ang="0">
                  <a:pos x="545534" y="306069"/>
                </a:cxn>
                <a:cxn ang="0">
                  <a:pos x="482669" y="270368"/>
                </a:cxn>
                <a:cxn ang="0">
                  <a:pos x="519267" y="273581"/>
                </a:cxn>
                <a:cxn ang="0">
                  <a:pos x="519267" y="253343"/>
                </a:cxn>
                <a:cxn ang="0">
                  <a:pos x="446713" y="256561"/>
                </a:cxn>
                <a:cxn ang="0">
                  <a:pos x="423187" y="411652"/>
                </a:cxn>
                <a:cxn ang="0">
                  <a:pos x="410114" y="276799"/>
                </a:cxn>
                <a:cxn ang="0">
                  <a:pos x="390472" y="220855"/>
                </a:cxn>
                <a:cxn ang="0">
                  <a:pos x="410114" y="168003"/>
                </a:cxn>
                <a:cxn ang="0">
                  <a:pos x="400293" y="121835"/>
                </a:cxn>
                <a:cxn ang="0">
                  <a:pos x="393699" y="78783"/>
                </a:cxn>
                <a:cxn ang="0">
                  <a:pos x="436892" y="128291"/>
                </a:cxn>
                <a:cxn ang="0">
                  <a:pos x="493157" y="59308"/>
                </a:cxn>
                <a:cxn ang="0">
                  <a:pos x="485921" y="118495"/>
                </a:cxn>
                <a:cxn ang="0">
                  <a:pos x="472853" y="158329"/>
                </a:cxn>
                <a:cxn ang="0">
                  <a:pos x="476201" y="220855"/>
                </a:cxn>
                <a:cxn ang="0">
                  <a:pos x="657934" y="95777"/>
                </a:cxn>
                <a:cxn ang="0">
                  <a:pos x="297588" y="3218"/>
                </a:cxn>
                <a:cxn ang="0">
                  <a:pos x="185086" y="26032"/>
                </a:cxn>
                <a:cxn ang="0">
                  <a:pos x="281299" y="39712"/>
                </a:cxn>
                <a:cxn ang="0">
                  <a:pos x="198154" y="72327"/>
                </a:cxn>
                <a:cxn ang="0">
                  <a:pos x="191681" y="95777"/>
                </a:cxn>
                <a:cxn ang="0">
                  <a:pos x="125574" y="55944"/>
                </a:cxn>
                <a:cxn ang="0">
                  <a:pos x="43198" y="379038"/>
                </a:cxn>
                <a:cxn ang="0">
                  <a:pos x="201502" y="480635"/>
                </a:cxn>
                <a:cxn ang="0">
                  <a:pos x="149125" y="438346"/>
                </a:cxn>
                <a:cxn ang="0">
                  <a:pos x="115753" y="477417"/>
                </a:cxn>
                <a:cxn ang="0">
                  <a:pos x="105932" y="421453"/>
                </a:cxn>
                <a:cxn ang="0">
                  <a:pos x="152346" y="283381"/>
                </a:cxn>
                <a:cxn ang="0">
                  <a:pos x="221680" y="273581"/>
                </a:cxn>
                <a:cxn ang="0">
                  <a:pos x="234879" y="312657"/>
                </a:cxn>
                <a:cxn ang="0">
                  <a:pos x="201502" y="398634"/>
                </a:cxn>
                <a:cxn ang="0">
                  <a:pos x="300834" y="592669"/>
                </a:cxn>
                <a:cxn ang="0">
                  <a:pos x="615505" y="546399"/>
                </a:cxn>
                <a:cxn ang="0">
                  <a:pos x="601800" y="217491"/>
                </a:cxn>
                <a:cxn ang="0">
                  <a:pos x="545534" y="197379"/>
                </a:cxn>
                <a:cxn ang="0">
                  <a:pos x="373521" y="200618"/>
                </a:cxn>
                <a:cxn ang="0">
                  <a:pos x="357100" y="286599"/>
                </a:cxn>
                <a:cxn ang="0">
                  <a:pos x="377404" y="164765"/>
                </a:cxn>
                <a:cxn ang="0">
                  <a:pos x="294366" y="85340"/>
                </a:cxn>
                <a:cxn ang="0">
                  <a:pos x="347254" y="115252"/>
                </a:cxn>
                <a:cxn ang="0">
                  <a:pos x="201502" y="237087"/>
                </a:cxn>
                <a:cxn ang="0">
                  <a:pos x="79154" y="121835"/>
                </a:cxn>
                <a:cxn ang="0">
                  <a:pos x="225033" y="131509"/>
                </a:cxn>
                <a:cxn ang="0">
                  <a:pos x="261657" y="131509"/>
                </a:cxn>
                <a:cxn ang="0">
                  <a:pos x="357100" y="148533"/>
                </a:cxn>
                <a:cxn ang="0">
                  <a:pos x="327738" y="306069"/>
                </a:cxn>
                <a:cxn ang="0">
                  <a:pos x="307434" y="168003"/>
                </a:cxn>
                <a:cxn ang="0">
                  <a:pos x="201502" y="237087"/>
                </a:cxn>
                <a:cxn ang="0">
                  <a:pos x="264878" y="270368"/>
                </a:cxn>
                <a:cxn ang="0">
                  <a:pos x="291013" y="190817"/>
                </a:cxn>
                <a:cxn ang="0">
                  <a:pos x="337433" y="477417"/>
                </a:cxn>
                <a:cxn ang="0">
                  <a:pos x="271478" y="315870"/>
                </a:cxn>
                <a:cxn ang="0">
                  <a:pos x="387225" y="349126"/>
                </a:cxn>
              </a:cxnLst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04" name="Freeform 165"/>
            <p:cNvSpPr/>
            <p:nvPr/>
          </p:nvSpPr>
          <p:spPr>
            <a:xfrm>
              <a:off x="349" y="3256"/>
              <a:ext cx="85" cy="101"/>
            </a:xfrm>
            <a:custGeom>
              <a:avLst/>
              <a:gdLst/>
              <a:ahLst/>
              <a:cxnLst>
                <a:cxn ang="0">
                  <a:pos x="44375" y="16882"/>
                </a:cxn>
                <a:cxn ang="0">
                  <a:pos x="28750" y="66332"/>
                </a:cxn>
                <a:cxn ang="0">
                  <a:pos x="44375" y="16882"/>
                </a:cxn>
              </a:cxnLst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05" name="Freeform 166"/>
            <p:cNvSpPr/>
            <p:nvPr/>
          </p:nvSpPr>
          <p:spPr>
            <a:xfrm>
              <a:off x="267" y="3293"/>
              <a:ext cx="76" cy="136"/>
            </a:xfrm>
            <a:custGeom>
              <a:avLst/>
              <a:gdLst/>
              <a:ahLst/>
              <a:cxnLst>
                <a:cxn ang="0">
                  <a:pos x="23028" y="32197"/>
                </a:cxn>
                <a:cxn ang="0">
                  <a:pos x="13143" y="81162"/>
                </a:cxn>
                <a:cxn ang="0">
                  <a:pos x="50084" y="52138"/>
                </a:cxn>
                <a:cxn ang="0">
                  <a:pos x="43437" y="25674"/>
                </a:cxn>
                <a:cxn ang="0">
                  <a:pos x="23028" y="32197"/>
                </a:cxn>
              </a:cxnLst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06" name="Freeform 167"/>
            <p:cNvSpPr/>
            <p:nvPr/>
          </p:nvSpPr>
          <p:spPr>
            <a:xfrm>
              <a:off x="222" y="3021"/>
              <a:ext cx="243" cy="117"/>
            </a:xfrm>
            <a:custGeom>
              <a:avLst/>
              <a:gdLst/>
              <a:ahLst/>
              <a:cxnLst>
                <a:cxn ang="0">
                  <a:pos x="133372" y="6705"/>
                </a:cxn>
                <a:cxn ang="0">
                  <a:pos x="30243" y="3286"/>
                </a:cxn>
                <a:cxn ang="0">
                  <a:pos x="3255" y="30145"/>
                </a:cxn>
                <a:cxn ang="0">
                  <a:pos x="72915" y="70953"/>
                </a:cxn>
                <a:cxn ang="0">
                  <a:pos x="113000" y="67667"/>
                </a:cxn>
                <a:cxn ang="0">
                  <a:pos x="133372" y="64228"/>
                </a:cxn>
                <a:cxn ang="0">
                  <a:pos x="133372" y="6705"/>
                </a:cxn>
              </a:cxnLst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07" name="Freeform 168"/>
            <p:cNvSpPr/>
            <p:nvPr/>
          </p:nvSpPr>
          <p:spPr>
            <a:xfrm>
              <a:off x="501" y="3344"/>
              <a:ext cx="177" cy="187"/>
            </a:xfrm>
            <a:custGeom>
              <a:avLst/>
              <a:gdLst/>
              <a:ahLst/>
              <a:cxnLst>
                <a:cxn ang="0">
                  <a:pos x="79154" y="6590"/>
                </a:cxn>
                <a:cxn ang="0">
                  <a:pos x="36599" y="6590"/>
                </a:cxn>
                <a:cxn ang="0">
                  <a:pos x="13068" y="65849"/>
                </a:cxn>
                <a:cxn ang="0">
                  <a:pos x="92859" y="72414"/>
                </a:cxn>
                <a:cxn ang="0">
                  <a:pos x="79154" y="6590"/>
                </a:cxn>
              </a:cxnLst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08" name="Freeform 169"/>
            <p:cNvSpPr/>
            <p:nvPr/>
          </p:nvSpPr>
          <p:spPr>
            <a:xfrm>
              <a:off x="905" y="3157"/>
              <a:ext cx="177" cy="38"/>
            </a:xfrm>
            <a:custGeom>
              <a:avLst/>
              <a:gdLst/>
              <a:ahLst/>
              <a:cxnLst>
                <a:cxn ang="0">
                  <a:pos x="16289" y="0"/>
                </a:cxn>
                <a:cxn ang="0">
                  <a:pos x="46445" y="22545"/>
                </a:cxn>
                <a:cxn ang="0">
                  <a:pos x="16289" y="0"/>
                </a:cxn>
              </a:cxnLst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09" name="Freeform 170"/>
            <p:cNvSpPr/>
            <p:nvPr/>
          </p:nvSpPr>
          <p:spPr>
            <a:xfrm>
              <a:off x="965" y="3154"/>
              <a:ext cx="136" cy="79"/>
            </a:xfrm>
            <a:custGeom>
              <a:avLst/>
              <a:gdLst/>
              <a:ahLst/>
              <a:cxnLst>
                <a:cxn ang="0">
                  <a:pos x="23140" y="39248"/>
                </a:cxn>
                <a:cxn ang="0">
                  <a:pos x="81796" y="17819"/>
                </a:cxn>
                <a:cxn ang="0">
                  <a:pos x="55337" y="2997"/>
                </a:cxn>
                <a:cxn ang="0">
                  <a:pos x="23140" y="33353"/>
                </a:cxn>
                <a:cxn ang="0">
                  <a:pos x="23140" y="39248"/>
                </a:cxn>
              </a:cxnLst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10" name="Freeform 171"/>
            <p:cNvSpPr/>
            <p:nvPr/>
          </p:nvSpPr>
          <p:spPr>
            <a:xfrm>
              <a:off x="959" y="3205"/>
              <a:ext cx="177" cy="85"/>
            </a:xfrm>
            <a:custGeom>
              <a:avLst/>
              <a:gdLst/>
              <a:ahLst/>
              <a:cxnLst>
                <a:cxn ang="0">
                  <a:pos x="82376" y="18750"/>
                </a:cxn>
                <a:cxn ang="0">
                  <a:pos x="26135" y="31875"/>
                </a:cxn>
                <a:cxn ang="0">
                  <a:pos x="19667" y="41250"/>
                </a:cxn>
                <a:cxn ang="0">
                  <a:pos x="89638" y="38125"/>
                </a:cxn>
                <a:cxn ang="0">
                  <a:pos x="82376" y="18750"/>
                </a:cxn>
              </a:cxnLst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11" name="Freeform 172"/>
            <p:cNvSpPr/>
            <p:nvPr/>
          </p:nvSpPr>
          <p:spPr>
            <a:xfrm>
              <a:off x="845" y="3284"/>
              <a:ext cx="247" cy="60"/>
            </a:xfrm>
            <a:custGeom>
              <a:avLst/>
              <a:gdLst/>
              <a:ahLst/>
              <a:cxnLst>
                <a:cxn ang="0">
                  <a:pos x="130401" y="9375"/>
                </a:cxn>
                <a:cxn ang="0">
                  <a:pos x="94903" y="3125"/>
                </a:cxn>
                <a:cxn ang="0">
                  <a:pos x="22537" y="0"/>
                </a:cxn>
                <a:cxn ang="0">
                  <a:pos x="6402" y="15625"/>
                </a:cxn>
                <a:cxn ang="0">
                  <a:pos x="65203" y="25000"/>
                </a:cxn>
                <a:cxn ang="0">
                  <a:pos x="134242" y="25000"/>
                </a:cxn>
                <a:cxn ang="0">
                  <a:pos x="130401" y="9375"/>
                </a:cxn>
              </a:cxnLst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12" name="Freeform 173"/>
            <p:cNvSpPr/>
            <p:nvPr/>
          </p:nvSpPr>
          <p:spPr>
            <a:xfrm>
              <a:off x="870" y="3341"/>
              <a:ext cx="202" cy="54"/>
            </a:xfrm>
            <a:custGeom>
              <a:avLst/>
              <a:gdLst/>
              <a:ahLst/>
              <a:cxnLst>
                <a:cxn ang="0">
                  <a:pos x="122210" y="5807"/>
                </a:cxn>
                <a:cxn ang="0">
                  <a:pos x="85890" y="11590"/>
                </a:cxn>
                <a:cxn ang="0">
                  <a:pos x="42895" y="8748"/>
                </a:cxn>
                <a:cxn ang="0">
                  <a:pos x="3212" y="5807"/>
                </a:cxn>
                <a:cxn ang="0">
                  <a:pos x="115781" y="23785"/>
                </a:cxn>
                <a:cxn ang="0">
                  <a:pos x="122210" y="5807"/>
                </a:cxn>
              </a:cxnLst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13" name="Freeform 174"/>
            <p:cNvSpPr/>
            <p:nvPr/>
          </p:nvSpPr>
          <p:spPr>
            <a:xfrm>
              <a:off x="858" y="3385"/>
              <a:ext cx="209" cy="174"/>
            </a:xfrm>
            <a:custGeom>
              <a:avLst/>
              <a:gdLst/>
              <a:ahLst/>
              <a:cxnLst>
                <a:cxn ang="0">
                  <a:pos x="95238" y="31509"/>
                </a:cxn>
                <a:cxn ang="0">
                  <a:pos x="44512" y="20639"/>
                </a:cxn>
                <a:cxn ang="0">
                  <a:pos x="13514" y="52144"/>
                </a:cxn>
                <a:cxn ang="0">
                  <a:pos x="3298" y="65818"/>
                </a:cxn>
                <a:cxn ang="0">
                  <a:pos x="30325" y="65818"/>
                </a:cxn>
                <a:cxn ang="0">
                  <a:pos x="58026" y="93945"/>
                </a:cxn>
                <a:cxn ang="0">
                  <a:pos x="71539" y="104287"/>
                </a:cxn>
                <a:cxn ang="0">
                  <a:pos x="98561" y="65818"/>
                </a:cxn>
                <a:cxn ang="0">
                  <a:pos x="132990" y="65818"/>
                </a:cxn>
                <a:cxn ang="0">
                  <a:pos x="95238" y="31509"/>
                </a:cxn>
              </a:cxnLst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14" name="Freeform 175"/>
            <p:cNvSpPr/>
            <p:nvPr/>
          </p:nvSpPr>
          <p:spPr>
            <a:xfrm>
              <a:off x="997" y="3306"/>
              <a:ext cx="126" cy="316"/>
            </a:xfrm>
            <a:custGeom>
              <a:avLst/>
              <a:gdLst/>
              <a:ahLst/>
              <a:cxnLst>
                <a:cxn ang="0">
                  <a:pos x="71558" y="6315"/>
                </a:cxn>
                <a:cxn ang="0">
                  <a:pos x="58756" y="54392"/>
                </a:cxn>
                <a:cxn ang="0">
                  <a:pos x="22529" y="63977"/>
                </a:cxn>
                <a:cxn ang="0">
                  <a:pos x="22529" y="73437"/>
                </a:cxn>
                <a:cxn ang="0">
                  <a:pos x="55425" y="108915"/>
                </a:cxn>
                <a:cxn ang="0">
                  <a:pos x="38662" y="143735"/>
                </a:cxn>
                <a:cxn ang="0">
                  <a:pos x="0" y="175912"/>
                </a:cxn>
                <a:cxn ang="0">
                  <a:pos x="16128" y="185497"/>
                </a:cxn>
                <a:cxn ang="0">
                  <a:pos x="52224" y="198127"/>
                </a:cxn>
                <a:cxn ang="0">
                  <a:pos x="74884" y="182352"/>
                </a:cxn>
                <a:cxn ang="0">
                  <a:pos x="81285" y="44932"/>
                </a:cxn>
                <a:cxn ang="0">
                  <a:pos x="81285" y="6315"/>
                </a:cxn>
                <a:cxn ang="0">
                  <a:pos x="71558" y="6315"/>
                </a:cxn>
              </a:cxnLst>
              <a:pathLst>
                <a:path w="25" h="63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</p:grpSp>
      <p:grpSp>
        <p:nvGrpSpPr>
          <p:cNvPr id="5125" name="Group 176"/>
          <p:cNvGrpSpPr/>
          <p:nvPr/>
        </p:nvGrpSpPr>
        <p:grpSpPr>
          <a:xfrm>
            <a:off x="1066800" y="5562600"/>
            <a:ext cx="533400" cy="492125"/>
            <a:chOff x="96" y="2784"/>
            <a:chExt cx="1062" cy="981"/>
          </a:xfrm>
        </p:grpSpPr>
        <p:sp>
          <p:nvSpPr>
            <p:cNvPr id="5189" name="Freeform 177"/>
            <p:cNvSpPr/>
            <p:nvPr/>
          </p:nvSpPr>
          <p:spPr>
            <a:xfrm>
              <a:off x="121" y="2784"/>
              <a:ext cx="205" cy="82"/>
            </a:xfrm>
            <a:custGeom>
              <a:avLst/>
              <a:gdLst/>
              <a:ahLst/>
              <a:cxnLst>
                <a:cxn ang="0">
                  <a:pos x="94375" y="42133"/>
                </a:cxn>
                <a:cxn ang="0">
                  <a:pos x="116875" y="35142"/>
                </a:cxn>
                <a:cxn ang="0">
                  <a:pos x="120000" y="31780"/>
                </a:cxn>
                <a:cxn ang="0">
                  <a:pos x="98125" y="3495"/>
                </a:cxn>
                <a:cxn ang="0">
                  <a:pos x="25000" y="38637"/>
                </a:cxn>
                <a:cxn ang="0">
                  <a:pos x="94375" y="42133"/>
                </a:cxn>
              </a:cxnLst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90" name="Freeform 178"/>
            <p:cNvSpPr>
              <a:spLocks noEditPoints="1"/>
            </p:cNvSpPr>
            <p:nvPr/>
          </p:nvSpPr>
          <p:spPr>
            <a:xfrm>
              <a:off x="96" y="2790"/>
              <a:ext cx="1062" cy="975"/>
            </a:xfrm>
            <a:custGeom>
              <a:avLst/>
              <a:gdLst/>
              <a:ahLst/>
              <a:cxnLst>
                <a:cxn ang="0">
                  <a:pos x="538935" y="510673"/>
                </a:cxn>
                <a:cxn ang="0">
                  <a:pos x="502978" y="411652"/>
                </a:cxn>
                <a:cxn ang="0">
                  <a:pos x="469601" y="326307"/>
                </a:cxn>
                <a:cxn ang="0">
                  <a:pos x="545534" y="306069"/>
                </a:cxn>
                <a:cxn ang="0">
                  <a:pos x="482669" y="270368"/>
                </a:cxn>
                <a:cxn ang="0">
                  <a:pos x="519267" y="273581"/>
                </a:cxn>
                <a:cxn ang="0">
                  <a:pos x="519267" y="253343"/>
                </a:cxn>
                <a:cxn ang="0">
                  <a:pos x="446713" y="256561"/>
                </a:cxn>
                <a:cxn ang="0">
                  <a:pos x="423187" y="411652"/>
                </a:cxn>
                <a:cxn ang="0">
                  <a:pos x="410114" y="276799"/>
                </a:cxn>
                <a:cxn ang="0">
                  <a:pos x="390472" y="220855"/>
                </a:cxn>
                <a:cxn ang="0">
                  <a:pos x="410114" y="168003"/>
                </a:cxn>
                <a:cxn ang="0">
                  <a:pos x="400293" y="121835"/>
                </a:cxn>
                <a:cxn ang="0">
                  <a:pos x="393699" y="78783"/>
                </a:cxn>
                <a:cxn ang="0">
                  <a:pos x="436892" y="128291"/>
                </a:cxn>
                <a:cxn ang="0">
                  <a:pos x="493157" y="59308"/>
                </a:cxn>
                <a:cxn ang="0">
                  <a:pos x="485921" y="118495"/>
                </a:cxn>
                <a:cxn ang="0">
                  <a:pos x="472853" y="158329"/>
                </a:cxn>
                <a:cxn ang="0">
                  <a:pos x="476201" y="220855"/>
                </a:cxn>
                <a:cxn ang="0">
                  <a:pos x="657934" y="95777"/>
                </a:cxn>
                <a:cxn ang="0">
                  <a:pos x="297588" y="3218"/>
                </a:cxn>
                <a:cxn ang="0">
                  <a:pos x="185086" y="26032"/>
                </a:cxn>
                <a:cxn ang="0">
                  <a:pos x="281299" y="39712"/>
                </a:cxn>
                <a:cxn ang="0">
                  <a:pos x="198154" y="72327"/>
                </a:cxn>
                <a:cxn ang="0">
                  <a:pos x="191681" y="95777"/>
                </a:cxn>
                <a:cxn ang="0">
                  <a:pos x="125574" y="55944"/>
                </a:cxn>
                <a:cxn ang="0">
                  <a:pos x="43198" y="379038"/>
                </a:cxn>
                <a:cxn ang="0">
                  <a:pos x="201502" y="480635"/>
                </a:cxn>
                <a:cxn ang="0">
                  <a:pos x="149125" y="438346"/>
                </a:cxn>
                <a:cxn ang="0">
                  <a:pos x="115753" y="477417"/>
                </a:cxn>
                <a:cxn ang="0">
                  <a:pos x="105932" y="421453"/>
                </a:cxn>
                <a:cxn ang="0">
                  <a:pos x="152346" y="283381"/>
                </a:cxn>
                <a:cxn ang="0">
                  <a:pos x="221680" y="273581"/>
                </a:cxn>
                <a:cxn ang="0">
                  <a:pos x="234879" y="312657"/>
                </a:cxn>
                <a:cxn ang="0">
                  <a:pos x="201502" y="398634"/>
                </a:cxn>
                <a:cxn ang="0">
                  <a:pos x="300834" y="592669"/>
                </a:cxn>
                <a:cxn ang="0">
                  <a:pos x="615505" y="546399"/>
                </a:cxn>
                <a:cxn ang="0">
                  <a:pos x="601800" y="217491"/>
                </a:cxn>
                <a:cxn ang="0">
                  <a:pos x="545534" y="197379"/>
                </a:cxn>
                <a:cxn ang="0">
                  <a:pos x="373521" y="200618"/>
                </a:cxn>
                <a:cxn ang="0">
                  <a:pos x="357100" y="286599"/>
                </a:cxn>
                <a:cxn ang="0">
                  <a:pos x="377404" y="164765"/>
                </a:cxn>
                <a:cxn ang="0">
                  <a:pos x="294366" y="85340"/>
                </a:cxn>
                <a:cxn ang="0">
                  <a:pos x="347254" y="115252"/>
                </a:cxn>
                <a:cxn ang="0">
                  <a:pos x="201502" y="237087"/>
                </a:cxn>
                <a:cxn ang="0">
                  <a:pos x="79154" y="121835"/>
                </a:cxn>
                <a:cxn ang="0">
                  <a:pos x="225033" y="131509"/>
                </a:cxn>
                <a:cxn ang="0">
                  <a:pos x="261657" y="131509"/>
                </a:cxn>
                <a:cxn ang="0">
                  <a:pos x="357100" y="148533"/>
                </a:cxn>
                <a:cxn ang="0">
                  <a:pos x="327738" y="306069"/>
                </a:cxn>
                <a:cxn ang="0">
                  <a:pos x="307434" y="168003"/>
                </a:cxn>
                <a:cxn ang="0">
                  <a:pos x="201502" y="237087"/>
                </a:cxn>
                <a:cxn ang="0">
                  <a:pos x="264878" y="270368"/>
                </a:cxn>
                <a:cxn ang="0">
                  <a:pos x="291013" y="190817"/>
                </a:cxn>
                <a:cxn ang="0">
                  <a:pos x="337433" y="477417"/>
                </a:cxn>
                <a:cxn ang="0">
                  <a:pos x="271478" y="315870"/>
                </a:cxn>
                <a:cxn ang="0">
                  <a:pos x="387225" y="349126"/>
                </a:cxn>
              </a:cxnLst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91" name="Freeform 179"/>
            <p:cNvSpPr/>
            <p:nvPr/>
          </p:nvSpPr>
          <p:spPr>
            <a:xfrm>
              <a:off x="349" y="3256"/>
              <a:ext cx="85" cy="101"/>
            </a:xfrm>
            <a:custGeom>
              <a:avLst/>
              <a:gdLst/>
              <a:ahLst/>
              <a:cxnLst>
                <a:cxn ang="0">
                  <a:pos x="44375" y="16882"/>
                </a:cxn>
                <a:cxn ang="0">
                  <a:pos x="28750" y="66332"/>
                </a:cxn>
                <a:cxn ang="0">
                  <a:pos x="44375" y="16882"/>
                </a:cxn>
              </a:cxnLst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92" name="Freeform 180"/>
            <p:cNvSpPr/>
            <p:nvPr/>
          </p:nvSpPr>
          <p:spPr>
            <a:xfrm>
              <a:off x="267" y="3293"/>
              <a:ext cx="76" cy="136"/>
            </a:xfrm>
            <a:custGeom>
              <a:avLst/>
              <a:gdLst/>
              <a:ahLst/>
              <a:cxnLst>
                <a:cxn ang="0">
                  <a:pos x="23028" y="32197"/>
                </a:cxn>
                <a:cxn ang="0">
                  <a:pos x="13143" y="81162"/>
                </a:cxn>
                <a:cxn ang="0">
                  <a:pos x="50084" y="52138"/>
                </a:cxn>
                <a:cxn ang="0">
                  <a:pos x="43437" y="25674"/>
                </a:cxn>
                <a:cxn ang="0">
                  <a:pos x="23028" y="32197"/>
                </a:cxn>
              </a:cxnLst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93" name="Freeform 181"/>
            <p:cNvSpPr/>
            <p:nvPr/>
          </p:nvSpPr>
          <p:spPr>
            <a:xfrm>
              <a:off x="222" y="3021"/>
              <a:ext cx="243" cy="117"/>
            </a:xfrm>
            <a:custGeom>
              <a:avLst/>
              <a:gdLst/>
              <a:ahLst/>
              <a:cxnLst>
                <a:cxn ang="0">
                  <a:pos x="133372" y="6705"/>
                </a:cxn>
                <a:cxn ang="0">
                  <a:pos x="30243" y="3286"/>
                </a:cxn>
                <a:cxn ang="0">
                  <a:pos x="3255" y="30145"/>
                </a:cxn>
                <a:cxn ang="0">
                  <a:pos x="72915" y="70953"/>
                </a:cxn>
                <a:cxn ang="0">
                  <a:pos x="113000" y="67667"/>
                </a:cxn>
                <a:cxn ang="0">
                  <a:pos x="133372" y="64228"/>
                </a:cxn>
                <a:cxn ang="0">
                  <a:pos x="133372" y="6705"/>
                </a:cxn>
              </a:cxnLst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94" name="Freeform 182"/>
            <p:cNvSpPr/>
            <p:nvPr/>
          </p:nvSpPr>
          <p:spPr>
            <a:xfrm>
              <a:off x="501" y="3344"/>
              <a:ext cx="177" cy="187"/>
            </a:xfrm>
            <a:custGeom>
              <a:avLst/>
              <a:gdLst/>
              <a:ahLst/>
              <a:cxnLst>
                <a:cxn ang="0">
                  <a:pos x="79154" y="6590"/>
                </a:cxn>
                <a:cxn ang="0">
                  <a:pos x="36599" y="6590"/>
                </a:cxn>
                <a:cxn ang="0">
                  <a:pos x="13068" y="65849"/>
                </a:cxn>
                <a:cxn ang="0">
                  <a:pos x="92859" y="72414"/>
                </a:cxn>
                <a:cxn ang="0">
                  <a:pos x="79154" y="6590"/>
                </a:cxn>
              </a:cxnLst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95" name="Freeform 183"/>
            <p:cNvSpPr/>
            <p:nvPr/>
          </p:nvSpPr>
          <p:spPr>
            <a:xfrm>
              <a:off x="905" y="3157"/>
              <a:ext cx="177" cy="38"/>
            </a:xfrm>
            <a:custGeom>
              <a:avLst/>
              <a:gdLst/>
              <a:ahLst/>
              <a:cxnLst>
                <a:cxn ang="0">
                  <a:pos x="16289" y="0"/>
                </a:cxn>
                <a:cxn ang="0">
                  <a:pos x="46445" y="22545"/>
                </a:cxn>
                <a:cxn ang="0">
                  <a:pos x="16289" y="0"/>
                </a:cxn>
              </a:cxnLst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96" name="Freeform 184"/>
            <p:cNvSpPr/>
            <p:nvPr/>
          </p:nvSpPr>
          <p:spPr>
            <a:xfrm>
              <a:off x="965" y="3154"/>
              <a:ext cx="136" cy="79"/>
            </a:xfrm>
            <a:custGeom>
              <a:avLst/>
              <a:gdLst/>
              <a:ahLst/>
              <a:cxnLst>
                <a:cxn ang="0">
                  <a:pos x="23140" y="39248"/>
                </a:cxn>
                <a:cxn ang="0">
                  <a:pos x="81796" y="17819"/>
                </a:cxn>
                <a:cxn ang="0">
                  <a:pos x="55337" y="2997"/>
                </a:cxn>
                <a:cxn ang="0">
                  <a:pos x="23140" y="33353"/>
                </a:cxn>
                <a:cxn ang="0">
                  <a:pos x="23140" y="39248"/>
                </a:cxn>
              </a:cxnLst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97" name="Freeform 185"/>
            <p:cNvSpPr/>
            <p:nvPr/>
          </p:nvSpPr>
          <p:spPr>
            <a:xfrm>
              <a:off x="959" y="3205"/>
              <a:ext cx="177" cy="85"/>
            </a:xfrm>
            <a:custGeom>
              <a:avLst/>
              <a:gdLst/>
              <a:ahLst/>
              <a:cxnLst>
                <a:cxn ang="0">
                  <a:pos x="82376" y="18750"/>
                </a:cxn>
                <a:cxn ang="0">
                  <a:pos x="26135" y="31875"/>
                </a:cxn>
                <a:cxn ang="0">
                  <a:pos x="19667" y="41250"/>
                </a:cxn>
                <a:cxn ang="0">
                  <a:pos x="89638" y="38125"/>
                </a:cxn>
                <a:cxn ang="0">
                  <a:pos x="82376" y="18750"/>
                </a:cxn>
              </a:cxnLst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98" name="Freeform 186"/>
            <p:cNvSpPr/>
            <p:nvPr/>
          </p:nvSpPr>
          <p:spPr>
            <a:xfrm>
              <a:off x="845" y="3284"/>
              <a:ext cx="247" cy="60"/>
            </a:xfrm>
            <a:custGeom>
              <a:avLst/>
              <a:gdLst/>
              <a:ahLst/>
              <a:cxnLst>
                <a:cxn ang="0">
                  <a:pos x="130401" y="9375"/>
                </a:cxn>
                <a:cxn ang="0">
                  <a:pos x="94903" y="3125"/>
                </a:cxn>
                <a:cxn ang="0">
                  <a:pos x="22537" y="0"/>
                </a:cxn>
                <a:cxn ang="0">
                  <a:pos x="6402" y="15625"/>
                </a:cxn>
                <a:cxn ang="0">
                  <a:pos x="65203" y="25000"/>
                </a:cxn>
                <a:cxn ang="0">
                  <a:pos x="134242" y="25000"/>
                </a:cxn>
                <a:cxn ang="0">
                  <a:pos x="130401" y="9375"/>
                </a:cxn>
              </a:cxnLst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99" name="Freeform 187"/>
            <p:cNvSpPr/>
            <p:nvPr/>
          </p:nvSpPr>
          <p:spPr>
            <a:xfrm>
              <a:off x="870" y="3341"/>
              <a:ext cx="202" cy="54"/>
            </a:xfrm>
            <a:custGeom>
              <a:avLst/>
              <a:gdLst/>
              <a:ahLst/>
              <a:cxnLst>
                <a:cxn ang="0">
                  <a:pos x="122210" y="5807"/>
                </a:cxn>
                <a:cxn ang="0">
                  <a:pos x="85890" y="11590"/>
                </a:cxn>
                <a:cxn ang="0">
                  <a:pos x="42895" y="8748"/>
                </a:cxn>
                <a:cxn ang="0">
                  <a:pos x="3212" y="5807"/>
                </a:cxn>
                <a:cxn ang="0">
                  <a:pos x="115781" y="23785"/>
                </a:cxn>
                <a:cxn ang="0">
                  <a:pos x="122210" y="5807"/>
                </a:cxn>
              </a:cxnLst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00" name="Freeform 188"/>
            <p:cNvSpPr/>
            <p:nvPr/>
          </p:nvSpPr>
          <p:spPr>
            <a:xfrm>
              <a:off x="858" y="3385"/>
              <a:ext cx="209" cy="174"/>
            </a:xfrm>
            <a:custGeom>
              <a:avLst/>
              <a:gdLst/>
              <a:ahLst/>
              <a:cxnLst>
                <a:cxn ang="0">
                  <a:pos x="95238" y="31509"/>
                </a:cxn>
                <a:cxn ang="0">
                  <a:pos x="44512" y="20639"/>
                </a:cxn>
                <a:cxn ang="0">
                  <a:pos x="13514" y="52144"/>
                </a:cxn>
                <a:cxn ang="0">
                  <a:pos x="3298" y="65818"/>
                </a:cxn>
                <a:cxn ang="0">
                  <a:pos x="30325" y="65818"/>
                </a:cxn>
                <a:cxn ang="0">
                  <a:pos x="58026" y="93945"/>
                </a:cxn>
                <a:cxn ang="0">
                  <a:pos x="71539" y="104287"/>
                </a:cxn>
                <a:cxn ang="0">
                  <a:pos x="98561" y="65818"/>
                </a:cxn>
                <a:cxn ang="0">
                  <a:pos x="132990" y="65818"/>
                </a:cxn>
                <a:cxn ang="0">
                  <a:pos x="95238" y="31509"/>
                </a:cxn>
              </a:cxnLst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201" name="Freeform 189"/>
            <p:cNvSpPr/>
            <p:nvPr/>
          </p:nvSpPr>
          <p:spPr>
            <a:xfrm>
              <a:off x="997" y="3306"/>
              <a:ext cx="126" cy="316"/>
            </a:xfrm>
            <a:custGeom>
              <a:avLst/>
              <a:gdLst/>
              <a:ahLst/>
              <a:cxnLst>
                <a:cxn ang="0">
                  <a:pos x="71558" y="6315"/>
                </a:cxn>
                <a:cxn ang="0">
                  <a:pos x="58756" y="54392"/>
                </a:cxn>
                <a:cxn ang="0">
                  <a:pos x="22529" y="63977"/>
                </a:cxn>
                <a:cxn ang="0">
                  <a:pos x="22529" y="73437"/>
                </a:cxn>
                <a:cxn ang="0">
                  <a:pos x="55425" y="108915"/>
                </a:cxn>
                <a:cxn ang="0">
                  <a:pos x="38662" y="143735"/>
                </a:cxn>
                <a:cxn ang="0">
                  <a:pos x="0" y="175912"/>
                </a:cxn>
                <a:cxn ang="0">
                  <a:pos x="16128" y="185497"/>
                </a:cxn>
                <a:cxn ang="0">
                  <a:pos x="52224" y="198127"/>
                </a:cxn>
                <a:cxn ang="0">
                  <a:pos x="74884" y="182352"/>
                </a:cxn>
                <a:cxn ang="0">
                  <a:pos x="81285" y="44932"/>
                </a:cxn>
                <a:cxn ang="0">
                  <a:pos x="81285" y="6315"/>
                </a:cxn>
                <a:cxn ang="0">
                  <a:pos x="71558" y="6315"/>
                </a:cxn>
              </a:cxnLst>
              <a:pathLst>
                <a:path w="25" h="63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</p:grpSp>
      <p:grpSp>
        <p:nvGrpSpPr>
          <p:cNvPr id="5126" name="Group 190"/>
          <p:cNvGrpSpPr/>
          <p:nvPr/>
        </p:nvGrpSpPr>
        <p:grpSpPr>
          <a:xfrm>
            <a:off x="381000" y="3962400"/>
            <a:ext cx="533400" cy="492125"/>
            <a:chOff x="96" y="2784"/>
            <a:chExt cx="1062" cy="981"/>
          </a:xfrm>
        </p:grpSpPr>
        <p:sp>
          <p:nvSpPr>
            <p:cNvPr id="5176" name="Freeform 191"/>
            <p:cNvSpPr/>
            <p:nvPr/>
          </p:nvSpPr>
          <p:spPr>
            <a:xfrm>
              <a:off x="121" y="2784"/>
              <a:ext cx="205" cy="82"/>
            </a:xfrm>
            <a:custGeom>
              <a:avLst/>
              <a:gdLst/>
              <a:ahLst/>
              <a:cxnLst>
                <a:cxn ang="0">
                  <a:pos x="94375" y="42133"/>
                </a:cxn>
                <a:cxn ang="0">
                  <a:pos x="116875" y="35142"/>
                </a:cxn>
                <a:cxn ang="0">
                  <a:pos x="120000" y="31780"/>
                </a:cxn>
                <a:cxn ang="0">
                  <a:pos x="98125" y="3495"/>
                </a:cxn>
                <a:cxn ang="0">
                  <a:pos x="25000" y="38637"/>
                </a:cxn>
                <a:cxn ang="0">
                  <a:pos x="94375" y="42133"/>
                </a:cxn>
              </a:cxnLst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77" name="Freeform 192"/>
            <p:cNvSpPr>
              <a:spLocks noEditPoints="1"/>
            </p:cNvSpPr>
            <p:nvPr/>
          </p:nvSpPr>
          <p:spPr>
            <a:xfrm>
              <a:off x="96" y="2790"/>
              <a:ext cx="1062" cy="975"/>
            </a:xfrm>
            <a:custGeom>
              <a:avLst/>
              <a:gdLst/>
              <a:ahLst/>
              <a:cxnLst>
                <a:cxn ang="0">
                  <a:pos x="538935" y="510673"/>
                </a:cxn>
                <a:cxn ang="0">
                  <a:pos x="502978" y="411652"/>
                </a:cxn>
                <a:cxn ang="0">
                  <a:pos x="469601" y="326307"/>
                </a:cxn>
                <a:cxn ang="0">
                  <a:pos x="545534" y="306069"/>
                </a:cxn>
                <a:cxn ang="0">
                  <a:pos x="482669" y="270368"/>
                </a:cxn>
                <a:cxn ang="0">
                  <a:pos x="519267" y="273581"/>
                </a:cxn>
                <a:cxn ang="0">
                  <a:pos x="519267" y="253343"/>
                </a:cxn>
                <a:cxn ang="0">
                  <a:pos x="446713" y="256561"/>
                </a:cxn>
                <a:cxn ang="0">
                  <a:pos x="423187" y="411652"/>
                </a:cxn>
                <a:cxn ang="0">
                  <a:pos x="410114" y="276799"/>
                </a:cxn>
                <a:cxn ang="0">
                  <a:pos x="390472" y="220855"/>
                </a:cxn>
                <a:cxn ang="0">
                  <a:pos x="410114" y="168003"/>
                </a:cxn>
                <a:cxn ang="0">
                  <a:pos x="400293" y="121835"/>
                </a:cxn>
                <a:cxn ang="0">
                  <a:pos x="393699" y="78783"/>
                </a:cxn>
                <a:cxn ang="0">
                  <a:pos x="436892" y="128291"/>
                </a:cxn>
                <a:cxn ang="0">
                  <a:pos x="493157" y="59308"/>
                </a:cxn>
                <a:cxn ang="0">
                  <a:pos x="485921" y="118495"/>
                </a:cxn>
                <a:cxn ang="0">
                  <a:pos x="472853" y="158329"/>
                </a:cxn>
                <a:cxn ang="0">
                  <a:pos x="476201" y="220855"/>
                </a:cxn>
                <a:cxn ang="0">
                  <a:pos x="657934" y="95777"/>
                </a:cxn>
                <a:cxn ang="0">
                  <a:pos x="297588" y="3218"/>
                </a:cxn>
                <a:cxn ang="0">
                  <a:pos x="185086" y="26032"/>
                </a:cxn>
                <a:cxn ang="0">
                  <a:pos x="281299" y="39712"/>
                </a:cxn>
                <a:cxn ang="0">
                  <a:pos x="198154" y="72327"/>
                </a:cxn>
                <a:cxn ang="0">
                  <a:pos x="191681" y="95777"/>
                </a:cxn>
                <a:cxn ang="0">
                  <a:pos x="125574" y="55944"/>
                </a:cxn>
                <a:cxn ang="0">
                  <a:pos x="43198" y="379038"/>
                </a:cxn>
                <a:cxn ang="0">
                  <a:pos x="201502" y="480635"/>
                </a:cxn>
                <a:cxn ang="0">
                  <a:pos x="149125" y="438346"/>
                </a:cxn>
                <a:cxn ang="0">
                  <a:pos x="115753" y="477417"/>
                </a:cxn>
                <a:cxn ang="0">
                  <a:pos x="105932" y="421453"/>
                </a:cxn>
                <a:cxn ang="0">
                  <a:pos x="152346" y="283381"/>
                </a:cxn>
                <a:cxn ang="0">
                  <a:pos x="221680" y="273581"/>
                </a:cxn>
                <a:cxn ang="0">
                  <a:pos x="234879" y="312657"/>
                </a:cxn>
                <a:cxn ang="0">
                  <a:pos x="201502" y="398634"/>
                </a:cxn>
                <a:cxn ang="0">
                  <a:pos x="300834" y="592669"/>
                </a:cxn>
                <a:cxn ang="0">
                  <a:pos x="615505" y="546399"/>
                </a:cxn>
                <a:cxn ang="0">
                  <a:pos x="601800" y="217491"/>
                </a:cxn>
                <a:cxn ang="0">
                  <a:pos x="545534" y="197379"/>
                </a:cxn>
                <a:cxn ang="0">
                  <a:pos x="373521" y="200618"/>
                </a:cxn>
                <a:cxn ang="0">
                  <a:pos x="357100" y="286599"/>
                </a:cxn>
                <a:cxn ang="0">
                  <a:pos x="377404" y="164765"/>
                </a:cxn>
                <a:cxn ang="0">
                  <a:pos x="294366" y="85340"/>
                </a:cxn>
                <a:cxn ang="0">
                  <a:pos x="347254" y="115252"/>
                </a:cxn>
                <a:cxn ang="0">
                  <a:pos x="201502" y="237087"/>
                </a:cxn>
                <a:cxn ang="0">
                  <a:pos x="79154" y="121835"/>
                </a:cxn>
                <a:cxn ang="0">
                  <a:pos x="225033" y="131509"/>
                </a:cxn>
                <a:cxn ang="0">
                  <a:pos x="261657" y="131509"/>
                </a:cxn>
                <a:cxn ang="0">
                  <a:pos x="357100" y="148533"/>
                </a:cxn>
                <a:cxn ang="0">
                  <a:pos x="327738" y="306069"/>
                </a:cxn>
                <a:cxn ang="0">
                  <a:pos x="307434" y="168003"/>
                </a:cxn>
                <a:cxn ang="0">
                  <a:pos x="201502" y="237087"/>
                </a:cxn>
                <a:cxn ang="0">
                  <a:pos x="264878" y="270368"/>
                </a:cxn>
                <a:cxn ang="0">
                  <a:pos x="291013" y="190817"/>
                </a:cxn>
                <a:cxn ang="0">
                  <a:pos x="337433" y="477417"/>
                </a:cxn>
                <a:cxn ang="0">
                  <a:pos x="271478" y="315870"/>
                </a:cxn>
                <a:cxn ang="0">
                  <a:pos x="387225" y="349126"/>
                </a:cxn>
              </a:cxnLst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78" name="Freeform 193"/>
            <p:cNvSpPr/>
            <p:nvPr/>
          </p:nvSpPr>
          <p:spPr>
            <a:xfrm>
              <a:off x="349" y="3256"/>
              <a:ext cx="85" cy="101"/>
            </a:xfrm>
            <a:custGeom>
              <a:avLst/>
              <a:gdLst/>
              <a:ahLst/>
              <a:cxnLst>
                <a:cxn ang="0">
                  <a:pos x="44375" y="16882"/>
                </a:cxn>
                <a:cxn ang="0">
                  <a:pos x="28750" y="66332"/>
                </a:cxn>
                <a:cxn ang="0">
                  <a:pos x="44375" y="16882"/>
                </a:cxn>
              </a:cxnLst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79" name="Freeform 194"/>
            <p:cNvSpPr/>
            <p:nvPr/>
          </p:nvSpPr>
          <p:spPr>
            <a:xfrm>
              <a:off x="267" y="3293"/>
              <a:ext cx="76" cy="136"/>
            </a:xfrm>
            <a:custGeom>
              <a:avLst/>
              <a:gdLst/>
              <a:ahLst/>
              <a:cxnLst>
                <a:cxn ang="0">
                  <a:pos x="23028" y="32197"/>
                </a:cxn>
                <a:cxn ang="0">
                  <a:pos x="13143" y="81162"/>
                </a:cxn>
                <a:cxn ang="0">
                  <a:pos x="50084" y="52138"/>
                </a:cxn>
                <a:cxn ang="0">
                  <a:pos x="43437" y="25674"/>
                </a:cxn>
                <a:cxn ang="0">
                  <a:pos x="23028" y="32197"/>
                </a:cxn>
              </a:cxnLst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80" name="Freeform 195"/>
            <p:cNvSpPr/>
            <p:nvPr/>
          </p:nvSpPr>
          <p:spPr>
            <a:xfrm>
              <a:off x="222" y="3021"/>
              <a:ext cx="243" cy="117"/>
            </a:xfrm>
            <a:custGeom>
              <a:avLst/>
              <a:gdLst/>
              <a:ahLst/>
              <a:cxnLst>
                <a:cxn ang="0">
                  <a:pos x="133372" y="6705"/>
                </a:cxn>
                <a:cxn ang="0">
                  <a:pos x="30243" y="3286"/>
                </a:cxn>
                <a:cxn ang="0">
                  <a:pos x="3255" y="30145"/>
                </a:cxn>
                <a:cxn ang="0">
                  <a:pos x="72915" y="70953"/>
                </a:cxn>
                <a:cxn ang="0">
                  <a:pos x="113000" y="67667"/>
                </a:cxn>
                <a:cxn ang="0">
                  <a:pos x="133372" y="64228"/>
                </a:cxn>
                <a:cxn ang="0">
                  <a:pos x="133372" y="6705"/>
                </a:cxn>
              </a:cxnLst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81" name="Freeform 196"/>
            <p:cNvSpPr/>
            <p:nvPr/>
          </p:nvSpPr>
          <p:spPr>
            <a:xfrm>
              <a:off x="501" y="3344"/>
              <a:ext cx="177" cy="187"/>
            </a:xfrm>
            <a:custGeom>
              <a:avLst/>
              <a:gdLst/>
              <a:ahLst/>
              <a:cxnLst>
                <a:cxn ang="0">
                  <a:pos x="79154" y="6590"/>
                </a:cxn>
                <a:cxn ang="0">
                  <a:pos x="36599" y="6590"/>
                </a:cxn>
                <a:cxn ang="0">
                  <a:pos x="13068" y="65849"/>
                </a:cxn>
                <a:cxn ang="0">
                  <a:pos x="92859" y="72414"/>
                </a:cxn>
                <a:cxn ang="0">
                  <a:pos x="79154" y="6590"/>
                </a:cxn>
              </a:cxnLst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82" name="Freeform 197"/>
            <p:cNvSpPr/>
            <p:nvPr/>
          </p:nvSpPr>
          <p:spPr>
            <a:xfrm>
              <a:off x="905" y="3157"/>
              <a:ext cx="177" cy="38"/>
            </a:xfrm>
            <a:custGeom>
              <a:avLst/>
              <a:gdLst/>
              <a:ahLst/>
              <a:cxnLst>
                <a:cxn ang="0">
                  <a:pos x="16289" y="0"/>
                </a:cxn>
                <a:cxn ang="0">
                  <a:pos x="46445" y="22545"/>
                </a:cxn>
                <a:cxn ang="0">
                  <a:pos x="16289" y="0"/>
                </a:cxn>
              </a:cxnLst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83" name="Freeform 198"/>
            <p:cNvSpPr/>
            <p:nvPr/>
          </p:nvSpPr>
          <p:spPr>
            <a:xfrm>
              <a:off x="965" y="3154"/>
              <a:ext cx="136" cy="79"/>
            </a:xfrm>
            <a:custGeom>
              <a:avLst/>
              <a:gdLst/>
              <a:ahLst/>
              <a:cxnLst>
                <a:cxn ang="0">
                  <a:pos x="23140" y="39248"/>
                </a:cxn>
                <a:cxn ang="0">
                  <a:pos x="81796" y="17819"/>
                </a:cxn>
                <a:cxn ang="0">
                  <a:pos x="55337" y="2997"/>
                </a:cxn>
                <a:cxn ang="0">
                  <a:pos x="23140" y="33353"/>
                </a:cxn>
                <a:cxn ang="0">
                  <a:pos x="23140" y="39248"/>
                </a:cxn>
              </a:cxnLst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84" name="Freeform 199"/>
            <p:cNvSpPr/>
            <p:nvPr/>
          </p:nvSpPr>
          <p:spPr>
            <a:xfrm>
              <a:off x="959" y="3205"/>
              <a:ext cx="177" cy="85"/>
            </a:xfrm>
            <a:custGeom>
              <a:avLst/>
              <a:gdLst/>
              <a:ahLst/>
              <a:cxnLst>
                <a:cxn ang="0">
                  <a:pos x="82376" y="18750"/>
                </a:cxn>
                <a:cxn ang="0">
                  <a:pos x="26135" y="31875"/>
                </a:cxn>
                <a:cxn ang="0">
                  <a:pos x="19667" y="41250"/>
                </a:cxn>
                <a:cxn ang="0">
                  <a:pos x="89638" y="38125"/>
                </a:cxn>
                <a:cxn ang="0">
                  <a:pos x="82376" y="18750"/>
                </a:cxn>
              </a:cxnLst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85" name="Freeform 200"/>
            <p:cNvSpPr/>
            <p:nvPr/>
          </p:nvSpPr>
          <p:spPr>
            <a:xfrm>
              <a:off x="845" y="3284"/>
              <a:ext cx="247" cy="60"/>
            </a:xfrm>
            <a:custGeom>
              <a:avLst/>
              <a:gdLst/>
              <a:ahLst/>
              <a:cxnLst>
                <a:cxn ang="0">
                  <a:pos x="130401" y="9375"/>
                </a:cxn>
                <a:cxn ang="0">
                  <a:pos x="94903" y="3125"/>
                </a:cxn>
                <a:cxn ang="0">
                  <a:pos x="22537" y="0"/>
                </a:cxn>
                <a:cxn ang="0">
                  <a:pos x="6402" y="15625"/>
                </a:cxn>
                <a:cxn ang="0">
                  <a:pos x="65203" y="25000"/>
                </a:cxn>
                <a:cxn ang="0">
                  <a:pos x="134242" y="25000"/>
                </a:cxn>
                <a:cxn ang="0">
                  <a:pos x="130401" y="9375"/>
                </a:cxn>
              </a:cxnLst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86" name="Freeform 201"/>
            <p:cNvSpPr/>
            <p:nvPr/>
          </p:nvSpPr>
          <p:spPr>
            <a:xfrm>
              <a:off x="870" y="3341"/>
              <a:ext cx="202" cy="54"/>
            </a:xfrm>
            <a:custGeom>
              <a:avLst/>
              <a:gdLst/>
              <a:ahLst/>
              <a:cxnLst>
                <a:cxn ang="0">
                  <a:pos x="122210" y="5807"/>
                </a:cxn>
                <a:cxn ang="0">
                  <a:pos x="85890" y="11590"/>
                </a:cxn>
                <a:cxn ang="0">
                  <a:pos x="42895" y="8748"/>
                </a:cxn>
                <a:cxn ang="0">
                  <a:pos x="3212" y="5807"/>
                </a:cxn>
                <a:cxn ang="0">
                  <a:pos x="115781" y="23785"/>
                </a:cxn>
                <a:cxn ang="0">
                  <a:pos x="122210" y="5807"/>
                </a:cxn>
              </a:cxnLst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87" name="Freeform 202"/>
            <p:cNvSpPr/>
            <p:nvPr/>
          </p:nvSpPr>
          <p:spPr>
            <a:xfrm>
              <a:off x="858" y="3385"/>
              <a:ext cx="209" cy="174"/>
            </a:xfrm>
            <a:custGeom>
              <a:avLst/>
              <a:gdLst/>
              <a:ahLst/>
              <a:cxnLst>
                <a:cxn ang="0">
                  <a:pos x="95238" y="31509"/>
                </a:cxn>
                <a:cxn ang="0">
                  <a:pos x="44512" y="20639"/>
                </a:cxn>
                <a:cxn ang="0">
                  <a:pos x="13514" y="52144"/>
                </a:cxn>
                <a:cxn ang="0">
                  <a:pos x="3298" y="65818"/>
                </a:cxn>
                <a:cxn ang="0">
                  <a:pos x="30325" y="65818"/>
                </a:cxn>
                <a:cxn ang="0">
                  <a:pos x="58026" y="93945"/>
                </a:cxn>
                <a:cxn ang="0">
                  <a:pos x="71539" y="104287"/>
                </a:cxn>
                <a:cxn ang="0">
                  <a:pos x="98561" y="65818"/>
                </a:cxn>
                <a:cxn ang="0">
                  <a:pos x="132990" y="65818"/>
                </a:cxn>
                <a:cxn ang="0">
                  <a:pos x="95238" y="31509"/>
                </a:cxn>
              </a:cxnLst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88" name="Freeform 203"/>
            <p:cNvSpPr/>
            <p:nvPr/>
          </p:nvSpPr>
          <p:spPr>
            <a:xfrm>
              <a:off x="997" y="3306"/>
              <a:ext cx="126" cy="316"/>
            </a:xfrm>
            <a:custGeom>
              <a:avLst/>
              <a:gdLst/>
              <a:ahLst/>
              <a:cxnLst>
                <a:cxn ang="0">
                  <a:pos x="71558" y="6315"/>
                </a:cxn>
                <a:cxn ang="0">
                  <a:pos x="58756" y="54392"/>
                </a:cxn>
                <a:cxn ang="0">
                  <a:pos x="22529" y="63977"/>
                </a:cxn>
                <a:cxn ang="0">
                  <a:pos x="22529" y="73437"/>
                </a:cxn>
                <a:cxn ang="0">
                  <a:pos x="55425" y="108915"/>
                </a:cxn>
                <a:cxn ang="0">
                  <a:pos x="38662" y="143735"/>
                </a:cxn>
                <a:cxn ang="0">
                  <a:pos x="0" y="175912"/>
                </a:cxn>
                <a:cxn ang="0">
                  <a:pos x="16128" y="185497"/>
                </a:cxn>
                <a:cxn ang="0">
                  <a:pos x="52224" y="198127"/>
                </a:cxn>
                <a:cxn ang="0">
                  <a:pos x="74884" y="182352"/>
                </a:cxn>
                <a:cxn ang="0">
                  <a:pos x="81285" y="44932"/>
                </a:cxn>
                <a:cxn ang="0">
                  <a:pos x="81285" y="6315"/>
                </a:cxn>
                <a:cxn ang="0">
                  <a:pos x="71558" y="6315"/>
                </a:cxn>
              </a:cxnLst>
              <a:pathLst>
                <a:path w="25" h="63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</p:grpSp>
      <p:grpSp>
        <p:nvGrpSpPr>
          <p:cNvPr id="5127" name="Group 204"/>
          <p:cNvGrpSpPr/>
          <p:nvPr/>
        </p:nvGrpSpPr>
        <p:grpSpPr>
          <a:xfrm>
            <a:off x="381000" y="5070475"/>
            <a:ext cx="533400" cy="492125"/>
            <a:chOff x="96" y="2784"/>
            <a:chExt cx="1062" cy="981"/>
          </a:xfrm>
        </p:grpSpPr>
        <p:sp>
          <p:nvSpPr>
            <p:cNvPr id="5163" name="Freeform 205"/>
            <p:cNvSpPr/>
            <p:nvPr/>
          </p:nvSpPr>
          <p:spPr>
            <a:xfrm>
              <a:off x="121" y="2784"/>
              <a:ext cx="205" cy="82"/>
            </a:xfrm>
            <a:custGeom>
              <a:avLst/>
              <a:gdLst/>
              <a:ahLst/>
              <a:cxnLst>
                <a:cxn ang="0">
                  <a:pos x="94375" y="42133"/>
                </a:cxn>
                <a:cxn ang="0">
                  <a:pos x="116875" y="35142"/>
                </a:cxn>
                <a:cxn ang="0">
                  <a:pos x="120000" y="31780"/>
                </a:cxn>
                <a:cxn ang="0">
                  <a:pos x="98125" y="3495"/>
                </a:cxn>
                <a:cxn ang="0">
                  <a:pos x="25000" y="38637"/>
                </a:cxn>
                <a:cxn ang="0">
                  <a:pos x="94375" y="42133"/>
                </a:cxn>
              </a:cxnLst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64" name="Freeform 206"/>
            <p:cNvSpPr>
              <a:spLocks noEditPoints="1"/>
            </p:cNvSpPr>
            <p:nvPr/>
          </p:nvSpPr>
          <p:spPr>
            <a:xfrm>
              <a:off x="96" y="2790"/>
              <a:ext cx="1062" cy="975"/>
            </a:xfrm>
            <a:custGeom>
              <a:avLst/>
              <a:gdLst/>
              <a:ahLst/>
              <a:cxnLst>
                <a:cxn ang="0">
                  <a:pos x="538935" y="510673"/>
                </a:cxn>
                <a:cxn ang="0">
                  <a:pos x="502978" y="411652"/>
                </a:cxn>
                <a:cxn ang="0">
                  <a:pos x="469601" y="326307"/>
                </a:cxn>
                <a:cxn ang="0">
                  <a:pos x="545534" y="306069"/>
                </a:cxn>
                <a:cxn ang="0">
                  <a:pos x="482669" y="270368"/>
                </a:cxn>
                <a:cxn ang="0">
                  <a:pos x="519267" y="273581"/>
                </a:cxn>
                <a:cxn ang="0">
                  <a:pos x="519267" y="253343"/>
                </a:cxn>
                <a:cxn ang="0">
                  <a:pos x="446713" y="256561"/>
                </a:cxn>
                <a:cxn ang="0">
                  <a:pos x="423187" y="411652"/>
                </a:cxn>
                <a:cxn ang="0">
                  <a:pos x="410114" y="276799"/>
                </a:cxn>
                <a:cxn ang="0">
                  <a:pos x="390472" y="220855"/>
                </a:cxn>
                <a:cxn ang="0">
                  <a:pos x="410114" y="168003"/>
                </a:cxn>
                <a:cxn ang="0">
                  <a:pos x="400293" y="121835"/>
                </a:cxn>
                <a:cxn ang="0">
                  <a:pos x="393699" y="78783"/>
                </a:cxn>
                <a:cxn ang="0">
                  <a:pos x="436892" y="128291"/>
                </a:cxn>
                <a:cxn ang="0">
                  <a:pos x="493157" y="59308"/>
                </a:cxn>
                <a:cxn ang="0">
                  <a:pos x="485921" y="118495"/>
                </a:cxn>
                <a:cxn ang="0">
                  <a:pos x="472853" y="158329"/>
                </a:cxn>
                <a:cxn ang="0">
                  <a:pos x="476201" y="220855"/>
                </a:cxn>
                <a:cxn ang="0">
                  <a:pos x="657934" y="95777"/>
                </a:cxn>
                <a:cxn ang="0">
                  <a:pos x="297588" y="3218"/>
                </a:cxn>
                <a:cxn ang="0">
                  <a:pos x="185086" y="26032"/>
                </a:cxn>
                <a:cxn ang="0">
                  <a:pos x="281299" y="39712"/>
                </a:cxn>
                <a:cxn ang="0">
                  <a:pos x="198154" y="72327"/>
                </a:cxn>
                <a:cxn ang="0">
                  <a:pos x="191681" y="95777"/>
                </a:cxn>
                <a:cxn ang="0">
                  <a:pos x="125574" y="55944"/>
                </a:cxn>
                <a:cxn ang="0">
                  <a:pos x="43198" y="379038"/>
                </a:cxn>
                <a:cxn ang="0">
                  <a:pos x="201502" y="480635"/>
                </a:cxn>
                <a:cxn ang="0">
                  <a:pos x="149125" y="438346"/>
                </a:cxn>
                <a:cxn ang="0">
                  <a:pos x="115753" y="477417"/>
                </a:cxn>
                <a:cxn ang="0">
                  <a:pos x="105932" y="421453"/>
                </a:cxn>
                <a:cxn ang="0">
                  <a:pos x="152346" y="283381"/>
                </a:cxn>
                <a:cxn ang="0">
                  <a:pos x="221680" y="273581"/>
                </a:cxn>
                <a:cxn ang="0">
                  <a:pos x="234879" y="312657"/>
                </a:cxn>
                <a:cxn ang="0">
                  <a:pos x="201502" y="398634"/>
                </a:cxn>
                <a:cxn ang="0">
                  <a:pos x="300834" y="592669"/>
                </a:cxn>
                <a:cxn ang="0">
                  <a:pos x="615505" y="546399"/>
                </a:cxn>
                <a:cxn ang="0">
                  <a:pos x="601800" y="217491"/>
                </a:cxn>
                <a:cxn ang="0">
                  <a:pos x="545534" y="197379"/>
                </a:cxn>
                <a:cxn ang="0">
                  <a:pos x="373521" y="200618"/>
                </a:cxn>
                <a:cxn ang="0">
                  <a:pos x="357100" y="286599"/>
                </a:cxn>
                <a:cxn ang="0">
                  <a:pos x="377404" y="164765"/>
                </a:cxn>
                <a:cxn ang="0">
                  <a:pos x="294366" y="85340"/>
                </a:cxn>
                <a:cxn ang="0">
                  <a:pos x="347254" y="115252"/>
                </a:cxn>
                <a:cxn ang="0">
                  <a:pos x="201502" y="237087"/>
                </a:cxn>
                <a:cxn ang="0">
                  <a:pos x="79154" y="121835"/>
                </a:cxn>
                <a:cxn ang="0">
                  <a:pos x="225033" y="131509"/>
                </a:cxn>
                <a:cxn ang="0">
                  <a:pos x="261657" y="131509"/>
                </a:cxn>
                <a:cxn ang="0">
                  <a:pos x="357100" y="148533"/>
                </a:cxn>
                <a:cxn ang="0">
                  <a:pos x="327738" y="306069"/>
                </a:cxn>
                <a:cxn ang="0">
                  <a:pos x="307434" y="168003"/>
                </a:cxn>
                <a:cxn ang="0">
                  <a:pos x="201502" y="237087"/>
                </a:cxn>
                <a:cxn ang="0">
                  <a:pos x="264878" y="270368"/>
                </a:cxn>
                <a:cxn ang="0">
                  <a:pos x="291013" y="190817"/>
                </a:cxn>
                <a:cxn ang="0">
                  <a:pos x="337433" y="477417"/>
                </a:cxn>
                <a:cxn ang="0">
                  <a:pos x="271478" y="315870"/>
                </a:cxn>
                <a:cxn ang="0">
                  <a:pos x="387225" y="349126"/>
                </a:cxn>
              </a:cxnLst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65" name="Freeform 207"/>
            <p:cNvSpPr/>
            <p:nvPr/>
          </p:nvSpPr>
          <p:spPr>
            <a:xfrm>
              <a:off x="349" y="3256"/>
              <a:ext cx="85" cy="101"/>
            </a:xfrm>
            <a:custGeom>
              <a:avLst/>
              <a:gdLst/>
              <a:ahLst/>
              <a:cxnLst>
                <a:cxn ang="0">
                  <a:pos x="44375" y="16882"/>
                </a:cxn>
                <a:cxn ang="0">
                  <a:pos x="28750" y="66332"/>
                </a:cxn>
                <a:cxn ang="0">
                  <a:pos x="44375" y="16882"/>
                </a:cxn>
              </a:cxnLst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66" name="Freeform 208"/>
            <p:cNvSpPr/>
            <p:nvPr/>
          </p:nvSpPr>
          <p:spPr>
            <a:xfrm>
              <a:off x="267" y="3293"/>
              <a:ext cx="76" cy="136"/>
            </a:xfrm>
            <a:custGeom>
              <a:avLst/>
              <a:gdLst/>
              <a:ahLst/>
              <a:cxnLst>
                <a:cxn ang="0">
                  <a:pos x="23028" y="32197"/>
                </a:cxn>
                <a:cxn ang="0">
                  <a:pos x="13143" y="81162"/>
                </a:cxn>
                <a:cxn ang="0">
                  <a:pos x="50084" y="52138"/>
                </a:cxn>
                <a:cxn ang="0">
                  <a:pos x="43437" y="25674"/>
                </a:cxn>
                <a:cxn ang="0">
                  <a:pos x="23028" y="32197"/>
                </a:cxn>
              </a:cxnLst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67" name="Freeform 209"/>
            <p:cNvSpPr/>
            <p:nvPr/>
          </p:nvSpPr>
          <p:spPr>
            <a:xfrm>
              <a:off x="222" y="3021"/>
              <a:ext cx="243" cy="117"/>
            </a:xfrm>
            <a:custGeom>
              <a:avLst/>
              <a:gdLst/>
              <a:ahLst/>
              <a:cxnLst>
                <a:cxn ang="0">
                  <a:pos x="133372" y="6705"/>
                </a:cxn>
                <a:cxn ang="0">
                  <a:pos x="30243" y="3286"/>
                </a:cxn>
                <a:cxn ang="0">
                  <a:pos x="3255" y="30145"/>
                </a:cxn>
                <a:cxn ang="0">
                  <a:pos x="72915" y="70953"/>
                </a:cxn>
                <a:cxn ang="0">
                  <a:pos x="113000" y="67667"/>
                </a:cxn>
                <a:cxn ang="0">
                  <a:pos x="133372" y="64228"/>
                </a:cxn>
                <a:cxn ang="0">
                  <a:pos x="133372" y="6705"/>
                </a:cxn>
              </a:cxnLst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68" name="Freeform 210"/>
            <p:cNvSpPr/>
            <p:nvPr/>
          </p:nvSpPr>
          <p:spPr>
            <a:xfrm>
              <a:off x="501" y="3344"/>
              <a:ext cx="177" cy="187"/>
            </a:xfrm>
            <a:custGeom>
              <a:avLst/>
              <a:gdLst/>
              <a:ahLst/>
              <a:cxnLst>
                <a:cxn ang="0">
                  <a:pos x="79154" y="6590"/>
                </a:cxn>
                <a:cxn ang="0">
                  <a:pos x="36599" y="6590"/>
                </a:cxn>
                <a:cxn ang="0">
                  <a:pos x="13068" y="65849"/>
                </a:cxn>
                <a:cxn ang="0">
                  <a:pos x="92859" y="72414"/>
                </a:cxn>
                <a:cxn ang="0">
                  <a:pos x="79154" y="6590"/>
                </a:cxn>
              </a:cxnLst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69" name="Freeform 211"/>
            <p:cNvSpPr/>
            <p:nvPr/>
          </p:nvSpPr>
          <p:spPr>
            <a:xfrm>
              <a:off x="905" y="3157"/>
              <a:ext cx="177" cy="38"/>
            </a:xfrm>
            <a:custGeom>
              <a:avLst/>
              <a:gdLst/>
              <a:ahLst/>
              <a:cxnLst>
                <a:cxn ang="0">
                  <a:pos x="16289" y="0"/>
                </a:cxn>
                <a:cxn ang="0">
                  <a:pos x="46445" y="22545"/>
                </a:cxn>
                <a:cxn ang="0">
                  <a:pos x="16289" y="0"/>
                </a:cxn>
              </a:cxnLst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70" name="Freeform 212"/>
            <p:cNvSpPr/>
            <p:nvPr/>
          </p:nvSpPr>
          <p:spPr>
            <a:xfrm>
              <a:off x="965" y="3154"/>
              <a:ext cx="136" cy="79"/>
            </a:xfrm>
            <a:custGeom>
              <a:avLst/>
              <a:gdLst/>
              <a:ahLst/>
              <a:cxnLst>
                <a:cxn ang="0">
                  <a:pos x="23140" y="39248"/>
                </a:cxn>
                <a:cxn ang="0">
                  <a:pos x="81796" y="17819"/>
                </a:cxn>
                <a:cxn ang="0">
                  <a:pos x="55337" y="2997"/>
                </a:cxn>
                <a:cxn ang="0">
                  <a:pos x="23140" y="33353"/>
                </a:cxn>
                <a:cxn ang="0">
                  <a:pos x="23140" y="39248"/>
                </a:cxn>
              </a:cxnLst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71" name="Freeform 213"/>
            <p:cNvSpPr/>
            <p:nvPr/>
          </p:nvSpPr>
          <p:spPr>
            <a:xfrm>
              <a:off x="959" y="3205"/>
              <a:ext cx="177" cy="85"/>
            </a:xfrm>
            <a:custGeom>
              <a:avLst/>
              <a:gdLst/>
              <a:ahLst/>
              <a:cxnLst>
                <a:cxn ang="0">
                  <a:pos x="82376" y="18750"/>
                </a:cxn>
                <a:cxn ang="0">
                  <a:pos x="26135" y="31875"/>
                </a:cxn>
                <a:cxn ang="0">
                  <a:pos x="19667" y="41250"/>
                </a:cxn>
                <a:cxn ang="0">
                  <a:pos x="89638" y="38125"/>
                </a:cxn>
                <a:cxn ang="0">
                  <a:pos x="82376" y="18750"/>
                </a:cxn>
              </a:cxnLst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72" name="Freeform 214"/>
            <p:cNvSpPr/>
            <p:nvPr/>
          </p:nvSpPr>
          <p:spPr>
            <a:xfrm>
              <a:off x="845" y="3284"/>
              <a:ext cx="247" cy="60"/>
            </a:xfrm>
            <a:custGeom>
              <a:avLst/>
              <a:gdLst/>
              <a:ahLst/>
              <a:cxnLst>
                <a:cxn ang="0">
                  <a:pos x="130401" y="9375"/>
                </a:cxn>
                <a:cxn ang="0">
                  <a:pos x="94903" y="3125"/>
                </a:cxn>
                <a:cxn ang="0">
                  <a:pos x="22537" y="0"/>
                </a:cxn>
                <a:cxn ang="0">
                  <a:pos x="6402" y="15625"/>
                </a:cxn>
                <a:cxn ang="0">
                  <a:pos x="65203" y="25000"/>
                </a:cxn>
                <a:cxn ang="0">
                  <a:pos x="134242" y="25000"/>
                </a:cxn>
                <a:cxn ang="0">
                  <a:pos x="130401" y="9375"/>
                </a:cxn>
              </a:cxnLst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73" name="Freeform 215"/>
            <p:cNvSpPr/>
            <p:nvPr/>
          </p:nvSpPr>
          <p:spPr>
            <a:xfrm>
              <a:off x="870" y="3341"/>
              <a:ext cx="202" cy="54"/>
            </a:xfrm>
            <a:custGeom>
              <a:avLst/>
              <a:gdLst/>
              <a:ahLst/>
              <a:cxnLst>
                <a:cxn ang="0">
                  <a:pos x="122210" y="5807"/>
                </a:cxn>
                <a:cxn ang="0">
                  <a:pos x="85890" y="11590"/>
                </a:cxn>
                <a:cxn ang="0">
                  <a:pos x="42895" y="8748"/>
                </a:cxn>
                <a:cxn ang="0">
                  <a:pos x="3212" y="5807"/>
                </a:cxn>
                <a:cxn ang="0">
                  <a:pos x="115781" y="23785"/>
                </a:cxn>
                <a:cxn ang="0">
                  <a:pos x="122210" y="5807"/>
                </a:cxn>
              </a:cxnLst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74" name="Freeform 216"/>
            <p:cNvSpPr/>
            <p:nvPr/>
          </p:nvSpPr>
          <p:spPr>
            <a:xfrm>
              <a:off x="858" y="3385"/>
              <a:ext cx="209" cy="174"/>
            </a:xfrm>
            <a:custGeom>
              <a:avLst/>
              <a:gdLst/>
              <a:ahLst/>
              <a:cxnLst>
                <a:cxn ang="0">
                  <a:pos x="95238" y="31509"/>
                </a:cxn>
                <a:cxn ang="0">
                  <a:pos x="44512" y="20639"/>
                </a:cxn>
                <a:cxn ang="0">
                  <a:pos x="13514" y="52144"/>
                </a:cxn>
                <a:cxn ang="0">
                  <a:pos x="3298" y="65818"/>
                </a:cxn>
                <a:cxn ang="0">
                  <a:pos x="30325" y="65818"/>
                </a:cxn>
                <a:cxn ang="0">
                  <a:pos x="58026" y="93945"/>
                </a:cxn>
                <a:cxn ang="0">
                  <a:pos x="71539" y="104287"/>
                </a:cxn>
                <a:cxn ang="0">
                  <a:pos x="98561" y="65818"/>
                </a:cxn>
                <a:cxn ang="0">
                  <a:pos x="132990" y="65818"/>
                </a:cxn>
                <a:cxn ang="0">
                  <a:pos x="95238" y="31509"/>
                </a:cxn>
              </a:cxnLst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75" name="Freeform 217"/>
            <p:cNvSpPr/>
            <p:nvPr/>
          </p:nvSpPr>
          <p:spPr>
            <a:xfrm>
              <a:off x="997" y="3306"/>
              <a:ext cx="126" cy="316"/>
            </a:xfrm>
            <a:custGeom>
              <a:avLst/>
              <a:gdLst/>
              <a:ahLst/>
              <a:cxnLst>
                <a:cxn ang="0">
                  <a:pos x="71558" y="6315"/>
                </a:cxn>
                <a:cxn ang="0">
                  <a:pos x="58756" y="54392"/>
                </a:cxn>
                <a:cxn ang="0">
                  <a:pos x="22529" y="63977"/>
                </a:cxn>
                <a:cxn ang="0">
                  <a:pos x="22529" y="73437"/>
                </a:cxn>
                <a:cxn ang="0">
                  <a:pos x="55425" y="108915"/>
                </a:cxn>
                <a:cxn ang="0">
                  <a:pos x="38662" y="143735"/>
                </a:cxn>
                <a:cxn ang="0">
                  <a:pos x="0" y="175912"/>
                </a:cxn>
                <a:cxn ang="0">
                  <a:pos x="16128" y="185497"/>
                </a:cxn>
                <a:cxn ang="0">
                  <a:pos x="52224" y="198127"/>
                </a:cxn>
                <a:cxn ang="0">
                  <a:pos x="74884" y="182352"/>
                </a:cxn>
                <a:cxn ang="0">
                  <a:pos x="81285" y="44932"/>
                </a:cxn>
                <a:cxn ang="0">
                  <a:pos x="81285" y="6315"/>
                </a:cxn>
                <a:cxn ang="0">
                  <a:pos x="71558" y="6315"/>
                </a:cxn>
              </a:cxnLst>
              <a:pathLst>
                <a:path w="25" h="63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</p:grpSp>
      <p:grpSp>
        <p:nvGrpSpPr>
          <p:cNvPr id="5128" name="Group 218"/>
          <p:cNvGrpSpPr/>
          <p:nvPr/>
        </p:nvGrpSpPr>
        <p:grpSpPr>
          <a:xfrm>
            <a:off x="381000" y="6121400"/>
            <a:ext cx="533400" cy="492125"/>
            <a:chOff x="96" y="2784"/>
            <a:chExt cx="1062" cy="981"/>
          </a:xfrm>
        </p:grpSpPr>
        <p:sp>
          <p:nvSpPr>
            <p:cNvPr id="5150" name="Freeform 219"/>
            <p:cNvSpPr/>
            <p:nvPr/>
          </p:nvSpPr>
          <p:spPr>
            <a:xfrm>
              <a:off x="121" y="2784"/>
              <a:ext cx="205" cy="82"/>
            </a:xfrm>
            <a:custGeom>
              <a:avLst/>
              <a:gdLst/>
              <a:ahLst/>
              <a:cxnLst>
                <a:cxn ang="0">
                  <a:pos x="94375" y="42133"/>
                </a:cxn>
                <a:cxn ang="0">
                  <a:pos x="116875" y="35142"/>
                </a:cxn>
                <a:cxn ang="0">
                  <a:pos x="120000" y="31780"/>
                </a:cxn>
                <a:cxn ang="0">
                  <a:pos x="98125" y="3495"/>
                </a:cxn>
                <a:cxn ang="0">
                  <a:pos x="25000" y="38637"/>
                </a:cxn>
                <a:cxn ang="0">
                  <a:pos x="94375" y="42133"/>
                </a:cxn>
              </a:cxnLst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51" name="Freeform 220"/>
            <p:cNvSpPr>
              <a:spLocks noEditPoints="1"/>
            </p:cNvSpPr>
            <p:nvPr/>
          </p:nvSpPr>
          <p:spPr>
            <a:xfrm>
              <a:off x="96" y="2790"/>
              <a:ext cx="1062" cy="975"/>
            </a:xfrm>
            <a:custGeom>
              <a:avLst/>
              <a:gdLst/>
              <a:ahLst/>
              <a:cxnLst>
                <a:cxn ang="0">
                  <a:pos x="538935" y="510673"/>
                </a:cxn>
                <a:cxn ang="0">
                  <a:pos x="502978" y="411652"/>
                </a:cxn>
                <a:cxn ang="0">
                  <a:pos x="469601" y="326307"/>
                </a:cxn>
                <a:cxn ang="0">
                  <a:pos x="545534" y="306069"/>
                </a:cxn>
                <a:cxn ang="0">
                  <a:pos x="482669" y="270368"/>
                </a:cxn>
                <a:cxn ang="0">
                  <a:pos x="519267" y="273581"/>
                </a:cxn>
                <a:cxn ang="0">
                  <a:pos x="519267" y="253343"/>
                </a:cxn>
                <a:cxn ang="0">
                  <a:pos x="446713" y="256561"/>
                </a:cxn>
                <a:cxn ang="0">
                  <a:pos x="423187" y="411652"/>
                </a:cxn>
                <a:cxn ang="0">
                  <a:pos x="410114" y="276799"/>
                </a:cxn>
                <a:cxn ang="0">
                  <a:pos x="390472" y="220855"/>
                </a:cxn>
                <a:cxn ang="0">
                  <a:pos x="410114" y="168003"/>
                </a:cxn>
                <a:cxn ang="0">
                  <a:pos x="400293" y="121835"/>
                </a:cxn>
                <a:cxn ang="0">
                  <a:pos x="393699" y="78783"/>
                </a:cxn>
                <a:cxn ang="0">
                  <a:pos x="436892" y="128291"/>
                </a:cxn>
                <a:cxn ang="0">
                  <a:pos x="493157" y="59308"/>
                </a:cxn>
                <a:cxn ang="0">
                  <a:pos x="485921" y="118495"/>
                </a:cxn>
                <a:cxn ang="0">
                  <a:pos x="472853" y="158329"/>
                </a:cxn>
                <a:cxn ang="0">
                  <a:pos x="476201" y="220855"/>
                </a:cxn>
                <a:cxn ang="0">
                  <a:pos x="657934" y="95777"/>
                </a:cxn>
                <a:cxn ang="0">
                  <a:pos x="297588" y="3218"/>
                </a:cxn>
                <a:cxn ang="0">
                  <a:pos x="185086" y="26032"/>
                </a:cxn>
                <a:cxn ang="0">
                  <a:pos x="281299" y="39712"/>
                </a:cxn>
                <a:cxn ang="0">
                  <a:pos x="198154" y="72327"/>
                </a:cxn>
                <a:cxn ang="0">
                  <a:pos x="191681" y="95777"/>
                </a:cxn>
                <a:cxn ang="0">
                  <a:pos x="125574" y="55944"/>
                </a:cxn>
                <a:cxn ang="0">
                  <a:pos x="43198" y="379038"/>
                </a:cxn>
                <a:cxn ang="0">
                  <a:pos x="201502" y="480635"/>
                </a:cxn>
                <a:cxn ang="0">
                  <a:pos x="149125" y="438346"/>
                </a:cxn>
                <a:cxn ang="0">
                  <a:pos x="115753" y="477417"/>
                </a:cxn>
                <a:cxn ang="0">
                  <a:pos x="105932" y="421453"/>
                </a:cxn>
                <a:cxn ang="0">
                  <a:pos x="152346" y="283381"/>
                </a:cxn>
                <a:cxn ang="0">
                  <a:pos x="221680" y="273581"/>
                </a:cxn>
                <a:cxn ang="0">
                  <a:pos x="234879" y="312657"/>
                </a:cxn>
                <a:cxn ang="0">
                  <a:pos x="201502" y="398634"/>
                </a:cxn>
                <a:cxn ang="0">
                  <a:pos x="300834" y="592669"/>
                </a:cxn>
                <a:cxn ang="0">
                  <a:pos x="615505" y="546399"/>
                </a:cxn>
                <a:cxn ang="0">
                  <a:pos x="601800" y="217491"/>
                </a:cxn>
                <a:cxn ang="0">
                  <a:pos x="545534" y="197379"/>
                </a:cxn>
                <a:cxn ang="0">
                  <a:pos x="373521" y="200618"/>
                </a:cxn>
                <a:cxn ang="0">
                  <a:pos x="357100" y="286599"/>
                </a:cxn>
                <a:cxn ang="0">
                  <a:pos x="377404" y="164765"/>
                </a:cxn>
                <a:cxn ang="0">
                  <a:pos x="294366" y="85340"/>
                </a:cxn>
                <a:cxn ang="0">
                  <a:pos x="347254" y="115252"/>
                </a:cxn>
                <a:cxn ang="0">
                  <a:pos x="201502" y="237087"/>
                </a:cxn>
                <a:cxn ang="0">
                  <a:pos x="79154" y="121835"/>
                </a:cxn>
                <a:cxn ang="0">
                  <a:pos x="225033" y="131509"/>
                </a:cxn>
                <a:cxn ang="0">
                  <a:pos x="261657" y="131509"/>
                </a:cxn>
                <a:cxn ang="0">
                  <a:pos x="357100" y="148533"/>
                </a:cxn>
                <a:cxn ang="0">
                  <a:pos x="327738" y="306069"/>
                </a:cxn>
                <a:cxn ang="0">
                  <a:pos x="307434" y="168003"/>
                </a:cxn>
                <a:cxn ang="0">
                  <a:pos x="201502" y="237087"/>
                </a:cxn>
                <a:cxn ang="0">
                  <a:pos x="264878" y="270368"/>
                </a:cxn>
                <a:cxn ang="0">
                  <a:pos x="291013" y="190817"/>
                </a:cxn>
                <a:cxn ang="0">
                  <a:pos x="337433" y="477417"/>
                </a:cxn>
                <a:cxn ang="0">
                  <a:pos x="271478" y="315870"/>
                </a:cxn>
                <a:cxn ang="0">
                  <a:pos x="387225" y="349126"/>
                </a:cxn>
              </a:cxnLst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52" name="Freeform 221"/>
            <p:cNvSpPr/>
            <p:nvPr/>
          </p:nvSpPr>
          <p:spPr>
            <a:xfrm>
              <a:off x="349" y="3256"/>
              <a:ext cx="85" cy="101"/>
            </a:xfrm>
            <a:custGeom>
              <a:avLst/>
              <a:gdLst/>
              <a:ahLst/>
              <a:cxnLst>
                <a:cxn ang="0">
                  <a:pos x="44375" y="16882"/>
                </a:cxn>
                <a:cxn ang="0">
                  <a:pos x="28750" y="66332"/>
                </a:cxn>
                <a:cxn ang="0">
                  <a:pos x="44375" y="16882"/>
                </a:cxn>
              </a:cxnLst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53" name="Freeform 222"/>
            <p:cNvSpPr/>
            <p:nvPr/>
          </p:nvSpPr>
          <p:spPr>
            <a:xfrm>
              <a:off x="267" y="3293"/>
              <a:ext cx="76" cy="136"/>
            </a:xfrm>
            <a:custGeom>
              <a:avLst/>
              <a:gdLst/>
              <a:ahLst/>
              <a:cxnLst>
                <a:cxn ang="0">
                  <a:pos x="23028" y="32197"/>
                </a:cxn>
                <a:cxn ang="0">
                  <a:pos x="13143" y="81162"/>
                </a:cxn>
                <a:cxn ang="0">
                  <a:pos x="50084" y="52138"/>
                </a:cxn>
                <a:cxn ang="0">
                  <a:pos x="43437" y="25674"/>
                </a:cxn>
                <a:cxn ang="0">
                  <a:pos x="23028" y="32197"/>
                </a:cxn>
              </a:cxnLst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54" name="Freeform 223"/>
            <p:cNvSpPr/>
            <p:nvPr/>
          </p:nvSpPr>
          <p:spPr>
            <a:xfrm>
              <a:off x="222" y="3021"/>
              <a:ext cx="243" cy="117"/>
            </a:xfrm>
            <a:custGeom>
              <a:avLst/>
              <a:gdLst/>
              <a:ahLst/>
              <a:cxnLst>
                <a:cxn ang="0">
                  <a:pos x="133372" y="6705"/>
                </a:cxn>
                <a:cxn ang="0">
                  <a:pos x="30243" y="3286"/>
                </a:cxn>
                <a:cxn ang="0">
                  <a:pos x="3255" y="30145"/>
                </a:cxn>
                <a:cxn ang="0">
                  <a:pos x="72915" y="70953"/>
                </a:cxn>
                <a:cxn ang="0">
                  <a:pos x="113000" y="67667"/>
                </a:cxn>
                <a:cxn ang="0">
                  <a:pos x="133372" y="64228"/>
                </a:cxn>
                <a:cxn ang="0">
                  <a:pos x="133372" y="6705"/>
                </a:cxn>
              </a:cxnLst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55" name="Freeform 224"/>
            <p:cNvSpPr/>
            <p:nvPr/>
          </p:nvSpPr>
          <p:spPr>
            <a:xfrm>
              <a:off x="501" y="3344"/>
              <a:ext cx="177" cy="187"/>
            </a:xfrm>
            <a:custGeom>
              <a:avLst/>
              <a:gdLst/>
              <a:ahLst/>
              <a:cxnLst>
                <a:cxn ang="0">
                  <a:pos x="79154" y="6590"/>
                </a:cxn>
                <a:cxn ang="0">
                  <a:pos x="36599" y="6590"/>
                </a:cxn>
                <a:cxn ang="0">
                  <a:pos x="13068" y="65849"/>
                </a:cxn>
                <a:cxn ang="0">
                  <a:pos x="92859" y="72414"/>
                </a:cxn>
                <a:cxn ang="0">
                  <a:pos x="79154" y="6590"/>
                </a:cxn>
              </a:cxnLst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56" name="Freeform 225"/>
            <p:cNvSpPr/>
            <p:nvPr/>
          </p:nvSpPr>
          <p:spPr>
            <a:xfrm>
              <a:off x="905" y="3157"/>
              <a:ext cx="177" cy="38"/>
            </a:xfrm>
            <a:custGeom>
              <a:avLst/>
              <a:gdLst/>
              <a:ahLst/>
              <a:cxnLst>
                <a:cxn ang="0">
                  <a:pos x="16289" y="0"/>
                </a:cxn>
                <a:cxn ang="0">
                  <a:pos x="46445" y="22545"/>
                </a:cxn>
                <a:cxn ang="0">
                  <a:pos x="16289" y="0"/>
                </a:cxn>
              </a:cxnLst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57" name="Freeform 226"/>
            <p:cNvSpPr/>
            <p:nvPr/>
          </p:nvSpPr>
          <p:spPr>
            <a:xfrm>
              <a:off x="965" y="3154"/>
              <a:ext cx="136" cy="79"/>
            </a:xfrm>
            <a:custGeom>
              <a:avLst/>
              <a:gdLst/>
              <a:ahLst/>
              <a:cxnLst>
                <a:cxn ang="0">
                  <a:pos x="23140" y="39248"/>
                </a:cxn>
                <a:cxn ang="0">
                  <a:pos x="81796" y="17819"/>
                </a:cxn>
                <a:cxn ang="0">
                  <a:pos x="55337" y="2997"/>
                </a:cxn>
                <a:cxn ang="0">
                  <a:pos x="23140" y="33353"/>
                </a:cxn>
                <a:cxn ang="0">
                  <a:pos x="23140" y="39248"/>
                </a:cxn>
              </a:cxnLst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58" name="Freeform 227"/>
            <p:cNvSpPr/>
            <p:nvPr/>
          </p:nvSpPr>
          <p:spPr>
            <a:xfrm>
              <a:off x="959" y="3205"/>
              <a:ext cx="177" cy="85"/>
            </a:xfrm>
            <a:custGeom>
              <a:avLst/>
              <a:gdLst/>
              <a:ahLst/>
              <a:cxnLst>
                <a:cxn ang="0">
                  <a:pos x="82376" y="18750"/>
                </a:cxn>
                <a:cxn ang="0">
                  <a:pos x="26135" y="31875"/>
                </a:cxn>
                <a:cxn ang="0">
                  <a:pos x="19667" y="41250"/>
                </a:cxn>
                <a:cxn ang="0">
                  <a:pos x="89638" y="38125"/>
                </a:cxn>
                <a:cxn ang="0">
                  <a:pos x="82376" y="18750"/>
                </a:cxn>
              </a:cxnLst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59" name="Freeform 228"/>
            <p:cNvSpPr/>
            <p:nvPr/>
          </p:nvSpPr>
          <p:spPr>
            <a:xfrm>
              <a:off x="845" y="3284"/>
              <a:ext cx="247" cy="60"/>
            </a:xfrm>
            <a:custGeom>
              <a:avLst/>
              <a:gdLst/>
              <a:ahLst/>
              <a:cxnLst>
                <a:cxn ang="0">
                  <a:pos x="130401" y="9375"/>
                </a:cxn>
                <a:cxn ang="0">
                  <a:pos x="94903" y="3125"/>
                </a:cxn>
                <a:cxn ang="0">
                  <a:pos x="22537" y="0"/>
                </a:cxn>
                <a:cxn ang="0">
                  <a:pos x="6402" y="15625"/>
                </a:cxn>
                <a:cxn ang="0">
                  <a:pos x="65203" y="25000"/>
                </a:cxn>
                <a:cxn ang="0">
                  <a:pos x="134242" y="25000"/>
                </a:cxn>
                <a:cxn ang="0">
                  <a:pos x="130401" y="9375"/>
                </a:cxn>
              </a:cxnLst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60" name="Freeform 229"/>
            <p:cNvSpPr/>
            <p:nvPr/>
          </p:nvSpPr>
          <p:spPr>
            <a:xfrm>
              <a:off x="870" y="3341"/>
              <a:ext cx="202" cy="54"/>
            </a:xfrm>
            <a:custGeom>
              <a:avLst/>
              <a:gdLst/>
              <a:ahLst/>
              <a:cxnLst>
                <a:cxn ang="0">
                  <a:pos x="122210" y="5807"/>
                </a:cxn>
                <a:cxn ang="0">
                  <a:pos x="85890" y="11590"/>
                </a:cxn>
                <a:cxn ang="0">
                  <a:pos x="42895" y="8748"/>
                </a:cxn>
                <a:cxn ang="0">
                  <a:pos x="3212" y="5807"/>
                </a:cxn>
                <a:cxn ang="0">
                  <a:pos x="115781" y="23785"/>
                </a:cxn>
                <a:cxn ang="0">
                  <a:pos x="122210" y="5807"/>
                </a:cxn>
              </a:cxnLst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61" name="Freeform 230"/>
            <p:cNvSpPr/>
            <p:nvPr/>
          </p:nvSpPr>
          <p:spPr>
            <a:xfrm>
              <a:off x="858" y="3385"/>
              <a:ext cx="209" cy="174"/>
            </a:xfrm>
            <a:custGeom>
              <a:avLst/>
              <a:gdLst/>
              <a:ahLst/>
              <a:cxnLst>
                <a:cxn ang="0">
                  <a:pos x="95238" y="31509"/>
                </a:cxn>
                <a:cxn ang="0">
                  <a:pos x="44512" y="20639"/>
                </a:cxn>
                <a:cxn ang="0">
                  <a:pos x="13514" y="52144"/>
                </a:cxn>
                <a:cxn ang="0">
                  <a:pos x="3298" y="65818"/>
                </a:cxn>
                <a:cxn ang="0">
                  <a:pos x="30325" y="65818"/>
                </a:cxn>
                <a:cxn ang="0">
                  <a:pos x="58026" y="93945"/>
                </a:cxn>
                <a:cxn ang="0">
                  <a:pos x="71539" y="104287"/>
                </a:cxn>
                <a:cxn ang="0">
                  <a:pos x="98561" y="65818"/>
                </a:cxn>
                <a:cxn ang="0">
                  <a:pos x="132990" y="65818"/>
                </a:cxn>
                <a:cxn ang="0">
                  <a:pos x="95238" y="31509"/>
                </a:cxn>
              </a:cxnLst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62" name="Freeform 231"/>
            <p:cNvSpPr/>
            <p:nvPr/>
          </p:nvSpPr>
          <p:spPr>
            <a:xfrm>
              <a:off x="997" y="3306"/>
              <a:ext cx="126" cy="316"/>
            </a:xfrm>
            <a:custGeom>
              <a:avLst/>
              <a:gdLst/>
              <a:ahLst/>
              <a:cxnLst>
                <a:cxn ang="0">
                  <a:pos x="71558" y="6315"/>
                </a:cxn>
                <a:cxn ang="0">
                  <a:pos x="58756" y="54392"/>
                </a:cxn>
                <a:cxn ang="0">
                  <a:pos x="22529" y="63977"/>
                </a:cxn>
                <a:cxn ang="0">
                  <a:pos x="22529" y="73437"/>
                </a:cxn>
                <a:cxn ang="0">
                  <a:pos x="55425" y="108915"/>
                </a:cxn>
                <a:cxn ang="0">
                  <a:pos x="38662" y="143735"/>
                </a:cxn>
                <a:cxn ang="0">
                  <a:pos x="0" y="175912"/>
                </a:cxn>
                <a:cxn ang="0">
                  <a:pos x="16128" y="185497"/>
                </a:cxn>
                <a:cxn ang="0">
                  <a:pos x="52224" y="198127"/>
                </a:cxn>
                <a:cxn ang="0">
                  <a:pos x="74884" y="182352"/>
                </a:cxn>
                <a:cxn ang="0">
                  <a:pos x="81285" y="44932"/>
                </a:cxn>
                <a:cxn ang="0">
                  <a:pos x="81285" y="6315"/>
                </a:cxn>
                <a:cxn ang="0">
                  <a:pos x="71558" y="6315"/>
                </a:cxn>
              </a:cxnLst>
              <a:pathLst>
                <a:path w="25" h="63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</p:grpSp>
      <p:grpSp>
        <p:nvGrpSpPr>
          <p:cNvPr id="5129" name="Group 232"/>
          <p:cNvGrpSpPr/>
          <p:nvPr/>
        </p:nvGrpSpPr>
        <p:grpSpPr>
          <a:xfrm>
            <a:off x="6934200" y="-7937"/>
            <a:ext cx="2317750" cy="2063750"/>
            <a:chOff x="4080" y="-5"/>
            <a:chExt cx="1748" cy="1556"/>
          </a:xfrm>
        </p:grpSpPr>
        <p:sp>
          <p:nvSpPr>
            <p:cNvPr id="5135" name="Freeform 233"/>
            <p:cNvSpPr/>
            <p:nvPr/>
          </p:nvSpPr>
          <p:spPr>
            <a:xfrm>
              <a:off x="4161" y="-5"/>
              <a:ext cx="1585" cy="1443"/>
            </a:xfrm>
            <a:custGeom>
              <a:avLst/>
              <a:gdLst/>
              <a:ahLst/>
              <a:cxnLst>
                <a:cxn ang="0">
                  <a:pos x="4743" y="859"/>
                </a:cxn>
                <a:cxn ang="0">
                  <a:pos x="2276" y="14633"/>
                </a:cxn>
                <a:cxn ang="0">
                  <a:pos x="5182" y="81087"/>
                </a:cxn>
                <a:cxn ang="0">
                  <a:pos x="11156" y="94306"/>
                </a:cxn>
                <a:cxn ang="0">
                  <a:pos x="32588" y="99422"/>
                </a:cxn>
                <a:cxn ang="0">
                  <a:pos x="42101" y="102110"/>
                </a:cxn>
                <a:cxn ang="0">
                  <a:pos x="107226" y="97996"/>
                </a:cxn>
                <a:cxn ang="0">
                  <a:pos x="109940" y="34461"/>
                </a:cxn>
                <a:cxn ang="0">
                  <a:pos x="76129" y="3278"/>
                </a:cxn>
                <a:cxn ang="0">
                  <a:pos x="51347" y="5969"/>
                </a:cxn>
                <a:cxn ang="0">
                  <a:pos x="40830" y="2276"/>
                </a:cxn>
                <a:cxn ang="0">
                  <a:pos x="31163" y="412"/>
                </a:cxn>
                <a:cxn ang="0">
                  <a:pos x="4743" y="859"/>
                </a:cxn>
              </a:cxnLst>
              <a:pathLst>
                <a:path w="546" h="497">
                  <a:moveTo>
                    <a:pt x="23" y="4"/>
                  </a:moveTo>
                  <a:cubicBezTo>
                    <a:pt x="23" y="4"/>
                    <a:pt x="0" y="34"/>
                    <a:pt x="11" y="71"/>
                  </a:cubicBezTo>
                  <a:cubicBezTo>
                    <a:pt x="19" y="100"/>
                    <a:pt x="25" y="393"/>
                    <a:pt x="25" y="393"/>
                  </a:cubicBezTo>
                  <a:cubicBezTo>
                    <a:pt x="25" y="393"/>
                    <a:pt x="42" y="452"/>
                    <a:pt x="54" y="457"/>
                  </a:cubicBezTo>
                  <a:cubicBezTo>
                    <a:pt x="66" y="462"/>
                    <a:pt x="158" y="482"/>
                    <a:pt x="158" y="482"/>
                  </a:cubicBezTo>
                  <a:cubicBezTo>
                    <a:pt x="158" y="482"/>
                    <a:pt x="191" y="497"/>
                    <a:pt x="204" y="495"/>
                  </a:cubicBezTo>
                  <a:cubicBezTo>
                    <a:pt x="217" y="494"/>
                    <a:pt x="506" y="487"/>
                    <a:pt x="520" y="475"/>
                  </a:cubicBezTo>
                  <a:cubicBezTo>
                    <a:pt x="533" y="463"/>
                    <a:pt x="546" y="218"/>
                    <a:pt x="533" y="167"/>
                  </a:cubicBezTo>
                  <a:cubicBezTo>
                    <a:pt x="520" y="117"/>
                    <a:pt x="404" y="14"/>
                    <a:pt x="369" y="16"/>
                  </a:cubicBezTo>
                  <a:cubicBezTo>
                    <a:pt x="335" y="17"/>
                    <a:pt x="249" y="29"/>
                    <a:pt x="249" y="29"/>
                  </a:cubicBezTo>
                  <a:lnTo>
                    <a:pt x="198" y="11"/>
                  </a:lnTo>
                  <a:lnTo>
                    <a:pt x="151" y="2"/>
                  </a:lnTo>
                  <a:cubicBezTo>
                    <a:pt x="151" y="2"/>
                    <a:pt x="79" y="0"/>
                    <a:pt x="23" y="4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grpSp>
          <p:nvGrpSpPr>
            <p:cNvPr id="5136" name="Group 234"/>
            <p:cNvGrpSpPr/>
            <p:nvPr userDrawn="1"/>
          </p:nvGrpSpPr>
          <p:grpSpPr>
            <a:xfrm>
              <a:off x="4080" y="0"/>
              <a:ext cx="1748" cy="1551"/>
              <a:chOff x="2918" y="18"/>
              <a:chExt cx="2958" cy="2699"/>
            </a:xfrm>
          </p:grpSpPr>
          <p:sp>
            <p:nvSpPr>
              <p:cNvPr id="5137" name="Freeform 235"/>
              <p:cNvSpPr/>
              <p:nvPr/>
            </p:nvSpPr>
            <p:spPr>
              <a:xfrm>
                <a:off x="3060" y="18"/>
                <a:ext cx="490" cy="187"/>
              </a:xfrm>
              <a:custGeom>
                <a:avLst/>
                <a:gdLst/>
                <a:ahLst/>
                <a:cxnLst>
                  <a:cxn ang="0">
                    <a:pos x="233846" y="82224"/>
                  </a:cxn>
                  <a:cxn ang="0">
                    <a:pos x="299582" y="65849"/>
                  </a:cxn>
                  <a:cxn ang="0">
                    <a:pos x="302800" y="56171"/>
                  </a:cxn>
                  <a:cxn ang="0">
                    <a:pos x="289782" y="0"/>
                  </a:cxn>
                  <a:cxn ang="0">
                    <a:pos x="81992" y="0"/>
                  </a:cxn>
                  <a:cxn ang="0">
                    <a:pos x="33249" y="72414"/>
                  </a:cxn>
                  <a:cxn ang="0">
                    <a:pos x="233846" y="82224"/>
                  </a:cxn>
                </a:cxnLst>
                <a:pathLst>
                  <a:path w="97" h="37">
                    <a:moveTo>
                      <a:pt x="71" y="25"/>
                    </a:moveTo>
                    <a:cubicBezTo>
                      <a:pt x="81" y="22"/>
                      <a:pt x="87" y="21"/>
                      <a:pt x="91" y="20"/>
                    </a:cubicBezTo>
                    <a:cubicBezTo>
                      <a:pt x="91" y="19"/>
                      <a:pt x="91" y="19"/>
                      <a:pt x="92" y="17"/>
                    </a:cubicBezTo>
                    <a:cubicBezTo>
                      <a:pt x="97" y="11"/>
                      <a:pt x="95" y="4"/>
                      <a:pt x="88" y="0"/>
                    </a:cubicBezTo>
                    <a:lnTo>
                      <a:pt x="25" y="0"/>
                    </a:lnTo>
                    <a:cubicBezTo>
                      <a:pt x="10" y="3"/>
                      <a:pt x="0" y="10"/>
                      <a:pt x="10" y="22"/>
                    </a:cubicBezTo>
                    <a:cubicBezTo>
                      <a:pt x="10" y="22"/>
                      <a:pt x="28" y="37"/>
                      <a:pt x="71" y="25"/>
                    </a:cubicBezTo>
                    <a:close/>
                  </a:path>
                </a:pathLst>
              </a:custGeom>
              <a:solidFill>
                <a:schemeClr val="bg1">
                  <a:alpha val="100000"/>
                </a:schemeClr>
              </a:solidFill>
              <a:ln w="0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5138" name="Freeform 236"/>
              <p:cNvSpPr>
                <a:spLocks noEditPoints="1"/>
              </p:cNvSpPr>
              <p:nvPr/>
            </p:nvSpPr>
            <p:spPr>
              <a:xfrm>
                <a:off x="2918" y="18"/>
                <a:ext cx="2958" cy="2699"/>
              </a:xfrm>
              <a:custGeom>
                <a:avLst/>
                <a:gdLst/>
                <a:ahLst/>
                <a:cxnLst>
                  <a:cxn ang="0">
                    <a:pos x="1665632" y="3220"/>
                  </a:cxn>
                  <a:cxn ang="0">
                    <a:pos x="519041" y="0"/>
                  </a:cxn>
                  <a:cxn ang="0">
                    <a:pos x="743879" y="69204"/>
                  </a:cxn>
                  <a:cxn ang="0">
                    <a:pos x="575288" y="128597"/>
                  </a:cxn>
                  <a:cxn ang="0">
                    <a:pos x="684410" y="234232"/>
                  </a:cxn>
                  <a:cxn ang="0">
                    <a:pos x="244472" y="197674"/>
                  </a:cxn>
                  <a:cxn ang="0">
                    <a:pos x="85575" y="207484"/>
                  </a:cxn>
                  <a:cxn ang="0">
                    <a:pos x="657642" y="1606102"/>
                  </a:cxn>
                  <a:cxn ang="0">
                    <a:pos x="475884" y="1125124"/>
                  </a:cxn>
                  <a:cxn ang="0">
                    <a:pos x="347102" y="1239928"/>
                  </a:cxn>
                  <a:cxn ang="0">
                    <a:pos x="310514" y="1435024"/>
                  </a:cxn>
                  <a:cxn ang="0">
                    <a:pos x="409817" y="873880"/>
                  </a:cxn>
                  <a:cxn ang="0">
                    <a:pos x="506000" y="751843"/>
                  </a:cxn>
                  <a:cxn ang="0">
                    <a:pos x="691009" y="781810"/>
                  </a:cxn>
                  <a:cxn ang="0">
                    <a:pos x="621696" y="1009578"/>
                  </a:cxn>
                  <a:cxn ang="0">
                    <a:pos x="634756" y="1302540"/>
                  </a:cxn>
                  <a:cxn ang="0">
                    <a:pos x="1702220" y="1593052"/>
                  </a:cxn>
                  <a:cxn ang="0">
                    <a:pos x="1500930" y="1408277"/>
                  </a:cxn>
                  <a:cxn ang="0">
                    <a:pos x="1404742" y="1138179"/>
                  </a:cxn>
                  <a:cxn ang="0">
                    <a:pos x="1308685" y="890791"/>
                  </a:cxn>
                  <a:cxn ang="0">
                    <a:pos x="1520437" y="844423"/>
                  </a:cxn>
                  <a:cxn ang="0">
                    <a:pos x="1345273" y="735442"/>
                  </a:cxn>
                  <a:cxn ang="0">
                    <a:pos x="1451149" y="745253"/>
                  </a:cxn>
                  <a:cxn ang="0">
                    <a:pos x="1447928" y="689104"/>
                  </a:cxn>
                  <a:cxn ang="0">
                    <a:pos x="1242623" y="695695"/>
                  </a:cxn>
                  <a:cxn ang="0">
                    <a:pos x="1179929" y="1131589"/>
                  </a:cxn>
                  <a:cxn ang="0">
                    <a:pos x="1147229" y="758308"/>
                  </a:cxn>
                  <a:cxn ang="0">
                    <a:pos x="1094202" y="600406"/>
                  </a:cxn>
                  <a:cxn ang="0">
                    <a:pos x="1147229" y="448307"/>
                  </a:cxn>
                  <a:cxn ang="0">
                    <a:pos x="1120460" y="326276"/>
                  </a:cxn>
                  <a:cxn ang="0">
                    <a:pos x="1094202" y="204265"/>
                  </a:cxn>
                  <a:cxn ang="0">
                    <a:pos x="1219738" y="339968"/>
                  </a:cxn>
                  <a:cxn ang="0">
                    <a:pos x="1371379" y="155319"/>
                  </a:cxn>
                  <a:cxn ang="0">
                    <a:pos x="1351872" y="313246"/>
                  </a:cxn>
                  <a:cxn ang="0">
                    <a:pos x="1325614" y="428792"/>
                  </a:cxn>
                  <a:cxn ang="0">
                    <a:pos x="1325614" y="597161"/>
                  </a:cxn>
                  <a:cxn ang="0">
                    <a:pos x="1844042" y="597161"/>
                  </a:cxn>
                  <a:cxn ang="0">
                    <a:pos x="1830977" y="250608"/>
                  </a:cxn>
                  <a:cxn ang="0">
                    <a:pos x="822986" y="227767"/>
                  </a:cxn>
                  <a:cxn ang="0">
                    <a:pos x="968823" y="306781"/>
                  </a:cxn>
                  <a:cxn ang="0">
                    <a:pos x="565474" y="643530"/>
                  </a:cxn>
                  <a:cxn ang="0">
                    <a:pos x="228186" y="323056"/>
                  </a:cxn>
                  <a:cxn ang="0">
                    <a:pos x="631409" y="349778"/>
                  </a:cxn>
                  <a:cxn ang="0">
                    <a:pos x="726930" y="346559"/>
                  </a:cxn>
                  <a:cxn ang="0">
                    <a:pos x="998171" y="399361"/>
                  </a:cxn>
                  <a:cxn ang="0">
                    <a:pos x="912571" y="844423"/>
                  </a:cxn>
                  <a:cxn ang="0">
                    <a:pos x="859575" y="451653"/>
                  </a:cxn>
                  <a:cxn ang="0">
                    <a:pos x="565474" y="643530"/>
                  </a:cxn>
                  <a:cxn ang="0">
                    <a:pos x="737412" y="742033"/>
                  </a:cxn>
                  <a:cxn ang="0">
                    <a:pos x="816388" y="521367"/>
                  </a:cxn>
                  <a:cxn ang="0">
                    <a:pos x="1077278" y="963214"/>
                  </a:cxn>
                  <a:cxn ang="0">
                    <a:pos x="710517" y="1058498"/>
                  </a:cxn>
                  <a:cxn ang="0">
                    <a:pos x="1021056" y="913627"/>
                  </a:cxn>
                  <a:cxn ang="0">
                    <a:pos x="1051172" y="438471"/>
                  </a:cxn>
                  <a:cxn ang="0">
                    <a:pos x="1034759" y="702796"/>
                  </a:cxn>
                  <a:cxn ang="0">
                    <a:pos x="988331" y="475155"/>
                  </a:cxn>
                  <a:cxn ang="0">
                    <a:pos x="1676089" y="590571"/>
                  </a:cxn>
                  <a:cxn ang="0">
                    <a:pos x="1523683" y="534422"/>
                  </a:cxn>
                </a:cxnLst>
                <a:pathLst>
                  <a:path w="585" h="534">
                    <a:moveTo>
                      <a:pt x="554" y="76"/>
                    </a:moveTo>
                    <a:cubicBezTo>
                      <a:pt x="551" y="32"/>
                      <a:pt x="543" y="9"/>
                      <a:pt x="504" y="1"/>
                    </a:cubicBezTo>
                    <a:cubicBezTo>
                      <a:pt x="500" y="1"/>
                      <a:pt x="494" y="0"/>
                      <a:pt x="486" y="0"/>
                    </a:cubicBezTo>
                    <a:lnTo>
                      <a:pt x="157" y="0"/>
                    </a:lnTo>
                    <a:cubicBezTo>
                      <a:pt x="156" y="5"/>
                      <a:pt x="153" y="17"/>
                      <a:pt x="158" y="17"/>
                    </a:cubicBezTo>
                    <a:cubicBezTo>
                      <a:pt x="171" y="17"/>
                      <a:pt x="223" y="21"/>
                      <a:pt x="225" y="21"/>
                    </a:cubicBezTo>
                    <a:cubicBezTo>
                      <a:pt x="226" y="21"/>
                      <a:pt x="250" y="16"/>
                      <a:pt x="237" y="28"/>
                    </a:cubicBezTo>
                    <a:cubicBezTo>
                      <a:pt x="223" y="41"/>
                      <a:pt x="192" y="41"/>
                      <a:pt x="174" y="39"/>
                    </a:cubicBezTo>
                    <a:cubicBezTo>
                      <a:pt x="131" y="36"/>
                      <a:pt x="152" y="56"/>
                      <a:pt x="168" y="56"/>
                    </a:cubicBezTo>
                    <a:cubicBezTo>
                      <a:pt x="218" y="56"/>
                      <a:pt x="228" y="68"/>
                      <a:pt x="207" y="71"/>
                    </a:cubicBezTo>
                    <a:cubicBezTo>
                      <a:pt x="186" y="74"/>
                      <a:pt x="182" y="73"/>
                      <a:pt x="162" y="76"/>
                    </a:cubicBezTo>
                    <a:cubicBezTo>
                      <a:pt x="7" y="101"/>
                      <a:pt x="59" y="60"/>
                      <a:pt x="74" y="60"/>
                    </a:cubicBezTo>
                    <a:cubicBezTo>
                      <a:pt x="139" y="59"/>
                      <a:pt x="123" y="37"/>
                      <a:pt x="107" y="42"/>
                    </a:cubicBezTo>
                    <a:cubicBezTo>
                      <a:pt x="91" y="46"/>
                      <a:pt x="34" y="27"/>
                      <a:pt x="26" y="63"/>
                    </a:cubicBezTo>
                    <a:cubicBezTo>
                      <a:pt x="19" y="100"/>
                      <a:pt x="42" y="282"/>
                      <a:pt x="36" y="317"/>
                    </a:cubicBezTo>
                    <a:cubicBezTo>
                      <a:pt x="0" y="534"/>
                      <a:pt x="199" y="487"/>
                      <a:pt x="199" y="487"/>
                    </a:cubicBezTo>
                    <a:cubicBezTo>
                      <a:pt x="156" y="453"/>
                      <a:pt x="174" y="421"/>
                      <a:pt x="171" y="403"/>
                    </a:cubicBezTo>
                    <a:cubicBezTo>
                      <a:pt x="161" y="345"/>
                      <a:pt x="154" y="337"/>
                      <a:pt x="144" y="341"/>
                    </a:cubicBezTo>
                    <a:cubicBezTo>
                      <a:pt x="121" y="352"/>
                      <a:pt x="123" y="358"/>
                      <a:pt x="126" y="367"/>
                    </a:cubicBezTo>
                    <a:cubicBezTo>
                      <a:pt x="142" y="416"/>
                      <a:pt x="105" y="376"/>
                      <a:pt x="105" y="376"/>
                    </a:cubicBezTo>
                    <a:cubicBezTo>
                      <a:pt x="98" y="380"/>
                      <a:pt x="95" y="390"/>
                      <a:pt x="99" y="399"/>
                    </a:cubicBezTo>
                    <a:cubicBezTo>
                      <a:pt x="131" y="463"/>
                      <a:pt x="101" y="446"/>
                      <a:pt x="94" y="435"/>
                    </a:cubicBezTo>
                    <a:cubicBezTo>
                      <a:pt x="61" y="390"/>
                      <a:pt x="92" y="366"/>
                      <a:pt x="88" y="352"/>
                    </a:cubicBezTo>
                    <a:cubicBezTo>
                      <a:pt x="75" y="295"/>
                      <a:pt x="118" y="274"/>
                      <a:pt x="124" y="265"/>
                    </a:cubicBezTo>
                    <a:cubicBezTo>
                      <a:pt x="130" y="256"/>
                      <a:pt x="127" y="253"/>
                      <a:pt x="129" y="234"/>
                    </a:cubicBezTo>
                    <a:cubicBezTo>
                      <a:pt x="136" y="195"/>
                      <a:pt x="155" y="216"/>
                      <a:pt x="153" y="228"/>
                    </a:cubicBezTo>
                    <a:cubicBezTo>
                      <a:pt x="148" y="274"/>
                      <a:pt x="176" y="242"/>
                      <a:pt x="186" y="228"/>
                    </a:cubicBezTo>
                    <a:cubicBezTo>
                      <a:pt x="218" y="186"/>
                      <a:pt x="214" y="229"/>
                      <a:pt x="209" y="237"/>
                    </a:cubicBezTo>
                    <a:cubicBezTo>
                      <a:pt x="203" y="244"/>
                      <a:pt x="198" y="255"/>
                      <a:pt x="200" y="260"/>
                    </a:cubicBezTo>
                    <a:cubicBezTo>
                      <a:pt x="208" y="283"/>
                      <a:pt x="193" y="305"/>
                      <a:pt x="188" y="306"/>
                    </a:cubicBezTo>
                    <a:cubicBezTo>
                      <a:pt x="184" y="308"/>
                      <a:pt x="170" y="314"/>
                      <a:pt x="170" y="332"/>
                    </a:cubicBezTo>
                    <a:cubicBezTo>
                      <a:pt x="171" y="350"/>
                      <a:pt x="192" y="382"/>
                      <a:pt x="192" y="395"/>
                    </a:cubicBezTo>
                    <a:cubicBezTo>
                      <a:pt x="193" y="492"/>
                      <a:pt x="236" y="499"/>
                      <a:pt x="255" y="497"/>
                    </a:cubicBezTo>
                    <a:cubicBezTo>
                      <a:pt x="275" y="496"/>
                      <a:pt x="445" y="490"/>
                      <a:pt x="515" y="483"/>
                    </a:cubicBezTo>
                    <a:cubicBezTo>
                      <a:pt x="585" y="477"/>
                      <a:pt x="538" y="458"/>
                      <a:pt x="518" y="458"/>
                    </a:cubicBezTo>
                    <a:cubicBezTo>
                      <a:pt x="467" y="458"/>
                      <a:pt x="454" y="427"/>
                      <a:pt x="454" y="427"/>
                    </a:cubicBezTo>
                    <a:cubicBezTo>
                      <a:pt x="454" y="427"/>
                      <a:pt x="453" y="405"/>
                      <a:pt x="431" y="400"/>
                    </a:cubicBezTo>
                    <a:cubicBezTo>
                      <a:pt x="376" y="385"/>
                      <a:pt x="411" y="353"/>
                      <a:pt x="425" y="345"/>
                    </a:cubicBezTo>
                    <a:cubicBezTo>
                      <a:pt x="438" y="338"/>
                      <a:pt x="430" y="335"/>
                      <a:pt x="420" y="329"/>
                    </a:cubicBezTo>
                    <a:cubicBezTo>
                      <a:pt x="398" y="316"/>
                      <a:pt x="394" y="300"/>
                      <a:pt x="396" y="270"/>
                    </a:cubicBezTo>
                    <a:cubicBezTo>
                      <a:pt x="397" y="240"/>
                      <a:pt x="416" y="249"/>
                      <a:pt x="416" y="249"/>
                    </a:cubicBezTo>
                    <a:cubicBezTo>
                      <a:pt x="416" y="249"/>
                      <a:pt x="448" y="262"/>
                      <a:pt x="460" y="256"/>
                    </a:cubicBezTo>
                    <a:cubicBezTo>
                      <a:pt x="472" y="250"/>
                      <a:pt x="467" y="239"/>
                      <a:pt x="461" y="244"/>
                    </a:cubicBezTo>
                    <a:cubicBezTo>
                      <a:pt x="455" y="248"/>
                      <a:pt x="412" y="244"/>
                      <a:pt x="407" y="223"/>
                    </a:cubicBezTo>
                    <a:cubicBezTo>
                      <a:pt x="403" y="202"/>
                      <a:pt x="418" y="213"/>
                      <a:pt x="422" y="214"/>
                    </a:cubicBezTo>
                    <a:cubicBezTo>
                      <a:pt x="427" y="216"/>
                      <a:pt x="427" y="220"/>
                      <a:pt x="439" y="226"/>
                    </a:cubicBezTo>
                    <a:cubicBezTo>
                      <a:pt x="468" y="241"/>
                      <a:pt x="454" y="224"/>
                      <a:pt x="454" y="224"/>
                    </a:cubicBezTo>
                    <a:cubicBezTo>
                      <a:pt x="454" y="224"/>
                      <a:pt x="454" y="224"/>
                      <a:pt x="438" y="209"/>
                    </a:cubicBezTo>
                    <a:cubicBezTo>
                      <a:pt x="423" y="194"/>
                      <a:pt x="406" y="199"/>
                      <a:pt x="389" y="199"/>
                    </a:cubicBezTo>
                    <a:cubicBezTo>
                      <a:pt x="373" y="199"/>
                      <a:pt x="376" y="211"/>
                      <a:pt x="376" y="211"/>
                    </a:cubicBezTo>
                    <a:cubicBezTo>
                      <a:pt x="376" y="211"/>
                      <a:pt x="373" y="242"/>
                      <a:pt x="370" y="291"/>
                    </a:cubicBezTo>
                    <a:cubicBezTo>
                      <a:pt x="368" y="341"/>
                      <a:pt x="360" y="347"/>
                      <a:pt x="357" y="343"/>
                    </a:cubicBezTo>
                    <a:cubicBezTo>
                      <a:pt x="354" y="338"/>
                      <a:pt x="350" y="313"/>
                      <a:pt x="350" y="305"/>
                    </a:cubicBezTo>
                    <a:cubicBezTo>
                      <a:pt x="350" y="298"/>
                      <a:pt x="345" y="264"/>
                      <a:pt x="347" y="230"/>
                    </a:cubicBezTo>
                    <a:cubicBezTo>
                      <a:pt x="350" y="195"/>
                      <a:pt x="356" y="210"/>
                      <a:pt x="334" y="201"/>
                    </a:cubicBezTo>
                    <a:cubicBezTo>
                      <a:pt x="311" y="192"/>
                      <a:pt x="323" y="182"/>
                      <a:pt x="331" y="182"/>
                    </a:cubicBezTo>
                    <a:cubicBezTo>
                      <a:pt x="338" y="182"/>
                      <a:pt x="350" y="189"/>
                      <a:pt x="352" y="181"/>
                    </a:cubicBezTo>
                    <a:cubicBezTo>
                      <a:pt x="356" y="160"/>
                      <a:pt x="359" y="141"/>
                      <a:pt x="347" y="136"/>
                    </a:cubicBezTo>
                    <a:cubicBezTo>
                      <a:pt x="322" y="127"/>
                      <a:pt x="332" y="121"/>
                      <a:pt x="341" y="118"/>
                    </a:cubicBezTo>
                    <a:cubicBezTo>
                      <a:pt x="350" y="115"/>
                      <a:pt x="352" y="94"/>
                      <a:pt x="339" y="99"/>
                    </a:cubicBezTo>
                    <a:cubicBezTo>
                      <a:pt x="313" y="107"/>
                      <a:pt x="316" y="85"/>
                      <a:pt x="321" y="82"/>
                    </a:cubicBezTo>
                    <a:cubicBezTo>
                      <a:pt x="325" y="79"/>
                      <a:pt x="334" y="83"/>
                      <a:pt x="331" y="62"/>
                    </a:cubicBezTo>
                    <a:cubicBezTo>
                      <a:pt x="328" y="41"/>
                      <a:pt x="347" y="34"/>
                      <a:pt x="351" y="53"/>
                    </a:cubicBezTo>
                    <a:cubicBezTo>
                      <a:pt x="354" y="73"/>
                      <a:pt x="363" y="112"/>
                      <a:pt x="369" y="103"/>
                    </a:cubicBezTo>
                    <a:cubicBezTo>
                      <a:pt x="375" y="94"/>
                      <a:pt x="385" y="57"/>
                      <a:pt x="395" y="41"/>
                    </a:cubicBezTo>
                    <a:cubicBezTo>
                      <a:pt x="406" y="24"/>
                      <a:pt x="418" y="38"/>
                      <a:pt x="415" y="47"/>
                    </a:cubicBezTo>
                    <a:cubicBezTo>
                      <a:pt x="401" y="88"/>
                      <a:pt x="426" y="90"/>
                      <a:pt x="426" y="90"/>
                    </a:cubicBezTo>
                    <a:cubicBezTo>
                      <a:pt x="426" y="90"/>
                      <a:pt x="423" y="96"/>
                      <a:pt x="409" y="95"/>
                    </a:cubicBezTo>
                    <a:cubicBezTo>
                      <a:pt x="382" y="92"/>
                      <a:pt x="393" y="110"/>
                      <a:pt x="405" y="115"/>
                    </a:cubicBezTo>
                    <a:cubicBezTo>
                      <a:pt x="431" y="124"/>
                      <a:pt x="414" y="130"/>
                      <a:pt x="401" y="130"/>
                    </a:cubicBezTo>
                    <a:cubicBezTo>
                      <a:pt x="387" y="130"/>
                      <a:pt x="381" y="134"/>
                      <a:pt x="378" y="148"/>
                    </a:cubicBezTo>
                    <a:cubicBezTo>
                      <a:pt x="369" y="191"/>
                      <a:pt x="401" y="181"/>
                      <a:pt x="401" y="181"/>
                    </a:cubicBezTo>
                    <a:cubicBezTo>
                      <a:pt x="452" y="195"/>
                      <a:pt x="528" y="188"/>
                      <a:pt x="528" y="188"/>
                    </a:cubicBezTo>
                    <a:cubicBezTo>
                      <a:pt x="543" y="192"/>
                      <a:pt x="552" y="189"/>
                      <a:pt x="558" y="181"/>
                    </a:cubicBezTo>
                    <a:lnTo>
                      <a:pt x="558" y="103"/>
                    </a:lnTo>
                    <a:cubicBezTo>
                      <a:pt x="556" y="93"/>
                      <a:pt x="555" y="84"/>
                      <a:pt x="554" y="76"/>
                    </a:cubicBezTo>
                    <a:close/>
                    <a:moveTo>
                      <a:pt x="231" y="77"/>
                    </a:moveTo>
                    <a:cubicBezTo>
                      <a:pt x="233" y="65"/>
                      <a:pt x="249" y="69"/>
                      <a:pt x="249" y="69"/>
                    </a:cubicBezTo>
                    <a:cubicBezTo>
                      <a:pt x="249" y="69"/>
                      <a:pt x="278" y="79"/>
                      <a:pt x="290" y="78"/>
                    </a:cubicBezTo>
                    <a:cubicBezTo>
                      <a:pt x="301" y="76"/>
                      <a:pt x="318" y="93"/>
                      <a:pt x="293" y="93"/>
                    </a:cubicBezTo>
                    <a:cubicBezTo>
                      <a:pt x="267" y="93"/>
                      <a:pt x="228" y="104"/>
                      <a:pt x="231" y="77"/>
                    </a:cubicBezTo>
                    <a:close/>
                    <a:moveTo>
                      <a:pt x="171" y="195"/>
                    </a:moveTo>
                    <a:cubicBezTo>
                      <a:pt x="153" y="195"/>
                      <a:pt x="46" y="237"/>
                      <a:pt x="45" y="128"/>
                    </a:cubicBezTo>
                    <a:cubicBezTo>
                      <a:pt x="45" y="104"/>
                      <a:pt x="39" y="83"/>
                      <a:pt x="69" y="98"/>
                    </a:cubicBezTo>
                    <a:cubicBezTo>
                      <a:pt x="99" y="112"/>
                      <a:pt x="72" y="111"/>
                      <a:pt x="137" y="108"/>
                    </a:cubicBezTo>
                    <a:cubicBezTo>
                      <a:pt x="137" y="108"/>
                      <a:pt x="184" y="110"/>
                      <a:pt x="191" y="106"/>
                    </a:cubicBezTo>
                    <a:cubicBezTo>
                      <a:pt x="199" y="101"/>
                      <a:pt x="192" y="91"/>
                      <a:pt x="207" y="91"/>
                    </a:cubicBezTo>
                    <a:cubicBezTo>
                      <a:pt x="222" y="90"/>
                      <a:pt x="220" y="105"/>
                      <a:pt x="220" y="105"/>
                    </a:cubicBezTo>
                    <a:cubicBezTo>
                      <a:pt x="220" y="105"/>
                      <a:pt x="207" y="124"/>
                      <a:pt x="305" y="111"/>
                    </a:cubicBezTo>
                    <a:cubicBezTo>
                      <a:pt x="317" y="109"/>
                      <a:pt x="327" y="121"/>
                      <a:pt x="302" y="121"/>
                    </a:cubicBezTo>
                    <a:cubicBezTo>
                      <a:pt x="290" y="122"/>
                      <a:pt x="272" y="128"/>
                      <a:pt x="278" y="143"/>
                    </a:cubicBezTo>
                    <a:cubicBezTo>
                      <a:pt x="284" y="158"/>
                      <a:pt x="276" y="256"/>
                      <a:pt x="276" y="256"/>
                    </a:cubicBezTo>
                    <a:cubicBezTo>
                      <a:pt x="276" y="256"/>
                      <a:pt x="271" y="274"/>
                      <a:pt x="262" y="245"/>
                    </a:cubicBezTo>
                    <a:cubicBezTo>
                      <a:pt x="259" y="235"/>
                      <a:pt x="262" y="144"/>
                      <a:pt x="260" y="137"/>
                    </a:cubicBezTo>
                    <a:cubicBezTo>
                      <a:pt x="259" y="129"/>
                      <a:pt x="217" y="122"/>
                      <a:pt x="215" y="154"/>
                    </a:cubicBezTo>
                    <a:cubicBezTo>
                      <a:pt x="214" y="185"/>
                      <a:pt x="205" y="195"/>
                      <a:pt x="171" y="195"/>
                    </a:cubicBezTo>
                    <a:close/>
                    <a:moveTo>
                      <a:pt x="237" y="231"/>
                    </a:moveTo>
                    <a:cubicBezTo>
                      <a:pt x="230" y="240"/>
                      <a:pt x="219" y="247"/>
                      <a:pt x="223" y="225"/>
                    </a:cubicBezTo>
                    <a:cubicBezTo>
                      <a:pt x="228" y="202"/>
                      <a:pt x="232" y="170"/>
                      <a:pt x="232" y="155"/>
                    </a:cubicBezTo>
                    <a:cubicBezTo>
                      <a:pt x="232" y="155"/>
                      <a:pt x="244" y="135"/>
                      <a:pt x="247" y="158"/>
                    </a:cubicBezTo>
                    <a:cubicBezTo>
                      <a:pt x="250" y="181"/>
                      <a:pt x="244" y="221"/>
                      <a:pt x="237" y="231"/>
                    </a:cubicBezTo>
                    <a:close/>
                    <a:moveTo>
                      <a:pt x="326" y="292"/>
                    </a:moveTo>
                    <a:cubicBezTo>
                      <a:pt x="327" y="320"/>
                      <a:pt x="355" y="400"/>
                      <a:pt x="286" y="399"/>
                    </a:cubicBezTo>
                    <a:cubicBezTo>
                      <a:pt x="217" y="398"/>
                      <a:pt x="214" y="409"/>
                      <a:pt x="215" y="321"/>
                    </a:cubicBezTo>
                    <a:cubicBezTo>
                      <a:pt x="216" y="236"/>
                      <a:pt x="225" y="253"/>
                      <a:pt x="230" y="264"/>
                    </a:cubicBezTo>
                    <a:cubicBezTo>
                      <a:pt x="230" y="264"/>
                      <a:pt x="253" y="318"/>
                      <a:pt x="309" y="277"/>
                    </a:cubicBezTo>
                    <a:cubicBezTo>
                      <a:pt x="319" y="269"/>
                      <a:pt x="324" y="263"/>
                      <a:pt x="326" y="292"/>
                    </a:cubicBezTo>
                    <a:close/>
                    <a:moveTo>
                      <a:pt x="318" y="133"/>
                    </a:moveTo>
                    <a:cubicBezTo>
                      <a:pt x="338" y="148"/>
                      <a:pt x="316" y="165"/>
                      <a:pt x="316" y="165"/>
                    </a:cubicBezTo>
                    <a:cubicBezTo>
                      <a:pt x="316" y="165"/>
                      <a:pt x="302" y="189"/>
                      <a:pt x="313" y="213"/>
                    </a:cubicBezTo>
                    <a:cubicBezTo>
                      <a:pt x="324" y="237"/>
                      <a:pt x="324" y="265"/>
                      <a:pt x="301" y="239"/>
                    </a:cubicBezTo>
                    <a:cubicBezTo>
                      <a:pt x="279" y="214"/>
                      <a:pt x="293" y="156"/>
                      <a:pt x="299" y="144"/>
                    </a:cubicBezTo>
                    <a:cubicBezTo>
                      <a:pt x="299" y="144"/>
                      <a:pt x="299" y="118"/>
                      <a:pt x="318" y="133"/>
                    </a:cubicBezTo>
                    <a:close/>
                    <a:moveTo>
                      <a:pt x="507" y="179"/>
                    </a:moveTo>
                    <a:cubicBezTo>
                      <a:pt x="498" y="185"/>
                      <a:pt x="507" y="179"/>
                      <a:pt x="465" y="177"/>
                    </a:cubicBezTo>
                    <a:cubicBezTo>
                      <a:pt x="423" y="176"/>
                      <a:pt x="461" y="162"/>
                      <a:pt x="461" y="162"/>
                    </a:cubicBezTo>
                    <a:cubicBezTo>
                      <a:pt x="565" y="166"/>
                      <a:pt x="516" y="173"/>
                      <a:pt x="507" y="179"/>
                    </a:cubicBezTo>
                    <a:close/>
                  </a:path>
                </a:pathLst>
              </a:custGeom>
              <a:solidFill>
                <a:schemeClr val="bg1">
                  <a:alpha val="100000"/>
                </a:schemeClr>
              </a:solidFill>
              <a:ln w="0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5139" name="Freeform 237"/>
              <p:cNvSpPr/>
              <p:nvPr/>
            </p:nvSpPr>
            <p:spPr>
              <a:xfrm>
                <a:off x="3621" y="1286"/>
                <a:ext cx="237" cy="283"/>
              </a:xfrm>
              <a:custGeom>
                <a:avLst/>
                <a:gdLst/>
                <a:ahLst/>
                <a:cxnLst>
                  <a:cxn ang="0">
                    <a:pos x="131308" y="49570"/>
                  </a:cxn>
                  <a:cxn ang="0">
                    <a:pos x="88588" y="184567"/>
                  </a:cxn>
                  <a:cxn ang="0">
                    <a:pos x="131308" y="49570"/>
                  </a:cxn>
                </a:cxnLst>
                <a:pathLst>
                  <a:path w="47" h="56">
                    <a:moveTo>
                      <a:pt x="40" y="15"/>
                    </a:moveTo>
                    <a:cubicBezTo>
                      <a:pt x="37" y="0"/>
                      <a:pt x="0" y="23"/>
                      <a:pt x="27" y="56"/>
                    </a:cubicBezTo>
                    <a:cubicBezTo>
                      <a:pt x="27" y="56"/>
                      <a:pt x="47" y="49"/>
                      <a:pt x="40" y="15"/>
                    </a:cubicBezTo>
                    <a:close/>
                  </a:path>
                </a:pathLst>
              </a:custGeom>
              <a:solidFill>
                <a:schemeClr val="bg1">
                  <a:alpha val="100000"/>
                </a:schemeClr>
              </a:solidFill>
              <a:ln w="0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5140" name="Freeform 238"/>
              <p:cNvSpPr/>
              <p:nvPr/>
            </p:nvSpPr>
            <p:spPr>
              <a:xfrm>
                <a:off x="3402" y="1403"/>
                <a:ext cx="209" cy="379"/>
              </a:xfrm>
              <a:custGeom>
                <a:avLst/>
                <a:gdLst/>
                <a:ahLst/>
                <a:cxnLst>
                  <a:cxn ang="0">
                    <a:pos x="64780" y="88661"/>
                  </a:cxn>
                  <a:cxn ang="0">
                    <a:pos x="41188" y="227627"/>
                  </a:cxn>
                  <a:cxn ang="0">
                    <a:pos x="137099" y="148007"/>
                  </a:cxn>
                  <a:cxn ang="0">
                    <a:pos x="126883" y="78857"/>
                  </a:cxn>
                  <a:cxn ang="0">
                    <a:pos x="64780" y="88661"/>
                  </a:cxn>
                </a:cxnLst>
                <a:pathLst>
                  <a:path w="41" h="75">
                    <a:moveTo>
                      <a:pt x="19" y="27"/>
                    </a:moveTo>
                    <a:cubicBezTo>
                      <a:pt x="0" y="54"/>
                      <a:pt x="6" y="63"/>
                      <a:pt x="12" y="69"/>
                    </a:cubicBezTo>
                    <a:cubicBezTo>
                      <a:pt x="18" y="75"/>
                      <a:pt x="30" y="74"/>
                      <a:pt x="40" y="45"/>
                    </a:cubicBezTo>
                    <a:cubicBezTo>
                      <a:pt x="40" y="45"/>
                      <a:pt x="32" y="31"/>
                      <a:pt x="37" y="24"/>
                    </a:cubicBezTo>
                    <a:cubicBezTo>
                      <a:pt x="41" y="16"/>
                      <a:pt x="38" y="0"/>
                      <a:pt x="19" y="27"/>
                    </a:cubicBezTo>
                    <a:close/>
                  </a:path>
                </a:pathLst>
              </a:custGeom>
              <a:solidFill>
                <a:schemeClr val="bg1">
                  <a:alpha val="100000"/>
                </a:schemeClr>
              </a:solidFill>
              <a:ln w="0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5141" name="Freeform 239"/>
              <p:cNvSpPr/>
              <p:nvPr/>
            </p:nvSpPr>
            <p:spPr>
              <a:xfrm>
                <a:off x="3273" y="645"/>
                <a:ext cx="683" cy="319"/>
              </a:xfrm>
              <a:custGeom>
                <a:avLst/>
                <a:gdLst/>
                <a:ahLst/>
                <a:cxnLst>
                  <a:cxn ang="0">
                    <a:pos x="371527" y="13099"/>
                  </a:cxn>
                  <a:cxn ang="0">
                    <a:pos x="79243" y="13099"/>
                  </a:cxn>
                  <a:cxn ang="0">
                    <a:pos x="6602" y="82839"/>
                  </a:cxn>
                  <a:cxn ang="0">
                    <a:pos x="199163" y="192651"/>
                  </a:cxn>
                  <a:cxn ang="0">
                    <a:pos x="318440" y="179420"/>
                  </a:cxn>
                  <a:cxn ang="0">
                    <a:pos x="374755" y="176164"/>
                  </a:cxn>
                  <a:cxn ang="0">
                    <a:pos x="371527" y="13099"/>
                  </a:cxn>
                </a:cxnLst>
                <a:pathLst>
                  <a:path w="135" h="63">
                    <a:moveTo>
                      <a:pt x="112" y="4"/>
                    </a:moveTo>
                    <a:cubicBezTo>
                      <a:pt x="105" y="9"/>
                      <a:pt x="24" y="4"/>
                      <a:pt x="24" y="4"/>
                    </a:cubicBezTo>
                    <a:cubicBezTo>
                      <a:pt x="15" y="4"/>
                      <a:pt x="3" y="1"/>
                      <a:pt x="2" y="25"/>
                    </a:cubicBezTo>
                    <a:cubicBezTo>
                      <a:pt x="0" y="63"/>
                      <a:pt x="48" y="58"/>
                      <a:pt x="60" y="58"/>
                    </a:cubicBezTo>
                    <a:cubicBezTo>
                      <a:pt x="72" y="58"/>
                      <a:pt x="84" y="48"/>
                      <a:pt x="96" y="54"/>
                    </a:cubicBezTo>
                    <a:cubicBezTo>
                      <a:pt x="96" y="54"/>
                      <a:pt x="107" y="63"/>
                      <a:pt x="113" y="53"/>
                    </a:cubicBezTo>
                    <a:cubicBezTo>
                      <a:pt x="135" y="13"/>
                      <a:pt x="120" y="0"/>
                      <a:pt x="112" y="4"/>
                    </a:cubicBezTo>
                    <a:close/>
                  </a:path>
                </a:pathLst>
              </a:custGeom>
              <a:solidFill>
                <a:schemeClr val="bg1">
                  <a:alpha val="100000"/>
                </a:schemeClr>
              </a:solidFill>
              <a:ln w="0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5142" name="Freeform 240"/>
              <p:cNvSpPr/>
              <p:nvPr/>
            </p:nvSpPr>
            <p:spPr>
              <a:xfrm>
                <a:off x="4046" y="1544"/>
                <a:ext cx="490" cy="517"/>
              </a:xfrm>
              <a:custGeom>
                <a:avLst/>
                <a:gdLst/>
                <a:ahLst/>
                <a:cxnLst>
                  <a:cxn ang="0">
                    <a:pos x="220040" y="16544"/>
                  </a:cxn>
                  <a:cxn ang="0">
                    <a:pos x="102223" y="16544"/>
                  </a:cxn>
                  <a:cxn ang="0">
                    <a:pos x="39705" y="190114"/>
                  </a:cxn>
                  <a:cxn ang="0">
                    <a:pos x="259877" y="206531"/>
                  </a:cxn>
                  <a:cxn ang="0">
                    <a:pos x="220040" y="16544"/>
                  </a:cxn>
                </a:cxnLst>
                <a:pathLst>
                  <a:path w="97" h="102">
                    <a:moveTo>
                      <a:pt x="67" y="5"/>
                    </a:moveTo>
                    <a:cubicBezTo>
                      <a:pt x="55" y="10"/>
                      <a:pt x="31" y="5"/>
                      <a:pt x="31" y="5"/>
                    </a:cubicBezTo>
                    <a:cubicBezTo>
                      <a:pt x="0" y="6"/>
                      <a:pt x="16" y="39"/>
                      <a:pt x="12" y="57"/>
                    </a:cubicBezTo>
                    <a:cubicBezTo>
                      <a:pt x="8" y="76"/>
                      <a:pt x="63" y="102"/>
                      <a:pt x="79" y="62"/>
                    </a:cubicBezTo>
                    <a:cubicBezTo>
                      <a:pt x="97" y="20"/>
                      <a:pt x="79" y="0"/>
                      <a:pt x="67" y="5"/>
                    </a:cubicBezTo>
                    <a:close/>
                  </a:path>
                </a:pathLst>
              </a:custGeom>
              <a:solidFill>
                <a:schemeClr val="bg1">
                  <a:alpha val="100000"/>
                </a:schemeClr>
              </a:solidFill>
              <a:ln w="0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5143" name="Freeform 241"/>
              <p:cNvSpPr/>
              <p:nvPr/>
            </p:nvSpPr>
            <p:spPr>
              <a:xfrm>
                <a:off x="5173" y="1024"/>
                <a:ext cx="500" cy="96"/>
              </a:xfrm>
              <a:custGeom>
                <a:avLst/>
                <a:gdLst/>
                <a:ahLst/>
                <a:cxnLst>
                  <a:cxn ang="0">
                    <a:pos x="49460" y="0"/>
                  </a:cxn>
                  <a:cxn ang="0">
                    <a:pos x="131414" y="49526"/>
                  </a:cxn>
                  <a:cxn ang="0">
                    <a:pos x="49460" y="0"/>
                  </a:cxn>
                </a:cxnLst>
                <a:pathLst>
                  <a:path w="99" h="19">
                    <a:moveTo>
                      <a:pt x="15" y="0"/>
                    </a:moveTo>
                    <a:cubicBezTo>
                      <a:pt x="0" y="0"/>
                      <a:pt x="19" y="19"/>
                      <a:pt x="40" y="15"/>
                    </a:cubicBezTo>
                    <a:cubicBezTo>
                      <a:pt x="99" y="1"/>
                      <a:pt x="15" y="0"/>
                      <a:pt x="15" y="0"/>
                    </a:cubicBezTo>
                    <a:close/>
                  </a:path>
                </a:pathLst>
              </a:custGeom>
              <a:solidFill>
                <a:schemeClr val="bg1">
                  <a:alpha val="100000"/>
                </a:schemeClr>
              </a:solidFill>
              <a:ln w="0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5144" name="Freeform 242"/>
              <p:cNvSpPr/>
              <p:nvPr/>
            </p:nvSpPr>
            <p:spPr>
              <a:xfrm>
                <a:off x="5339" y="1003"/>
                <a:ext cx="385" cy="237"/>
              </a:xfrm>
              <a:custGeom>
                <a:avLst/>
                <a:gdLst/>
                <a:ahLst/>
                <a:cxnLst>
                  <a:cxn ang="0">
                    <a:pos x="69802" y="120905"/>
                  </a:cxn>
                  <a:cxn ang="0">
                    <a:pos x="233730" y="55634"/>
                  </a:cxn>
                  <a:cxn ang="0">
                    <a:pos x="160028" y="9737"/>
                  </a:cxn>
                  <a:cxn ang="0">
                    <a:pos x="63181" y="104124"/>
                  </a:cxn>
                  <a:cxn ang="0">
                    <a:pos x="69802" y="120905"/>
                  </a:cxn>
                </a:cxnLst>
                <a:pathLst>
                  <a:path w="76" h="47">
                    <a:moveTo>
                      <a:pt x="21" y="37"/>
                    </a:moveTo>
                    <a:cubicBezTo>
                      <a:pt x="21" y="37"/>
                      <a:pt x="50" y="47"/>
                      <a:pt x="70" y="17"/>
                    </a:cubicBezTo>
                    <a:cubicBezTo>
                      <a:pt x="76" y="7"/>
                      <a:pt x="65" y="0"/>
                      <a:pt x="48" y="3"/>
                    </a:cubicBezTo>
                    <a:cubicBezTo>
                      <a:pt x="39" y="5"/>
                      <a:pt x="39" y="32"/>
                      <a:pt x="19" y="32"/>
                    </a:cubicBezTo>
                    <a:cubicBezTo>
                      <a:pt x="0" y="32"/>
                      <a:pt x="21" y="37"/>
                      <a:pt x="21" y="37"/>
                    </a:cubicBezTo>
                    <a:close/>
                  </a:path>
                </a:pathLst>
              </a:custGeom>
              <a:solidFill>
                <a:schemeClr val="bg1">
                  <a:alpha val="100000"/>
                </a:schemeClr>
              </a:solidFill>
              <a:ln w="0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5145" name="Freeform 243"/>
              <p:cNvSpPr/>
              <p:nvPr/>
            </p:nvSpPr>
            <p:spPr>
              <a:xfrm>
                <a:off x="5325" y="1201"/>
                <a:ext cx="415" cy="187"/>
              </a:xfrm>
              <a:custGeom>
                <a:avLst/>
                <a:gdLst/>
                <a:ahLst/>
                <a:cxnLst>
                  <a:cxn ang="0">
                    <a:pos x="238767" y="19620"/>
                  </a:cxn>
                  <a:cxn ang="0">
                    <a:pos x="79326" y="56171"/>
                  </a:cxn>
                  <a:cxn ang="0">
                    <a:pos x="56400" y="85469"/>
                  </a:cxn>
                  <a:cxn ang="0">
                    <a:pos x="252522" y="75659"/>
                  </a:cxn>
                  <a:cxn ang="0">
                    <a:pos x="272220" y="65849"/>
                  </a:cxn>
                  <a:cxn ang="0">
                    <a:pos x="272220" y="0"/>
                  </a:cxn>
                  <a:cxn ang="0">
                    <a:pos x="238767" y="19620"/>
                  </a:cxn>
                </a:cxnLst>
                <a:pathLst>
                  <a:path w="82" h="37">
                    <a:moveTo>
                      <a:pt x="72" y="6"/>
                    </a:moveTo>
                    <a:cubicBezTo>
                      <a:pt x="57" y="23"/>
                      <a:pt x="24" y="17"/>
                      <a:pt x="24" y="17"/>
                    </a:cubicBezTo>
                    <a:cubicBezTo>
                      <a:pt x="24" y="17"/>
                      <a:pt x="0" y="16"/>
                      <a:pt x="17" y="26"/>
                    </a:cubicBezTo>
                    <a:cubicBezTo>
                      <a:pt x="33" y="37"/>
                      <a:pt x="53" y="32"/>
                      <a:pt x="76" y="23"/>
                    </a:cubicBezTo>
                    <a:cubicBezTo>
                      <a:pt x="78" y="22"/>
                      <a:pt x="80" y="21"/>
                      <a:pt x="82" y="20"/>
                    </a:cubicBezTo>
                    <a:lnTo>
                      <a:pt x="82" y="0"/>
                    </a:lnTo>
                    <a:cubicBezTo>
                      <a:pt x="79" y="1"/>
                      <a:pt x="75" y="2"/>
                      <a:pt x="72" y="6"/>
                    </a:cubicBezTo>
                    <a:close/>
                  </a:path>
                </a:pathLst>
              </a:custGeom>
              <a:solidFill>
                <a:schemeClr val="bg1">
                  <a:alpha val="100000"/>
                </a:schemeClr>
              </a:solidFill>
              <a:ln w="0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5146" name="Freeform 244"/>
              <p:cNvSpPr/>
              <p:nvPr/>
            </p:nvSpPr>
            <p:spPr>
              <a:xfrm>
                <a:off x="5001" y="1378"/>
                <a:ext cx="699" cy="167"/>
              </a:xfrm>
              <a:custGeom>
                <a:avLst/>
                <a:gdLst/>
                <a:ahLst/>
                <a:cxnLst>
                  <a:cxn ang="0">
                    <a:pos x="69784" y="3254"/>
                  </a:cxn>
                  <a:cxn ang="0">
                    <a:pos x="26375" y="46532"/>
                  </a:cxn>
                  <a:cxn ang="0">
                    <a:pos x="189601" y="72832"/>
                  </a:cxn>
                  <a:cxn ang="0">
                    <a:pos x="389748" y="76086"/>
                  </a:cxn>
                  <a:cxn ang="0">
                    <a:pos x="379871" y="26173"/>
                  </a:cxn>
                  <a:cxn ang="0">
                    <a:pos x="273162" y="9858"/>
                  </a:cxn>
                  <a:cxn ang="0">
                    <a:pos x="69784" y="3254"/>
                  </a:cxn>
                </a:cxnLst>
                <a:pathLst>
                  <a:path w="138" h="33">
                    <a:moveTo>
                      <a:pt x="21" y="1"/>
                    </a:moveTo>
                    <a:cubicBezTo>
                      <a:pt x="21" y="1"/>
                      <a:pt x="0" y="8"/>
                      <a:pt x="8" y="14"/>
                    </a:cubicBezTo>
                    <a:cubicBezTo>
                      <a:pt x="15" y="20"/>
                      <a:pt x="48" y="22"/>
                      <a:pt x="57" y="22"/>
                    </a:cubicBezTo>
                    <a:cubicBezTo>
                      <a:pt x="66" y="22"/>
                      <a:pt x="96" y="33"/>
                      <a:pt x="117" y="23"/>
                    </a:cubicBezTo>
                    <a:cubicBezTo>
                      <a:pt x="138" y="12"/>
                      <a:pt x="123" y="9"/>
                      <a:pt x="114" y="8"/>
                    </a:cubicBezTo>
                    <a:cubicBezTo>
                      <a:pt x="105" y="6"/>
                      <a:pt x="102" y="0"/>
                      <a:pt x="82" y="3"/>
                    </a:cubicBezTo>
                    <a:cubicBezTo>
                      <a:pt x="37" y="11"/>
                      <a:pt x="21" y="1"/>
                      <a:pt x="21" y="1"/>
                    </a:cubicBezTo>
                    <a:close/>
                  </a:path>
                </a:pathLst>
              </a:custGeom>
              <a:solidFill>
                <a:schemeClr val="bg1">
                  <a:alpha val="100000"/>
                </a:schemeClr>
              </a:solidFill>
              <a:ln w="0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5147" name="Freeform 245"/>
              <p:cNvSpPr/>
              <p:nvPr/>
            </p:nvSpPr>
            <p:spPr>
              <a:xfrm>
                <a:off x="5078" y="1540"/>
                <a:ext cx="565" cy="146"/>
              </a:xfrm>
              <a:custGeom>
                <a:avLst/>
                <a:gdLst/>
                <a:ahLst/>
                <a:cxnLst>
                  <a:cxn ang="0">
                    <a:pos x="321208" y="61642"/>
                  </a:cxn>
                  <a:cxn ang="0">
                    <a:pos x="337371" y="12878"/>
                  </a:cxn>
                  <a:cxn ang="0">
                    <a:pos x="242879" y="32165"/>
                  </a:cxn>
                  <a:cxn ang="0">
                    <a:pos x="117853" y="19262"/>
                  </a:cxn>
                  <a:cxn ang="0">
                    <a:pos x="6412" y="12878"/>
                  </a:cxn>
                  <a:cxn ang="0">
                    <a:pos x="321208" y="61642"/>
                  </a:cxn>
                </a:cxnLst>
                <a:pathLst>
                  <a:path w="112" h="29">
                    <a:moveTo>
                      <a:pt x="98" y="19"/>
                    </a:moveTo>
                    <a:cubicBezTo>
                      <a:pt x="112" y="13"/>
                      <a:pt x="111" y="0"/>
                      <a:pt x="103" y="4"/>
                    </a:cubicBezTo>
                    <a:cubicBezTo>
                      <a:pt x="96" y="9"/>
                      <a:pt x="83" y="10"/>
                      <a:pt x="74" y="10"/>
                    </a:cubicBezTo>
                    <a:cubicBezTo>
                      <a:pt x="65" y="11"/>
                      <a:pt x="45" y="3"/>
                      <a:pt x="36" y="6"/>
                    </a:cubicBezTo>
                    <a:cubicBezTo>
                      <a:pt x="27" y="9"/>
                      <a:pt x="2" y="4"/>
                      <a:pt x="2" y="4"/>
                    </a:cubicBezTo>
                    <a:cubicBezTo>
                      <a:pt x="0" y="29"/>
                      <a:pt x="83" y="25"/>
                      <a:pt x="98" y="19"/>
                    </a:cubicBezTo>
                    <a:close/>
                  </a:path>
                </a:pathLst>
              </a:custGeom>
              <a:solidFill>
                <a:schemeClr val="bg1">
                  <a:alpha val="100000"/>
                </a:schemeClr>
              </a:solidFill>
              <a:ln w="0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5148" name="Freeform 246"/>
              <p:cNvSpPr/>
              <p:nvPr/>
            </p:nvSpPr>
            <p:spPr>
              <a:xfrm>
                <a:off x="5041" y="1657"/>
                <a:ext cx="581" cy="479"/>
              </a:xfrm>
              <a:custGeom>
                <a:avLst/>
                <a:gdLst/>
                <a:ahLst/>
                <a:cxnLst>
                  <a:cxn ang="0">
                    <a:pos x="9801" y="173181"/>
                  </a:cxn>
                  <a:cxn ang="0">
                    <a:pos x="85382" y="176383"/>
                  </a:cxn>
                  <a:cxn ang="0">
                    <a:pos x="164812" y="251379"/>
                  </a:cxn>
                  <a:cxn ang="0">
                    <a:pos x="194216" y="274059"/>
                  </a:cxn>
                  <a:cxn ang="0">
                    <a:pos x="266426" y="169979"/>
                  </a:cxn>
                  <a:cxn ang="0">
                    <a:pos x="365459" y="169979"/>
                  </a:cxn>
                  <a:cxn ang="0">
                    <a:pos x="259965" y="87939"/>
                  </a:cxn>
                  <a:cxn ang="0">
                    <a:pos x="121853" y="52297"/>
                  </a:cxn>
                  <a:cxn ang="0">
                    <a:pos x="39715" y="133828"/>
                  </a:cxn>
                  <a:cxn ang="0">
                    <a:pos x="9801" y="173181"/>
                  </a:cxn>
                </a:cxnLst>
                <a:pathLst>
                  <a:path w="115" h="95">
                    <a:moveTo>
                      <a:pt x="3" y="53"/>
                    </a:moveTo>
                    <a:cubicBezTo>
                      <a:pt x="5" y="60"/>
                      <a:pt x="14" y="68"/>
                      <a:pt x="26" y="54"/>
                    </a:cubicBezTo>
                    <a:cubicBezTo>
                      <a:pt x="48" y="29"/>
                      <a:pt x="48" y="72"/>
                      <a:pt x="50" y="77"/>
                    </a:cubicBezTo>
                    <a:cubicBezTo>
                      <a:pt x="51" y="81"/>
                      <a:pt x="54" y="95"/>
                      <a:pt x="59" y="84"/>
                    </a:cubicBezTo>
                    <a:cubicBezTo>
                      <a:pt x="63" y="74"/>
                      <a:pt x="70" y="39"/>
                      <a:pt x="81" y="52"/>
                    </a:cubicBezTo>
                    <a:cubicBezTo>
                      <a:pt x="100" y="76"/>
                      <a:pt x="115" y="54"/>
                      <a:pt x="111" y="52"/>
                    </a:cubicBezTo>
                    <a:cubicBezTo>
                      <a:pt x="106" y="51"/>
                      <a:pt x="79" y="37"/>
                      <a:pt x="79" y="27"/>
                    </a:cubicBezTo>
                    <a:cubicBezTo>
                      <a:pt x="79" y="16"/>
                      <a:pt x="42" y="0"/>
                      <a:pt x="37" y="16"/>
                    </a:cubicBezTo>
                    <a:cubicBezTo>
                      <a:pt x="33" y="33"/>
                      <a:pt x="12" y="41"/>
                      <a:pt x="12" y="41"/>
                    </a:cubicBezTo>
                    <a:cubicBezTo>
                      <a:pt x="0" y="44"/>
                      <a:pt x="2" y="45"/>
                      <a:pt x="3" y="53"/>
                    </a:cubicBezTo>
                    <a:close/>
                  </a:path>
                </a:pathLst>
              </a:custGeom>
              <a:solidFill>
                <a:schemeClr val="bg1">
                  <a:alpha val="100000"/>
                </a:schemeClr>
              </a:solidFill>
              <a:ln w="0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5149" name="Freeform 247"/>
              <p:cNvSpPr/>
              <p:nvPr/>
            </p:nvSpPr>
            <p:spPr>
              <a:xfrm>
                <a:off x="5420" y="1463"/>
                <a:ext cx="330" cy="854"/>
              </a:xfrm>
              <a:custGeom>
                <a:avLst/>
                <a:gdLst/>
                <a:ahLst/>
                <a:cxnLst>
                  <a:cxn ang="0">
                    <a:pos x="171432" y="131738"/>
                  </a:cxn>
                  <a:cxn ang="0">
                    <a:pos x="73793" y="161689"/>
                  </a:cxn>
                  <a:cxn ang="0">
                    <a:pos x="73793" y="194323"/>
                  </a:cxn>
                  <a:cxn ang="0">
                    <a:pos x="168026" y="296646"/>
                  </a:cxn>
                  <a:cxn ang="0">
                    <a:pos x="114236" y="388651"/>
                  </a:cxn>
                  <a:cxn ang="0">
                    <a:pos x="0" y="487750"/>
                  </a:cxn>
                  <a:cxn ang="0">
                    <a:pos x="57197" y="510606"/>
                  </a:cxn>
                  <a:cxn ang="0">
                    <a:pos x="158080" y="547121"/>
                  </a:cxn>
                  <a:cxn ang="0">
                    <a:pos x="212002" y="534073"/>
                  </a:cxn>
                  <a:cxn ang="0">
                    <a:pos x="218521" y="0"/>
                  </a:cxn>
                  <a:cxn ang="0">
                    <a:pos x="171432" y="131738"/>
                  </a:cxn>
                </a:cxnLst>
                <a:pathLst>
                  <a:path w="65" h="169">
                    <a:moveTo>
                      <a:pt x="51" y="40"/>
                    </a:moveTo>
                    <a:cubicBezTo>
                      <a:pt x="44" y="46"/>
                      <a:pt x="30" y="49"/>
                      <a:pt x="22" y="49"/>
                    </a:cubicBezTo>
                    <a:cubicBezTo>
                      <a:pt x="13" y="48"/>
                      <a:pt x="14" y="56"/>
                      <a:pt x="22" y="59"/>
                    </a:cubicBezTo>
                    <a:cubicBezTo>
                      <a:pt x="30" y="62"/>
                      <a:pt x="49" y="75"/>
                      <a:pt x="50" y="90"/>
                    </a:cubicBezTo>
                    <a:cubicBezTo>
                      <a:pt x="50" y="104"/>
                      <a:pt x="51" y="115"/>
                      <a:pt x="34" y="118"/>
                    </a:cubicBezTo>
                    <a:cubicBezTo>
                      <a:pt x="18" y="122"/>
                      <a:pt x="3" y="124"/>
                      <a:pt x="0" y="148"/>
                    </a:cubicBezTo>
                    <a:cubicBezTo>
                      <a:pt x="0" y="148"/>
                      <a:pt x="10" y="154"/>
                      <a:pt x="17" y="155"/>
                    </a:cubicBezTo>
                    <a:cubicBezTo>
                      <a:pt x="23" y="155"/>
                      <a:pt x="42" y="163"/>
                      <a:pt x="47" y="166"/>
                    </a:cubicBezTo>
                    <a:cubicBezTo>
                      <a:pt x="51" y="169"/>
                      <a:pt x="58" y="167"/>
                      <a:pt x="63" y="162"/>
                    </a:cubicBezTo>
                    <a:lnTo>
                      <a:pt x="65" y="0"/>
                    </a:lnTo>
                    <a:cubicBezTo>
                      <a:pt x="64" y="8"/>
                      <a:pt x="58" y="36"/>
                      <a:pt x="51" y="40"/>
                    </a:cubicBezTo>
                    <a:close/>
                  </a:path>
                </a:pathLst>
              </a:custGeom>
              <a:solidFill>
                <a:schemeClr val="bg1">
                  <a:alpha val="100000"/>
                </a:schemeClr>
              </a:solidFill>
              <a:ln w="0">
                <a:noFill/>
              </a:ln>
            </p:spPr>
            <p:txBody>
              <a:bodyPr/>
              <a:p>
                <a:endParaRPr lang="zh-CN" altLang="en-US"/>
              </a:p>
            </p:txBody>
          </p:sp>
        </p:grpSp>
      </p:grpSp>
      <p:sp>
        <p:nvSpPr>
          <p:cNvPr id="5130" name="Rectangle 248"/>
          <p:cNvSpPr>
            <a:spLocks noGrp="1" noRot="1"/>
          </p:cNvSpPr>
          <p:nvPr>
            <p:ph type="title"/>
          </p:nvPr>
        </p:nvSpPr>
        <p:spPr>
          <a:xfrm>
            <a:off x="298450" y="228600"/>
            <a:ext cx="854075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5131" name="Rectangle 249"/>
          <p:cNvSpPr>
            <a:spLocks noGrp="1" noRot="1"/>
          </p:cNvSpPr>
          <p:nvPr>
            <p:ph type="body"/>
          </p:nvPr>
        </p:nvSpPr>
        <p:spPr>
          <a:xfrm>
            <a:off x="609600" y="1600200"/>
            <a:ext cx="8153400" cy="4498975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30298" name="Rectangle 250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298450" y="6245225"/>
            <a:ext cx="2289175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buFontTx/>
              <a:buNone/>
              <a:defRPr sz="1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0299" name="Rectangle 251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1025" y="6245225"/>
            <a:ext cx="28956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 eaLnBrk="1" hangingPunct="1">
              <a:buFontTx/>
              <a:buNone/>
              <a:defRPr sz="1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0300" name="Rectangle 252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0025" y="6245225"/>
            <a:ext cx="2289175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lvl="0" eaLnBrk="1" hangingPunct="1"/>
            <a:fld id="{9A0DB2DC-4C9A-4742-B13C-FB6460FD3503}" type="slidenum">
              <a:rPr lang="en-US" altLang="zh-CN" dirty="0"/>
            </a:fld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§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85000"/>
        <a:buFont typeface="Wingdings" panose="05000000000000000000" pitchFamily="2" charset="2"/>
        <a:buChar char="Ø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95000"/>
        <a:buFont typeface="Wingdings 2" panose="05020102010507070707" pitchFamily="18" charset="2"/>
        <a:buChar char="¡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90000"/>
        <a:buFont typeface="Wingdings" panose="05000000000000000000" pitchFamily="2" charset="2"/>
        <a:buChar char="Ø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 2" panose="05020102010507070707" pitchFamily="18" charset="2"/>
        <a:buChar char="¡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6146" name="Group 2"/>
          <p:cNvGrpSpPr/>
          <p:nvPr/>
        </p:nvGrpSpPr>
        <p:grpSpPr>
          <a:xfrm>
            <a:off x="566738" y="0"/>
            <a:ext cx="7891462" cy="6821488"/>
            <a:chOff x="349" y="23"/>
            <a:chExt cx="4971" cy="4297"/>
          </a:xfrm>
        </p:grpSpPr>
        <p:sp>
          <p:nvSpPr>
            <p:cNvPr id="6252" name="Rectangle 3"/>
            <p:cNvSpPr/>
            <p:nvPr/>
          </p:nvSpPr>
          <p:spPr>
            <a:xfrm>
              <a:off x="384" y="23"/>
              <a:ext cx="21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253" name="Freeform 4"/>
            <p:cNvSpPr>
              <a:spLocks noEditPoints="1"/>
            </p:cNvSpPr>
            <p:nvPr/>
          </p:nvSpPr>
          <p:spPr>
            <a:xfrm>
              <a:off x="384" y="225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6591"/>
                </a:cxn>
                <a:cxn ang="0">
                  <a:pos x="15934" y="66591"/>
                </a:cxn>
                <a:cxn ang="0">
                  <a:pos x="15934" y="0"/>
                </a:cxn>
                <a:cxn ang="0">
                  <a:pos x="0" y="0"/>
                </a:cxn>
                <a:cxn ang="0">
                  <a:pos x="0" y="133851"/>
                </a:cxn>
                <a:cxn ang="0">
                  <a:pos x="0" y="200311"/>
                </a:cxn>
                <a:cxn ang="0">
                  <a:pos x="15934" y="200311"/>
                </a:cxn>
                <a:cxn ang="0">
                  <a:pos x="15934" y="133851"/>
                </a:cxn>
                <a:cxn ang="0">
                  <a:pos x="0" y="133851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54" name="Freeform 5"/>
            <p:cNvSpPr>
              <a:spLocks noEditPoints="1"/>
            </p:cNvSpPr>
            <p:nvPr/>
          </p:nvSpPr>
          <p:spPr>
            <a:xfrm>
              <a:off x="384" y="630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5934" y="65695"/>
                </a:cxn>
                <a:cxn ang="0">
                  <a:pos x="15934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5934" y="197056"/>
                </a:cxn>
                <a:cxn ang="0">
                  <a:pos x="15934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55" name="Freeform 6"/>
            <p:cNvSpPr>
              <a:spLocks noEditPoints="1"/>
            </p:cNvSpPr>
            <p:nvPr/>
          </p:nvSpPr>
          <p:spPr>
            <a:xfrm>
              <a:off x="384" y="1034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5934" y="65695"/>
                </a:cxn>
                <a:cxn ang="0">
                  <a:pos x="15934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5934" y="197056"/>
                </a:cxn>
                <a:cxn ang="0">
                  <a:pos x="15934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56" name="Freeform 7"/>
            <p:cNvSpPr>
              <a:spLocks noEditPoints="1"/>
            </p:cNvSpPr>
            <p:nvPr/>
          </p:nvSpPr>
          <p:spPr>
            <a:xfrm>
              <a:off x="384" y="1438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6591"/>
                </a:cxn>
                <a:cxn ang="0">
                  <a:pos x="15934" y="66591"/>
                </a:cxn>
                <a:cxn ang="0">
                  <a:pos x="15934" y="0"/>
                </a:cxn>
                <a:cxn ang="0">
                  <a:pos x="0" y="0"/>
                </a:cxn>
                <a:cxn ang="0">
                  <a:pos x="0" y="133851"/>
                </a:cxn>
                <a:cxn ang="0">
                  <a:pos x="0" y="200311"/>
                </a:cxn>
                <a:cxn ang="0">
                  <a:pos x="15934" y="200311"/>
                </a:cxn>
                <a:cxn ang="0">
                  <a:pos x="15934" y="133851"/>
                </a:cxn>
                <a:cxn ang="0">
                  <a:pos x="0" y="133851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57" name="Freeform 8"/>
            <p:cNvSpPr>
              <a:spLocks noEditPoints="1"/>
            </p:cNvSpPr>
            <p:nvPr/>
          </p:nvSpPr>
          <p:spPr>
            <a:xfrm>
              <a:off x="384" y="1843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5934" y="65695"/>
                </a:cxn>
                <a:cxn ang="0">
                  <a:pos x="15934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5934" y="197056"/>
                </a:cxn>
                <a:cxn ang="0">
                  <a:pos x="15934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58" name="Freeform 9"/>
            <p:cNvSpPr>
              <a:spLocks noEditPoints="1"/>
            </p:cNvSpPr>
            <p:nvPr/>
          </p:nvSpPr>
          <p:spPr>
            <a:xfrm>
              <a:off x="384" y="2247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6591"/>
                </a:cxn>
                <a:cxn ang="0">
                  <a:pos x="15934" y="66591"/>
                </a:cxn>
                <a:cxn ang="0">
                  <a:pos x="15934" y="0"/>
                </a:cxn>
                <a:cxn ang="0">
                  <a:pos x="0" y="0"/>
                </a:cxn>
                <a:cxn ang="0">
                  <a:pos x="0" y="133851"/>
                </a:cxn>
                <a:cxn ang="0">
                  <a:pos x="0" y="200311"/>
                </a:cxn>
                <a:cxn ang="0">
                  <a:pos x="15934" y="200311"/>
                </a:cxn>
                <a:cxn ang="0">
                  <a:pos x="15934" y="133851"/>
                </a:cxn>
                <a:cxn ang="0">
                  <a:pos x="0" y="133851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59" name="Freeform 10"/>
            <p:cNvSpPr>
              <a:spLocks noEditPoints="1"/>
            </p:cNvSpPr>
            <p:nvPr/>
          </p:nvSpPr>
          <p:spPr>
            <a:xfrm>
              <a:off x="384" y="2652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5934" y="65695"/>
                </a:cxn>
                <a:cxn ang="0">
                  <a:pos x="15934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5934" y="197056"/>
                </a:cxn>
                <a:cxn ang="0">
                  <a:pos x="15934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60" name="Freeform 11"/>
            <p:cNvSpPr>
              <a:spLocks noEditPoints="1"/>
            </p:cNvSpPr>
            <p:nvPr/>
          </p:nvSpPr>
          <p:spPr>
            <a:xfrm>
              <a:off x="384" y="3056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5934" y="65695"/>
                </a:cxn>
                <a:cxn ang="0">
                  <a:pos x="15934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5934" y="197056"/>
                </a:cxn>
                <a:cxn ang="0">
                  <a:pos x="15934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61" name="Freeform 12"/>
            <p:cNvSpPr>
              <a:spLocks noEditPoints="1"/>
            </p:cNvSpPr>
            <p:nvPr/>
          </p:nvSpPr>
          <p:spPr>
            <a:xfrm>
              <a:off x="384" y="3461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5934" y="65695"/>
                </a:cxn>
                <a:cxn ang="0">
                  <a:pos x="15934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5934" y="197056"/>
                </a:cxn>
                <a:cxn ang="0">
                  <a:pos x="15934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62" name="Freeform 13"/>
            <p:cNvSpPr>
              <a:spLocks noEditPoints="1"/>
            </p:cNvSpPr>
            <p:nvPr/>
          </p:nvSpPr>
          <p:spPr>
            <a:xfrm>
              <a:off x="384" y="3865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5934" y="65695"/>
                </a:cxn>
                <a:cxn ang="0">
                  <a:pos x="15934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5934" y="197056"/>
                </a:cxn>
                <a:cxn ang="0">
                  <a:pos x="15934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63" name="Rectangle 14"/>
            <p:cNvSpPr/>
            <p:nvPr/>
          </p:nvSpPr>
          <p:spPr>
            <a:xfrm>
              <a:off x="384" y="4269"/>
              <a:ext cx="21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264" name="Rectangle 15"/>
            <p:cNvSpPr/>
            <p:nvPr/>
          </p:nvSpPr>
          <p:spPr>
            <a:xfrm>
              <a:off x="829" y="23"/>
              <a:ext cx="21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265" name="Freeform 16"/>
            <p:cNvSpPr>
              <a:spLocks noEditPoints="1"/>
            </p:cNvSpPr>
            <p:nvPr/>
          </p:nvSpPr>
          <p:spPr>
            <a:xfrm>
              <a:off x="829" y="225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6591"/>
                </a:cxn>
                <a:cxn ang="0">
                  <a:pos x="15934" y="66591"/>
                </a:cxn>
                <a:cxn ang="0">
                  <a:pos x="15934" y="0"/>
                </a:cxn>
                <a:cxn ang="0">
                  <a:pos x="0" y="0"/>
                </a:cxn>
                <a:cxn ang="0">
                  <a:pos x="0" y="133851"/>
                </a:cxn>
                <a:cxn ang="0">
                  <a:pos x="0" y="200311"/>
                </a:cxn>
                <a:cxn ang="0">
                  <a:pos x="15934" y="200311"/>
                </a:cxn>
                <a:cxn ang="0">
                  <a:pos x="15934" y="133851"/>
                </a:cxn>
                <a:cxn ang="0">
                  <a:pos x="0" y="133851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66" name="Freeform 17"/>
            <p:cNvSpPr>
              <a:spLocks noEditPoints="1"/>
            </p:cNvSpPr>
            <p:nvPr/>
          </p:nvSpPr>
          <p:spPr>
            <a:xfrm>
              <a:off x="829" y="630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5934" y="65695"/>
                </a:cxn>
                <a:cxn ang="0">
                  <a:pos x="15934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5934" y="197056"/>
                </a:cxn>
                <a:cxn ang="0">
                  <a:pos x="15934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67" name="Freeform 18"/>
            <p:cNvSpPr>
              <a:spLocks noEditPoints="1"/>
            </p:cNvSpPr>
            <p:nvPr/>
          </p:nvSpPr>
          <p:spPr>
            <a:xfrm>
              <a:off x="829" y="1034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5934" y="65695"/>
                </a:cxn>
                <a:cxn ang="0">
                  <a:pos x="15934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5934" y="197056"/>
                </a:cxn>
                <a:cxn ang="0">
                  <a:pos x="15934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68" name="Freeform 19"/>
            <p:cNvSpPr>
              <a:spLocks noEditPoints="1"/>
            </p:cNvSpPr>
            <p:nvPr/>
          </p:nvSpPr>
          <p:spPr>
            <a:xfrm>
              <a:off x="829" y="1438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6591"/>
                </a:cxn>
                <a:cxn ang="0">
                  <a:pos x="15934" y="66591"/>
                </a:cxn>
                <a:cxn ang="0">
                  <a:pos x="15934" y="0"/>
                </a:cxn>
                <a:cxn ang="0">
                  <a:pos x="0" y="0"/>
                </a:cxn>
                <a:cxn ang="0">
                  <a:pos x="0" y="133851"/>
                </a:cxn>
                <a:cxn ang="0">
                  <a:pos x="0" y="200311"/>
                </a:cxn>
                <a:cxn ang="0">
                  <a:pos x="15934" y="200311"/>
                </a:cxn>
                <a:cxn ang="0">
                  <a:pos x="15934" y="133851"/>
                </a:cxn>
                <a:cxn ang="0">
                  <a:pos x="0" y="133851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69" name="Freeform 20"/>
            <p:cNvSpPr>
              <a:spLocks noEditPoints="1"/>
            </p:cNvSpPr>
            <p:nvPr/>
          </p:nvSpPr>
          <p:spPr>
            <a:xfrm>
              <a:off x="829" y="1843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5934" y="65695"/>
                </a:cxn>
                <a:cxn ang="0">
                  <a:pos x="15934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5934" y="197056"/>
                </a:cxn>
                <a:cxn ang="0">
                  <a:pos x="15934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70" name="Freeform 21"/>
            <p:cNvSpPr>
              <a:spLocks noEditPoints="1"/>
            </p:cNvSpPr>
            <p:nvPr/>
          </p:nvSpPr>
          <p:spPr>
            <a:xfrm>
              <a:off x="829" y="2247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6591"/>
                </a:cxn>
                <a:cxn ang="0">
                  <a:pos x="15934" y="66591"/>
                </a:cxn>
                <a:cxn ang="0">
                  <a:pos x="15934" y="0"/>
                </a:cxn>
                <a:cxn ang="0">
                  <a:pos x="0" y="0"/>
                </a:cxn>
                <a:cxn ang="0">
                  <a:pos x="0" y="133851"/>
                </a:cxn>
                <a:cxn ang="0">
                  <a:pos x="0" y="200311"/>
                </a:cxn>
                <a:cxn ang="0">
                  <a:pos x="15934" y="200311"/>
                </a:cxn>
                <a:cxn ang="0">
                  <a:pos x="15934" y="133851"/>
                </a:cxn>
                <a:cxn ang="0">
                  <a:pos x="0" y="133851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71" name="Freeform 22"/>
            <p:cNvSpPr>
              <a:spLocks noEditPoints="1"/>
            </p:cNvSpPr>
            <p:nvPr/>
          </p:nvSpPr>
          <p:spPr>
            <a:xfrm>
              <a:off x="829" y="2652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5934" y="65695"/>
                </a:cxn>
                <a:cxn ang="0">
                  <a:pos x="15934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5934" y="197056"/>
                </a:cxn>
                <a:cxn ang="0">
                  <a:pos x="15934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72" name="Freeform 23"/>
            <p:cNvSpPr>
              <a:spLocks noEditPoints="1"/>
            </p:cNvSpPr>
            <p:nvPr/>
          </p:nvSpPr>
          <p:spPr>
            <a:xfrm>
              <a:off x="829" y="3056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5934" y="65695"/>
                </a:cxn>
                <a:cxn ang="0">
                  <a:pos x="15934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5934" y="197056"/>
                </a:cxn>
                <a:cxn ang="0">
                  <a:pos x="15934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73" name="Freeform 24"/>
            <p:cNvSpPr>
              <a:spLocks noEditPoints="1"/>
            </p:cNvSpPr>
            <p:nvPr/>
          </p:nvSpPr>
          <p:spPr>
            <a:xfrm>
              <a:off x="829" y="3461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5934" y="65695"/>
                </a:cxn>
                <a:cxn ang="0">
                  <a:pos x="15934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5934" y="197056"/>
                </a:cxn>
                <a:cxn ang="0">
                  <a:pos x="15934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74" name="Freeform 25"/>
            <p:cNvSpPr>
              <a:spLocks noEditPoints="1"/>
            </p:cNvSpPr>
            <p:nvPr/>
          </p:nvSpPr>
          <p:spPr>
            <a:xfrm>
              <a:off x="829" y="3865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5934" y="65695"/>
                </a:cxn>
                <a:cxn ang="0">
                  <a:pos x="15934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5934" y="197056"/>
                </a:cxn>
                <a:cxn ang="0">
                  <a:pos x="15934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75" name="Rectangle 26"/>
            <p:cNvSpPr/>
            <p:nvPr/>
          </p:nvSpPr>
          <p:spPr>
            <a:xfrm>
              <a:off x="829" y="4269"/>
              <a:ext cx="21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276" name="Rectangle 27"/>
            <p:cNvSpPr/>
            <p:nvPr/>
          </p:nvSpPr>
          <p:spPr>
            <a:xfrm>
              <a:off x="1279" y="23"/>
              <a:ext cx="21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277" name="Freeform 28"/>
            <p:cNvSpPr>
              <a:spLocks noEditPoints="1"/>
            </p:cNvSpPr>
            <p:nvPr/>
          </p:nvSpPr>
          <p:spPr>
            <a:xfrm>
              <a:off x="1279" y="225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6591"/>
                </a:cxn>
                <a:cxn ang="0">
                  <a:pos x="15934" y="66591"/>
                </a:cxn>
                <a:cxn ang="0">
                  <a:pos x="15934" y="0"/>
                </a:cxn>
                <a:cxn ang="0">
                  <a:pos x="0" y="0"/>
                </a:cxn>
                <a:cxn ang="0">
                  <a:pos x="0" y="133851"/>
                </a:cxn>
                <a:cxn ang="0">
                  <a:pos x="0" y="200311"/>
                </a:cxn>
                <a:cxn ang="0">
                  <a:pos x="15934" y="200311"/>
                </a:cxn>
                <a:cxn ang="0">
                  <a:pos x="15934" y="133851"/>
                </a:cxn>
                <a:cxn ang="0">
                  <a:pos x="0" y="133851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78" name="Freeform 29"/>
            <p:cNvSpPr>
              <a:spLocks noEditPoints="1"/>
            </p:cNvSpPr>
            <p:nvPr/>
          </p:nvSpPr>
          <p:spPr>
            <a:xfrm>
              <a:off x="1279" y="630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5934" y="65695"/>
                </a:cxn>
                <a:cxn ang="0">
                  <a:pos x="15934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5934" y="197056"/>
                </a:cxn>
                <a:cxn ang="0">
                  <a:pos x="15934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79" name="Freeform 30"/>
            <p:cNvSpPr>
              <a:spLocks noEditPoints="1"/>
            </p:cNvSpPr>
            <p:nvPr/>
          </p:nvSpPr>
          <p:spPr>
            <a:xfrm>
              <a:off x="1279" y="1034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5934" y="65695"/>
                </a:cxn>
                <a:cxn ang="0">
                  <a:pos x="15934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5934" y="197056"/>
                </a:cxn>
                <a:cxn ang="0">
                  <a:pos x="15934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80" name="Freeform 31"/>
            <p:cNvSpPr>
              <a:spLocks noEditPoints="1"/>
            </p:cNvSpPr>
            <p:nvPr/>
          </p:nvSpPr>
          <p:spPr>
            <a:xfrm>
              <a:off x="1279" y="1438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6591"/>
                </a:cxn>
                <a:cxn ang="0">
                  <a:pos x="15934" y="66591"/>
                </a:cxn>
                <a:cxn ang="0">
                  <a:pos x="15934" y="0"/>
                </a:cxn>
                <a:cxn ang="0">
                  <a:pos x="0" y="0"/>
                </a:cxn>
                <a:cxn ang="0">
                  <a:pos x="0" y="133851"/>
                </a:cxn>
                <a:cxn ang="0">
                  <a:pos x="0" y="200311"/>
                </a:cxn>
                <a:cxn ang="0">
                  <a:pos x="15934" y="200311"/>
                </a:cxn>
                <a:cxn ang="0">
                  <a:pos x="15934" y="133851"/>
                </a:cxn>
                <a:cxn ang="0">
                  <a:pos x="0" y="133851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81" name="Freeform 32"/>
            <p:cNvSpPr>
              <a:spLocks noEditPoints="1"/>
            </p:cNvSpPr>
            <p:nvPr/>
          </p:nvSpPr>
          <p:spPr>
            <a:xfrm>
              <a:off x="1279" y="1843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5934" y="65695"/>
                </a:cxn>
                <a:cxn ang="0">
                  <a:pos x="15934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5934" y="197056"/>
                </a:cxn>
                <a:cxn ang="0">
                  <a:pos x="15934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82" name="Freeform 33"/>
            <p:cNvSpPr>
              <a:spLocks noEditPoints="1"/>
            </p:cNvSpPr>
            <p:nvPr/>
          </p:nvSpPr>
          <p:spPr>
            <a:xfrm>
              <a:off x="1279" y="2247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6591"/>
                </a:cxn>
                <a:cxn ang="0">
                  <a:pos x="15934" y="66591"/>
                </a:cxn>
                <a:cxn ang="0">
                  <a:pos x="15934" y="0"/>
                </a:cxn>
                <a:cxn ang="0">
                  <a:pos x="0" y="0"/>
                </a:cxn>
                <a:cxn ang="0">
                  <a:pos x="0" y="133851"/>
                </a:cxn>
                <a:cxn ang="0">
                  <a:pos x="0" y="200311"/>
                </a:cxn>
                <a:cxn ang="0">
                  <a:pos x="15934" y="200311"/>
                </a:cxn>
                <a:cxn ang="0">
                  <a:pos x="15934" y="133851"/>
                </a:cxn>
                <a:cxn ang="0">
                  <a:pos x="0" y="133851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83" name="Freeform 34"/>
            <p:cNvSpPr>
              <a:spLocks noEditPoints="1"/>
            </p:cNvSpPr>
            <p:nvPr/>
          </p:nvSpPr>
          <p:spPr>
            <a:xfrm>
              <a:off x="1279" y="2652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5934" y="65695"/>
                </a:cxn>
                <a:cxn ang="0">
                  <a:pos x="15934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5934" y="197056"/>
                </a:cxn>
                <a:cxn ang="0">
                  <a:pos x="15934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84" name="Freeform 35"/>
            <p:cNvSpPr>
              <a:spLocks noEditPoints="1"/>
            </p:cNvSpPr>
            <p:nvPr/>
          </p:nvSpPr>
          <p:spPr>
            <a:xfrm>
              <a:off x="1279" y="3056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5934" y="65695"/>
                </a:cxn>
                <a:cxn ang="0">
                  <a:pos x="15934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5934" y="197056"/>
                </a:cxn>
                <a:cxn ang="0">
                  <a:pos x="15934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85" name="Freeform 36"/>
            <p:cNvSpPr>
              <a:spLocks noEditPoints="1"/>
            </p:cNvSpPr>
            <p:nvPr/>
          </p:nvSpPr>
          <p:spPr>
            <a:xfrm>
              <a:off x="1279" y="3461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5934" y="65695"/>
                </a:cxn>
                <a:cxn ang="0">
                  <a:pos x="15934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5934" y="197056"/>
                </a:cxn>
                <a:cxn ang="0">
                  <a:pos x="15934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86" name="Freeform 37"/>
            <p:cNvSpPr>
              <a:spLocks noEditPoints="1"/>
            </p:cNvSpPr>
            <p:nvPr/>
          </p:nvSpPr>
          <p:spPr>
            <a:xfrm>
              <a:off x="1279" y="3865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5934" y="65695"/>
                </a:cxn>
                <a:cxn ang="0">
                  <a:pos x="15934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5934" y="197056"/>
                </a:cxn>
                <a:cxn ang="0">
                  <a:pos x="15934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87" name="Rectangle 38"/>
            <p:cNvSpPr/>
            <p:nvPr/>
          </p:nvSpPr>
          <p:spPr>
            <a:xfrm>
              <a:off x="1279" y="4269"/>
              <a:ext cx="21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288" name="Rectangle 39"/>
            <p:cNvSpPr/>
            <p:nvPr/>
          </p:nvSpPr>
          <p:spPr>
            <a:xfrm>
              <a:off x="1724" y="23"/>
              <a:ext cx="21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289" name="Freeform 40"/>
            <p:cNvSpPr>
              <a:spLocks noEditPoints="1"/>
            </p:cNvSpPr>
            <p:nvPr/>
          </p:nvSpPr>
          <p:spPr>
            <a:xfrm>
              <a:off x="1724" y="225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6591"/>
                </a:cxn>
                <a:cxn ang="0">
                  <a:pos x="15934" y="66591"/>
                </a:cxn>
                <a:cxn ang="0">
                  <a:pos x="15934" y="0"/>
                </a:cxn>
                <a:cxn ang="0">
                  <a:pos x="0" y="0"/>
                </a:cxn>
                <a:cxn ang="0">
                  <a:pos x="0" y="133851"/>
                </a:cxn>
                <a:cxn ang="0">
                  <a:pos x="0" y="200311"/>
                </a:cxn>
                <a:cxn ang="0">
                  <a:pos x="15934" y="200311"/>
                </a:cxn>
                <a:cxn ang="0">
                  <a:pos x="15934" y="133851"/>
                </a:cxn>
                <a:cxn ang="0">
                  <a:pos x="0" y="133851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90" name="Freeform 41"/>
            <p:cNvSpPr>
              <a:spLocks noEditPoints="1"/>
            </p:cNvSpPr>
            <p:nvPr/>
          </p:nvSpPr>
          <p:spPr>
            <a:xfrm>
              <a:off x="1724" y="630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5934" y="65695"/>
                </a:cxn>
                <a:cxn ang="0">
                  <a:pos x="15934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5934" y="197056"/>
                </a:cxn>
                <a:cxn ang="0">
                  <a:pos x="15934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91" name="Freeform 42"/>
            <p:cNvSpPr>
              <a:spLocks noEditPoints="1"/>
            </p:cNvSpPr>
            <p:nvPr/>
          </p:nvSpPr>
          <p:spPr>
            <a:xfrm>
              <a:off x="1724" y="1034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5934" y="65695"/>
                </a:cxn>
                <a:cxn ang="0">
                  <a:pos x="15934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5934" y="197056"/>
                </a:cxn>
                <a:cxn ang="0">
                  <a:pos x="15934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92" name="Freeform 43"/>
            <p:cNvSpPr>
              <a:spLocks noEditPoints="1"/>
            </p:cNvSpPr>
            <p:nvPr/>
          </p:nvSpPr>
          <p:spPr>
            <a:xfrm>
              <a:off x="1724" y="1438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6591"/>
                </a:cxn>
                <a:cxn ang="0">
                  <a:pos x="15934" y="66591"/>
                </a:cxn>
                <a:cxn ang="0">
                  <a:pos x="15934" y="0"/>
                </a:cxn>
                <a:cxn ang="0">
                  <a:pos x="0" y="0"/>
                </a:cxn>
                <a:cxn ang="0">
                  <a:pos x="0" y="133851"/>
                </a:cxn>
                <a:cxn ang="0">
                  <a:pos x="0" y="200311"/>
                </a:cxn>
                <a:cxn ang="0">
                  <a:pos x="15934" y="200311"/>
                </a:cxn>
                <a:cxn ang="0">
                  <a:pos x="15934" y="133851"/>
                </a:cxn>
                <a:cxn ang="0">
                  <a:pos x="0" y="133851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93" name="Freeform 44"/>
            <p:cNvSpPr>
              <a:spLocks noEditPoints="1"/>
            </p:cNvSpPr>
            <p:nvPr/>
          </p:nvSpPr>
          <p:spPr>
            <a:xfrm>
              <a:off x="1724" y="1843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5934" y="65695"/>
                </a:cxn>
                <a:cxn ang="0">
                  <a:pos x="15934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5934" y="197056"/>
                </a:cxn>
                <a:cxn ang="0">
                  <a:pos x="15934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94" name="Freeform 45"/>
            <p:cNvSpPr>
              <a:spLocks noEditPoints="1"/>
            </p:cNvSpPr>
            <p:nvPr/>
          </p:nvSpPr>
          <p:spPr>
            <a:xfrm>
              <a:off x="1724" y="2247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6591"/>
                </a:cxn>
                <a:cxn ang="0">
                  <a:pos x="15934" y="66591"/>
                </a:cxn>
                <a:cxn ang="0">
                  <a:pos x="15934" y="0"/>
                </a:cxn>
                <a:cxn ang="0">
                  <a:pos x="0" y="0"/>
                </a:cxn>
                <a:cxn ang="0">
                  <a:pos x="0" y="133851"/>
                </a:cxn>
                <a:cxn ang="0">
                  <a:pos x="0" y="200311"/>
                </a:cxn>
                <a:cxn ang="0">
                  <a:pos x="15934" y="200311"/>
                </a:cxn>
                <a:cxn ang="0">
                  <a:pos x="15934" y="133851"/>
                </a:cxn>
                <a:cxn ang="0">
                  <a:pos x="0" y="133851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95" name="Freeform 46"/>
            <p:cNvSpPr>
              <a:spLocks noEditPoints="1"/>
            </p:cNvSpPr>
            <p:nvPr/>
          </p:nvSpPr>
          <p:spPr>
            <a:xfrm>
              <a:off x="1724" y="2652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5934" y="65695"/>
                </a:cxn>
                <a:cxn ang="0">
                  <a:pos x="15934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5934" y="197056"/>
                </a:cxn>
                <a:cxn ang="0">
                  <a:pos x="15934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96" name="Freeform 47"/>
            <p:cNvSpPr>
              <a:spLocks noEditPoints="1"/>
            </p:cNvSpPr>
            <p:nvPr/>
          </p:nvSpPr>
          <p:spPr>
            <a:xfrm>
              <a:off x="1724" y="3056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5934" y="65695"/>
                </a:cxn>
                <a:cxn ang="0">
                  <a:pos x="15934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5934" y="197056"/>
                </a:cxn>
                <a:cxn ang="0">
                  <a:pos x="15934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97" name="Freeform 48"/>
            <p:cNvSpPr>
              <a:spLocks noEditPoints="1"/>
            </p:cNvSpPr>
            <p:nvPr/>
          </p:nvSpPr>
          <p:spPr>
            <a:xfrm>
              <a:off x="1724" y="3461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5934" y="65695"/>
                </a:cxn>
                <a:cxn ang="0">
                  <a:pos x="15934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5934" y="197056"/>
                </a:cxn>
                <a:cxn ang="0">
                  <a:pos x="15934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98" name="Freeform 49"/>
            <p:cNvSpPr>
              <a:spLocks noEditPoints="1"/>
            </p:cNvSpPr>
            <p:nvPr/>
          </p:nvSpPr>
          <p:spPr>
            <a:xfrm>
              <a:off x="1724" y="3865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5934" y="65695"/>
                </a:cxn>
                <a:cxn ang="0">
                  <a:pos x="15934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5934" y="197056"/>
                </a:cxn>
                <a:cxn ang="0">
                  <a:pos x="15934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99" name="Rectangle 50"/>
            <p:cNvSpPr/>
            <p:nvPr/>
          </p:nvSpPr>
          <p:spPr>
            <a:xfrm>
              <a:off x="1724" y="4269"/>
              <a:ext cx="21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300" name="Rectangle 51"/>
            <p:cNvSpPr/>
            <p:nvPr/>
          </p:nvSpPr>
          <p:spPr>
            <a:xfrm>
              <a:off x="2169" y="23"/>
              <a:ext cx="21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301" name="Freeform 52"/>
            <p:cNvSpPr>
              <a:spLocks noEditPoints="1"/>
            </p:cNvSpPr>
            <p:nvPr/>
          </p:nvSpPr>
          <p:spPr>
            <a:xfrm>
              <a:off x="2169" y="225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6591"/>
                </a:cxn>
                <a:cxn ang="0">
                  <a:pos x="15934" y="66591"/>
                </a:cxn>
                <a:cxn ang="0">
                  <a:pos x="15934" y="0"/>
                </a:cxn>
                <a:cxn ang="0">
                  <a:pos x="0" y="0"/>
                </a:cxn>
                <a:cxn ang="0">
                  <a:pos x="0" y="133851"/>
                </a:cxn>
                <a:cxn ang="0">
                  <a:pos x="0" y="200311"/>
                </a:cxn>
                <a:cxn ang="0">
                  <a:pos x="15934" y="200311"/>
                </a:cxn>
                <a:cxn ang="0">
                  <a:pos x="15934" y="133851"/>
                </a:cxn>
                <a:cxn ang="0">
                  <a:pos x="0" y="133851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02" name="Freeform 53"/>
            <p:cNvSpPr>
              <a:spLocks noEditPoints="1"/>
            </p:cNvSpPr>
            <p:nvPr/>
          </p:nvSpPr>
          <p:spPr>
            <a:xfrm>
              <a:off x="2169" y="630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5934" y="65695"/>
                </a:cxn>
                <a:cxn ang="0">
                  <a:pos x="15934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5934" y="197056"/>
                </a:cxn>
                <a:cxn ang="0">
                  <a:pos x="15934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03" name="Freeform 54"/>
            <p:cNvSpPr>
              <a:spLocks noEditPoints="1"/>
            </p:cNvSpPr>
            <p:nvPr/>
          </p:nvSpPr>
          <p:spPr>
            <a:xfrm>
              <a:off x="2169" y="1034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5934" y="65695"/>
                </a:cxn>
                <a:cxn ang="0">
                  <a:pos x="15934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5934" y="197056"/>
                </a:cxn>
                <a:cxn ang="0">
                  <a:pos x="15934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04" name="Freeform 55"/>
            <p:cNvSpPr>
              <a:spLocks noEditPoints="1"/>
            </p:cNvSpPr>
            <p:nvPr/>
          </p:nvSpPr>
          <p:spPr>
            <a:xfrm>
              <a:off x="2169" y="1438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6591"/>
                </a:cxn>
                <a:cxn ang="0">
                  <a:pos x="15934" y="66591"/>
                </a:cxn>
                <a:cxn ang="0">
                  <a:pos x="15934" y="0"/>
                </a:cxn>
                <a:cxn ang="0">
                  <a:pos x="0" y="0"/>
                </a:cxn>
                <a:cxn ang="0">
                  <a:pos x="0" y="133851"/>
                </a:cxn>
                <a:cxn ang="0">
                  <a:pos x="0" y="200311"/>
                </a:cxn>
                <a:cxn ang="0">
                  <a:pos x="15934" y="200311"/>
                </a:cxn>
                <a:cxn ang="0">
                  <a:pos x="15934" y="133851"/>
                </a:cxn>
                <a:cxn ang="0">
                  <a:pos x="0" y="133851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05" name="Freeform 56"/>
            <p:cNvSpPr>
              <a:spLocks noEditPoints="1"/>
            </p:cNvSpPr>
            <p:nvPr/>
          </p:nvSpPr>
          <p:spPr>
            <a:xfrm>
              <a:off x="2169" y="1843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5934" y="65695"/>
                </a:cxn>
                <a:cxn ang="0">
                  <a:pos x="15934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5934" y="197056"/>
                </a:cxn>
                <a:cxn ang="0">
                  <a:pos x="15934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06" name="Freeform 57"/>
            <p:cNvSpPr>
              <a:spLocks noEditPoints="1"/>
            </p:cNvSpPr>
            <p:nvPr/>
          </p:nvSpPr>
          <p:spPr>
            <a:xfrm>
              <a:off x="2169" y="2247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6591"/>
                </a:cxn>
                <a:cxn ang="0">
                  <a:pos x="15934" y="66591"/>
                </a:cxn>
                <a:cxn ang="0">
                  <a:pos x="15934" y="0"/>
                </a:cxn>
                <a:cxn ang="0">
                  <a:pos x="0" y="0"/>
                </a:cxn>
                <a:cxn ang="0">
                  <a:pos x="0" y="133851"/>
                </a:cxn>
                <a:cxn ang="0">
                  <a:pos x="0" y="200311"/>
                </a:cxn>
                <a:cxn ang="0">
                  <a:pos x="15934" y="200311"/>
                </a:cxn>
                <a:cxn ang="0">
                  <a:pos x="15934" y="133851"/>
                </a:cxn>
                <a:cxn ang="0">
                  <a:pos x="0" y="133851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07" name="Freeform 58"/>
            <p:cNvSpPr>
              <a:spLocks noEditPoints="1"/>
            </p:cNvSpPr>
            <p:nvPr/>
          </p:nvSpPr>
          <p:spPr>
            <a:xfrm>
              <a:off x="2169" y="2652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5934" y="65695"/>
                </a:cxn>
                <a:cxn ang="0">
                  <a:pos x="15934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5934" y="197056"/>
                </a:cxn>
                <a:cxn ang="0">
                  <a:pos x="15934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08" name="Freeform 59"/>
            <p:cNvSpPr>
              <a:spLocks noEditPoints="1"/>
            </p:cNvSpPr>
            <p:nvPr/>
          </p:nvSpPr>
          <p:spPr>
            <a:xfrm>
              <a:off x="2169" y="3056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5934" y="65695"/>
                </a:cxn>
                <a:cxn ang="0">
                  <a:pos x="15934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5934" y="197056"/>
                </a:cxn>
                <a:cxn ang="0">
                  <a:pos x="15934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09" name="Freeform 60"/>
            <p:cNvSpPr>
              <a:spLocks noEditPoints="1"/>
            </p:cNvSpPr>
            <p:nvPr/>
          </p:nvSpPr>
          <p:spPr>
            <a:xfrm>
              <a:off x="2169" y="3461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5934" y="65695"/>
                </a:cxn>
                <a:cxn ang="0">
                  <a:pos x="15934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5934" y="197056"/>
                </a:cxn>
                <a:cxn ang="0">
                  <a:pos x="15934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10" name="Freeform 61"/>
            <p:cNvSpPr>
              <a:spLocks noEditPoints="1"/>
            </p:cNvSpPr>
            <p:nvPr/>
          </p:nvSpPr>
          <p:spPr>
            <a:xfrm>
              <a:off x="2169" y="3865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5934" y="65695"/>
                </a:cxn>
                <a:cxn ang="0">
                  <a:pos x="15934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5934" y="197056"/>
                </a:cxn>
                <a:cxn ang="0">
                  <a:pos x="15934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11" name="Rectangle 62"/>
            <p:cNvSpPr/>
            <p:nvPr/>
          </p:nvSpPr>
          <p:spPr>
            <a:xfrm>
              <a:off x="2169" y="4269"/>
              <a:ext cx="21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312" name="Rectangle 63"/>
            <p:cNvSpPr/>
            <p:nvPr/>
          </p:nvSpPr>
          <p:spPr>
            <a:xfrm>
              <a:off x="2620" y="23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313" name="Freeform 64"/>
            <p:cNvSpPr>
              <a:spLocks noEditPoints="1"/>
            </p:cNvSpPr>
            <p:nvPr/>
          </p:nvSpPr>
          <p:spPr>
            <a:xfrm>
              <a:off x="2620" y="225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6591"/>
                </a:cxn>
                <a:cxn ang="0">
                  <a:pos x="12500" y="66591"/>
                </a:cxn>
                <a:cxn ang="0">
                  <a:pos x="12500" y="0"/>
                </a:cxn>
                <a:cxn ang="0">
                  <a:pos x="0" y="0"/>
                </a:cxn>
                <a:cxn ang="0">
                  <a:pos x="0" y="133851"/>
                </a:cxn>
                <a:cxn ang="0">
                  <a:pos x="0" y="200311"/>
                </a:cxn>
                <a:cxn ang="0">
                  <a:pos x="12500" y="200311"/>
                </a:cxn>
                <a:cxn ang="0">
                  <a:pos x="12500" y="133851"/>
                </a:cxn>
                <a:cxn ang="0">
                  <a:pos x="0" y="133851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14" name="Freeform 65"/>
            <p:cNvSpPr>
              <a:spLocks noEditPoints="1"/>
            </p:cNvSpPr>
            <p:nvPr/>
          </p:nvSpPr>
          <p:spPr>
            <a:xfrm>
              <a:off x="2620" y="630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2500" y="65695"/>
                </a:cxn>
                <a:cxn ang="0">
                  <a:pos x="12500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2500" y="197056"/>
                </a:cxn>
                <a:cxn ang="0">
                  <a:pos x="12500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15" name="Freeform 66"/>
            <p:cNvSpPr>
              <a:spLocks noEditPoints="1"/>
            </p:cNvSpPr>
            <p:nvPr/>
          </p:nvSpPr>
          <p:spPr>
            <a:xfrm>
              <a:off x="2620" y="1034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2500" y="65695"/>
                </a:cxn>
                <a:cxn ang="0">
                  <a:pos x="12500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2500" y="197056"/>
                </a:cxn>
                <a:cxn ang="0">
                  <a:pos x="12500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16" name="Freeform 67"/>
            <p:cNvSpPr>
              <a:spLocks noEditPoints="1"/>
            </p:cNvSpPr>
            <p:nvPr/>
          </p:nvSpPr>
          <p:spPr>
            <a:xfrm>
              <a:off x="2620" y="1438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6591"/>
                </a:cxn>
                <a:cxn ang="0">
                  <a:pos x="12500" y="66591"/>
                </a:cxn>
                <a:cxn ang="0">
                  <a:pos x="12500" y="0"/>
                </a:cxn>
                <a:cxn ang="0">
                  <a:pos x="0" y="0"/>
                </a:cxn>
                <a:cxn ang="0">
                  <a:pos x="0" y="133851"/>
                </a:cxn>
                <a:cxn ang="0">
                  <a:pos x="0" y="200311"/>
                </a:cxn>
                <a:cxn ang="0">
                  <a:pos x="12500" y="200311"/>
                </a:cxn>
                <a:cxn ang="0">
                  <a:pos x="12500" y="133851"/>
                </a:cxn>
                <a:cxn ang="0">
                  <a:pos x="0" y="133851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17" name="Freeform 68"/>
            <p:cNvSpPr>
              <a:spLocks noEditPoints="1"/>
            </p:cNvSpPr>
            <p:nvPr/>
          </p:nvSpPr>
          <p:spPr>
            <a:xfrm>
              <a:off x="2620" y="1843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2500" y="65695"/>
                </a:cxn>
                <a:cxn ang="0">
                  <a:pos x="12500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2500" y="197056"/>
                </a:cxn>
                <a:cxn ang="0">
                  <a:pos x="12500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18" name="Freeform 69"/>
            <p:cNvSpPr>
              <a:spLocks noEditPoints="1"/>
            </p:cNvSpPr>
            <p:nvPr/>
          </p:nvSpPr>
          <p:spPr>
            <a:xfrm>
              <a:off x="2620" y="2247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6591"/>
                </a:cxn>
                <a:cxn ang="0">
                  <a:pos x="12500" y="66591"/>
                </a:cxn>
                <a:cxn ang="0">
                  <a:pos x="12500" y="0"/>
                </a:cxn>
                <a:cxn ang="0">
                  <a:pos x="0" y="0"/>
                </a:cxn>
                <a:cxn ang="0">
                  <a:pos x="0" y="133851"/>
                </a:cxn>
                <a:cxn ang="0">
                  <a:pos x="0" y="200311"/>
                </a:cxn>
                <a:cxn ang="0">
                  <a:pos x="12500" y="200311"/>
                </a:cxn>
                <a:cxn ang="0">
                  <a:pos x="12500" y="133851"/>
                </a:cxn>
                <a:cxn ang="0">
                  <a:pos x="0" y="133851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19" name="Freeform 70"/>
            <p:cNvSpPr>
              <a:spLocks noEditPoints="1"/>
            </p:cNvSpPr>
            <p:nvPr/>
          </p:nvSpPr>
          <p:spPr>
            <a:xfrm>
              <a:off x="2620" y="2652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2500" y="65695"/>
                </a:cxn>
                <a:cxn ang="0">
                  <a:pos x="12500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2500" y="197056"/>
                </a:cxn>
                <a:cxn ang="0">
                  <a:pos x="12500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20" name="Freeform 71"/>
            <p:cNvSpPr>
              <a:spLocks noEditPoints="1"/>
            </p:cNvSpPr>
            <p:nvPr/>
          </p:nvSpPr>
          <p:spPr>
            <a:xfrm>
              <a:off x="2620" y="3056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2500" y="65695"/>
                </a:cxn>
                <a:cxn ang="0">
                  <a:pos x="12500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2500" y="197056"/>
                </a:cxn>
                <a:cxn ang="0">
                  <a:pos x="12500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21" name="Freeform 72"/>
            <p:cNvSpPr>
              <a:spLocks noEditPoints="1"/>
            </p:cNvSpPr>
            <p:nvPr/>
          </p:nvSpPr>
          <p:spPr>
            <a:xfrm>
              <a:off x="2620" y="3461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2500" y="65695"/>
                </a:cxn>
                <a:cxn ang="0">
                  <a:pos x="12500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2500" y="197056"/>
                </a:cxn>
                <a:cxn ang="0">
                  <a:pos x="12500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22" name="Freeform 73"/>
            <p:cNvSpPr>
              <a:spLocks noEditPoints="1"/>
            </p:cNvSpPr>
            <p:nvPr/>
          </p:nvSpPr>
          <p:spPr>
            <a:xfrm>
              <a:off x="2620" y="3865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2500" y="65695"/>
                </a:cxn>
                <a:cxn ang="0">
                  <a:pos x="12500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2500" y="197056"/>
                </a:cxn>
                <a:cxn ang="0">
                  <a:pos x="12500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23" name="Rectangle 74"/>
            <p:cNvSpPr/>
            <p:nvPr/>
          </p:nvSpPr>
          <p:spPr>
            <a:xfrm>
              <a:off x="2620" y="4269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324" name="Rectangle 75"/>
            <p:cNvSpPr/>
            <p:nvPr/>
          </p:nvSpPr>
          <p:spPr>
            <a:xfrm>
              <a:off x="3065" y="23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325" name="Freeform 76"/>
            <p:cNvSpPr>
              <a:spLocks noEditPoints="1"/>
            </p:cNvSpPr>
            <p:nvPr/>
          </p:nvSpPr>
          <p:spPr>
            <a:xfrm>
              <a:off x="3065" y="225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6591"/>
                </a:cxn>
                <a:cxn ang="0">
                  <a:pos x="12500" y="66591"/>
                </a:cxn>
                <a:cxn ang="0">
                  <a:pos x="12500" y="0"/>
                </a:cxn>
                <a:cxn ang="0">
                  <a:pos x="0" y="0"/>
                </a:cxn>
                <a:cxn ang="0">
                  <a:pos x="0" y="133851"/>
                </a:cxn>
                <a:cxn ang="0">
                  <a:pos x="0" y="200311"/>
                </a:cxn>
                <a:cxn ang="0">
                  <a:pos x="12500" y="200311"/>
                </a:cxn>
                <a:cxn ang="0">
                  <a:pos x="12500" y="133851"/>
                </a:cxn>
                <a:cxn ang="0">
                  <a:pos x="0" y="133851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26" name="Freeform 77"/>
            <p:cNvSpPr>
              <a:spLocks noEditPoints="1"/>
            </p:cNvSpPr>
            <p:nvPr/>
          </p:nvSpPr>
          <p:spPr>
            <a:xfrm>
              <a:off x="3065" y="630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2500" y="65695"/>
                </a:cxn>
                <a:cxn ang="0">
                  <a:pos x="12500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2500" y="197056"/>
                </a:cxn>
                <a:cxn ang="0">
                  <a:pos x="12500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27" name="Freeform 78"/>
            <p:cNvSpPr>
              <a:spLocks noEditPoints="1"/>
            </p:cNvSpPr>
            <p:nvPr/>
          </p:nvSpPr>
          <p:spPr>
            <a:xfrm>
              <a:off x="3065" y="1034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2500" y="65695"/>
                </a:cxn>
                <a:cxn ang="0">
                  <a:pos x="12500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2500" y="197056"/>
                </a:cxn>
                <a:cxn ang="0">
                  <a:pos x="12500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28" name="Freeform 79"/>
            <p:cNvSpPr>
              <a:spLocks noEditPoints="1"/>
            </p:cNvSpPr>
            <p:nvPr/>
          </p:nvSpPr>
          <p:spPr>
            <a:xfrm>
              <a:off x="3065" y="1438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6591"/>
                </a:cxn>
                <a:cxn ang="0">
                  <a:pos x="12500" y="66591"/>
                </a:cxn>
                <a:cxn ang="0">
                  <a:pos x="12500" y="0"/>
                </a:cxn>
                <a:cxn ang="0">
                  <a:pos x="0" y="0"/>
                </a:cxn>
                <a:cxn ang="0">
                  <a:pos x="0" y="133851"/>
                </a:cxn>
                <a:cxn ang="0">
                  <a:pos x="0" y="200311"/>
                </a:cxn>
                <a:cxn ang="0">
                  <a:pos x="12500" y="200311"/>
                </a:cxn>
                <a:cxn ang="0">
                  <a:pos x="12500" y="133851"/>
                </a:cxn>
                <a:cxn ang="0">
                  <a:pos x="0" y="133851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29" name="Freeform 80"/>
            <p:cNvSpPr>
              <a:spLocks noEditPoints="1"/>
            </p:cNvSpPr>
            <p:nvPr/>
          </p:nvSpPr>
          <p:spPr>
            <a:xfrm>
              <a:off x="3065" y="1843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2500" y="65695"/>
                </a:cxn>
                <a:cxn ang="0">
                  <a:pos x="12500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2500" y="197056"/>
                </a:cxn>
                <a:cxn ang="0">
                  <a:pos x="12500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30" name="Freeform 81"/>
            <p:cNvSpPr>
              <a:spLocks noEditPoints="1"/>
            </p:cNvSpPr>
            <p:nvPr/>
          </p:nvSpPr>
          <p:spPr>
            <a:xfrm>
              <a:off x="3065" y="2247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6591"/>
                </a:cxn>
                <a:cxn ang="0">
                  <a:pos x="12500" y="66591"/>
                </a:cxn>
                <a:cxn ang="0">
                  <a:pos x="12500" y="0"/>
                </a:cxn>
                <a:cxn ang="0">
                  <a:pos x="0" y="0"/>
                </a:cxn>
                <a:cxn ang="0">
                  <a:pos x="0" y="133851"/>
                </a:cxn>
                <a:cxn ang="0">
                  <a:pos x="0" y="200311"/>
                </a:cxn>
                <a:cxn ang="0">
                  <a:pos x="12500" y="200311"/>
                </a:cxn>
                <a:cxn ang="0">
                  <a:pos x="12500" y="133851"/>
                </a:cxn>
                <a:cxn ang="0">
                  <a:pos x="0" y="133851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31" name="Freeform 82"/>
            <p:cNvSpPr>
              <a:spLocks noEditPoints="1"/>
            </p:cNvSpPr>
            <p:nvPr/>
          </p:nvSpPr>
          <p:spPr>
            <a:xfrm>
              <a:off x="3065" y="2652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2500" y="65695"/>
                </a:cxn>
                <a:cxn ang="0">
                  <a:pos x="12500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2500" y="197056"/>
                </a:cxn>
                <a:cxn ang="0">
                  <a:pos x="12500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32" name="Freeform 83"/>
            <p:cNvSpPr>
              <a:spLocks noEditPoints="1"/>
            </p:cNvSpPr>
            <p:nvPr/>
          </p:nvSpPr>
          <p:spPr>
            <a:xfrm>
              <a:off x="3065" y="3056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2500" y="65695"/>
                </a:cxn>
                <a:cxn ang="0">
                  <a:pos x="12500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2500" y="197056"/>
                </a:cxn>
                <a:cxn ang="0">
                  <a:pos x="12500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33" name="Freeform 84"/>
            <p:cNvSpPr>
              <a:spLocks noEditPoints="1"/>
            </p:cNvSpPr>
            <p:nvPr/>
          </p:nvSpPr>
          <p:spPr>
            <a:xfrm>
              <a:off x="3065" y="3461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2500" y="65695"/>
                </a:cxn>
                <a:cxn ang="0">
                  <a:pos x="12500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2500" y="197056"/>
                </a:cxn>
                <a:cxn ang="0">
                  <a:pos x="12500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34" name="Freeform 85"/>
            <p:cNvSpPr>
              <a:spLocks noEditPoints="1"/>
            </p:cNvSpPr>
            <p:nvPr/>
          </p:nvSpPr>
          <p:spPr>
            <a:xfrm>
              <a:off x="3065" y="3865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2500" y="65695"/>
                </a:cxn>
                <a:cxn ang="0">
                  <a:pos x="12500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2500" y="197056"/>
                </a:cxn>
                <a:cxn ang="0">
                  <a:pos x="12500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35" name="Rectangle 86"/>
            <p:cNvSpPr/>
            <p:nvPr/>
          </p:nvSpPr>
          <p:spPr>
            <a:xfrm>
              <a:off x="3065" y="4269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336" name="Rectangle 87"/>
            <p:cNvSpPr/>
            <p:nvPr/>
          </p:nvSpPr>
          <p:spPr>
            <a:xfrm>
              <a:off x="3510" y="23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337" name="Freeform 88"/>
            <p:cNvSpPr>
              <a:spLocks noEditPoints="1"/>
            </p:cNvSpPr>
            <p:nvPr/>
          </p:nvSpPr>
          <p:spPr>
            <a:xfrm>
              <a:off x="3510" y="225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6591"/>
                </a:cxn>
                <a:cxn ang="0">
                  <a:pos x="12500" y="66591"/>
                </a:cxn>
                <a:cxn ang="0">
                  <a:pos x="12500" y="0"/>
                </a:cxn>
                <a:cxn ang="0">
                  <a:pos x="0" y="0"/>
                </a:cxn>
                <a:cxn ang="0">
                  <a:pos x="0" y="133851"/>
                </a:cxn>
                <a:cxn ang="0">
                  <a:pos x="0" y="200311"/>
                </a:cxn>
                <a:cxn ang="0">
                  <a:pos x="12500" y="200311"/>
                </a:cxn>
                <a:cxn ang="0">
                  <a:pos x="12500" y="133851"/>
                </a:cxn>
                <a:cxn ang="0">
                  <a:pos x="0" y="133851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38" name="Freeform 89"/>
            <p:cNvSpPr>
              <a:spLocks noEditPoints="1"/>
            </p:cNvSpPr>
            <p:nvPr/>
          </p:nvSpPr>
          <p:spPr>
            <a:xfrm>
              <a:off x="3510" y="630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2500" y="65695"/>
                </a:cxn>
                <a:cxn ang="0">
                  <a:pos x="12500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2500" y="197056"/>
                </a:cxn>
                <a:cxn ang="0">
                  <a:pos x="12500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39" name="Freeform 90"/>
            <p:cNvSpPr>
              <a:spLocks noEditPoints="1"/>
            </p:cNvSpPr>
            <p:nvPr/>
          </p:nvSpPr>
          <p:spPr>
            <a:xfrm>
              <a:off x="3510" y="1034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2500" y="65695"/>
                </a:cxn>
                <a:cxn ang="0">
                  <a:pos x="12500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2500" y="197056"/>
                </a:cxn>
                <a:cxn ang="0">
                  <a:pos x="12500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40" name="Freeform 91"/>
            <p:cNvSpPr>
              <a:spLocks noEditPoints="1"/>
            </p:cNvSpPr>
            <p:nvPr/>
          </p:nvSpPr>
          <p:spPr>
            <a:xfrm>
              <a:off x="3510" y="1438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6591"/>
                </a:cxn>
                <a:cxn ang="0">
                  <a:pos x="12500" y="66591"/>
                </a:cxn>
                <a:cxn ang="0">
                  <a:pos x="12500" y="0"/>
                </a:cxn>
                <a:cxn ang="0">
                  <a:pos x="0" y="0"/>
                </a:cxn>
                <a:cxn ang="0">
                  <a:pos x="0" y="133851"/>
                </a:cxn>
                <a:cxn ang="0">
                  <a:pos x="0" y="200311"/>
                </a:cxn>
                <a:cxn ang="0">
                  <a:pos x="12500" y="200311"/>
                </a:cxn>
                <a:cxn ang="0">
                  <a:pos x="12500" y="133851"/>
                </a:cxn>
                <a:cxn ang="0">
                  <a:pos x="0" y="133851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41" name="Freeform 92"/>
            <p:cNvSpPr>
              <a:spLocks noEditPoints="1"/>
            </p:cNvSpPr>
            <p:nvPr/>
          </p:nvSpPr>
          <p:spPr>
            <a:xfrm>
              <a:off x="3510" y="1843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2500" y="65695"/>
                </a:cxn>
                <a:cxn ang="0">
                  <a:pos x="12500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2500" y="197056"/>
                </a:cxn>
                <a:cxn ang="0">
                  <a:pos x="12500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42" name="Freeform 93"/>
            <p:cNvSpPr>
              <a:spLocks noEditPoints="1"/>
            </p:cNvSpPr>
            <p:nvPr/>
          </p:nvSpPr>
          <p:spPr>
            <a:xfrm>
              <a:off x="3510" y="2247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6591"/>
                </a:cxn>
                <a:cxn ang="0">
                  <a:pos x="12500" y="66591"/>
                </a:cxn>
                <a:cxn ang="0">
                  <a:pos x="12500" y="0"/>
                </a:cxn>
                <a:cxn ang="0">
                  <a:pos x="0" y="0"/>
                </a:cxn>
                <a:cxn ang="0">
                  <a:pos x="0" y="133851"/>
                </a:cxn>
                <a:cxn ang="0">
                  <a:pos x="0" y="200311"/>
                </a:cxn>
                <a:cxn ang="0">
                  <a:pos x="12500" y="200311"/>
                </a:cxn>
                <a:cxn ang="0">
                  <a:pos x="12500" y="133851"/>
                </a:cxn>
                <a:cxn ang="0">
                  <a:pos x="0" y="133851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43" name="Freeform 94"/>
            <p:cNvSpPr>
              <a:spLocks noEditPoints="1"/>
            </p:cNvSpPr>
            <p:nvPr/>
          </p:nvSpPr>
          <p:spPr>
            <a:xfrm>
              <a:off x="3510" y="2652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2500" y="65695"/>
                </a:cxn>
                <a:cxn ang="0">
                  <a:pos x="12500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2500" y="197056"/>
                </a:cxn>
                <a:cxn ang="0">
                  <a:pos x="12500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44" name="Freeform 95"/>
            <p:cNvSpPr>
              <a:spLocks noEditPoints="1"/>
            </p:cNvSpPr>
            <p:nvPr/>
          </p:nvSpPr>
          <p:spPr>
            <a:xfrm>
              <a:off x="3510" y="3056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2500" y="65695"/>
                </a:cxn>
                <a:cxn ang="0">
                  <a:pos x="12500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2500" y="197056"/>
                </a:cxn>
                <a:cxn ang="0">
                  <a:pos x="12500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45" name="Freeform 96"/>
            <p:cNvSpPr>
              <a:spLocks noEditPoints="1"/>
            </p:cNvSpPr>
            <p:nvPr/>
          </p:nvSpPr>
          <p:spPr>
            <a:xfrm>
              <a:off x="3510" y="3461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2500" y="65695"/>
                </a:cxn>
                <a:cxn ang="0">
                  <a:pos x="12500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2500" y="197056"/>
                </a:cxn>
                <a:cxn ang="0">
                  <a:pos x="12500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46" name="Freeform 97"/>
            <p:cNvSpPr>
              <a:spLocks noEditPoints="1"/>
            </p:cNvSpPr>
            <p:nvPr/>
          </p:nvSpPr>
          <p:spPr>
            <a:xfrm>
              <a:off x="3510" y="3865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2500" y="65695"/>
                </a:cxn>
                <a:cxn ang="0">
                  <a:pos x="12500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2500" y="197056"/>
                </a:cxn>
                <a:cxn ang="0">
                  <a:pos x="12500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47" name="Rectangle 98"/>
            <p:cNvSpPr/>
            <p:nvPr/>
          </p:nvSpPr>
          <p:spPr>
            <a:xfrm>
              <a:off x="3510" y="4269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348" name="Rectangle 99"/>
            <p:cNvSpPr/>
            <p:nvPr/>
          </p:nvSpPr>
          <p:spPr>
            <a:xfrm>
              <a:off x="3960" y="23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349" name="Freeform 100"/>
            <p:cNvSpPr>
              <a:spLocks noEditPoints="1"/>
            </p:cNvSpPr>
            <p:nvPr/>
          </p:nvSpPr>
          <p:spPr>
            <a:xfrm>
              <a:off x="3960" y="225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6591"/>
                </a:cxn>
                <a:cxn ang="0">
                  <a:pos x="12500" y="66591"/>
                </a:cxn>
                <a:cxn ang="0">
                  <a:pos x="12500" y="0"/>
                </a:cxn>
                <a:cxn ang="0">
                  <a:pos x="0" y="0"/>
                </a:cxn>
                <a:cxn ang="0">
                  <a:pos x="0" y="133851"/>
                </a:cxn>
                <a:cxn ang="0">
                  <a:pos x="0" y="200311"/>
                </a:cxn>
                <a:cxn ang="0">
                  <a:pos x="12500" y="200311"/>
                </a:cxn>
                <a:cxn ang="0">
                  <a:pos x="12500" y="133851"/>
                </a:cxn>
                <a:cxn ang="0">
                  <a:pos x="0" y="133851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50" name="Freeform 101"/>
            <p:cNvSpPr>
              <a:spLocks noEditPoints="1"/>
            </p:cNvSpPr>
            <p:nvPr/>
          </p:nvSpPr>
          <p:spPr>
            <a:xfrm>
              <a:off x="3960" y="630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2500" y="65695"/>
                </a:cxn>
                <a:cxn ang="0">
                  <a:pos x="12500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2500" y="197056"/>
                </a:cxn>
                <a:cxn ang="0">
                  <a:pos x="12500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51" name="Freeform 102"/>
            <p:cNvSpPr>
              <a:spLocks noEditPoints="1"/>
            </p:cNvSpPr>
            <p:nvPr/>
          </p:nvSpPr>
          <p:spPr>
            <a:xfrm>
              <a:off x="3960" y="1034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2500" y="65695"/>
                </a:cxn>
                <a:cxn ang="0">
                  <a:pos x="12500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2500" y="197056"/>
                </a:cxn>
                <a:cxn ang="0">
                  <a:pos x="12500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52" name="Freeform 103"/>
            <p:cNvSpPr>
              <a:spLocks noEditPoints="1"/>
            </p:cNvSpPr>
            <p:nvPr/>
          </p:nvSpPr>
          <p:spPr>
            <a:xfrm>
              <a:off x="3960" y="1438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6591"/>
                </a:cxn>
                <a:cxn ang="0">
                  <a:pos x="12500" y="66591"/>
                </a:cxn>
                <a:cxn ang="0">
                  <a:pos x="12500" y="0"/>
                </a:cxn>
                <a:cxn ang="0">
                  <a:pos x="0" y="0"/>
                </a:cxn>
                <a:cxn ang="0">
                  <a:pos x="0" y="133851"/>
                </a:cxn>
                <a:cxn ang="0">
                  <a:pos x="0" y="200311"/>
                </a:cxn>
                <a:cxn ang="0">
                  <a:pos x="12500" y="200311"/>
                </a:cxn>
                <a:cxn ang="0">
                  <a:pos x="12500" y="133851"/>
                </a:cxn>
                <a:cxn ang="0">
                  <a:pos x="0" y="133851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53" name="Freeform 104"/>
            <p:cNvSpPr>
              <a:spLocks noEditPoints="1"/>
            </p:cNvSpPr>
            <p:nvPr/>
          </p:nvSpPr>
          <p:spPr>
            <a:xfrm>
              <a:off x="3960" y="1843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2500" y="65695"/>
                </a:cxn>
                <a:cxn ang="0">
                  <a:pos x="12500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2500" y="197056"/>
                </a:cxn>
                <a:cxn ang="0">
                  <a:pos x="12500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54" name="Freeform 105"/>
            <p:cNvSpPr>
              <a:spLocks noEditPoints="1"/>
            </p:cNvSpPr>
            <p:nvPr/>
          </p:nvSpPr>
          <p:spPr>
            <a:xfrm>
              <a:off x="3960" y="2247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6591"/>
                </a:cxn>
                <a:cxn ang="0">
                  <a:pos x="12500" y="66591"/>
                </a:cxn>
                <a:cxn ang="0">
                  <a:pos x="12500" y="0"/>
                </a:cxn>
                <a:cxn ang="0">
                  <a:pos x="0" y="0"/>
                </a:cxn>
                <a:cxn ang="0">
                  <a:pos x="0" y="133851"/>
                </a:cxn>
                <a:cxn ang="0">
                  <a:pos x="0" y="200311"/>
                </a:cxn>
                <a:cxn ang="0">
                  <a:pos x="12500" y="200311"/>
                </a:cxn>
                <a:cxn ang="0">
                  <a:pos x="12500" y="133851"/>
                </a:cxn>
                <a:cxn ang="0">
                  <a:pos x="0" y="133851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55" name="Freeform 106"/>
            <p:cNvSpPr>
              <a:spLocks noEditPoints="1"/>
            </p:cNvSpPr>
            <p:nvPr/>
          </p:nvSpPr>
          <p:spPr>
            <a:xfrm>
              <a:off x="3960" y="2652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2500" y="65695"/>
                </a:cxn>
                <a:cxn ang="0">
                  <a:pos x="12500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2500" y="197056"/>
                </a:cxn>
                <a:cxn ang="0">
                  <a:pos x="12500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56" name="Freeform 107"/>
            <p:cNvSpPr>
              <a:spLocks noEditPoints="1"/>
            </p:cNvSpPr>
            <p:nvPr/>
          </p:nvSpPr>
          <p:spPr>
            <a:xfrm>
              <a:off x="3960" y="3056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2500" y="65695"/>
                </a:cxn>
                <a:cxn ang="0">
                  <a:pos x="12500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2500" y="197056"/>
                </a:cxn>
                <a:cxn ang="0">
                  <a:pos x="12500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57" name="Freeform 108"/>
            <p:cNvSpPr>
              <a:spLocks noEditPoints="1"/>
            </p:cNvSpPr>
            <p:nvPr/>
          </p:nvSpPr>
          <p:spPr>
            <a:xfrm>
              <a:off x="3960" y="3461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2500" y="65695"/>
                </a:cxn>
                <a:cxn ang="0">
                  <a:pos x="12500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2500" y="197056"/>
                </a:cxn>
                <a:cxn ang="0">
                  <a:pos x="12500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58" name="Freeform 109"/>
            <p:cNvSpPr>
              <a:spLocks noEditPoints="1"/>
            </p:cNvSpPr>
            <p:nvPr/>
          </p:nvSpPr>
          <p:spPr>
            <a:xfrm>
              <a:off x="3960" y="3865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2500" y="65695"/>
                </a:cxn>
                <a:cxn ang="0">
                  <a:pos x="12500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2500" y="197056"/>
                </a:cxn>
                <a:cxn ang="0">
                  <a:pos x="12500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59" name="Rectangle 110"/>
            <p:cNvSpPr/>
            <p:nvPr/>
          </p:nvSpPr>
          <p:spPr>
            <a:xfrm>
              <a:off x="3960" y="4269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360" name="Rectangle 111"/>
            <p:cNvSpPr/>
            <p:nvPr/>
          </p:nvSpPr>
          <p:spPr>
            <a:xfrm>
              <a:off x="4405" y="23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361" name="Freeform 112"/>
            <p:cNvSpPr>
              <a:spLocks noEditPoints="1"/>
            </p:cNvSpPr>
            <p:nvPr/>
          </p:nvSpPr>
          <p:spPr>
            <a:xfrm>
              <a:off x="4405" y="225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6591"/>
                </a:cxn>
                <a:cxn ang="0">
                  <a:pos x="12500" y="66591"/>
                </a:cxn>
                <a:cxn ang="0">
                  <a:pos x="12500" y="0"/>
                </a:cxn>
                <a:cxn ang="0">
                  <a:pos x="0" y="0"/>
                </a:cxn>
                <a:cxn ang="0">
                  <a:pos x="0" y="133851"/>
                </a:cxn>
                <a:cxn ang="0">
                  <a:pos x="0" y="200311"/>
                </a:cxn>
                <a:cxn ang="0">
                  <a:pos x="12500" y="200311"/>
                </a:cxn>
                <a:cxn ang="0">
                  <a:pos x="12500" y="133851"/>
                </a:cxn>
                <a:cxn ang="0">
                  <a:pos x="0" y="133851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62" name="Freeform 113"/>
            <p:cNvSpPr>
              <a:spLocks noEditPoints="1"/>
            </p:cNvSpPr>
            <p:nvPr/>
          </p:nvSpPr>
          <p:spPr>
            <a:xfrm>
              <a:off x="4405" y="630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2500" y="65695"/>
                </a:cxn>
                <a:cxn ang="0">
                  <a:pos x="12500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2500" y="197056"/>
                </a:cxn>
                <a:cxn ang="0">
                  <a:pos x="12500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63" name="Freeform 114"/>
            <p:cNvSpPr>
              <a:spLocks noEditPoints="1"/>
            </p:cNvSpPr>
            <p:nvPr/>
          </p:nvSpPr>
          <p:spPr>
            <a:xfrm>
              <a:off x="4405" y="1034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2500" y="65695"/>
                </a:cxn>
                <a:cxn ang="0">
                  <a:pos x="12500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2500" y="197056"/>
                </a:cxn>
                <a:cxn ang="0">
                  <a:pos x="12500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64" name="Freeform 115"/>
            <p:cNvSpPr>
              <a:spLocks noEditPoints="1"/>
            </p:cNvSpPr>
            <p:nvPr/>
          </p:nvSpPr>
          <p:spPr>
            <a:xfrm>
              <a:off x="4405" y="1438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6591"/>
                </a:cxn>
                <a:cxn ang="0">
                  <a:pos x="12500" y="66591"/>
                </a:cxn>
                <a:cxn ang="0">
                  <a:pos x="12500" y="0"/>
                </a:cxn>
                <a:cxn ang="0">
                  <a:pos x="0" y="0"/>
                </a:cxn>
                <a:cxn ang="0">
                  <a:pos x="0" y="133851"/>
                </a:cxn>
                <a:cxn ang="0">
                  <a:pos x="0" y="200311"/>
                </a:cxn>
                <a:cxn ang="0">
                  <a:pos x="12500" y="200311"/>
                </a:cxn>
                <a:cxn ang="0">
                  <a:pos x="12500" y="133851"/>
                </a:cxn>
                <a:cxn ang="0">
                  <a:pos x="0" y="133851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65" name="Freeform 116"/>
            <p:cNvSpPr>
              <a:spLocks noEditPoints="1"/>
            </p:cNvSpPr>
            <p:nvPr/>
          </p:nvSpPr>
          <p:spPr>
            <a:xfrm>
              <a:off x="4405" y="1843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2500" y="65695"/>
                </a:cxn>
                <a:cxn ang="0">
                  <a:pos x="12500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2500" y="197056"/>
                </a:cxn>
                <a:cxn ang="0">
                  <a:pos x="12500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66" name="Freeform 117"/>
            <p:cNvSpPr>
              <a:spLocks noEditPoints="1"/>
            </p:cNvSpPr>
            <p:nvPr/>
          </p:nvSpPr>
          <p:spPr>
            <a:xfrm>
              <a:off x="4405" y="2247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6591"/>
                </a:cxn>
                <a:cxn ang="0">
                  <a:pos x="12500" y="66591"/>
                </a:cxn>
                <a:cxn ang="0">
                  <a:pos x="12500" y="0"/>
                </a:cxn>
                <a:cxn ang="0">
                  <a:pos x="0" y="0"/>
                </a:cxn>
                <a:cxn ang="0">
                  <a:pos x="0" y="133851"/>
                </a:cxn>
                <a:cxn ang="0">
                  <a:pos x="0" y="200311"/>
                </a:cxn>
                <a:cxn ang="0">
                  <a:pos x="12500" y="200311"/>
                </a:cxn>
                <a:cxn ang="0">
                  <a:pos x="12500" y="133851"/>
                </a:cxn>
                <a:cxn ang="0">
                  <a:pos x="0" y="133851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67" name="Freeform 118"/>
            <p:cNvSpPr>
              <a:spLocks noEditPoints="1"/>
            </p:cNvSpPr>
            <p:nvPr/>
          </p:nvSpPr>
          <p:spPr>
            <a:xfrm>
              <a:off x="4405" y="2652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2500" y="65695"/>
                </a:cxn>
                <a:cxn ang="0">
                  <a:pos x="12500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2500" y="197056"/>
                </a:cxn>
                <a:cxn ang="0">
                  <a:pos x="12500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68" name="Freeform 119"/>
            <p:cNvSpPr>
              <a:spLocks noEditPoints="1"/>
            </p:cNvSpPr>
            <p:nvPr/>
          </p:nvSpPr>
          <p:spPr>
            <a:xfrm>
              <a:off x="4405" y="3056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2500" y="65695"/>
                </a:cxn>
                <a:cxn ang="0">
                  <a:pos x="12500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2500" y="197056"/>
                </a:cxn>
                <a:cxn ang="0">
                  <a:pos x="12500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69" name="Freeform 120"/>
            <p:cNvSpPr>
              <a:spLocks noEditPoints="1"/>
            </p:cNvSpPr>
            <p:nvPr/>
          </p:nvSpPr>
          <p:spPr>
            <a:xfrm>
              <a:off x="4405" y="3461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2500" y="65695"/>
                </a:cxn>
                <a:cxn ang="0">
                  <a:pos x="12500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2500" y="197056"/>
                </a:cxn>
                <a:cxn ang="0">
                  <a:pos x="12500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70" name="Freeform 121"/>
            <p:cNvSpPr>
              <a:spLocks noEditPoints="1"/>
            </p:cNvSpPr>
            <p:nvPr/>
          </p:nvSpPr>
          <p:spPr>
            <a:xfrm>
              <a:off x="4405" y="3865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2500" y="65695"/>
                </a:cxn>
                <a:cxn ang="0">
                  <a:pos x="12500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2500" y="197056"/>
                </a:cxn>
                <a:cxn ang="0">
                  <a:pos x="12500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71" name="Rectangle 122"/>
            <p:cNvSpPr/>
            <p:nvPr/>
          </p:nvSpPr>
          <p:spPr>
            <a:xfrm>
              <a:off x="4405" y="4269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372" name="Rectangle 123"/>
            <p:cNvSpPr/>
            <p:nvPr/>
          </p:nvSpPr>
          <p:spPr>
            <a:xfrm>
              <a:off x="4850" y="23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373" name="Freeform 124"/>
            <p:cNvSpPr>
              <a:spLocks noEditPoints="1"/>
            </p:cNvSpPr>
            <p:nvPr/>
          </p:nvSpPr>
          <p:spPr>
            <a:xfrm>
              <a:off x="4850" y="225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6591"/>
                </a:cxn>
                <a:cxn ang="0">
                  <a:pos x="12500" y="66591"/>
                </a:cxn>
                <a:cxn ang="0">
                  <a:pos x="12500" y="0"/>
                </a:cxn>
                <a:cxn ang="0">
                  <a:pos x="0" y="0"/>
                </a:cxn>
                <a:cxn ang="0">
                  <a:pos x="0" y="133851"/>
                </a:cxn>
                <a:cxn ang="0">
                  <a:pos x="0" y="200311"/>
                </a:cxn>
                <a:cxn ang="0">
                  <a:pos x="12500" y="200311"/>
                </a:cxn>
                <a:cxn ang="0">
                  <a:pos x="12500" y="133851"/>
                </a:cxn>
                <a:cxn ang="0">
                  <a:pos x="0" y="133851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74" name="Freeform 125"/>
            <p:cNvSpPr>
              <a:spLocks noEditPoints="1"/>
            </p:cNvSpPr>
            <p:nvPr/>
          </p:nvSpPr>
          <p:spPr>
            <a:xfrm>
              <a:off x="4850" y="630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2500" y="65695"/>
                </a:cxn>
                <a:cxn ang="0">
                  <a:pos x="12500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2500" y="197056"/>
                </a:cxn>
                <a:cxn ang="0">
                  <a:pos x="12500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75" name="Freeform 126"/>
            <p:cNvSpPr>
              <a:spLocks noEditPoints="1"/>
            </p:cNvSpPr>
            <p:nvPr/>
          </p:nvSpPr>
          <p:spPr>
            <a:xfrm>
              <a:off x="4850" y="1034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2500" y="65695"/>
                </a:cxn>
                <a:cxn ang="0">
                  <a:pos x="12500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2500" y="197056"/>
                </a:cxn>
                <a:cxn ang="0">
                  <a:pos x="12500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76" name="Freeform 127"/>
            <p:cNvSpPr>
              <a:spLocks noEditPoints="1"/>
            </p:cNvSpPr>
            <p:nvPr/>
          </p:nvSpPr>
          <p:spPr>
            <a:xfrm>
              <a:off x="4850" y="1438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6591"/>
                </a:cxn>
                <a:cxn ang="0">
                  <a:pos x="12500" y="66591"/>
                </a:cxn>
                <a:cxn ang="0">
                  <a:pos x="12500" y="0"/>
                </a:cxn>
                <a:cxn ang="0">
                  <a:pos x="0" y="0"/>
                </a:cxn>
                <a:cxn ang="0">
                  <a:pos x="0" y="133851"/>
                </a:cxn>
                <a:cxn ang="0">
                  <a:pos x="0" y="200311"/>
                </a:cxn>
                <a:cxn ang="0">
                  <a:pos x="12500" y="200311"/>
                </a:cxn>
                <a:cxn ang="0">
                  <a:pos x="12500" y="133851"/>
                </a:cxn>
                <a:cxn ang="0">
                  <a:pos x="0" y="133851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77" name="Freeform 128"/>
            <p:cNvSpPr>
              <a:spLocks noEditPoints="1"/>
            </p:cNvSpPr>
            <p:nvPr/>
          </p:nvSpPr>
          <p:spPr>
            <a:xfrm>
              <a:off x="4850" y="1843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2500" y="65695"/>
                </a:cxn>
                <a:cxn ang="0">
                  <a:pos x="12500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2500" y="197056"/>
                </a:cxn>
                <a:cxn ang="0">
                  <a:pos x="12500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78" name="Freeform 129"/>
            <p:cNvSpPr>
              <a:spLocks noEditPoints="1"/>
            </p:cNvSpPr>
            <p:nvPr/>
          </p:nvSpPr>
          <p:spPr>
            <a:xfrm>
              <a:off x="4850" y="2247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6591"/>
                </a:cxn>
                <a:cxn ang="0">
                  <a:pos x="12500" y="66591"/>
                </a:cxn>
                <a:cxn ang="0">
                  <a:pos x="12500" y="0"/>
                </a:cxn>
                <a:cxn ang="0">
                  <a:pos x="0" y="0"/>
                </a:cxn>
                <a:cxn ang="0">
                  <a:pos x="0" y="133851"/>
                </a:cxn>
                <a:cxn ang="0">
                  <a:pos x="0" y="200311"/>
                </a:cxn>
                <a:cxn ang="0">
                  <a:pos x="12500" y="200311"/>
                </a:cxn>
                <a:cxn ang="0">
                  <a:pos x="12500" y="133851"/>
                </a:cxn>
                <a:cxn ang="0">
                  <a:pos x="0" y="133851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79" name="Freeform 130"/>
            <p:cNvSpPr>
              <a:spLocks noEditPoints="1"/>
            </p:cNvSpPr>
            <p:nvPr/>
          </p:nvSpPr>
          <p:spPr>
            <a:xfrm>
              <a:off x="4850" y="2652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2500" y="65695"/>
                </a:cxn>
                <a:cxn ang="0">
                  <a:pos x="12500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2500" y="197056"/>
                </a:cxn>
                <a:cxn ang="0">
                  <a:pos x="12500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80" name="Freeform 131"/>
            <p:cNvSpPr>
              <a:spLocks noEditPoints="1"/>
            </p:cNvSpPr>
            <p:nvPr/>
          </p:nvSpPr>
          <p:spPr>
            <a:xfrm>
              <a:off x="4850" y="3056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2500" y="65695"/>
                </a:cxn>
                <a:cxn ang="0">
                  <a:pos x="12500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2500" y="197056"/>
                </a:cxn>
                <a:cxn ang="0">
                  <a:pos x="12500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81" name="Freeform 132"/>
            <p:cNvSpPr>
              <a:spLocks noEditPoints="1"/>
            </p:cNvSpPr>
            <p:nvPr/>
          </p:nvSpPr>
          <p:spPr>
            <a:xfrm>
              <a:off x="4850" y="3461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2500" y="65695"/>
                </a:cxn>
                <a:cxn ang="0">
                  <a:pos x="12500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2500" y="197056"/>
                </a:cxn>
                <a:cxn ang="0">
                  <a:pos x="12500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82" name="Freeform 133"/>
            <p:cNvSpPr>
              <a:spLocks noEditPoints="1"/>
            </p:cNvSpPr>
            <p:nvPr/>
          </p:nvSpPr>
          <p:spPr>
            <a:xfrm>
              <a:off x="4850" y="3865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2500" y="65695"/>
                </a:cxn>
                <a:cxn ang="0">
                  <a:pos x="12500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2500" y="197056"/>
                </a:cxn>
                <a:cxn ang="0">
                  <a:pos x="12500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83" name="Rectangle 134"/>
            <p:cNvSpPr/>
            <p:nvPr/>
          </p:nvSpPr>
          <p:spPr>
            <a:xfrm>
              <a:off x="4850" y="4269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384" name="Rectangle 135"/>
            <p:cNvSpPr/>
            <p:nvPr/>
          </p:nvSpPr>
          <p:spPr>
            <a:xfrm>
              <a:off x="5300" y="23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385" name="Freeform 136"/>
            <p:cNvSpPr>
              <a:spLocks noEditPoints="1"/>
            </p:cNvSpPr>
            <p:nvPr/>
          </p:nvSpPr>
          <p:spPr>
            <a:xfrm>
              <a:off x="5300" y="225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6591"/>
                </a:cxn>
                <a:cxn ang="0">
                  <a:pos x="12500" y="66591"/>
                </a:cxn>
                <a:cxn ang="0">
                  <a:pos x="12500" y="0"/>
                </a:cxn>
                <a:cxn ang="0">
                  <a:pos x="0" y="0"/>
                </a:cxn>
                <a:cxn ang="0">
                  <a:pos x="0" y="133851"/>
                </a:cxn>
                <a:cxn ang="0">
                  <a:pos x="0" y="200311"/>
                </a:cxn>
                <a:cxn ang="0">
                  <a:pos x="12500" y="200311"/>
                </a:cxn>
                <a:cxn ang="0">
                  <a:pos x="12500" y="133851"/>
                </a:cxn>
                <a:cxn ang="0">
                  <a:pos x="0" y="133851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86" name="Freeform 137"/>
            <p:cNvSpPr>
              <a:spLocks noEditPoints="1"/>
            </p:cNvSpPr>
            <p:nvPr/>
          </p:nvSpPr>
          <p:spPr>
            <a:xfrm>
              <a:off x="5300" y="630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2500" y="65695"/>
                </a:cxn>
                <a:cxn ang="0">
                  <a:pos x="12500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2500" y="197056"/>
                </a:cxn>
                <a:cxn ang="0">
                  <a:pos x="12500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87" name="Freeform 138"/>
            <p:cNvSpPr>
              <a:spLocks noEditPoints="1"/>
            </p:cNvSpPr>
            <p:nvPr/>
          </p:nvSpPr>
          <p:spPr>
            <a:xfrm>
              <a:off x="5300" y="1034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2500" y="65695"/>
                </a:cxn>
                <a:cxn ang="0">
                  <a:pos x="12500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2500" y="197056"/>
                </a:cxn>
                <a:cxn ang="0">
                  <a:pos x="12500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88" name="Freeform 139"/>
            <p:cNvSpPr>
              <a:spLocks noEditPoints="1"/>
            </p:cNvSpPr>
            <p:nvPr/>
          </p:nvSpPr>
          <p:spPr>
            <a:xfrm>
              <a:off x="5300" y="1438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6591"/>
                </a:cxn>
                <a:cxn ang="0">
                  <a:pos x="12500" y="66591"/>
                </a:cxn>
                <a:cxn ang="0">
                  <a:pos x="12500" y="0"/>
                </a:cxn>
                <a:cxn ang="0">
                  <a:pos x="0" y="0"/>
                </a:cxn>
                <a:cxn ang="0">
                  <a:pos x="0" y="133851"/>
                </a:cxn>
                <a:cxn ang="0">
                  <a:pos x="0" y="200311"/>
                </a:cxn>
                <a:cxn ang="0">
                  <a:pos x="12500" y="200311"/>
                </a:cxn>
                <a:cxn ang="0">
                  <a:pos x="12500" y="133851"/>
                </a:cxn>
                <a:cxn ang="0">
                  <a:pos x="0" y="133851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89" name="Freeform 140"/>
            <p:cNvSpPr>
              <a:spLocks noEditPoints="1"/>
            </p:cNvSpPr>
            <p:nvPr/>
          </p:nvSpPr>
          <p:spPr>
            <a:xfrm>
              <a:off x="5300" y="1843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2500" y="65695"/>
                </a:cxn>
                <a:cxn ang="0">
                  <a:pos x="12500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2500" y="197056"/>
                </a:cxn>
                <a:cxn ang="0">
                  <a:pos x="12500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90" name="Freeform 141"/>
            <p:cNvSpPr>
              <a:spLocks noEditPoints="1"/>
            </p:cNvSpPr>
            <p:nvPr/>
          </p:nvSpPr>
          <p:spPr>
            <a:xfrm>
              <a:off x="5300" y="2247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6591"/>
                </a:cxn>
                <a:cxn ang="0">
                  <a:pos x="12500" y="66591"/>
                </a:cxn>
                <a:cxn ang="0">
                  <a:pos x="12500" y="0"/>
                </a:cxn>
                <a:cxn ang="0">
                  <a:pos x="0" y="0"/>
                </a:cxn>
                <a:cxn ang="0">
                  <a:pos x="0" y="133851"/>
                </a:cxn>
                <a:cxn ang="0">
                  <a:pos x="0" y="200311"/>
                </a:cxn>
                <a:cxn ang="0">
                  <a:pos x="12500" y="200311"/>
                </a:cxn>
                <a:cxn ang="0">
                  <a:pos x="12500" y="133851"/>
                </a:cxn>
                <a:cxn ang="0">
                  <a:pos x="0" y="133851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91" name="Freeform 142"/>
            <p:cNvSpPr>
              <a:spLocks noEditPoints="1"/>
            </p:cNvSpPr>
            <p:nvPr/>
          </p:nvSpPr>
          <p:spPr>
            <a:xfrm>
              <a:off x="5300" y="2652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2500" y="65695"/>
                </a:cxn>
                <a:cxn ang="0">
                  <a:pos x="12500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2500" y="197056"/>
                </a:cxn>
                <a:cxn ang="0">
                  <a:pos x="12500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92" name="Freeform 143"/>
            <p:cNvSpPr>
              <a:spLocks noEditPoints="1"/>
            </p:cNvSpPr>
            <p:nvPr/>
          </p:nvSpPr>
          <p:spPr>
            <a:xfrm>
              <a:off x="5300" y="3056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2500" y="65695"/>
                </a:cxn>
                <a:cxn ang="0">
                  <a:pos x="12500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2500" y="197056"/>
                </a:cxn>
                <a:cxn ang="0">
                  <a:pos x="12500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93" name="Freeform 144"/>
            <p:cNvSpPr>
              <a:spLocks noEditPoints="1"/>
            </p:cNvSpPr>
            <p:nvPr/>
          </p:nvSpPr>
          <p:spPr>
            <a:xfrm>
              <a:off x="5300" y="3461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2500" y="65695"/>
                </a:cxn>
                <a:cxn ang="0">
                  <a:pos x="12500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2500" y="197056"/>
                </a:cxn>
                <a:cxn ang="0">
                  <a:pos x="12500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94" name="Freeform 145"/>
            <p:cNvSpPr>
              <a:spLocks noEditPoints="1"/>
            </p:cNvSpPr>
            <p:nvPr/>
          </p:nvSpPr>
          <p:spPr>
            <a:xfrm>
              <a:off x="5300" y="3865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5695"/>
                </a:cxn>
                <a:cxn ang="0">
                  <a:pos x="12500" y="65695"/>
                </a:cxn>
                <a:cxn ang="0">
                  <a:pos x="12500" y="0"/>
                </a:cxn>
                <a:cxn ang="0">
                  <a:pos x="0" y="0"/>
                </a:cxn>
                <a:cxn ang="0">
                  <a:pos x="0" y="131366"/>
                </a:cxn>
                <a:cxn ang="0">
                  <a:pos x="0" y="197056"/>
                </a:cxn>
                <a:cxn ang="0">
                  <a:pos x="12500" y="197056"/>
                </a:cxn>
                <a:cxn ang="0">
                  <a:pos x="12500" y="131366"/>
                </a:cxn>
                <a:cxn ang="0">
                  <a:pos x="0" y="131366"/>
                </a:cxn>
              </a:cxnLst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395" name="Rectangle 146"/>
            <p:cNvSpPr/>
            <p:nvPr/>
          </p:nvSpPr>
          <p:spPr>
            <a:xfrm>
              <a:off x="5300" y="4269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396" name="Freeform 147"/>
            <p:cNvSpPr/>
            <p:nvPr/>
          </p:nvSpPr>
          <p:spPr>
            <a:xfrm>
              <a:off x="349" y="3304"/>
              <a:ext cx="20" cy="10"/>
            </a:xfrm>
            <a:custGeom>
              <a:avLst/>
              <a:gdLst/>
              <a:ahLst/>
              <a:cxnLst>
                <a:cxn ang="0">
                  <a:pos x="0" y="3125"/>
                </a:cxn>
                <a:cxn ang="0">
                  <a:pos x="0" y="3125"/>
                </a:cxn>
              </a:cxnLst>
              <a:pathLst>
                <a:path w="4" h="2">
                  <a:moveTo>
                    <a:pt x="0" y="1"/>
                  </a:moveTo>
                  <a:cubicBezTo>
                    <a:pt x="1" y="2"/>
                    <a:pt x="4" y="0"/>
                    <a:pt x="0" y="1"/>
                  </a:cubicBez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</p:grpSp>
      <p:grpSp>
        <p:nvGrpSpPr>
          <p:cNvPr id="6147" name="Group 148"/>
          <p:cNvGrpSpPr/>
          <p:nvPr/>
        </p:nvGrpSpPr>
        <p:grpSpPr>
          <a:xfrm>
            <a:off x="1066800" y="3444875"/>
            <a:ext cx="533400" cy="492125"/>
            <a:chOff x="96" y="2784"/>
            <a:chExt cx="1062" cy="981"/>
          </a:xfrm>
        </p:grpSpPr>
        <p:sp>
          <p:nvSpPr>
            <p:cNvPr id="6239" name="Freeform 149"/>
            <p:cNvSpPr/>
            <p:nvPr/>
          </p:nvSpPr>
          <p:spPr>
            <a:xfrm>
              <a:off x="121" y="2784"/>
              <a:ext cx="205" cy="82"/>
            </a:xfrm>
            <a:custGeom>
              <a:avLst/>
              <a:gdLst/>
              <a:ahLst/>
              <a:cxnLst>
                <a:cxn ang="0">
                  <a:pos x="94375" y="42133"/>
                </a:cxn>
                <a:cxn ang="0">
                  <a:pos x="116875" y="35142"/>
                </a:cxn>
                <a:cxn ang="0">
                  <a:pos x="120000" y="31780"/>
                </a:cxn>
                <a:cxn ang="0">
                  <a:pos x="98125" y="3495"/>
                </a:cxn>
                <a:cxn ang="0">
                  <a:pos x="25000" y="38637"/>
                </a:cxn>
                <a:cxn ang="0">
                  <a:pos x="94375" y="42133"/>
                </a:cxn>
              </a:cxnLst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40" name="Freeform 150"/>
            <p:cNvSpPr>
              <a:spLocks noEditPoints="1"/>
            </p:cNvSpPr>
            <p:nvPr/>
          </p:nvSpPr>
          <p:spPr>
            <a:xfrm>
              <a:off x="96" y="2790"/>
              <a:ext cx="1062" cy="975"/>
            </a:xfrm>
            <a:custGeom>
              <a:avLst/>
              <a:gdLst/>
              <a:ahLst/>
              <a:cxnLst>
                <a:cxn ang="0">
                  <a:pos x="538935" y="510673"/>
                </a:cxn>
                <a:cxn ang="0">
                  <a:pos x="502978" y="411652"/>
                </a:cxn>
                <a:cxn ang="0">
                  <a:pos x="469601" y="326307"/>
                </a:cxn>
                <a:cxn ang="0">
                  <a:pos x="545534" y="306069"/>
                </a:cxn>
                <a:cxn ang="0">
                  <a:pos x="482669" y="270368"/>
                </a:cxn>
                <a:cxn ang="0">
                  <a:pos x="519267" y="273581"/>
                </a:cxn>
                <a:cxn ang="0">
                  <a:pos x="519267" y="253343"/>
                </a:cxn>
                <a:cxn ang="0">
                  <a:pos x="446713" y="256561"/>
                </a:cxn>
                <a:cxn ang="0">
                  <a:pos x="423187" y="411652"/>
                </a:cxn>
                <a:cxn ang="0">
                  <a:pos x="410114" y="276799"/>
                </a:cxn>
                <a:cxn ang="0">
                  <a:pos x="390472" y="220855"/>
                </a:cxn>
                <a:cxn ang="0">
                  <a:pos x="410114" y="168003"/>
                </a:cxn>
                <a:cxn ang="0">
                  <a:pos x="400293" y="121835"/>
                </a:cxn>
                <a:cxn ang="0">
                  <a:pos x="393699" y="78783"/>
                </a:cxn>
                <a:cxn ang="0">
                  <a:pos x="436892" y="128291"/>
                </a:cxn>
                <a:cxn ang="0">
                  <a:pos x="493157" y="59308"/>
                </a:cxn>
                <a:cxn ang="0">
                  <a:pos x="485921" y="118495"/>
                </a:cxn>
                <a:cxn ang="0">
                  <a:pos x="472853" y="158329"/>
                </a:cxn>
                <a:cxn ang="0">
                  <a:pos x="476201" y="220855"/>
                </a:cxn>
                <a:cxn ang="0">
                  <a:pos x="657934" y="95777"/>
                </a:cxn>
                <a:cxn ang="0">
                  <a:pos x="297588" y="3218"/>
                </a:cxn>
                <a:cxn ang="0">
                  <a:pos x="185086" y="26032"/>
                </a:cxn>
                <a:cxn ang="0">
                  <a:pos x="281299" y="39712"/>
                </a:cxn>
                <a:cxn ang="0">
                  <a:pos x="198154" y="72327"/>
                </a:cxn>
                <a:cxn ang="0">
                  <a:pos x="191681" y="95777"/>
                </a:cxn>
                <a:cxn ang="0">
                  <a:pos x="125574" y="55944"/>
                </a:cxn>
                <a:cxn ang="0">
                  <a:pos x="43198" y="379038"/>
                </a:cxn>
                <a:cxn ang="0">
                  <a:pos x="201502" y="480635"/>
                </a:cxn>
                <a:cxn ang="0">
                  <a:pos x="149125" y="438346"/>
                </a:cxn>
                <a:cxn ang="0">
                  <a:pos x="115753" y="477417"/>
                </a:cxn>
                <a:cxn ang="0">
                  <a:pos x="105932" y="421453"/>
                </a:cxn>
                <a:cxn ang="0">
                  <a:pos x="152346" y="283381"/>
                </a:cxn>
                <a:cxn ang="0">
                  <a:pos x="221680" y="273581"/>
                </a:cxn>
                <a:cxn ang="0">
                  <a:pos x="234879" y="312657"/>
                </a:cxn>
                <a:cxn ang="0">
                  <a:pos x="201502" y="398634"/>
                </a:cxn>
                <a:cxn ang="0">
                  <a:pos x="300834" y="592669"/>
                </a:cxn>
                <a:cxn ang="0">
                  <a:pos x="615505" y="546399"/>
                </a:cxn>
                <a:cxn ang="0">
                  <a:pos x="601800" y="217491"/>
                </a:cxn>
                <a:cxn ang="0">
                  <a:pos x="545534" y="197379"/>
                </a:cxn>
                <a:cxn ang="0">
                  <a:pos x="373521" y="200618"/>
                </a:cxn>
                <a:cxn ang="0">
                  <a:pos x="357100" y="286599"/>
                </a:cxn>
                <a:cxn ang="0">
                  <a:pos x="377404" y="164765"/>
                </a:cxn>
                <a:cxn ang="0">
                  <a:pos x="294366" y="85340"/>
                </a:cxn>
                <a:cxn ang="0">
                  <a:pos x="347254" y="115252"/>
                </a:cxn>
                <a:cxn ang="0">
                  <a:pos x="201502" y="237087"/>
                </a:cxn>
                <a:cxn ang="0">
                  <a:pos x="79154" y="121835"/>
                </a:cxn>
                <a:cxn ang="0">
                  <a:pos x="225033" y="131509"/>
                </a:cxn>
                <a:cxn ang="0">
                  <a:pos x="261657" y="131509"/>
                </a:cxn>
                <a:cxn ang="0">
                  <a:pos x="357100" y="148533"/>
                </a:cxn>
                <a:cxn ang="0">
                  <a:pos x="327738" y="306069"/>
                </a:cxn>
                <a:cxn ang="0">
                  <a:pos x="307434" y="168003"/>
                </a:cxn>
                <a:cxn ang="0">
                  <a:pos x="201502" y="237087"/>
                </a:cxn>
                <a:cxn ang="0">
                  <a:pos x="264878" y="270368"/>
                </a:cxn>
                <a:cxn ang="0">
                  <a:pos x="291013" y="190817"/>
                </a:cxn>
                <a:cxn ang="0">
                  <a:pos x="337433" y="477417"/>
                </a:cxn>
                <a:cxn ang="0">
                  <a:pos x="271478" y="315870"/>
                </a:cxn>
                <a:cxn ang="0">
                  <a:pos x="387225" y="349126"/>
                </a:cxn>
              </a:cxnLst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41" name="Freeform 151"/>
            <p:cNvSpPr/>
            <p:nvPr/>
          </p:nvSpPr>
          <p:spPr>
            <a:xfrm>
              <a:off x="349" y="3256"/>
              <a:ext cx="85" cy="101"/>
            </a:xfrm>
            <a:custGeom>
              <a:avLst/>
              <a:gdLst/>
              <a:ahLst/>
              <a:cxnLst>
                <a:cxn ang="0">
                  <a:pos x="44375" y="16882"/>
                </a:cxn>
                <a:cxn ang="0">
                  <a:pos x="28750" y="66332"/>
                </a:cxn>
                <a:cxn ang="0">
                  <a:pos x="44375" y="16882"/>
                </a:cxn>
              </a:cxnLst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42" name="Freeform 152"/>
            <p:cNvSpPr/>
            <p:nvPr/>
          </p:nvSpPr>
          <p:spPr>
            <a:xfrm>
              <a:off x="267" y="3293"/>
              <a:ext cx="76" cy="136"/>
            </a:xfrm>
            <a:custGeom>
              <a:avLst/>
              <a:gdLst/>
              <a:ahLst/>
              <a:cxnLst>
                <a:cxn ang="0">
                  <a:pos x="23028" y="32197"/>
                </a:cxn>
                <a:cxn ang="0">
                  <a:pos x="13143" y="81162"/>
                </a:cxn>
                <a:cxn ang="0">
                  <a:pos x="50084" y="52138"/>
                </a:cxn>
                <a:cxn ang="0">
                  <a:pos x="43437" y="25674"/>
                </a:cxn>
                <a:cxn ang="0">
                  <a:pos x="23028" y="32197"/>
                </a:cxn>
              </a:cxnLst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43" name="Freeform 153"/>
            <p:cNvSpPr/>
            <p:nvPr/>
          </p:nvSpPr>
          <p:spPr>
            <a:xfrm>
              <a:off x="222" y="3021"/>
              <a:ext cx="243" cy="117"/>
            </a:xfrm>
            <a:custGeom>
              <a:avLst/>
              <a:gdLst/>
              <a:ahLst/>
              <a:cxnLst>
                <a:cxn ang="0">
                  <a:pos x="133372" y="6705"/>
                </a:cxn>
                <a:cxn ang="0">
                  <a:pos x="30243" y="3286"/>
                </a:cxn>
                <a:cxn ang="0">
                  <a:pos x="3255" y="30145"/>
                </a:cxn>
                <a:cxn ang="0">
                  <a:pos x="72915" y="70953"/>
                </a:cxn>
                <a:cxn ang="0">
                  <a:pos x="113000" y="67667"/>
                </a:cxn>
                <a:cxn ang="0">
                  <a:pos x="133372" y="64228"/>
                </a:cxn>
                <a:cxn ang="0">
                  <a:pos x="133372" y="6705"/>
                </a:cxn>
              </a:cxnLst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44" name="Freeform 154"/>
            <p:cNvSpPr/>
            <p:nvPr/>
          </p:nvSpPr>
          <p:spPr>
            <a:xfrm>
              <a:off x="501" y="3344"/>
              <a:ext cx="177" cy="187"/>
            </a:xfrm>
            <a:custGeom>
              <a:avLst/>
              <a:gdLst/>
              <a:ahLst/>
              <a:cxnLst>
                <a:cxn ang="0">
                  <a:pos x="79154" y="6590"/>
                </a:cxn>
                <a:cxn ang="0">
                  <a:pos x="36599" y="6590"/>
                </a:cxn>
                <a:cxn ang="0">
                  <a:pos x="13068" y="65849"/>
                </a:cxn>
                <a:cxn ang="0">
                  <a:pos x="92859" y="72414"/>
                </a:cxn>
                <a:cxn ang="0">
                  <a:pos x="79154" y="6590"/>
                </a:cxn>
              </a:cxnLst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45" name="Freeform 155"/>
            <p:cNvSpPr/>
            <p:nvPr/>
          </p:nvSpPr>
          <p:spPr>
            <a:xfrm>
              <a:off x="905" y="3157"/>
              <a:ext cx="177" cy="38"/>
            </a:xfrm>
            <a:custGeom>
              <a:avLst/>
              <a:gdLst/>
              <a:ahLst/>
              <a:cxnLst>
                <a:cxn ang="0">
                  <a:pos x="16289" y="0"/>
                </a:cxn>
                <a:cxn ang="0">
                  <a:pos x="46445" y="22545"/>
                </a:cxn>
                <a:cxn ang="0">
                  <a:pos x="16289" y="0"/>
                </a:cxn>
              </a:cxnLst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46" name="Freeform 156"/>
            <p:cNvSpPr/>
            <p:nvPr/>
          </p:nvSpPr>
          <p:spPr>
            <a:xfrm>
              <a:off x="965" y="3154"/>
              <a:ext cx="136" cy="79"/>
            </a:xfrm>
            <a:custGeom>
              <a:avLst/>
              <a:gdLst/>
              <a:ahLst/>
              <a:cxnLst>
                <a:cxn ang="0">
                  <a:pos x="23140" y="39248"/>
                </a:cxn>
                <a:cxn ang="0">
                  <a:pos x="81796" y="17819"/>
                </a:cxn>
                <a:cxn ang="0">
                  <a:pos x="55337" y="2997"/>
                </a:cxn>
                <a:cxn ang="0">
                  <a:pos x="23140" y="33353"/>
                </a:cxn>
                <a:cxn ang="0">
                  <a:pos x="23140" y="39248"/>
                </a:cxn>
              </a:cxnLst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47" name="Freeform 157"/>
            <p:cNvSpPr/>
            <p:nvPr/>
          </p:nvSpPr>
          <p:spPr>
            <a:xfrm>
              <a:off x="959" y="3205"/>
              <a:ext cx="177" cy="85"/>
            </a:xfrm>
            <a:custGeom>
              <a:avLst/>
              <a:gdLst/>
              <a:ahLst/>
              <a:cxnLst>
                <a:cxn ang="0">
                  <a:pos x="82376" y="18750"/>
                </a:cxn>
                <a:cxn ang="0">
                  <a:pos x="26135" y="31875"/>
                </a:cxn>
                <a:cxn ang="0">
                  <a:pos x="19667" y="41250"/>
                </a:cxn>
                <a:cxn ang="0">
                  <a:pos x="89638" y="38125"/>
                </a:cxn>
                <a:cxn ang="0">
                  <a:pos x="82376" y="18750"/>
                </a:cxn>
              </a:cxnLst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48" name="Freeform 158"/>
            <p:cNvSpPr/>
            <p:nvPr/>
          </p:nvSpPr>
          <p:spPr>
            <a:xfrm>
              <a:off x="845" y="3284"/>
              <a:ext cx="247" cy="60"/>
            </a:xfrm>
            <a:custGeom>
              <a:avLst/>
              <a:gdLst/>
              <a:ahLst/>
              <a:cxnLst>
                <a:cxn ang="0">
                  <a:pos x="130401" y="9375"/>
                </a:cxn>
                <a:cxn ang="0">
                  <a:pos x="94903" y="3125"/>
                </a:cxn>
                <a:cxn ang="0">
                  <a:pos x="22537" y="0"/>
                </a:cxn>
                <a:cxn ang="0">
                  <a:pos x="6402" y="15625"/>
                </a:cxn>
                <a:cxn ang="0">
                  <a:pos x="65203" y="25000"/>
                </a:cxn>
                <a:cxn ang="0">
                  <a:pos x="134242" y="25000"/>
                </a:cxn>
                <a:cxn ang="0">
                  <a:pos x="130401" y="9375"/>
                </a:cxn>
              </a:cxnLst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49" name="Freeform 159"/>
            <p:cNvSpPr/>
            <p:nvPr/>
          </p:nvSpPr>
          <p:spPr>
            <a:xfrm>
              <a:off x="870" y="3341"/>
              <a:ext cx="202" cy="54"/>
            </a:xfrm>
            <a:custGeom>
              <a:avLst/>
              <a:gdLst/>
              <a:ahLst/>
              <a:cxnLst>
                <a:cxn ang="0">
                  <a:pos x="122210" y="5807"/>
                </a:cxn>
                <a:cxn ang="0">
                  <a:pos x="85890" y="11590"/>
                </a:cxn>
                <a:cxn ang="0">
                  <a:pos x="42895" y="8748"/>
                </a:cxn>
                <a:cxn ang="0">
                  <a:pos x="3212" y="5807"/>
                </a:cxn>
                <a:cxn ang="0">
                  <a:pos x="115781" y="23785"/>
                </a:cxn>
                <a:cxn ang="0">
                  <a:pos x="122210" y="5807"/>
                </a:cxn>
              </a:cxnLst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50" name="Freeform 160"/>
            <p:cNvSpPr/>
            <p:nvPr/>
          </p:nvSpPr>
          <p:spPr>
            <a:xfrm>
              <a:off x="858" y="3385"/>
              <a:ext cx="209" cy="174"/>
            </a:xfrm>
            <a:custGeom>
              <a:avLst/>
              <a:gdLst/>
              <a:ahLst/>
              <a:cxnLst>
                <a:cxn ang="0">
                  <a:pos x="95238" y="31509"/>
                </a:cxn>
                <a:cxn ang="0">
                  <a:pos x="44512" y="20639"/>
                </a:cxn>
                <a:cxn ang="0">
                  <a:pos x="13514" y="52144"/>
                </a:cxn>
                <a:cxn ang="0">
                  <a:pos x="3298" y="65818"/>
                </a:cxn>
                <a:cxn ang="0">
                  <a:pos x="30325" y="65818"/>
                </a:cxn>
                <a:cxn ang="0">
                  <a:pos x="58026" y="93945"/>
                </a:cxn>
                <a:cxn ang="0">
                  <a:pos x="71539" y="104287"/>
                </a:cxn>
                <a:cxn ang="0">
                  <a:pos x="98561" y="65818"/>
                </a:cxn>
                <a:cxn ang="0">
                  <a:pos x="132990" y="65818"/>
                </a:cxn>
                <a:cxn ang="0">
                  <a:pos x="95238" y="31509"/>
                </a:cxn>
              </a:cxnLst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51" name="Freeform 161"/>
            <p:cNvSpPr/>
            <p:nvPr/>
          </p:nvSpPr>
          <p:spPr>
            <a:xfrm>
              <a:off x="997" y="3306"/>
              <a:ext cx="126" cy="316"/>
            </a:xfrm>
            <a:custGeom>
              <a:avLst/>
              <a:gdLst/>
              <a:ahLst/>
              <a:cxnLst>
                <a:cxn ang="0">
                  <a:pos x="71558" y="6315"/>
                </a:cxn>
                <a:cxn ang="0">
                  <a:pos x="58756" y="54392"/>
                </a:cxn>
                <a:cxn ang="0">
                  <a:pos x="22529" y="63977"/>
                </a:cxn>
                <a:cxn ang="0">
                  <a:pos x="22529" y="73437"/>
                </a:cxn>
                <a:cxn ang="0">
                  <a:pos x="55425" y="108915"/>
                </a:cxn>
                <a:cxn ang="0">
                  <a:pos x="38662" y="143735"/>
                </a:cxn>
                <a:cxn ang="0">
                  <a:pos x="0" y="175912"/>
                </a:cxn>
                <a:cxn ang="0">
                  <a:pos x="16128" y="185497"/>
                </a:cxn>
                <a:cxn ang="0">
                  <a:pos x="52224" y="198127"/>
                </a:cxn>
                <a:cxn ang="0">
                  <a:pos x="74884" y="182352"/>
                </a:cxn>
                <a:cxn ang="0">
                  <a:pos x="81285" y="44932"/>
                </a:cxn>
                <a:cxn ang="0">
                  <a:pos x="81285" y="6315"/>
                </a:cxn>
                <a:cxn ang="0">
                  <a:pos x="71558" y="6315"/>
                </a:cxn>
              </a:cxnLst>
              <a:pathLst>
                <a:path w="25" h="63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</p:grpSp>
      <p:grpSp>
        <p:nvGrpSpPr>
          <p:cNvPr id="6148" name="Group 162"/>
          <p:cNvGrpSpPr/>
          <p:nvPr/>
        </p:nvGrpSpPr>
        <p:grpSpPr>
          <a:xfrm>
            <a:off x="1066800" y="4552950"/>
            <a:ext cx="533400" cy="492125"/>
            <a:chOff x="96" y="2784"/>
            <a:chExt cx="1062" cy="981"/>
          </a:xfrm>
        </p:grpSpPr>
        <p:sp>
          <p:nvSpPr>
            <p:cNvPr id="6226" name="Freeform 163"/>
            <p:cNvSpPr/>
            <p:nvPr/>
          </p:nvSpPr>
          <p:spPr>
            <a:xfrm>
              <a:off x="121" y="2784"/>
              <a:ext cx="205" cy="82"/>
            </a:xfrm>
            <a:custGeom>
              <a:avLst/>
              <a:gdLst/>
              <a:ahLst/>
              <a:cxnLst>
                <a:cxn ang="0">
                  <a:pos x="94375" y="42133"/>
                </a:cxn>
                <a:cxn ang="0">
                  <a:pos x="116875" y="35142"/>
                </a:cxn>
                <a:cxn ang="0">
                  <a:pos x="120000" y="31780"/>
                </a:cxn>
                <a:cxn ang="0">
                  <a:pos x="98125" y="3495"/>
                </a:cxn>
                <a:cxn ang="0">
                  <a:pos x="25000" y="38637"/>
                </a:cxn>
                <a:cxn ang="0">
                  <a:pos x="94375" y="42133"/>
                </a:cxn>
              </a:cxnLst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27" name="Freeform 164"/>
            <p:cNvSpPr>
              <a:spLocks noEditPoints="1"/>
            </p:cNvSpPr>
            <p:nvPr/>
          </p:nvSpPr>
          <p:spPr>
            <a:xfrm>
              <a:off x="96" y="2790"/>
              <a:ext cx="1062" cy="975"/>
            </a:xfrm>
            <a:custGeom>
              <a:avLst/>
              <a:gdLst/>
              <a:ahLst/>
              <a:cxnLst>
                <a:cxn ang="0">
                  <a:pos x="538935" y="510673"/>
                </a:cxn>
                <a:cxn ang="0">
                  <a:pos x="502978" y="411652"/>
                </a:cxn>
                <a:cxn ang="0">
                  <a:pos x="469601" y="326307"/>
                </a:cxn>
                <a:cxn ang="0">
                  <a:pos x="545534" y="306069"/>
                </a:cxn>
                <a:cxn ang="0">
                  <a:pos x="482669" y="270368"/>
                </a:cxn>
                <a:cxn ang="0">
                  <a:pos x="519267" y="273581"/>
                </a:cxn>
                <a:cxn ang="0">
                  <a:pos x="519267" y="253343"/>
                </a:cxn>
                <a:cxn ang="0">
                  <a:pos x="446713" y="256561"/>
                </a:cxn>
                <a:cxn ang="0">
                  <a:pos x="423187" y="411652"/>
                </a:cxn>
                <a:cxn ang="0">
                  <a:pos x="410114" y="276799"/>
                </a:cxn>
                <a:cxn ang="0">
                  <a:pos x="390472" y="220855"/>
                </a:cxn>
                <a:cxn ang="0">
                  <a:pos x="410114" y="168003"/>
                </a:cxn>
                <a:cxn ang="0">
                  <a:pos x="400293" y="121835"/>
                </a:cxn>
                <a:cxn ang="0">
                  <a:pos x="393699" y="78783"/>
                </a:cxn>
                <a:cxn ang="0">
                  <a:pos x="436892" y="128291"/>
                </a:cxn>
                <a:cxn ang="0">
                  <a:pos x="493157" y="59308"/>
                </a:cxn>
                <a:cxn ang="0">
                  <a:pos x="485921" y="118495"/>
                </a:cxn>
                <a:cxn ang="0">
                  <a:pos x="472853" y="158329"/>
                </a:cxn>
                <a:cxn ang="0">
                  <a:pos x="476201" y="220855"/>
                </a:cxn>
                <a:cxn ang="0">
                  <a:pos x="657934" y="95777"/>
                </a:cxn>
                <a:cxn ang="0">
                  <a:pos x="297588" y="3218"/>
                </a:cxn>
                <a:cxn ang="0">
                  <a:pos x="185086" y="26032"/>
                </a:cxn>
                <a:cxn ang="0">
                  <a:pos x="281299" y="39712"/>
                </a:cxn>
                <a:cxn ang="0">
                  <a:pos x="198154" y="72327"/>
                </a:cxn>
                <a:cxn ang="0">
                  <a:pos x="191681" y="95777"/>
                </a:cxn>
                <a:cxn ang="0">
                  <a:pos x="125574" y="55944"/>
                </a:cxn>
                <a:cxn ang="0">
                  <a:pos x="43198" y="379038"/>
                </a:cxn>
                <a:cxn ang="0">
                  <a:pos x="201502" y="480635"/>
                </a:cxn>
                <a:cxn ang="0">
                  <a:pos x="149125" y="438346"/>
                </a:cxn>
                <a:cxn ang="0">
                  <a:pos x="115753" y="477417"/>
                </a:cxn>
                <a:cxn ang="0">
                  <a:pos x="105932" y="421453"/>
                </a:cxn>
                <a:cxn ang="0">
                  <a:pos x="152346" y="283381"/>
                </a:cxn>
                <a:cxn ang="0">
                  <a:pos x="221680" y="273581"/>
                </a:cxn>
                <a:cxn ang="0">
                  <a:pos x="234879" y="312657"/>
                </a:cxn>
                <a:cxn ang="0">
                  <a:pos x="201502" y="398634"/>
                </a:cxn>
                <a:cxn ang="0">
                  <a:pos x="300834" y="592669"/>
                </a:cxn>
                <a:cxn ang="0">
                  <a:pos x="615505" y="546399"/>
                </a:cxn>
                <a:cxn ang="0">
                  <a:pos x="601800" y="217491"/>
                </a:cxn>
                <a:cxn ang="0">
                  <a:pos x="545534" y="197379"/>
                </a:cxn>
                <a:cxn ang="0">
                  <a:pos x="373521" y="200618"/>
                </a:cxn>
                <a:cxn ang="0">
                  <a:pos x="357100" y="286599"/>
                </a:cxn>
                <a:cxn ang="0">
                  <a:pos x="377404" y="164765"/>
                </a:cxn>
                <a:cxn ang="0">
                  <a:pos x="294366" y="85340"/>
                </a:cxn>
                <a:cxn ang="0">
                  <a:pos x="347254" y="115252"/>
                </a:cxn>
                <a:cxn ang="0">
                  <a:pos x="201502" y="237087"/>
                </a:cxn>
                <a:cxn ang="0">
                  <a:pos x="79154" y="121835"/>
                </a:cxn>
                <a:cxn ang="0">
                  <a:pos x="225033" y="131509"/>
                </a:cxn>
                <a:cxn ang="0">
                  <a:pos x="261657" y="131509"/>
                </a:cxn>
                <a:cxn ang="0">
                  <a:pos x="357100" y="148533"/>
                </a:cxn>
                <a:cxn ang="0">
                  <a:pos x="327738" y="306069"/>
                </a:cxn>
                <a:cxn ang="0">
                  <a:pos x="307434" y="168003"/>
                </a:cxn>
                <a:cxn ang="0">
                  <a:pos x="201502" y="237087"/>
                </a:cxn>
                <a:cxn ang="0">
                  <a:pos x="264878" y="270368"/>
                </a:cxn>
                <a:cxn ang="0">
                  <a:pos x="291013" y="190817"/>
                </a:cxn>
                <a:cxn ang="0">
                  <a:pos x="337433" y="477417"/>
                </a:cxn>
                <a:cxn ang="0">
                  <a:pos x="271478" y="315870"/>
                </a:cxn>
                <a:cxn ang="0">
                  <a:pos x="387225" y="349126"/>
                </a:cxn>
              </a:cxnLst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28" name="Freeform 165"/>
            <p:cNvSpPr/>
            <p:nvPr/>
          </p:nvSpPr>
          <p:spPr>
            <a:xfrm>
              <a:off x="349" y="3256"/>
              <a:ext cx="85" cy="101"/>
            </a:xfrm>
            <a:custGeom>
              <a:avLst/>
              <a:gdLst/>
              <a:ahLst/>
              <a:cxnLst>
                <a:cxn ang="0">
                  <a:pos x="44375" y="16882"/>
                </a:cxn>
                <a:cxn ang="0">
                  <a:pos x="28750" y="66332"/>
                </a:cxn>
                <a:cxn ang="0">
                  <a:pos x="44375" y="16882"/>
                </a:cxn>
              </a:cxnLst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29" name="Freeform 166"/>
            <p:cNvSpPr/>
            <p:nvPr/>
          </p:nvSpPr>
          <p:spPr>
            <a:xfrm>
              <a:off x="267" y="3293"/>
              <a:ext cx="76" cy="136"/>
            </a:xfrm>
            <a:custGeom>
              <a:avLst/>
              <a:gdLst/>
              <a:ahLst/>
              <a:cxnLst>
                <a:cxn ang="0">
                  <a:pos x="23028" y="32197"/>
                </a:cxn>
                <a:cxn ang="0">
                  <a:pos x="13143" y="81162"/>
                </a:cxn>
                <a:cxn ang="0">
                  <a:pos x="50084" y="52138"/>
                </a:cxn>
                <a:cxn ang="0">
                  <a:pos x="43437" y="25674"/>
                </a:cxn>
                <a:cxn ang="0">
                  <a:pos x="23028" y="32197"/>
                </a:cxn>
              </a:cxnLst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30" name="Freeform 167"/>
            <p:cNvSpPr/>
            <p:nvPr/>
          </p:nvSpPr>
          <p:spPr>
            <a:xfrm>
              <a:off x="222" y="3021"/>
              <a:ext cx="243" cy="117"/>
            </a:xfrm>
            <a:custGeom>
              <a:avLst/>
              <a:gdLst/>
              <a:ahLst/>
              <a:cxnLst>
                <a:cxn ang="0">
                  <a:pos x="133372" y="6705"/>
                </a:cxn>
                <a:cxn ang="0">
                  <a:pos x="30243" y="3286"/>
                </a:cxn>
                <a:cxn ang="0">
                  <a:pos x="3255" y="30145"/>
                </a:cxn>
                <a:cxn ang="0">
                  <a:pos x="72915" y="70953"/>
                </a:cxn>
                <a:cxn ang="0">
                  <a:pos x="113000" y="67667"/>
                </a:cxn>
                <a:cxn ang="0">
                  <a:pos x="133372" y="64228"/>
                </a:cxn>
                <a:cxn ang="0">
                  <a:pos x="133372" y="6705"/>
                </a:cxn>
              </a:cxnLst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31" name="Freeform 168"/>
            <p:cNvSpPr/>
            <p:nvPr/>
          </p:nvSpPr>
          <p:spPr>
            <a:xfrm>
              <a:off x="501" y="3344"/>
              <a:ext cx="177" cy="187"/>
            </a:xfrm>
            <a:custGeom>
              <a:avLst/>
              <a:gdLst/>
              <a:ahLst/>
              <a:cxnLst>
                <a:cxn ang="0">
                  <a:pos x="79154" y="6590"/>
                </a:cxn>
                <a:cxn ang="0">
                  <a:pos x="36599" y="6590"/>
                </a:cxn>
                <a:cxn ang="0">
                  <a:pos x="13068" y="65849"/>
                </a:cxn>
                <a:cxn ang="0">
                  <a:pos x="92859" y="72414"/>
                </a:cxn>
                <a:cxn ang="0">
                  <a:pos x="79154" y="6590"/>
                </a:cxn>
              </a:cxnLst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32" name="Freeform 169"/>
            <p:cNvSpPr/>
            <p:nvPr/>
          </p:nvSpPr>
          <p:spPr>
            <a:xfrm>
              <a:off x="905" y="3157"/>
              <a:ext cx="177" cy="38"/>
            </a:xfrm>
            <a:custGeom>
              <a:avLst/>
              <a:gdLst/>
              <a:ahLst/>
              <a:cxnLst>
                <a:cxn ang="0">
                  <a:pos x="16289" y="0"/>
                </a:cxn>
                <a:cxn ang="0">
                  <a:pos x="46445" y="22545"/>
                </a:cxn>
                <a:cxn ang="0">
                  <a:pos x="16289" y="0"/>
                </a:cxn>
              </a:cxnLst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33" name="Freeform 170"/>
            <p:cNvSpPr/>
            <p:nvPr/>
          </p:nvSpPr>
          <p:spPr>
            <a:xfrm>
              <a:off x="965" y="3154"/>
              <a:ext cx="136" cy="79"/>
            </a:xfrm>
            <a:custGeom>
              <a:avLst/>
              <a:gdLst/>
              <a:ahLst/>
              <a:cxnLst>
                <a:cxn ang="0">
                  <a:pos x="23140" y="39248"/>
                </a:cxn>
                <a:cxn ang="0">
                  <a:pos x="81796" y="17819"/>
                </a:cxn>
                <a:cxn ang="0">
                  <a:pos x="55337" y="2997"/>
                </a:cxn>
                <a:cxn ang="0">
                  <a:pos x="23140" y="33353"/>
                </a:cxn>
                <a:cxn ang="0">
                  <a:pos x="23140" y="39248"/>
                </a:cxn>
              </a:cxnLst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34" name="Freeform 171"/>
            <p:cNvSpPr/>
            <p:nvPr/>
          </p:nvSpPr>
          <p:spPr>
            <a:xfrm>
              <a:off x="959" y="3205"/>
              <a:ext cx="177" cy="85"/>
            </a:xfrm>
            <a:custGeom>
              <a:avLst/>
              <a:gdLst/>
              <a:ahLst/>
              <a:cxnLst>
                <a:cxn ang="0">
                  <a:pos x="82376" y="18750"/>
                </a:cxn>
                <a:cxn ang="0">
                  <a:pos x="26135" y="31875"/>
                </a:cxn>
                <a:cxn ang="0">
                  <a:pos x="19667" y="41250"/>
                </a:cxn>
                <a:cxn ang="0">
                  <a:pos x="89638" y="38125"/>
                </a:cxn>
                <a:cxn ang="0">
                  <a:pos x="82376" y="18750"/>
                </a:cxn>
              </a:cxnLst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35" name="Freeform 172"/>
            <p:cNvSpPr/>
            <p:nvPr/>
          </p:nvSpPr>
          <p:spPr>
            <a:xfrm>
              <a:off x="845" y="3284"/>
              <a:ext cx="247" cy="60"/>
            </a:xfrm>
            <a:custGeom>
              <a:avLst/>
              <a:gdLst/>
              <a:ahLst/>
              <a:cxnLst>
                <a:cxn ang="0">
                  <a:pos x="130401" y="9375"/>
                </a:cxn>
                <a:cxn ang="0">
                  <a:pos x="94903" y="3125"/>
                </a:cxn>
                <a:cxn ang="0">
                  <a:pos x="22537" y="0"/>
                </a:cxn>
                <a:cxn ang="0">
                  <a:pos x="6402" y="15625"/>
                </a:cxn>
                <a:cxn ang="0">
                  <a:pos x="65203" y="25000"/>
                </a:cxn>
                <a:cxn ang="0">
                  <a:pos x="134242" y="25000"/>
                </a:cxn>
                <a:cxn ang="0">
                  <a:pos x="130401" y="9375"/>
                </a:cxn>
              </a:cxnLst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36" name="Freeform 173"/>
            <p:cNvSpPr/>
            <p:nvPr/>
          </p:nvSpPr>
          <p:spPr>
            <a:xfrm>
              <a:off x="870" y="3341"/>
              <a:ext cx="202" cy="54"/>
            </a:xfrm>
            <a:custGeom>
              <a:avLst/>
              <a:gdLst/>
              <a:ahLst/>
              <a:cxnLst>
                <a:cxn ang="0">
                  <a:pos x="122210" y="5807"/>
                </a:cxn>
                <a:cxn ang="0">
                  <a:pos x="85890" y="11590"/>
                </a:cxn>
                <a:cxn ang="0">
                  <a:pos x="42895" y="8748"/>
                </a:cxn>
                <a:cxn ang="0">
                  <a:pos x="3212" y="5807"/>
                </a:cxn>
                <a:cxn ang="0">
                  <a:pos x="115781" y="23785"/>
                </a:cxn>
                <a:cxn ang="0">
                  <a:pos x="122210" y="5807"/>
                </a:cxn>
              </a:cxnLst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37" name="Freeform 174"/>
            <p:cNvSpPr/>
            <p:nvPr/>
          </p:nvSpPr>
          <p:spPr>
            <a:xfrm>
              <a:off x="858" y="3385"/>
              <a:ext cx="209" cy="174"/>
            </a:xfrm>
            <a:custGeom>
              <a:avLst/>
              <a:gdLst/>
              <a:ahLst/>
              <a:cxnLst>
                <a:cxn ang="0">
                  <a:pos x="95238" y="31509"/>
                </a:cxn>
                <a:cxn ang="0">
                  <a:pos x="44512" y="20639"/>
                </a:cxn>
                <a:cxn ang="0">
                  <a:pos x="13514" y="52144"/>
                </a:cxn>
                <a:cxn ang="0">
                  <a:pos x="3298" y="65818"/>
                </a:cxn>
                <a:cxn ang="0">
                  <a:pos x="30325" y="65818"/>
                </a:cxn>
                <a:cxn ang="0">
                  <a:pos x="58026" y="93945"/>
                </a:cxn>
                <a:cxn ang="0">
                  <a:pos x="71539" y="104287"/>
                </a:cxn>
                <a:cxn ang="0">
                  <a:pos x="98561" y="65818"/>
                </a:cxn>
                <a:cxn ang="0">
                  <a:pos x="132990" y="65818"/>
                </a:cxn>
                <a:cxn ang="0">
                  <a:pos x="95238" y="31509"/>
                </a:cxn>
              </a:cxnLst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38" name="Freeform 175"/>
            <p:cNvSpPr/>
            <p:nvPr/>
          </p:nvSpPr>
          <p:spPr>
            <a:xfrm>
              <a:off x="997" y="3306"/>
              <a:ext cx="126" cy="316"/>
            </a:xfrm>
            <a:custGeom>
              <a:avLst/>
              <a:gdLst/>
              <a:ahLst/>
              <a:cxnLst>
                <a:cxn ang="0">
                  <a:pos x="71558" y="6315"/>
                </a:cxn>
                <a:cxn ang="0">
                  <a:pos x="58756" y="54392"/>
                </a:cxn>
                <a:cxn ang="0">
                  <a:pos x="22529" y="63977"/>
                </a:cxn>
                <a:cxn ang="0">
                  <a:pos x="22529" y="73437"/>
                </a:cxn>
                <a:cxn ang="0">
                  <a:pos x="55425" y="108915"/>
                </a:cxn>
                <a:cxn ang="0">
                  <a:pos x="38662" y="143735"/>
                </a:cxn>
                <a:cxn ang="0">
                  <a:pos x="0" y="175912"/>
                </a:cxn>
                <a:cxn ang="0">
                  <a:pos x="16128" y="185497"/>
                </a:cxn>
                <a:cxn ang="0">
                  <a:pos x="52224" y="198127"/>
                </a:cxn>
                <a:cxn ang="0">
                  <a:pos x="74884" y="182352"/>
                </a:cxn>
                <a:cxn ang="0">
                  <a:pos x="81285" y="44932"/>
                </a:cxn>
                <a:cxn ang="0">
                  <a:pos x="81285" y="6315"/>
                </a:cxn>
                <a:cxn ang="0">
                  <a:pos x="71558" y="6315"/>
                </a:cxn>
              </a:cxnLst>
              <a:pathLst>
                <a:path w="25" h="63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</p:grpSp>
      <p:grpSp>
        <p:nvGrpSpPr>
          <p:cNvPr id="6149" name="Group 176"/>
          <p:cNvGrpSpPr/>
          <p:nvPr/>
        </p:nvGrpSpPr>
        <p:grpSpPr>
          <a:xfrm>
            <a:off x="1066800" y="5562600"/>
            <a:ext cx="533400" cy="492125"/>
            <a:chOff x="96" y="2784"/>
            <a:chExt cx="1062" cy="981"/>
          </a:xfrm>
        </p:grpSpPr>
        <p:sp>
          <p:nvSpPr>
            <p:cNvPr id="6213" name="Freeform 177"/>
            <p:cNvSpPr/>
            <p:nvPr/>
          </p:nvSpPr>
          <p:spPr>
            <a:xfrm>
              <a:off x="121" y="2784"/>
              <a:ext cx="205" cy="82"/>
            </a:xfrm>
            <a:custGeom>
              <a:avLst/>
              <a:gdLst/>
              <a:ahLst/>
              <a:cxnLst>
                <a:cxn ang="0">
                  <a:pos x="94375" y="42133"/>
                </a:cxn>
                <a:cxn ang="0">
                  <a:pos x="116875" y="35142"/>
                </a:cxn>
                <a:cxn ang="0">
                  <a:pos x="120000" y="31780"/>
                </a:cxn>
                <a:cxn ang="0">
                  <a:pos x="98125" y="3495"/>
                </a:cxn>
                <a:cxn ang="0">
                  <a:pos x="25000" y="38637"/>
                </a:cxn>
                <a:cxn ang="0">
                  <a:pos x="94375" y="42133"/>
                </a:cxn>
              </a:cxnLst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14" name="Freeform 178"/>
            <p:cNvSpPr>
              <a:spLocks noEditPoints="1"/>
            </p:cNvSpPr>
            <p:nvPr/>
          </p:nvSpPr>
          <p:spPr>
            <a:xfrm>
              <a:off x="96" y="2790"/>
              <a:ext cx="1062" cy="975"/>
            </a:xfrm>
            <a:custGeom>
              <a:avLst/>
              <a:gdLst/>
              <a:ahLst/>
              <a:cxnLst>
                <a:cxn ang="0">
                  <a:pos x="538935" y="510673"/>
                </a:cxn>
                <a:cxn ang="0">
                  <a:pos x="502978" y="411652"/>
                </a:cxn>
                <a:cxn ang="0">
                  <a:pos x="469601" y="326307"/>
                </a:cxn>
                <a:cxn ang="0">
                  <a:pos x="545534" y="306069"/>
                </a:cxn>
                <a:cxn ang="0">
                  <a:pos x="482669" y="270368"/>
                </a:cxn>
                <a:cxn ang="0">
                  <a:pos x="519267" y="273581"/>
                </a:cxn>
                <a:cxn ang="0">
                  <a:pos x="519267" y="253343"/>
                </a:cxn>
                <a:cxn ang="0">
                  <a:pos x="446713" y="256561"/>
                </a:cxn>
                <a:cxn ang="0">
                  <a:pos x="423187" y="411652"/>
                </a:cxn>
                <a:cxn ang="0">
                  <a:pos x="410114" y="276799"/>
                </a:cxn>
                <a:cxn ang="0">
                  <a:pos x="390472" y="220855"/>
                </a:cxn>
                <a:cxn ang="0">
                  <a:pos x="410114" y="168003"/>
                </a:cxn>
                <a:cxn ang="0">
                  <a:pos x="400293" y="121835"/>
                </a:cxn>
                <a:cxn ang="0">
                  <a:pos x="393699" y="78783"/>
                </a:cxn>
                <a:cxn ang="0">
                  <a:pos x="436892" y="128291"/>
                </a:cxn>
                <a:cxn ang="0">
                  <a:pos x="493157" y="59308"/>
                </a:cxn>
                <a:cxn ang="0">
                  <a:pos x="485921" y="118495"/>
                </a:cxn>
                <a:cxn ang="0">
                  <a:pos x="472853" y="158329"/>
                </a:cxn>
                <a:cxn ang="0">
                  <a:pos x="476201" y="220855"/>
                </a:cxn>
                <a:cxn ang="0">
                  <a:pos x="657934" y="95777"/>
                </a:cxn>
                <a:cxn ang="0">
                  <a:pos x="297588" y="3218"/>
                </a:cxn>
                <a:cxn ang="0">
                  <a:pos x="185086" y="26032"/>
                </a:cxn>
                <a:cxn ang="0">
                  <a:pos x="281299" y="39712"/>
                </a:cxn>
                <a:cxn ang="0">
                  <a:pos x="198154" y="72327"/>
                </a:cxn>
                <a:cxn ang="0">
                  <a:pos x="191681" y="95777"/>
                </a:cxn>
                <a:cxn ang="0">
                  <a:pos x="125574" y="55944"/>
                </a:cxn>
                <a:cxn ang="0">
                  <a:pos x="43198" y="379038"/>
                </a:cxn>
                <a:cxn ang="0">
                  <a:pos x="201502" y="480635"/>
                </a:cxn>
                <a:cxn ang="0">
                  <a:pos x="149125" y="438346"/>
                </a:cxn>
                <a:cxn ang="0">
                  <a:pos x="115753" y="477417"/>
                </a:cxn>
                <a:cxn ang="0">
                  <a:pos x="105932" y="421453"/>
                </a:cxn>
                <a:cxn ang="0">
                  <a:pos x="152346" y="283381"/>
                </a:cxn>
                <a:cxn ang="0">
                  <a:pos x="221680" y="273581"/>
                </a:cxn>
                <a:cxn ang="0">
                  <a:pos x="234879" y="312657"/>
                </a:cxn>
                <a:cxn ang="0">
                  <a:pos x="201502" y="398634"/>
                </a:cxn>
                <a:cxn ang="0">
                  <a:pos x="300834" y="592669"/>
                </a:cxn>
                <a:cxn ang="0">
                  <a:pos x="615505" y="546399"/>
                </a:cxn>
                <a:cxn ang="0">
                  <a:pos x="601800" y="217491"/>
                </a:cxn>
                <a:cxn ang="0">
                  <a:pos x="545534" y="197379"/>
                </a:cxn>
                <a:cxn ang="0">
                  <a:pos x="373521" y="200618"/>
                </a:cxn>
                <a:cxn ang="0">
                  <a:pos x="357100" y="286599"/>
                </a:cxn>
                <a:cxn ang="0">
                  <a:pos x="377404" y="164765"/>
                </a:cxn>
                <a:cxn ang="0">
                  <a:pos x="294366" y="85340"/>
                </a:cxn>
                <a:cxn ang="0">
                  <a:pos x="347254" y="115252"/>
                </a:cxn>
                <a:cxn ang="0">
                  <a:pos x="201502" y="237087"/>
                </a:cxn>
                <a:cxn ang="0">
                  <a:pos x="79154" y="121835"/>
                </a:cxn>
                <a:cxn ang="0">
                  <a:pos x="225033" y="131509"/>
                </a:cxn>
                <a:cxn ang="0">
                  <a:pos x="261657" y="131509"/>
                </a:cxn>
                <a:cxn ang="0">
                  <a:pos x="357100" y="148533"/>
                </a:cxn>
                <a:cxn ang="0">
                  <a:pos x="327738" y="306069"/>
                </a:cxn>
                <a:cxn ang="0">
                  <a:pos x="307434" y="168003"/>
                </a:cxn>
                <a:cxn ang="0">
                  <a:pos x="201502" y="237087"/>
                </a:cxn>
                <a:cxn ang="0">
                  <a:pos x="264878" y="270368"/>
                </a:cxn>
                <a:cxn ang="0">
                  <a:pos x="291013" y="190817"/>
                </a:cxn>
                <a:cxn ang="0">
                  <a:pos x="337433" y="477417"/>
                </a:cxn>
                <a:cxn ang="0">
                  <a:pos x="271478" y="315870"/>
                </a:cxn>
                <a:cxn ang="0">
                  <a:pos x="387225" y="349126"/>
                </a:cxn>
              </a:cxnLst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15" name="Freeform 179"/>
            <p:cNvSpPr/>
            <p:nvPr/>
          </p:nvSpPr>
          <p:spPr>
            <a:xfrm>
              <a:off x="349" y="3256"/>
              <a:ext cx="85" cy="101"/>
            </a:xfrm>
            <a:custGeom>
              <a:avLst/>
              <a:gdLst/>
              <a:ahLst/>
              <a:cxnLst>
                <a:cxn ang="0">
                  <a:pos x="44375" y="16882"/>
                </a:cxn>
                <a:cxn ang="0">
                  <a:pos x="28750" y="66332"/>
                </a:cxn>
                <a:cxn ang="0">
                  <a:pos x="44375" y="16882"/>
                </a:cxn>
              </a:cxnLst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16" name="Freeform 180"/>
            <p:cNvSpPr/>
            <p:nvPr/>
          </p:nvSpPr>
          <p:spPr>
            <a:xfrm>
              <a:off x="267" y="3293"/>
              <a:ext cx="76" cy="136"/>
            </a:xfrm>
            <a:custGeom>
              <a:avLst/>
              <a:gdLst/>
              <a:ahLst/>
              <a:cxnLst>
                <a:cxn ang="0">
                  <a:pos x="23028" y="32197"/>
                </a:cxn>
                <a:cxn ang="0">
                  <a:pos x="13143" y="81162"/>
                </a:cxn>
                <a:cxn ang="0">
                  <a:pos x="50084" y="52138"/>
                </a:cxn>
                <a:cxn ang="0">
                  <a:pos x="43437" y="25674"/>
                </a:cxn>
                <a:cxn ang="0">
                  <a:pos x="23028" y="32197"/>
                </a:cxn>
              </a:cxnLst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17" name="Freeform 181"/>
            <p:cNvSpPr/>
            <p:nvPr/>
          </p:nvSpPr>
          <p:spPr>
            <a:xfrm>
              <a:off x="222" y="3021"/>
              <a:ext cx="243" cy="117"/>
            </a:xfrm>
            <a:custGeom>
              <a:avLst/>
              <a:gdLst/>
              <a:ahLst/>
              <a:cxnLst>
                <a:cxn ang="0">
                  <a:pos x="133372" y="6705"/>
                </a:cxn>
                <a:cxn ang="0">
                  <a:pos x="30243" y="3286"/>
                </a:cxn>
                <a:cxn ang="0">
                  <a:pos x="3255" y="30145"/>
                </a:cxn>
                <a:cxn ang="0">
                  <a:pos x="72915" y="70953"/>
                </a:cxn>
                <a:cxn ang="0">
                  <a:pos x="113000" y="67667"/>
                </a:cxn>
                <a:cxn ang="0">
                  <a:pos x="133372" y="64228"/>
                </a:cxn>
                <a:cxn ang="0">
                  <a:pos x="133372" y="6705"/>
                </a:cxn>
              </a:cxnLst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18" name="Freeform 182"/>
            <p:cNvSpPr/>
            <p:nvPr/>
          </p:nvSpPr>
          <p:spPr>
            <a:xfrm>
              <a:off x="501" y="3344"/>
              <a:ext cx="177" cy="187"/>
            </a:xfrm>
            <a:custGeom>
              <a:avLst/>
              <a:gdLst/>
              <a:ahLst/>
              <a:cxnLst>
                <a:cxn ang="0">
                  <a:pos x="79154" y="6590"/>
                </a:cxn>
                <a:cxn ang="0">
                  <a:pos x="36599" y="6590"/>
                </a:cxn>
                <a:cxn ang="0">
                  <a:pos x="13068" y="65849"/>
                </a:cxn>
                <a:cxn ang="0">
                  <a:pos x="92859" y="72414"/>
                </a:cxn>
                <a:cxn ang="0">
                  <a:pos x="79154" y="6590"/>
                </a:cxn>
              </a:cxnLst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19" name="Freeform 183"/>
            <p:cNvSpPr/>
            <p:nvPr/>
          </p:nvSpPr>
          <p:spPr>
            <a:xfrm>
              <a:off x="905" y="3157"/>
              <a:ext cx="177" cy="38"/>
            </a:xfrm>
            <a:custGeom>
              <a:avLst/>
              <a:gdLst/>
              <a:ahLst/>
              <a:cxnLst>
                <a:cxn ang="0">
                  <a:pos x="16289" y="0"/>
                </a:cxn>
                <a:cxn ang="0">
                  <a:pos x="46445" y="22545"/>
                </a:cxn>
                <a:cxn ang="0">
                  <a:pos x="16289" y="0"/>
                </a:cxn>
              </a:cxnLst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20" name="Freeform 184"/>
            <p:cNvSpPr/>
            <p:nvPr/>
          </p:nvSpPr>
          <p:spPr>
            <a:xfrm>
              <a:off x="965" y="3154"/>
              <a:ext cx="136" cy="79"/>
            </a:xfrm>
            <a:custGeom>
              <a:avLst/>
              <a:gdLst/>
              <a:ahLst/>
              <a:cxnLst>
                <a:cxn ang="0">
                  <a:pos x="23140" y="39248"/>
                </a:cxn>
                <a:cxn ang="0">
                  <a:pos x="81796" y="17819"/>
                </a:cxn>
                <a:cxn ang="0">
                  <a:pos x="55337" y="2997"/>
                </a:cxn>
                <a:cxn ang="0">
                  <a:pos x="23140" y="33353"/>
                </a:cxn>
                <a:cxn ang="0">
                  <a:pos x="23140" y="39248"/>
                </a:cxn>
              </a:cxnLst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21" name="Freeform 185"/>
            <p:cNvSpPr/>
            <p:nvPr/>
          </p:nvSpPr>
          <p:spPr>
            <a:xfrm>
              <a:off x="959" y="3205"/>
              <a:ext cx="177" cy="85"/>
            </a:xfrm>
            <a:custGeom>
              <a:avLst/>
              <a:gdLst/>
              <a:ahLst/>
              <a:cxnLst>
                <a:cxn ang="0">
                  <a:pos x="82376" y="18750"/>
                </a:cxn>
                <a:cxn ang="0">
                  <a:pos x="26135" y="31875"/>
                </a:cxn>
                <a:cxn ang="0">
                  <a:pos x="19667" y="41250"/>
                </a:cxn>
                <a:cxn ang="0">
                  <a:pos x="89638" y="38125"/>
                </a:cxn>
                <a:cxn ang="0">
                  <a:pos x="82376" y="18750"/>
                </a:cxn>
              </a:cxnLst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22" name="Freeform 186"/>
            <p:cNvSpPr/>
            <p:nvPr/>
          </p:nvSpPr>
          <p:spPr>
            <a:xfrm>
              <a:off x="845" y="3284"/>
              <a:ext cx="247" cy="60"/>
            </a:xfrm>
            <a:custGeom>
              <a:avLst/>
              <a:gdLst/>
              <a:ahLst/>
              <a:cxnLst>
                <a:cxn ang="0">
                  <a:pos x="130401" y="9375"/>
                </a:cxn>
                <a:cxn ang="0">
                  <a:pos x="94903" y="3125"/>
                </a:cxn>
                <a:cxn ang="0">
                  <a:pos x="22537" y="0"/>
                </a:cxn>
                <a:cxn ang="0">
                  <a:pos x="6402" y="15625"/>
                </a:cxn>
                <a:cxn ang="0">
                  <a:pos x="65203" y="25000"/>
                </a:cxn>
                <a:cxn ang="0">
                  <a:pos x="134242" y="25000"/>
                </a:cxn>
                <a:cxn ang="0">
                  <a:pos x="130401" y="9375"/>
                </a:cxn>
              </a:cxnLst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23" name="Freeform 187"/>
            <p:cNvSpPr/>
            <p:nvPr/>
          </p:nvSpPr>
          <p:spPr>
            <a:xfrm>
              <a:off x="870" y="3341"/>
              <a:ext cx="202" cy="54"/>
            </a:xfrm>
            <a:custGeom>
              <a:avLst/>
              <a:gdLst/>
              <a:ahLst/>
              <a:cxnLst>
                <a:cxn ang="0">
                  <a:pos x="122210" y="5807"/>
                </a:cxn>
                <a:cxn ang="0">
                  <a:pos x="85890" y="11590"/>
                </a:cxn>
                <a:cxn ang="0">
                  <a:pos x="42895" y="8748"/>
                </a:cxn>
                <a:cxn ang="0">
                  <a:pos x="3212" y="5807"/>
                </a:cxn>
                <a:cxn ang="0">
                  <a:pos x="115781" y="23785"/>
                </a:cxn>
                <a:cxn ang="0">
                  <a:pos x="122210" y="5807"/>
                </a:cxn>
              </a:cxnLst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24" name="Freeform 188"/>
            <p:cNvSpPr/>
            <p:nvPr/>
          </p:nvSpPr>
          <p:spPr>
            <a:xfrm>
              <a:off x="858" y="3385"/>
              <a:ext cx="209" cy="174"/>
            </a:xfrm>
            <a:custGeom>
              <a:avLst/>
              <a:gdLst/>
              <a:ahLst/>
              <a:cxnLst>
                <a:cxn ang="0">
                  <a:pos x="95238" y="31509"/>
                </a:cxn>
                <a:cxn ang="0">
                  <a:pos x="44512" y="20639"/>
                </a:cxn>
                <a:cxn ang="0">
                  <a:pos x="13514" y="52144"/>
                </a:cxn>
                <a:cxn ang="0">
                  <a:pos x="3298" y="65818"/>
                </a:cxn>
                <a:cxn ang="0">
                  <a:pos x="30325" y="65818"/>
                </a:cxn>
                <a:cxn ang="0">
                  <a:pos x="58026" y="93945"/>
                </a:cxn>
                <a:cxn ang="0">
                  <a:pos x="71539" y="104287"/>
                </a:cxn>
                <a:cxn ang="0">
                  <a:pos x="98561" y="65818"/>
                </a:cxn>
                <a:cxn ang="0">
                  <a:pos x="132990" y="65818"/>
                </a:cxn>
                <a:cxn ang="0">
                  <a:pos x="95238" y="31509"/>
                </a:cxn>
              </a:cxnLst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25" name="Freeform 189"/>
            <p:cNvSpPr/>
            <p:nvPr/>
          </p:nvSpPr>
          <p:spPr>
            <a:xfrm>
              <a:off x="997" y="3306"/>
              <a:ext cx="126" cy="316"/>
            </a:xfrm>
            <a:custGeom>
              <a:avLst/>
              <a:gdLst/>
              <a:ahLst/>
              <a:cxnLst>
                <a:cxn ang="0">
                  <a:pos x="71558" y="6315"/>
                </a:cxn>
                <a:cxn ang="0">
                  <a:pos x="58756" y="54392"/>
                </a:cxn>
                <a:cxn ang="0">
                  <a:pos x="22529" y="63977"/>
                </a:cxn>
                <a:cxn ang="0">
                  <a:pos x="22529" y="73437"/>
                </a:cxn>
                <a:cxn ang="0">
                  <a:pos x="55425" y="108915"/>
                </a:cxn>
                <a:cxn ang="0">
                  <a:pos x="38662" y="143735"/>
                </a:cxn>
                <a:cxn ang="0">
                  <a:pos x="0" y="175912"/>
                </a:cxn>
                <a:cxn ang="0">
                  <a:pos x="16128" y="185497"/>
                </a:cxn>
                <a:cxn ang="0">
                  <a:pos x="52224" y="198127"/>
                </a:cxn>
                <a:cxn ang="0">
                  <a:pos x="74884" y="182352"/>
                </a:cxn>
                <a:cxn ang="0">
                  <a:pos x="81285" y="44932"/>
                </a:cxn>
                <a:cxn ang="0">
                  <a:pos x="81285" y="6315"/>
                </a:cxn>
                <a:cxn ang="0">
                  <a:pos x="71558" y="6315"/>
                </a:cxn>
              </a:cxnLst>
              <a:pathLst>
                <a:path w="25" h="63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</p:grpSp>
      <p:grpSp>
        <p:nvGrpSpPr>
          <p:cNvPr id="6150" name="Group 190"/>
          <p:cNvGrpSpPr/>
          <p:nvPr/>
        </p:nvGrpSpPr>
        <p:grpSpPr>
          <a:xfrm>
            <a:off x="381000" y="3962400"/>
            <a:ext cx="533400" cy="492125"/>
            <a:chOff x="96" y="2784"/>
            <a:chExt cx="1062" cy="981"/>
          </a:xfrm>
        </p:grpSpPr>
        <p:sp>
          <p:nvSpPr>
            <p:cNvPr id="6200" name="Freeform 191"/>
            <p:cNvSpPr/>
            <p:nvPr/>
          </p:nvSpPr>
          <p:spPr>
            <a:xfrm>
              <a:off x="121" y="2784"/>
              <a:ext cx="205" cy="82"/>
            </a:xfrm>
            <a:custGeom>
              <a:avLst/>
              <a:gdLst/>
              <a:ahLst/>
              <a:cxnLst>
                <a:cxn ang="0">
                  <a:pos x="94375" y="42133"/>
                </a:cxn>
                <a:cxn ang="0">
                  <a:pos x="116875" y="35142"/>
                </a:cxn>
                <a:cxn ang="0">
                  <a:pos x="120000" y="31780"/>
                </a:cxn>
                <a:cxn ang="0">
                  <a:pos x="98125" y="3495"/>
                </a:cxn>
                <a:cxn ang="0">
                  <a:pos x="25000" y="38637"/>
                </a:cxn>
                <a:cxn ang="0">
                  <a:pos x="94375" y="42133"/>
                </a:cxn>
              </a:cxnLst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01" name="Freeform 192"/>
            <p:cNvSpPr>
              <a:spLocks noEditPoints="1"/>
            </p:cNvSpPr>
            <p:nvPr/>
          </p:nvSpPr>
          <p:spPr>
            <a:xfrm>
              <a:off x="96" y="2790"/>
              <a:ext cx="1062" cy="975"/>
            </a:xfrm>
            <a:custGeom>
              <a:avLst/>
              <a:gdLst/>
              <a:ahLst/>
              <a:cxnLst>
                <a:cxn ang="0">
                  <a:pos x="538935" y="510673"/>
                </a:cxn>
                <a:cxn ang="0">
                  <a:pos x="502978" y="411652"/>
                </a:cxn>
                <a:cxn ang="0">
                  <a:pos x="469601" y="326307"/>
                </a:cxn>
                <a:cxn ang="0">
                  <a:pos x="545534" y="306069"/>
                </a:cxn>
                <a:cxn ang="0">
                  <a:pos x="482669" y="270368"/>
                </a:cxn>
                <a:cxn ang="0">
                  <a:pos x="519267" y="273581"/>
                </a:cxn>
                <a:cxn ang="0">
                  <a:pos x="519267" y="253343"/>
                </a:cxn>
                <a:cxn ang="0">
                  <a:pos x="446713" y="256561"/>
                </a:cxn>
                <a:cxn ang="0">
                  <a:pos x="423187" y="411652"/>
                </a:cxn>
                <a:cxn ang="0">
                  <a:pos x="410114" y="276799"/>
                </a:cxn>
                <a:cxn ang="0">
                  <a:pos x="390472" y="220855"/>
                </a:cxn>
                <a:cxn ang="0">
                  <a:pos x="410114" y="168003"/>
                </a:cxn>
                <a:cxn ang="0">
                  <a:pos x="400293" y="121835"/>
                </a:cxn>
                <a:cxn ang="0">
                  <a:pos x="393699" y="78783"/>
                </a:cxn>
                <a:cxn ang="0">
                  <a:pos x="436892" y="128291"/>
                </a:cxn>
                <a:cxn ang="0">
                  <a:pos x="493157" y="59308"/>
                </a:cxn>
                <a:cxn ang="0">
                  <a:pos x="485921" y="118495"/>
                </a:cxn>
                <a:cxn ang="0">
                  <a:pos x="472853" y="158329"/>
                </a:cxn>
                <a:cxn ang="0">
                  <a:pos x="476201" y="220855"/>
                </a:cxn>
                <a:cxn ang="0">
                  <a:pos x="657934" y="95777"/>
                </a:cxn>
                <a:cxn ang="0">
                  <a:pos x="297588" y="3218"/>
                </a:cxn>
                <a:cxn ang="0">
                  <a:pos x="185086" y="26032"/>
                </a:cxn>
                <a:cxn ang="0">
                  <a:pos x="281299" y="39712"/>
                </a:cxn>
                <a:cxn ang="0">
                  <a:pos x="198154" y="72327"/>
                </a:cxn>
                <a:cxn ang="0">
                  <a:pos x="191681" y="95777"/>
                </a:cxn>
                <a:cxn ang="0">
                  <a:pos x="125574" y="55944"/>
                </a:cxn>
                <a:cxn ang="0">
                  <a:pos x="43198" y="379038"/>
                </a:cxn>
                <a:cxn ang="0">
                  <a:pos x="201502" y="480635"/>
                </a:cxn>
                <a:cxn ang="0">
                  <a:pos x="149125" y="438346"/>
                </a:cxn>
                <a:cxn ang="0">
                  <a:pos x="115753" y="477417"/>
                </a:cxn>
                <a:cxn ang="0">
                  <a:pos x="105932" y="421453"/>
                </a:cxn>
                <a:cxn ang="0">
                  <a:pos x="152346" y="283381"/>
                </a:cxn>
                <a:cxn ang="0">
                  <a:pos x="221680" y="273581"/>
                </a:cxn>
                <a:cxn ang="0">
                  <a:pos x="234879" y="312657"/>
                </a:cxn>
                <a:cxn ang="0">
                  <a:pos x="201502" y="398634"/>
                </a:cxn>
                <a:cxn ang="0">
                  <a:pos x="300834" y="592669"/>
                </a:cxn>
                <a:cxn ang="0">
                  <a:pos x="615505" y="546399"/>
                </a:cxn>
                <a:cxn ang="0">
                  <a:pos x="601800" y="217491"/>
                </a:cxn>
                <a:cxn ang="0">
                  <a:pos x="545534" y="197379"/>
                </a:cxn>
                <a:cxn ang="0">
                  <a:pos x="373521" y="200618"/>
                </a:cxn>
                <a:cxn ang="0">
                  <a:pos x="357100" y="286599"/>
                </a:cxn>
                <a:cxn ang="0">
                  <a:pos x="377404" y="164765"/>
                </a:cxn>
                <a:cxn ang="0">
                  <a:pos x="294366" y="85340"/>
                </a:cxn>
                <a:cxn ang="0">
                  <a:pos x="347254" y="115252"/>
                </a:cxn>
                <a:cxn ang="0">
                  <a:pos x="201502" y="237087"/>
                </a:cxn>
                <a:cxn ang="0">
                  <a:pos x="79154" y="121835"/>
                </a:cxn>
                <a:cxn ang="0">
                  <a:pos x="225033" y="131509"/>
                </a:cxn>
                <a:cxn ang="0">
                  <a:pos x="261657" y="131509"/>
                </a:cxn>
                <a:cxn ang="0">
                  <a:pos x="357100" y="148533"/>
                </a:cxn>
                <a:cxn ang="0">
                  <a:pos x="327738" y="306069"/>
                </a:cxn>
                <a:cxn ang="0">
                  <a:pos x="307434" y="168003"/>
                </a:cxn>
                <a:cxn ang="0">
                  <a:pos x="201502" y="237087"/>
                </a:cxn>
                <a:cxn ang="0">
                  <a:pos x="264878" y="270368"/>
                </a:cxn>
                <a:cxn ang="0">
                  <a:pos x="291013" y="190817"/>
                </a:cxn>
                <a:cxn ang="0">
                  <a:pos x="337433" y="477417"/>
                </a:cxn>
                <a:cxn ang="0">
                  <a:pos x="271478" y="315870"/>
                </a:cxn>
                <a:cxn ang="0">
                  <a:pos x="387225" y="349126"/>
                </a:cxn>
              </a:cxnLst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02" name="Freeform 193"/>
            <p:cNvSpPr/>
            <p:nvPr/>
          </p:nvSpPr>
          <p:spPr>
            <a:xfrm>
              <a:off x="349" y="3256"/>
              <a:ext cx="85" cy="101"/>
            </a:xfrm>
            <a:custGeom>
              <a:avLst/>
              <a:gdLst/>
              <a:ahLst/>
              <a:cxnLst>
                <a:cxn ang="0">
                  <a:pos x="44375" y="16882"/>
                </a:cxn>
                <a:cxn ang="0">
                  <a:pos x="28750" y="66332"/>
                </a:cxn>
                <a:cxn ang="0">
                  <a:pos x="44375" y="16882"/>
                </a:cxn>
              </a:cxnLst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03" name="Freeform 194"/>
            <p:cNvSpPr/>
            <p:nvPr/>
          </p:nvSpPr>
          <p:spPr>
            <a:xfrm>
              <a:off x="267" y="3293"/>
              <a:ext cx="76" cy="136"/>
            </a:xfrm>
            <a:custGeom>
              <a:avLst/>
              <a:gdLst/>
              <a:ahLst/>
              <a:cxnLst>
                <a:cxn ang="0">
                  <a:pos x="23028" y="32197"/>
                </a:cxn>
                <a:cxn ang="0">
                  <a:pos x="13143" y="81162"/>
                </a:cxn>
                <a:cxn ang="0">
                  <a:pos x="50084" y="52138"/>
                </a:cxn>
                <a:cxn ang="0">
                  <a:pos x="43437" y="25674"/>
                </a:cxn>
                <a:cxn ang="0">
                  <a:pos x="23028" y="32197"/>
                </a:cxn>
              </a:cxnLst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04" name="Freeform 195"/>
            <p:cNvSpPr/>
            <p:nvPr/>
          </p:nvSpPr>
          <p:spPr>
            <a:xfrm>
              <a:off x="222" y="3021"/>
              <a:ext cx="243" cy="117"/>
            </a:xfrm>
            <a:custGeom>
              <a:avLst/>
              <a:gdLst/>
              <a:ahLst/>
              <a:cxnLst>
                <a:cxn ang="0">
                  <a:pos x="133372" y="6705"/>
                </a:cxn>
                <a:cxn ang="0">
                  <a:pos x="30243" y="3286"/>
                </a:cxn>
                <a:cxn ang="0">
                  <a:pos x="3255" y="30145"/>
                </a:cxn>
                <a:cxn ang="0">
                  <a:pos x="72915" y="70953"/>
                </a:cxn>
                <a:cxn ang="0">
                  <a:pos x="113000" y="67667"/>
                </a:cxn>
                <a:cxn ang="0">
                  <a:pos x="133372" y="64228"/>
                </a:cxn>
                <a:cxn ang="0">
                  <a:pos x="133372" y="6705"/>
                </a:cxn>
              </a:cxnLst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05" name="Freeform 196"/>
            <p:cNvSpPr/>
            <p:nvPr/>
          </p:nvSpPr>
          <p:spPr>
            <a:xfrm>
              <a:off x="501" y="3344"/>
              <a:ext cx="177" cy="187"/>
            </a:xfrm>
            <a:custGeom>
              <a:avLst/>
              <a:gdLst/>
              <a:ahLst/>
              <a:cxnLst>
                <a:cxn ang="0">
                  <a:pos x="79154" y="6590"/>
                </a:cxn>
                <a:cxn ang="0">
                  <a:pos x="36599" y="6590"/>
                </a:cxn>
                <a:cxn ang="0">
                  <a:pos x="13068" y="65849"/>
                </a:cxn>
                <a:cxn ang="0">
                  <a:pos x="92859" y="72414"/>
                </a:cxn>
                <a:cxn ang="0">
                  <a:pos x="79154" y="6590"/>
                </a:cxn>
              </a:cxnLst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06" name="Freeform 197"/>
            <p:cNvSpPr/>
            <p:nvPr/>
          </p:nvSpPr>
          <p:spPr>
            <a:xfrm>
              <a:off x="905" y="3157"/>
              <a:ext cx="177" cy="38"/>
            </a:xfrm>
            <a:custGeom>
              <a:avLst/>
              <a:gdLst/>
              <a:ahLst/>
              <a:cxnLst>
                <a:cxn ang="0">
                  <a:pos x="16289" y="0"/>
                </a:cxn>
                <a:cxn ang="0">
                  <a:pos x="46445" y="22545"/>
                </a:cxn>
                <a:cxn ang="0">
                  <a:pos x="16289" y="0"/>
                </a:cxn>
              </a:cxnLst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07" name="Freeform 198"/>
            <p:cNvSpPr/>
            <p:nvPr/>
          </p:nvSpPr>
          <p:spPr>
            <a:xfrm>
              <a:off x="965" y="3154"/>
              <a:ext cx="136" cy="79"/>
            </a:xfrm>
            <a:custGeom>
              <a:avLst/>
              <a:gdLst/>
              <a:ahLst/>
              <a:cxnLst>
                <a:cxn ang="0">
                  <a:pos x="23140" y="39248"/>
                </a:cxn>
                <a:cxn ang="0">
                  <a:pos x="81796" y="17819"/>
                </a:cxn>
                <a:cxn ang="0">
                  <a:pos x="55337" y="2997"/>
                </a:cxn>
                <a:cxn ang="0">
                  <a:pos x="23140" y="33353"/>
                </a:cxn>
                <a:cxn ang="0">
                  <a:pos x="23140" y="39248"/>
                </a:cxn>
              </a:cxnLst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08" name="Freeform 199"/>
            <p:cNvSpPr/>
            <p:nvPr/>
          </p:nvSpPr>
          <p:spPr>
            <a:xfrm>
              <a:off x="959" y="3205"/>
              <a:ext cx="177" cy="85"/>
            </a:xfrm>
            <a:custGeom>
              <a:avLst/>
              <a:gdLst/>
              <a:ahLst/>
              <a:cxnLst>
                <a:cxn ang="0">
                  <a:pos x="82376" y="18750"/>
                </a:cxn>
                <a:cxn ang="0">
                  <a:pos x="26135" y="31875"/>
                </a:cxn>
                <a:cxn ang="0">
                  <a:pos x="19667" y="41250"/>
                </a:cxn>
                <a:cxn ang="0">
                  <a:pos x="89638" y="38125"/>
                </a:cxn>
                <a:cxn ang="0">
                  <a:pos x="82376" y="18750"/>
                </a:cxn>
              </a:cxnLst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09" name="Freeform 200"/>
            <p:cNvSpPr/>
            <p:nvPr/>
          </p:nvSpPr>
          <p:spPr>
            <a:xfrm>
              <a:off x="845" y="3284"/>
              <a:ext cx="247" cy="60"/>
            </a:xfrm>
            <a:custGeom>
              <a:avLst/>
              <a:gdLst/>
              <a:ahLst/>
              <a:cxnLst>
                <a:cxn ang="0">
                  <a:pos x="130401" y="9375"/>
                </a:cxn>
                <a:cxn ang="0">
                  <a:pos x="94903" y="3125"/>
                </a:cxn>
                <a:cxn ang="0">
                  <a:pos x="22537" y="0"/>
                </a:cxn>
                <a:cxn ang="0">
                  <a:pos x="6402" y="15625"/>
                </a:cxn>
                <a:cxn ang="0">
                  <a:pos x="65203" y="25000"/>
                </a:cxn>
                <a:cxn ang="0">
                  <a:pos x="134242" y="25000"/>
                </a:cxn>
                <a:cxn ang="0">
                  <a:pos x="130401" y="9375"/>
                </a:cxn>
              </a:cxnLst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10" name="Freeform 201"/>
            <p:cNvSpPr/>
            <p:nvPr/>
          </p:nvSpPr>
          <p:spPr>
            <a:xfrm>
              <a:off x="870" y="3341"/>
              <a:ext cx="202" cy="54"/>
            </a:xfrm>
            <a:custGeom>
              <a:avLst/>
              <a:gdLst/>
              <a:ahLst/>
              <a:cxnLst>
                <a:cxn ang="0">
                  <a:pos x="122210" y="5807"/>
                </a:cxn>
                <a:cxn ang="0">
                  <a:pos x="85890" y="11590"/>
                </a:cxn>
                <a:cxn ang="0">
                  <a:pos x="42895" y="8748"/>
                </a:cxn>
                <a:cxn ang="0">
                  <a:pos x="3212" y="5807"/>
                </a:cxn>
                <a:cxn ang="0">
                  <a:pos x="115781" y="23785"/>
                </a:cxn>
                <a:cxn ang="0">
                  <a:pos x="122210" y="5807"/>
                </a:cxn>
              </a:cxnLst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11" name="Freeform 202"/>
            <p:cNvSpPr/>
            <p:nvPr/>
          </p:nvSpPr>
          <p:spPr>
            <a:xfrm>
              <a:off x="858" y="3385"/>
              <a:ext cx="209" cy="174"/>
            </a:xfrm>
            <a:custGeom>
              <a:avLst/>
              <a:gdLst/>
              <a:ahLst/>
              <a:cxnLst>
                <a:cxn ang="0">
                  <a:pos x="95238" y="31509"/>
                </a:cxn>
                <a:cxn ang="0">
                  <a:pos x="44512" y="20639"/>
                </a:cxn>
                <a:cxn ang="0">
                  <a:pos x="13514" y="52144"/>
                </a:cxn>
                <a:cxn ang="0">
                  <a:pos x="3298" y="65818"/>
                </a:cxn>
                <a:cxn ang="0">
                  <a:pos x="30325" y="65818"/>
                </a:cxn>
                <a:cxn ang="0">
                  <a:pos x="58026" y="93945"/>
                </a:cxn>
                <a:cxn ang="0">
                  <a:pos x="71539" y="104287"/>
                </a:cxn>
                <a:cxn ang="0">
                  <a:pos x="98561" y="65818"/>
                </a:cxn>
                <a:cxn ang="0">
                  <a:pos x="132990" y="65818"/>
                </a:cxn>
                <a:cxn ang="0">
                  <a:pos x="95238" y="31509"/>
                </a:cxn>
              </a:cxnLst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212" name="Freeform 203"/>
            <p:cNvSpPr/>
            <p:nvPr/>
          </p:nvSpPr>
          <p:spPr>
            <a:xfrm>
              <a:off x="997" y="3306"/>
              <a:ext cx="126" cy="316"/>
            </a:xfrm>
            <a:custGeom>
              <a:avLst/>
              <a:gdLst/>
              <a:ahLst/>
              <a:cxnLst>
                <a:cxn ang="0">
                  <a:pos x="71558" y="6315"/>
                </a:cxn>
                <a:cxn ang="0">
                  <a:pos x="58756" y="54392"/>
                </a:cxn>
                <a:cxn ang="0">
                  <a:pos x="22529" y="63977"/>
                </a:cxn>
                <a:cxn ang="0">
                  <a:pos x="22529" y="73437"/>
                </a:cxn>
                <a:cxn ang="0">
                  <a:pos x="55425" y="108915"/>
                </a:cxn>
                <a:cxn ang="0">
                  <a:pos x="38662" y="143735"/>
                </a:cxn>
                <a:cxn ang="0">
                  <a:pos x="0" y="175912"/>
                </a:cxn>
                <a:cxn ang="0">
                  <a:pos x="16128" y="185497"/>
                </a:cxn>
                <a:cxn ang="0">
                  <a:pos x="52224" y="198127"/>
                </a:cxn>
                <a:cxn ang="0">
                  <a:pos x="74884" y="182352"/>
                </a:cxn>
                <a:cxn ang="0">
                  <a:pos x="81285" y="44932"/>
                </a:cxn>
                <a:cxn ang="0">
                  <a:pos x="81285" y="6315"/>
                </a:cxn>
                <a:cxn ang="0">
                  <a:pos x="71558" y="6315"/>
                </a:cxn>
              </a:cxnLst>
              <a:pathLst>
                <a:path w="25" h="63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</p:grpSp>
      <p:grpSp>
        <p:nvGrpSpPr>
          <p:cNvPr id="6151" name="Group 204"/>
          <p:cNvGrpSpPr/>
          <p:nvPr/>
        </p:nvGrpSpPr>
        <p:grpSpPr>
          <a:xfrm>
            <a:off x="381000" y="5070475"/>
            <a:ext cx="533400" cy="492125"/>
            <a:chOff x="96" y="2784"/>
            <a:chExt cx="1062" cy="981"/>
          </a:xfrm>
        </p:grpSpPr>
        <p:sp>
          <p:nvSpPr>
            <p:cNvPr id="6187" name="Freeform 205"/>
            <p:cNvSpPr/>
            <p:nvPr/>
          </p:nvSpPr>
          <p:spPr>
            <a:xfrm>
              <a:off x="121" y="2784"/>
              <a:ext cx="205" cy="82"/>
            </a:xfrm>
            <a:custGeom>
              <a:avLst/>
              <a:gdLst/>
              <a:ahLst/>
              <a:cxnLst>
                <a:cxn ang="0">
                  <a:pos x="94375" y="42133"/>
                </a:cxn>
                <a:cxn ang="0">
                  <a:pos x="116875" y="35142"/>
                </a:cxn>
                <a:cxn ang="0">
                  <a:pos x="120000" y="31780"/>
                </a:cxn>
                <a:cxn ang="0">
                  <a:pos x="98125" y="3495"/>
                </a:cxn>
                <a:cxn ang="0">
                  <a:pos x="25000" y="38637"/>
                </a:cxn>
                <a:cxn ang="0">
                  <a:pos x="94375" y="42133"/>
                </a:cxn>
              </a:cxnLst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88" name="Freeform 206"/>
            <p:cNvSpPr>
              <a:spLocks noEditPoints="1"/>
            </p:cNvSpPr>
            <p:nvPr/>
          </p:nvSpPr>
          <p:spPr>
            <a:xfrm>
              <a:off x="96" y="2790"/>
              <a:ext cx="1062" cy="975"/>
            </a:xfrm>
            <a:custGeom>
              <a:avLst/>
              <a:gdLst/>
              <a:ahLst/>
              <a:cxnLst>
                <a:cxn ang="0">
                  <a:pos x="538935" y="510673"/>
                </a:cxn>
                <a:cxn ang="0">
                  <a:pos x="502978" y="411652"/>
                </a:cxn>
                <a:cxn ang="0">
                  <a:pos x="469601" y="326307"/>
                </a:cxn>
                <a:cxn ang="0">
                  <a:pos x="545534" y="306069"/>
                </a:cxn>
                <a:cxn ang="0">
                  <a:pos x="482669" y="270368"/>
                </a:cxn>
                <a:cxn ang="0">
                  <a:pos x="519267" y="273581"/>
                </a:cxn>
                <a:cxn ang="0">
                  <a:pos x="519267" y="253343"/>
                </a:cxn>
                <a:cxn ang="0">
                  <a:pos x="446713" y="256561"/>
                </a:cxn>
                <a:cxn ang="0">
                  <a:pos x="423187" y="411652"/>
                </a:cxn>
                <a:cxn ang="0">
                  <a:pos x="410114" y="276799"/>
                </a:cxn>
                <a:cxn ang="0">
                  <a:pos x="390472" y="220855"/>
                </a:cxn>
                <a:cxn ang="0">
                  <a:pos x="410114" y="168003"/>
                </a:cxn>
                <a:cxn ang="0">
                  <a:pos x="400293" y="121835"/>
                </a:cxn>
                <a:cxn ang="0">
                  <a:pos x="393699" y="78783"/>
                </a:cxn>
                <a:cxn ang="0">
                  <a:pos x="436892" y="128291"/>
                </a:cxn>
                <a:cxn ang="0">
                  <a:pos x="493157" y="59308"/>
                </a:cxn>
                <a:cxn ang="0">
                  <a:pos x="485921" y="118495"/>
                </a:cxn>
                <a:cxn ang="0">
                  <a:pos x="472853" y="158329"/>
                </a:cxn>
                <a:cxn ang="0">
                  <a:pos x="476201" y="220855"/>
                </a:cxn>
                <a:cxn ang="0">
                  <a:pos x="657934" y="95777"/>
                </a:cxn>
                <a:cxn ang="0">
                  <a:pos x="297588" y="3218"/>
                </a:cxn>
                <a:cxn ang="0">
                  <a:pos x="185086" y="26032"/>
                </a:cxn>
                <a:cxn ang="0">
                  <a:pos x="281299" y="39712"/>
                </a:cxn>
                <a:cxn ang="0">
                  <a:pos x="198154" y="72327"/>
                </a:cxn>
                <a:cxn ang="0">
                  <a:pos x="191681" y="95777"/>
                </a:cxn>
                <a:cxn ang="0">
                  <a:pos x="125574" y="55944"/>
                </a:cxn>
                <a:cxn ang="0">
                  <a:pos x="43198" y="379038"/>
                </a:cxn>
                <a:cxn ang="0">
                  <a:pos x="201502" y="480635"/>
                </a:cxn>
                <a:cxn ang="0">
                  <a:pos x="149125" y="438346"/>
                </a:cxn>
                <a:cxn ang="0">
                  <a:pos x="115753" y="477417"/>
                </a:cxn>
                <a:cxn ang="0">
                  <a:pos x="105932" y="421453"/>
                </a:cxn>
                <a:cxn ang="0">
                  <a:pos x="152346" y="283381"/>
                </a:cxn>
                <a:cxn ang="0">
                  <a:pos x="221680" y="273581"/>
                </a:cxn>
                <a:cxn ang="0">
                  <a:pos x="234879" y="312657"/>
                </a:cxn>
                <a:cxn ang="0">
                  <a:pos x="201502" y="398634"/>
                </a:cxn>
                <a:cxn ang="0">
                  <a:pos x="300834" y="592669"/>
                </a:cxn>
                <a:cxn ang="0">
                  <a:pos x="615505" y="546399"/>
                </a:cxn>
                <a:cxn ang="0">
                  <a:pos x="601800" y="217491"/>
                </a:cxn>
                <a:cxn ang="0">
                  <a:pos x="545534" y="197379"/>
                </a:cxn>
                <a:cxn ang="0">
                  <a:pos x="373521" y="200618"/>
                </a:cxn>
                <a:cxn ang="0">
                  <a:pos x="357100" y="286599"/>
                </a:cxn>
                <a:cxn ang="0">
                  <a:pos x="377404" y="164765"/>
                </a:cxn>
                <a:cxn ang="0">
                  <a:pos x="294366" y="85340"/>
                </a:cxn>
                <a:cxn ang="0">
                  <a:pos x="347254" y="115252"/>
                </a:cxn>
                <a:cxn ang="0">
                  <a:pos x="201502" y="237087"/>
                </a:cxn>
                <a:cxn ang="0">
                  <a:pos x="79154" y="121835"/>
                </a:cxn>
                <a:cxn ang="0">
                  <a:pos x="225033" y="131509"/>
                </a:cxn>
                <a:cxn ang="0">
                  <a:pos x="261657" y="131509"/>
                </a:cxn>
                <a:cxn ang="0">
                  <a:pos x="357100" y="148533"/>
                </a:cxn>
                <a:cxn ang="0">
                  <a:pos x="327738" y="306069"/>
                </a:cxn>
                <a:cxn ang="0">
                  <a:pos x="307434" y="168003"/>
                </a:cxn>
                <a:cxn ang="0">
                  <a:pos x="201502" y="237087"/>
                </a:cxn>
                <a:cxn ang="0">
                  <a:pos x="264878" y="270368"/>
                </a:cxn>
                <a:cxn ang="0">
                  <a:pos x="291013" y="190817"/>
                </a:cxn>
                <a:cxn ang="0">
                  <a:pos x="337433" y="477417"/>
                </a:cxn>
                <a:cxn ang="0">
                  <a:pos x="271478" y="315870"/>
                </a:cxn>
                <a:cxn ang="0">
                  <a:pos x="387225" y="349126"/>
                </a:cxn>
              </a:cxnLst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89" name="Freeform 207"/>
            <p:cNvSpPr/>
            <p:nvPr/>
          </p:nvSpPr>
          <p:spPr>
            <a:xfrm>
              <a:off x="349" y="3256"/>
              <a:ext cx="85" cy="101"/>
            </a:xfrm>
            <a:custGeom>
              <a:avLst/>
              <a:gdLst/>
              <a:ahLst/>
              <a:cxnLst>
                <a:cxn ang="0">
                  <a:pos x="44375" y="16882"/>
                </a:cxn>
                <a:cxn ang="0">
                  <a:pos x="28750" y="66332"/>
                </a:cxn>
                <a:cxn ang="0">
                  <a:pos x="44375" y="16882"/>
                </a:cxn>
              </a:cxnLst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90" name="Freeform 208"/>
            <p:cNvSpPr/>
            <p:nvPr/>
          </p:nvSpPr>
          <p:spPr>
            <a:xfrm>
              <a:off x="267" y="3293"/>
              <a:ext cx="76" cy="136"/>
            </a:xfrm>
            <a:custGeom>
              <a:avLst/>
              <a:gdLst/>
              <a:ahLst/>
              <a:cxnLst>
                <a:cxn ang="0">
                  <a:pos x="23028" y="32197"/>
                </a:cxn>
                <a:cxn ang="0">
                  <a:pos x="13143" y="81162"/>
                </a:cxn>
                <a:cxn ang="0">
                  <a:pos x="50084" y="52138"/>
                </a:cxn>
                <a:cxn ang="0">
                  <a:pos x="43437" y="25674"/>
                </a:cxn>
                <a:cxn ang="0">
                  <a:pos x="23028" y="32197"/>
                </a:cxn>
              </a:cxnLst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91" name="Freeform 209"/>
            <p:cNvSpPr/>
            <p:nvPr/>
          </p:nvSpPr>
          <p:spPr>
            <a:xfrm>
              <a:off x="222" y="3021"/>
              <a:ext cx="243" cy="117"/>
            </a:xfrm>
            <a:custGeom>
              <a:avLst/>
              <a:gdLst/>
              <a:ahLst/>
              <a:cxnLst>
                <a:cxn ang="0">
                  <a:pos x="133372" y="6705"/>
                </a:cxn>
                <a:cxn ang="0">
                  <a:pos x="30243" y="3286"/>
                </a:cxn>
                <a:cxn ang="0">
                  <a:pos x="3255" y="30145"/>
                </a:cxn>
                <a:cxn ang="0">
                  <a:pos x="72915" y="70953"/>
                </a:cxn>
                <a:cxn ang="0">
                  <a:pos x="113000" y="67667"/>
                </a:cxn>
                <a:cxn ang="0">
                  <a:pos x="133372" y="64228"/>
                </a:cxn>
                <a:cxn ang="0">
                  <a:pos x="133372" y="6705"/>
                </a:cxn>
              </a:cxnLst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92" name="Freeform 210"/>
            <p:cNvSpPr/>
            <p:nvPr/>
          </p:nvSpPr>
          <p:spPr>
            <a:xfrm>
              <a:off x="501" y="3344"/>
              <a:ext cx="177" cy="187"/>
            </a:xfrm>
            <a:custGeom>
              <a:avLst/>
              <a:gdLst/>
              <a:ahLst/>
              <a:cxnLst>
                <a:cxn ang="0">
                  <a:pos x="79154" y="6590"/>
                </a:cxn>
                <a:cxn ang="0">
                  <a:pos x="36599" y="6590"/>
                </a:cxn>
                <a:cxn ang="0">
                  <a:pos x="13068" y="65849"/>
                </a:cxn>
                <a:cxn ang="0">
                  <a:pos x="92859" y="72414"/>
                </a:cxn>
                <a:cxn ang="0">
                  <a:pos x="79154" y="6590"/>
                </a:cxn>
              </a:cxnLst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93" name="Freeform 211"/>
            <p:cNvSpPr/>
            <p:nvPr/>
          </p:nvSpPr>
          <p:spPr>
            <a:xfrm>
              <a:off x="905" y="3157"/>
              <a:ext cx="177" cy="38"/>
            </a:xfrm>
            <a:custGeom>
              <a:avLst/>
              <a:gdLst/>
              <a:ahLst/>
              <a:cxnLst>
                <a:cxn ang="0">
                  <a:pos x="16289" y="0"/>
                </a:cxn>
                <a:cxn ang="0">
                  <a:pos x="46445" y="22545"/>
                </a:cxn>
                <a:cxn ang="0">
                  <a:pos x="16289" y="0"/>
                </a:cxn>
              </a:cxnLst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94" name="Freeform 212"/>
            <p:cNvSpPr/>
            <p:nvPr/>
          </p:nvSpPr>
          <p:spPr>
            <a:xfrm>
              <a:off x="965" y="3154"/>
              <a:ext cx="136" cy="79"/>
            </a:xfrm>
            <a:custGeom>
              <a:avLst/>
              <a:gdLst/>
              <a:ahLst/>
              <a:cxnLst>
                <a:cxn ang="0">
                  <a:pos x="23140" y="39248"/>
                </a:cxn>
                <a:cxn ang="0">
                  <a:pos x="81796" y="17819"/>
                </a:cxn>
                <a:cxn ang="0">
                  <a:pos x="55337" y="2997"/>
                </a:cxn>
                <a:cxn ang="0">
                  <a:pos x="23140" y="33353"/>
                </a:cxn>
                <a:cxn ang="0">
                  <a:pos x="23140" y="39248"/>
                </a:cxn>
              </a:cxnLst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95" name="Freeform 213"/>
            <p:cNvSpPr/>
            <p:nvPr/>
          </p:nvSpPr>
          <p:spPr>
            <a:xfrm>
              <a:off x="959" y="3205"/>
              <a:ext cx="177" cy="85"/>
            </a:xfrm>
            <a:custGeom>
              <a:avLst/>
              <a:gdLst/>
              <a:ahLst/>
              <a:cxnLst>
                <a:cxn ang="0">
                  <a:pos x="82376" y="18750"/>
                </a:cxn>
                <a:cxn ang="0">
                  <a:pos x="26135" y="31875"/>
                </a:cxn>
                <a:cxn ang="0">
                  <a:pos x="19667" y="41250"/>
                </a:cxn>
                <a:cxn ang="0">
                  <a:pos x="89638" y="38125"/>
                </a:cxn>
                <a:cxn ang="0">
                  <a:pos x="82376" y="18750"/>
                </a:cxn>
              </a:cxnLst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96" name="Freeform 214"/>
            <p:cNvSpPr/>
            <p:nvPr/>
          </p:nvSpPr>
          <p:spPr>
            <a:xfrm>
              <a:off x="845" y="3284"/>
              <a:ext cx="247" cy="60"/>
            </a:xfrm>
            <a:custGeom>
              <a:avLst/>
              <a:gdLst/>
              <a:ahLst/>
              <a:cxnLst>
                <a:cxn ang="0">
                  <a:pos x="130401" y="9375"/>
                </a:cxn>
                <a:cxn ang="0">
                  <a:pos x="94903" y="3125"/>
                </a:cxn>
                <a:cxn ang="0">
                  <a:pos x="22537" y="0"/>
                </a:cxn>
                <a:cxn ang="0">
                  <a:pos x="6402" y="15625"/>
                </a:cxn>
                <a:cxn ang="0">
                  <a:pos x="65203" y="25000"/>
                </a:cxn>
                <a:cxn ang="0">
                  <a:pos x="134242" y="25000"/>
                </a:cxn>
                <a:cxn ang="0">
                  <a:pos x="130401" y="9375"/>
                </a:cxn>
              </a:cxnLst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97" name="Freeform 215"/>
            <p:cNvSpPr/>
            <p:nvPr/>
          </p:nvSpPr>
          <p:spPr>
            <a:xfrm>
              <a:off x="870" y="3341"/>
              <a:ext cx="202" cy="54"/>
            </a:xfrm>
            <a:custGeom>
              <a:avLst/>
              <a:gdLst/>
              <a:ahLst/>
              <a:cxnLst>
                <a:cxn ang="0">
                  <a:pos x="122210" y="5807"/>
                </a:cxn>
                <a:cxn ang="0">
                  <a:pos x="85890" y="11590"/>
                </a:cxn>
                <a:cxn ang="0">
                  <a:pos x="42895" y="8748"/>
                </a:cxn>
                <a:cxn ang="0">
                  <a:pos x="3212" y="5807"/>
                </a:cxn>
                <a:cxn ang="0">
                  <a:pos x="115781" y="23785"/>
                </a:cxn>
                <a:cxn ang="0">
                  <a:pos x="122210" y="5807"/>
                </a:cxn>
              </a:cxnLst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98" name="Freeform 216"/>
            <p:cNvSpPr/>
            <p:nvPr/>
          </p:nvSpPr>
          <p:spPr>
            <a:xfrm>
              <a:off x="858" y="3385"/>
              <a:ext cx="209" cy="174"/>
            </a:xfrm>
            <a:custGeom>
              <a:avLst/>
              <a:gdLst/>
              <a:ahLst/>
              <a:cxnLst>
                <a:cxn ang="0">
                  <a:pos x="95238" y="31509"/>
                </a:cxn>
                <a:cxn ang="0">
                  <a:pos x="44512" y="20639"/>
                </a:cxn>
                <a:cxn ang="0">
                  <a:pos x="13514" y="52144"/>
                </a:cxn>
                <a:cxn ang="0">
                  <a:pos x="3298" y="65818"/>
                </a:cxn>
                <a:cxn ang="0">
                  <a:pos x="30325" y="65818"/>
                </a:cxn>
                <a:cxn ang="0">
                  <a:pos x="58026" y="93945"/>
                </a:cxn>
                <a:cxn ang="0">
                  <a:pos x="71539" y="104287"/>
                </a:cxn>
                <a:cxn ang="0">
                  <a:pos x="98561" y="65818"/>
                </a:cxn>
                <a:cxn ang="0">
                  <a:pos x="132990" y="65818"/>
                </a:cxn>
                <a:cxn ang="0">
                  <a:pos x="95238" y="31509"/>
                </a:cxn>
              </a:cxnLst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99" name="Freeform 217"/>
            <p:cNvSpPr/>
            <p:nvPr/>
          </p:nvSpPr>
          <p:spPr>
            <a:xfrm>
              <a:off x="997" y="3306"/>
              <a:ext cx="126" cy="316"/>
            </a:xfrm>
            <a:custGeom>
              <a:avLst/>
              <a:gdLst/>
              <a:ahLst/>
              <a:cxnLst>
                <a:cxn ang="0">
                  <a:pos x="71558" y="6315"/>
                </a:cxn>
                <a:cxn ang="0">
                  <a:pos x="58756" y="54392"/>
                </a:cxn>
                <a:cxn ang="0">
                  <a:pos x="22529" y="63977"/>
                </a:cxn>
                <a:cxn ang="0">
                  <a:pos x="22529" y="73437"/>
                </a:cxn>
                <a:cxn ang="0">
                  <a:pos x="55425" y="108915"/>
                </a:cxn>
                <a:cxn ang="0">
                  <a:pos x="38662" y="143735"/>
                </a:cxn>
                <a:cxn ang="0">
                  <a:pos x="0" y="175912"/>
                </a:cxn>
                <a:cxn ang="0">
                  <a:pos x="16128" y="185497"/>
                </a:cxn>
                <a:cxn ang="0">
                  <a:pos x="52224" y="198127"/>
                </a:cxn>
                <a:cxn ang="0">
                  <a:pos x="74884" y="182352"/>
                </a:cxn>
                <a:cxn ang="0">
                  <a:pos x="81285" y="44932"/>
                </a:cxn>
                <a:cxn ang="0">
                  <a:pos x="81285" y="6315"/>
                </a:cxn>
                <a:cxn ang="0">
                  <a:pos x="71558" y="6315"/>
                </a:cxn>
              </a:cxnLst>
              <a:pathLst>
                <a:path w="25" h="63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</p:grpSp>
      <p:grpSp>
        <p:nvGrpSpPr>
          <p:cNvPr id="6152" name="Group 218"/>
          <p:cNvGrpSpPr/>
          <p:nvPr/>
        </p:nvGrpSpPr>
        <p:grpSpPr>
          <a:xfrm>
            <a:off x="381000" y="6121400"/>
            <a:ext cx="533400" cy="492125"/>
            <a:chOff x="96" y="2784"/>
            <a:chExt cx="1062" cy="981"/>
          </a:xfrm>
        </p:grpSpPr>
        <p:sp>
          <p:nvSpPr>
            <p:cNvPr id="6174" name="Freeform 219"/>
            <p:cNvSpPr/>
            <p:nvPr/>
          </p:nvSpPr>
          <p:spPr>
            <a:xfrm>
              <a:off x="121" y="2784"/>
              <a:ext cx="205" cy="82"/>
            </a:xfrm>
            <a:custGeom>
              <a:avLst/>
              <a:gdLst/>
              <a:ahLst/>
              <a:cxnLst>
                <a:cxn ang="0">
                  <a:pos x="94375" y="42133"/>
                </a:cxn>
                <a:cxn ang="0">
                  <a:pos x="116875" y="35142"/>
                </a:cxn>
                <a:cxn ang="0">
                  <a:pos x="120000" y="31780"/>
                </a:cxn>
                <a:cxn ang="0">
                  <a:pos x="98125" y="3495"/>
                </a:cxn>
                <a:cxn ang="0">
                  <a:pos x="25000" y="38637"/>
                </a:cxn>
                <a:cxn ang="0">
                  <a:pos x="94375" y="42133"/>
                </a:cxn>
              </a:cxnLst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75" name="Freeform 220"/>
            <p:cNvSpPr>
              <a:spLocks noEditPoints="1"/>
            </p:cNvSpPr>
            <p:nvPr/>
          </p:nvSpPr>
          <p:spPr>
            <a:xfrm>
              <a:off x="96" y="2790"/>
              <a:ext cx="1062" cy="975"/>
            </a:xfrm>
            <a:custGeom>
              <a:avLst/>
              <a:gdLst/>
              <a:ahLst/>
              <a:cxnLst>
                <a:cxn ang="0">
                  <a:pos x="538935" y="510673"/>
                </a:cxn>
                <a:cxn ang="0">
                  <a:pos x="502978" y="411652"/>
                </a:cxn>
                <a:cxn ang="0">
                  <a:pos x="469601" y="326307"/>
                </a:cxn>
                <a:cxn ang="0">
                  <a:pos x="545534" y="306069"/>
                </a:cxn>
                <a:cxn ang="0">
                  <a:pos x="482669" y="270368"/>
                </a:cxn>
                <a:cxn ang="0">
                  <a:pos x="519267" y="273581"/>
                </a:cxn>
                <a:cxn ang="0">
                  <a:pos x="519267" y="253343"/>
                </a:cxn>
                <a:cxn ang="0">
                  <a:pos x="446713" y="256561"/>
                </a:cxn>
                <a:cxn ang="0">
                  <a:pos x="423187" y="411652"/>
                </a:cxn>
                <a:cxn ang="0">
                  <a:pos x="410114" y="276799"/>
                </a:cxn>
                <a:cxn ang="0">
                  <a:pos x="390472" y="220855"/>
                </a:cxn>
                <a:cxn ang="0">
                  <a:pos x="410114" y="168003"/>
                </a:cxn>
                <a:cxn ang="0">
                  <a:pos x="400293" y="121835"/>
                </a:cxn>
                <a:cxn ang="0">
                  <a:pos x="393699" y="78783"/>
                </a:cxn>
                <a:cxn ang="0">
                  <a:pos x="436892" y="128291"/>
                </a:cxn>
                <a:cxn ang="0">
                  <a:pos x="493157" y="59308"/>
                </a:cxn>
                <a:cxn ang="0">
                  <a:pos x="485921" y="118495"/>
                </a:cxn>
                <a:cxn ang="0">
                  <a:pos x="472853" y="158329"/>
                </a:cxn>
                <a:cxn ang="0">
                  <a:pos x="476201" y="220855"/>
                </a:cxn>
                <a:cxn ang="0">
                  <a:pos x="657934" y="95777"/>
                </a:cxn>
                <a:cxn ang="0">
                  <a:pos x="297588" y="3218"/>
                </a:cxn>
                <a:cxn ang="0">
                  <a:pos x="185086" y="26032"/>
                </a:cxn>
                <a:cxn ang="0">
                  <a:pos x="281299" y="39712"/>
                </a:cxn>
                <a:cxn ang="0">
                  <a:pos x="198154" y="72327"/>
                </a:cxn>
                <a:cxn ang="0">
                  <a:pos x="191681" y="95777"/>
                </a:cxn>
                <a:cxn ang="0">
                  <a:pos x="125574" y="55944"/>
                </a:cxn>
                <a:cxn ang="0">
                  <a:pos x="43198" y="379038"/>
                </a:cxn>
                <a:cxn ang="0">
                  <a:pos x="201502" y="480635"/>
                </a:cxn>
                <a:cxn ang="0">
                  <a:pos x="149125" y="438346"/>
                </a:cxn>
                <a:cxn ang="0">
                  <a:pos x="115753" y="477417"/>
                </a:cxn>
                <a:cxn ang="0">
                  <a:pos x="105932" y="421453"/>
                </a:cxn>
                <a:cxn ang="0">
                  <a:pos x="152346" y="283381"/>
                </a:cxn>
                <a:cxn ang="0">
                  <a:pos x="221680" y="273581"/>
                </a:cxn>
                <a:cxn ang="0">
                  <a:pos x="234879" y="312657"/>
                </a:cxn>
                <a:cxn ang="0">
                  <a:pos x="201502" y="398634"/>
                </a:cxn>
                <a:cxn ang="0">
                  <a:pos x="300834" y="592669"/>
                </a:cxn>
                <a:cxn ang="0">
                  <a:pos x="615505" y="546399"/>
                </a:cxn>
                <a:cxn ang="0">
                  <a:pos x="601800" y="217491"/>
                </a:cxn>
                <a:cxn ang="0">
                  <a:pos x="545534" y="197379"/>
                </a:cxn>
                <a:cxn ang="0">
                  <a:pos x="373521" y="200618"/>
                </a:cxn>
                <a:cxn ang="0">
                  <a:pos x="357100" y="286599"/>
                </a:cxn>
                <a:cxn ang="0">
                  <a:pos x="377404" y="164765"/>
                </a:cxn>
                <a:cxn ang="0">
                  <a:pos x="294366" y="85340"/>
                </a:cxn>
                <a:cxn ang="0">
                  <a:pos x="347254" y="115252"/>
                </a:cxn>
                <a:cxn ang="0">
                  <a:pos x="201502" y="237087"/>
                </a:cxn>
                <a:cxn ang="0">
                  <a:pos x="79154" y="121835"/>
                </a:cxn>
                <a:cxn ang="0">
                  <a:pos x="225033" y="131509"/>
                </a:cxn>
                <a:cxn ang="0">
                  <a:pos x="261657" y="131509"/>
                </a:cxn>
                <a:cxn ang="0">
                  <a:pos x="357100" y="148533"/>
                </a:cxn>
                <a:cxn ang="0">
                  <a:pos x="327738" y="306069"/>
                </a:cxn>
                <a:cxn ang="0">
                  <a:pos x="307434" y="168003"/>
                </a:cxn>
                <a:cxn ang="0">
                  <a:pos x="201502" y="237087"/>
                </a:cxn>
                <a:cxn ang="0">
                  <a:pos x="264878" y="270368"/>
                </a:cxn>
                <a:cxn ang="0">
                  <a:pos x="291013" y="190817"/>
                </a:cxn>
                <a:cxn ang="0">
                  <a:pos x="337433" y="477417"/>
                </a:cxn>
                <a:cxn ang="0">
                  <a:pos x="271478" y="315870"/>
                </a:cxn>
                <a:cxn ang="0">
                  <a:pos x="387225" y="349126"/>
                </a:cxn>
              </a:cxnLst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76" name="Freeform 221"/>
            <p:cNvSpPr/>
            <p:nvPr/>
          </p:nvSpPr>
          <p:spPr>
            <a:xfrm>
              <a:off x="349" y="3256"/>
              <a:ext cx="85" cy="101"/>
            </a:xfrm>
            <a:custGeom>
              <a:avLst/>
              <a:gdLst/>
              <a:ahLst/>
              <a:cxnLst>
                <a:cxn ang="0">
                  <a:pos x="44375" y="16882"/>
                </a:cxn>
                <a:cxn ang="0">
                  <a:pos x="28750" y="66332"/>
                </a:cxn>
                <a:cxn ang="0">
                  <a:pos x="44375" y="16882"/>
                </a:cxn>
              </a:cxnLst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77" name="Freeform 222"/>
            <p:cNvSpPr/>
            <p:nvPr/>
          </p:nvSpPr>
          <p:spPr>
            <a:xfrm>
              <a:off x="267" y="3293"/>
              <a:ext cx="76" cy="136"/>
            </a:xfrm>
            <a:custGeom>
              <a:avLst/>
              <a:gdLst/>
              <a:ahLst/>
              <a:cxnLst>
                <a:cxn ang="0">
                  <a:pos x="23028" y="32197"/>
                </a:cxn>
                <a:cxn ang="0">
                  <a:pos x="13143" y="81162"/>
                </a:cxn>
                <a:cxn ang="0">
                  <a:pos x="50084" y="52138"/>
                </a:cxn>
                <a:cxn ang="0">
                  <a:pos x="43437" y="25674"/>
                </a:cxn>
                <a:cxn ang="0">
                  <a:pos x="23028" y="32197"/>
                </a:cxn>
              </a:cxnLst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78" name="Freeform 223"/>
            <p:cNvSpPr/>
            <p:nvPr/>
          </p:nvSpPr>
          <p:spPr>
            <a:xfrm>
              <a:off x="222" y="3021"/>
              <a:ext cx="243" cy="117"/>
            </a:xfrm>
            <a:custGeom>
              <a:avLst/>
              <a:gdLst/>
              <a:ahLst/>
              <a:cxnLst>
                <a:cxn ang="0">
                  <a:pos x="133372" y="6705"/>
                </a:cxn>
                <a:cxn ang="0">
                  <a:pos x="30243" y="3286"/>
                </a:cxn>
                <a:cxn ang="0">
                  <a:pos x="3255" y="30145"/>
                </a:cxn>
                <a:cxn ang="0">
                  <a:pos x="72915" y="70953"/>
                </a:cxn>
                <a:cxn ang="0">
                  <a:pos x="113000" y="67667"/>
                </a:cxn>
                <a:cxn ang="0">
                  <a:pos x="133372" y="64228"/>
                </a:cxn>
                <a:cxn ang="0">
                  <a:pos x="133372" y="6705"/>
                </a:cxn>
              </a:cxnLst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79" name="Freeform 224"/>
            <p:cNvSpPr/>
            <p:nvPr/>
          </p:nvSpPr>
          <p:spPr>
            <a:xfrm>
              <a:off x="501" y="3344"/>
              <a:ext cx="177" cy="187"/>
            </a:xfrm>
            <a:custGeom>
              <a:avLst/>
              <a:gdLst/>
              <a:ahLst/>
              <a:cxnLst>
                <a:cxn ang="0">
                  <a:pos x="79154" y="6590"/>
                </a:cxn>
                <a:cxn ang="0">
                  <a:pos x="36599" y="6590"/>
                </a:cxn>
                <a:cxn ang="0">
                  <a:pos x="13068" y="65849"/>
                </a:cxn>
                <a:cxn ang="0">
                  <a:pos x="92859" y="72414"/>
                </a:cxn>
                <a:cxn ang="0">
                  <a:pos x="79154" y="6590"/>
                </a:cxn>
              </a:cxnLst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80" name="Freeform 225"/>
            <p:cNvSpPr/>
            <p:nvPr/>
          </p:nvSpPr>
          <p:spPr>
            <a:xfrm>
              <a:off x="905" y="3157"/>
              <a:ext cx="177" cy="38"/>
            </a:xfrm>
            <a:custGeom>
              <a:avLst/>
              <a:gdLst/>
              <a:ahLst/>
              <a:cxnLst>
                <a:cxn ang="0">
                  <a:pos x="16289" y="0"/>
                </a:cxn>
                <a:cxn ang="0">
                  <a:pos x="46445" y="22545"/>
                </a:cxn>
                <a:cxn ang="0">
                  <a:pos x="16289" y="0"/>
                </a:cxn>
              </a:cxnLst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81" name="Freeform 226"/>
            <p:cNvSpPr/>
            <p:nvPr/>
          </p:nvSpPr>
          <p:spPr>
            <a:xfrm>
              <a:off x="965" y="3154"/>
              <a:ext cx="136" cy="79"/>
            </a:xfrm>
            <a:custGeom>
              <a:avLst/>
              <a:gdLst/>
              <a:ahLst/>
              <a:cxnLst>
                <a:cxn ang="0">
                  <a:pos x="23140" y="39248"/>
                </a:cxn>
                <a:cxn ang="0">
                  <a:pos x="81796" y="17819"/>
                </a:cxn>
                <a:cxn ang="0">
                  <a:pos x="55337" y="2997"/>
                </a:cxn>
                <a:cxn ang="0">
                  <a:pos x="23140" y="33353"/>
                </a:cxn>
                <a:cxn ang="0">
                  <a:pos x="23140" y="39248"/>
                </a:cxn>
              </a:cxnLst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82" name="Freeform 227"/>
            <p:cNvSpPr/>
            <p:nvPr/>
          </p:nvSpPr>
          <p:spPr>
            <a:xfrm>
              <a:off x="959" y="3205"/>
              <a:ext cx="177" cy="85"/>
            </a:xfrm>
            <a:custGeom>
              <a:avLst/>
              <a:gdLst/>
              <a:ahLst/>
              <a:cxnLst>
                <a:cxn ang="0">
                  <a:pos x="82376" y="18750"/>
                </a:cxn>
                <a:cxn ang="0">
                  <a:pos x="26135" y="31875"/>
                </a:cxn>
                <a:cxn ang="0">
                  <a:pos x="19667" y="41250"/>
                </a:cxn>
                <a:cxn ang="0">
                  <a:pos x="89638" y="38125"/>
                </a:cxn>
                <a:cxn ang="0">
                  <a:pos x="82376" y="18750"/>
                </a:cxn>
              </a:cxnLst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83" name="Freeform 228"/>
            <p:cNvSpPr/>
            <p:nvPr/>
          </p:nvSpPr>
          <p:spPr>
            <a:xfrm>
              <a:off x="845" y="3284"/>
              <a:ext cx="247" cy="60"/>
            </a:xfrm>
            <a:custGeom>
              <a:avLst/>
              <a:gdLst/>
              <a:ahLst/>
              <a:cxnLst>
                <a:cxn ang="0">
                  <a:pos x="130401" y="9375"/>
                </a:cxn>
                <a:cxn ang="0">
                  <a:pos x="94903" y="3125"/>
                </a:cxn>
                <a:cxn ang="0">
                  <a:pos x="22537" y="0"/>
                </a:cxn>
                <a:cxn ang="0">
                  <a:pos x="6402" y="15625"/>
                </a:cxn>
                <a:cxn ang="0">
                  <a:pos x="65203" y="25000"/>
                </a:cxn>
                <a:cxn ang="0">
                  <a:pos x="134242" y="25000"/>
                </a:cxn>
                <a:cxn ang="0">
                  <a:pos x="130401" y="9375"/>
                </a:cxn>
              </a:cxnLst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84" name="Freeform 229"/>
            <p:cNvSpPr/>
            <p:nvPr/>
          </p:nvSpPr>
          <p:spPr>
            <a:xfrm>
              <a:off x="870" y="3341"/>
              <a:ext cx="202" cy="54"/>
            </a:xfrm>
            <a:custGeom>
              <a:avLst/>
              <a:gdLst/>
              <a:ahLst/>
              <a:cxnLst>
                <a:cxn ang="0">
                  <a:pos x="122210" y="5807"/>
                </a:cxn>
                <a:cxn ang="0">
                  <a:pos x="85890" y="11590"/>
                </a:cxn>
                <a:cxn ang="0">
                  <a:pos x="42895" y="8748"/>
                </a:cxn>
                <a:cxn ang="0">
                  <a:pos x="3212" y="5807"/>
                </a:cxn>
                <a:cxn ang="0">
                  <a:pos x="115781" y="23785"/>
                </a:cxn>
                <a:cxn ang="0">
                  <a:pos x="122210" y="5807"/>
                </a:cxn>
              </a:cxnLst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85" name="Freeform 230"/>
            <p:cNvSpPr/>
            <p:nvPr/>
          </p:nvSpPr>
          <p:spPr>
            <a:xfrm>
              <a:off x="858" y="3385"/>
              <a:ext cx="209" cy="174"/>
            </a:xfrm>
            <a:custGeom>
              <a:avLst/>
              <a:gdLst/>
              <a:ahLst/>
              <a:cxnLst>
                <a:cxn ang="0">
                  <a:pos x="95238" y="31509"/>
                </a:cxn>
                <a:cxn ang="0">
                  <a:pos x="44512" y="20639"/>
                </a:cxn>
                <a:cxn ang="0">
                  <a:pos x="13514" y="52144"/>
                </a:cxn>
                <a:cxn ang="0">
                  <a:pos x="3298" y="65818"/>
                </a:cxn>
                <a:cxn ang="0">
                  <a:pos x="30325" y="65818"/>
                </a:cxn>
                <a:cxn ang="0">
                  <a:pos x="58026" y="93945"/>
                </a:cxn>
                <a:cxn ang="0">
                  <a:pos x="71539" y="104287"/>
                </a:cxn>
                <a:cxn ang="0">
                  <a:pos x="98561" y="65818"/>
                </a:cxn>
                <a:cxn ang="0">
                  <a:pos x="132990" y="65818"/>
                </a:cxn>
                <a:cxn ang="0">
                  <a:pos x="95238" y="31509"/>
                </a:cxn>
              </a:cxnLst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186" name="Freeform 231"/>
            <p:cNvSpPr/>
            <p:nvPr/>
          </p:nvSpPr>
          <p:spPr>
            <a:xfrm>
              <a:off x="997" y="3306"/>
              <a:ext cx="126" cy="316"/>
            </a:xfrm>
            <a:custGeom>
              <a:avLst/>
              <a:gdLst/>
              <a:ahLst/>
              <a:cxnLst>
                <a:cxn ang="0">
                  <a:pos x="71558" y="6315"/>
                </a:cxn>
                <a:cxn ang="0">
                  <a:pos x="58756" y="54392"/>
                </a:cxn>
                <a:cxn ang="0">
                  <a:pos x="22529" y="63977"/>
                </a:cxn>
                <a:cxn ang="0">
                  <a:pos x="22529" y="73437"/>
                </a:cxn>
                <a:cxn ang="0">
                  <a:pos x="55425" y="108915"/>
                </a:cxn>
                <a:cxn ang="0">
                  <a:pos x="38662" y="143735"/>
                </a:cxn>
                <a:cxn ang="0">
                  <a:pos x="0" y="175912"/>
                </a:cxn>
                <a:cxn ang="0">
                  <a:pos x="16128" y="185497"/>
                </a:cxn>
                <a:cxn ang="0">
                  <a:pos x="52224" y="198127"/>
                </a:cxn>
                <a:cxn ang="0">
                  <a:pos x="74884" y="182352"/>
                </a:cxn>
                <a:cxn ang="0">
                  <a:pos x="81285" y="44932"/>
                </a:cxn>
                <a:cxn ang="0">
                  <a:pos x="81285" y="6315"/>
                </a:cxn>
                <a:cxn ang="0">
                  <a:pos x="71558" y="6315"/>
                </a:cxn>
              </a:cxnLst>
              <a:pathLst>
                <a:path w="25" h="63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</p:grpSp>
      <p:grpSp>
        <p:nvGrpSpPr>
          <p:cNvPr id="6153" name="Group 232"/>
          <p:cNvGrpSpPr/>
          <p:nvPr/>
        </p:nvGrpSpPr>
        <p:grpSpPr>
          <a:xfrm>
            <a:off x="6934200" y="-7937"/>
            <a:ext cx="2317750" cy="2063750"/>
            <a:chOff x="4080" y="-5"/>
            <a:chExt cx="1748" cy="1556"/>
          </a:xfrm>
        </p:grpSpPr>
        <p:sp>
          <p:nvSpPr>
            <p:cNvPr id="6159" name="Freeform 233"/>
            <p:cNvSpPr/>
            <p:nvPr/>
          </p:nvSpPr>
          <p:spPr>
            <a:xfrm>
              <a:off x="4161" y="-5"/>
              <a:ext cx="1585" cy="1443"/>
            </a:xfrm>
            <a:custGeom>
              <a:avLst/>
              <a:gdLst/>
              <a:ahLst/>
              <a:cxnLst>
                <a:cxn ang="0">
                  <a:pos x="4743" y="859"/>
                </a:cxn>
                <a:cxn ang="0">
                  <a:pos x="2276" y="14633"/>
                </a:cxn>
                <a:cxn ang="0">
                  <a:pos x="5182" y="81087"/>
                </a:cxn>
                <a:cxn ang="0">
                  <a:pos x="11156" y="94306"/>
                </a:cxn>
                <a:cxn ang="0">
                  <a:pos x="32588" y="99422"/>
                </a:cxn>
                <a:cxn ang="0">
                  <a:pos x="42101" y="102110"/>
                </a:cxn>
                <a:cxn ang="0">
                  <a:pos x="107226" y="97996"/>
                </a:cxn>
                <a:cxn ang="0">
                  <a:pos x="109940" y="34461"/>
                </a:cxn>
                <a:cxn ang="0">
                  <a:pos x="76129" y="3278"/>
                </a:cxn>
                <a:cxn ang="0">
                  <a:pos x="51347" y="5969"/>
                </a:cxn>
                <a:cxn ang="0">
                  <a:pos x="40830" y="2276"/>
                </a:cxn>
                <a:cxn ang="0">
                  <a:pos x="31163" y="412"/>
                </a:cxn>
                <a:cxn ang="0">
                  <a:pos x="4743" y="859"/>
                </a:cxn>
              </a:cxnLst>
              <a:pathLst>
                <a:path w="546" h="497">
                  <a:moveTo>
                    <a:pt x="23" y="4"/>
                  </a:moveTo>
                  <a:cubicBezTo>
                    <a:pt x="23" y="4"/>
                    <a:pt x="0" y="34"/>
                    <a:pt x="11" y="71"/>
                  </a:cubicBezTo>
                  <a:cubicBezTo>
                    <a:pt x="19" y="100"/>
                    <a:pt x="25" y="393"/>
                    <a:pt x="25" y="393"/>
                  </a:cubicBezTo>
                  <a:cubicBezTo>
                    <a:pt x="25" y="393"/>
                    <a:pt x="42" y="452"/>
                    <a:pt x="54" y="457"/>
                  </a:cubicBezTo>
                  <a:cubicBezTo>
                    <a:pt x="66" y="462"/>
                    <a:pt x="158" y="482"/>
                    <a:pt x="158" y="482"/>
                  </a:cubicBezTo>
                  <a:cubicBezTo>
                    <a:pt x="158" y="482"/>
                    <a:pt x="191" y="497"/>
                    <a:pt x="204" y="495"/>
                  </a:cubicBezTo>
                  <a:cubicBezTo>
                    <a:pt x="217" y="494"/>
                    <a:pt x="506" y="487"/>
                    <a:pt x="520" y="475"/>
                  </a:cubicBezTo>
                  <a:cubicBezTo>
                    <a:pt x="533" y="463"/>
                    <a:pt x="546" y="218"/>
                    <a:pt x="533" y="167"/>
                  </a:cubicBezTo>
                  <a:cubicBezTo>
                    <a:pt x="520" y="117"/>
                    <a:pt x="404" y="14"/>
                    <a:pt x="369" y="16"/>
                  </a:cubicBezTo>
                  <a:cubicBezTo>
                    <a:pt x="335" y="17"/>
                    <a:pt x="249" y="29"/>
                    <a:pt x="249" y="29"/>
                  </a:cubicBezTo>
                  <a:lnTo>
                    <a:pt x="198" y="11"/>
                  </a:lnTo>
                  <a:lnTo>
                    <a:pt x="151" y="2"/>
                  </a:lnTo>
                  <a:cubicBezTo>
                    <a:pt x="151" y="2"/>
                    <a:pt x="79" y="0"/>
                    <a:pt x="23" y="4"/>
                  </a:cubicBez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grpSp>
          <p:nvGrpSpPr>
            <p:cNvPr id="6160" name="Group 234"/>
            <p:cNvGrpSpPr/>
            <p:nvPr userDrawn="1"/>
          </p:nvGrpSpPr>
          <p:grpSpPr>
            <a:xfrm>
              <a:off x="4080" y="0"/>
              <a:ext cx="1748" cy="1551"/>
              <a:chOff x="2918" y="18"/>
              <a:chExt cx="2958" cy="2699"/>
            </a:xfrm>
          </p:grpSpPr>
          <p:sp>
            <p:nvSpPr>
              <p:cNvPr id="6161" name="Freeform 235"/>
              <p:cNvSpPr/>
              <p:nvPr/>
            </p:nvSpPr>
            <p:spPr>
              <a:xfrm>
                <a:off x="3060" y="18"/>
                <a:ext cx="490" cy="187"/>
              </a:xfrm>
              <a:custGeom>
                <a:avLst/>
                <a:gdLst/>
                <a:ahLst/>
                <a:cxnLst>
                  <a:cxn ang="0">
                    <a:pos x="233846" y="82224"/>
                  </a:cxn>
                  <a:cxn ang="0">
                    <a:pos x="299582" y="65849"/>
                  </a:cxn>
                  <a:cxn ang="0">
                    <a:pos x="302800" y="56171"/>
                  </a:cxn>
                  <a:cxn ang="0">
                    <a:pos x="289782" y="0"/>
                  </a:cxn>
                  <a:cxn ang="0">
                    <a:pos x="81992" y="0"/>
                  </a:cxn>
                  <a:cxn ang="0">
                    <a:pos x="33249" y="72414"/>
                  </a:cxn>
                  <a:cxn ang="0">
                    <a:pos x="233846" y="82224"/>
                  </a:cxn>
                </a:cxnLst>
                <a:pathLst>
                  <a:path w="97" h="37">
                    <a:moveTo>
                      <a:pt x="71" y="25"/>
                    </a:moveTo>
                    <a:cubicBezTo>
                      <a:pt x="81" y="22"/>
                      <a:pt x="87" y="21"/>
                      <a:pt x="91" y="20"/>
                    </a:cubicBezTo>
                    <a:cubicBezTo>
                      <a:pt x="91" y="19"/>
                      <a:pt x="91" y="19"/>
                      <a:pt x="92" y="17"/>
                    </a:cubicBezTo>
                    <a:cubicBezTo>
                      <a:pt x="97" y="11"/>
                      <a:pt x="95" y="4"/>
                      <a:pt x="88" y="0"/>
                    </a:cubicBezTo>
                    <a:lnTo>
                      <a:pt x="25" y="0"/>
                    </a:lnTo>
                    <a:cubicBezTo>
                      <a:pt x="10" y="3"/>
                      <a:pt x="0" y="10"/>
                      <a:pt x="10" y="22"/>
                    </a:cubicBezTo>
                    <a:cubicBezTo>
                      <a:pt x="10" y="22"/>
                      <a:pt x="28" y="37"/>
                      <a:pt x="71" y="25"/>
                    </a:cubicBezTo>
                    <a:close/>
                  </a:path>
                </a:pathLst>
              </a:custGeom>
              <a:solidFill>
                <a:schemeClr val="bg1">
                  <a:alpha val="100000"/>
                </a:schemeClr>
              </a:solidFill>
              <a:ln w="0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162" name="Freeform 236"/>
              <p:cNvSpPr>
                <a:spLocks noEditPoints="1"/>
              </p:cNvSpPr>
              <p:nvPr/>
            </p:nvSpPr>
            <p:spPr>
              <a:xfrm>
                <a:off x="2918" y="18"/>
                <a:ext cx="2958" cy="2699"/>
              </a:xfrm>
              <a:custGeom>
                <a:avLst/>
                <a:gdLst/>
                <a:ahLst/>
                <a:cxnLst>
                  <a:cxn ang="0">
                    <a:pos x="1665632" y="3220"/>
                  </a:cxn>
                  <a:cxn ang="0">
                    <a:pos x="519041" y="0"/>
                  </a:cxn>
                  <a:cxn ang="0">
                    <a:pos x="743879" y="69204"/>
                  </a:cxn>
                  <a:cxn ang="0">
                    <a:pos x="575288" y="128597"/>
                  </a:cxn>
                  <a:cxn ang="0">
                    <a:pos x="684410" y="234232"/>
                  </a:cxn>
                  <a:cxn ang="0">
                    <a:pos x="244472" y="197674"/>
                  </a:cxn>
                  <a:cxn ang="0">
                    <a:pos x="85575" y="207484"/>
                  </a:cxn>
                  <a:cxn ang="0">
                    <a:pos x="657642" y="1606102"/>
                  </a:cxn>
                  <a:cxn ang="0">
                    <a:pos x="475884" y="1125124"/>
                  </a:cxn>
                  <a:cxn ang="0">
                    <a:pos x="347102" y="1239928"/>
                  </a:cxn>
                  <a:cxn ang="0">
                    <a:pos x="310514" y="1435024"/>
                  </a:cxn>
                  <a:cxn ang="0">
                    <a:pos x="409817" y="873880"/>
                  </a:cxn>
                  <a:cxn ang="0">
                    <a:pos x="506000" y="751843"/>
                  </a:cxn>
                  <a:cxn ang="0">
                    <a:pos x="691009" y="781810"/>
                  </a:cxn>
                  <a:cxn ang="0">
                    <a:pos x="621696" y="1009578"/>
                  </a:cxn>
                  <a:cxn ang="0">
                    <a:pos x="634756" y="1302540"/>
                  </a:cxn>
                  <a:cxn ang="0">
                    <a:pos x="1702220" y="1593052"/>
                  </a:cxn>
                  <a:cxn ang="0">
                    <a:pos x="1500930" y="1408277"/>
                  </a:cxn>
                  <a:cxn ang="0">
                    <a:pos x="1404742" y="1138179"/>
                  </a:cxn>
                  <a:cxn ang="0">
                    <a:pos x="1308685" y="890791"/>
                  </a:cxn>
                  <a:cxn ang="0">
                    <a:pos x="1520437" y="844423"/>
                  </a:cxn>
                  <a:cxn ang="0">
                    <a:pos x="1345273" y="735442"/>
                  </a:cxn>
                  <a:cxn ang="0">
                    <a:pos x="1451149" y="745253"/>
                  </a:cxn>
                  <a:cxn ang="0">
                    <a:pos x="1447928" y="689104"/>
                  </a:cxn>
                  <a:cxn ang="0">
                    <a:pos x="1242623" y="695695"/>
                  </a:cxn>
                  <a:cxn ang="0">
                    <a:pos x="1179929" y="1131589"/>
                  </a:cxn>
                  <a:cxn ang="0">
                    <a:pos x="1147229" y="758308"/>
                  </a:cxn>
                  <a:cxn ang="0">
                    <a:pos x="1094202" y="600406"/>
                  </a:cxn>
                  <a:cxn ang="0">
                    <a:pos x="1147229" y="448307"/>
                  </a:cxn>
                  <a:cxn ang="0">
                    <a:pos x="1120460" y="326276"/>
                  </a:cxn>
                  <a:cxn ang="0">
                    <a:pos x="1094202" y="204265"/>
                  </a:cxn>
                  <a:cxn ang="0">
                    <a:pos x="1219738" y="339968"/>
                  </a:cxn>
                  <a:cxn ang="0">
                    <a:pos x="1371379" y="155319"/>
                  </a:cxn>
                  <a:cxn ang="0">
                    <a:pos x="1351872" y="313246"/>
                  </a:cxn>
                  <a:cxn ang="0">
                    <a:pos x="1325614" y="428792"/>
                  </a:cxn>
                  <a:cxn ang="0">
                    <a:pos x="1325614" y="597161"/>
                  </a:cxn>
                  <a:cxn ang="0">
                    <a:pos x="1844042" y="597161"/>
                  </a:cxn>
                  <a:cxn ang="0">
                    <a:pos x="1830977" y="250608"/>
                  </a:cxn>
                  <a:cxn ang="0">
                    <a:pos x="822986" y="227767"/>
                  </a:cxn>
                  <a:cxn ang="0">
                    <a:pos x="968823" y="306781"/>
                  </a:cxn>
                  <a:cxn ang="0">
                    <a:pos x="565474" y="643530"/>
                  </a:cxn>
                  <a:cxn ang="0">
                    <a:pos x="228186" y="323056"/>
                  </a:cxn>
                  <a:cxn ang="0">
                    <a:pos x="631409" y="349778"/>
                  </a:cxn>
                  <a:cxn ang="0">
                    <a:pos x="726930" y="346559"/>
                  </a:cxn>
                  <a:cxn ang="0">
                    <a:pos x="998171" y="399361"/>
                  </a:cxn>
                  <a:cxn ang="0">
                    <a:pos x="912571" y="844423"/>
                  </a:cxn>
                  <a:cxn ang="0">
                    <a:pos x="859575" y="451653"/>
                  </a:cxn>
                  <a:cxn ang="0">
                    <a:pos x="565474" y="643530"/>
                  </a:cxn>
                  <a:cxn ang="0">
                    <a:pos x="737412" y="742033"/>
                  </a:cxn>
                  <a:cxn ang="0">
                    <a:pos x="816388" y="521367"/>
                  </a:cxn>
                  <a:cxn ang="0">
                    <a:pos x="1077278" y="963214"/>
                  </a:cxn>
                  <a:cxn ang="0">
                    <a:pos x="710517" y="1058498"/>
                  </a:cxn>
                  <a:cxn ang="0">
                    <a:pos x="1021056" y="913627"/>
                  </a:cxn>
                  <a:cxn ang="0">
                    <a:pos x="1051172" y="438471"/>
                  </a:cxn>
                  <a:cxn ang="0">
                    <a:pos x="1034759" y="702796"/>
                  </a:cxn>
                  <a:cxn ang="0">
                    <a:pos x="988331" y="475155"/>
                  </a:cxn>
                  <a:cxn ang="0">
                    <a:pos x="1676089" y="590571"/>
                  </a:cxn>
                  <a:cxn ang="0">
                    <a:pos x="1523683" y="534422"/>
                  </a:cxn>
                </a:cxnLst>
                <a:pathLst>
                  <a:path w="585" h="534">
                    <a:moveTo>
                      <a:pt x="554" y="76"/>
                    </a:moveTo>
                    <a:cubicBezTo>
                      <a:pt x="551" y="32"/>
                      <a:pt x="543" y="9"/>
                      <a:pt x="504" y="1"/>
                    </a:cubicBezTo>
                    <a:cubicBezTo>
                      <a:pt x="500" y="1"/>
                      <a:pt x="494" y="0"/>
                      <a:pt x="486" y="0"/>
                    </a:cubicBezTo>
                    <a:lnTo>
                      <a:pt x="157" y="0"/>
                    </a:lnTo>
                    <a:cubicBezTo>
                      <a:pt x="156" y="5"/>
                      <a:pt x="153" y="17"/>
                      <a:pt x="158" y="17"/>
                    </a:cubicBezTo>
                    <a:cubicBezTo>
                      <a:pt x="171" y="17"/>
                      <a:pt x="223" y="21"/>
                      <a:pt x="225" y="21"/>
                    </a:cubicBezTo>
                    <a:cubicBezTo>
                      <a:pt x="226" y="21"/>
                      <a:pt x="250" y="16"/>
                      <a:pt x="237" y="28"/>
                    </a:cubicBezTo>
                    <a:cubicBezTo>
                      <a:pt x="223" y="41"/>
                      <a:pt x="192" y="41"/>
                      <a:pt x="174" y="39"/>
                    </a:cubicBezTo>
                    <a:cubicBezTo>
                      <a:pt x="131" y="36"/>
                      <a:pt x="152" y="56"/>
                      <a:pt x="168" y="56"/>
                    </a:cubicBezTo>
                    <a:cubicBezTo>
                      <a:pt x="218" y="56"/>
                      <a:pt x="228" y="68"/>
                      <a:pt x="207" y="71"/>
                    </a:cubicBezTo>
                    <a:cubicBezTo>
                      <a:pt x="186" y="74"/>
                      <a:pt x="182" y="73"/>
                      <a:pt x="162" y="76"/>
                    </a:cubicBezTo>
                    <a:cubicBezTo>
                      <a:pt x="7" y="101"/>
                      <a:pt x="59" y="60"/>
                      <a:pt x="74" y="60"/>
                    </a:cubicBezTo>
                    <a:cubicBezTo>
                      <a:pt x="139" y="59"/>
                      <a:pt x="123" y="37"/>
                      <a:pt x="107" y="42"/>
                    </a:cubicBezTo>
                    <a:cubicBezTo>
                      <a:pt x="91" y="46"/>
                      <a:pt x="34" y="27"/>
                      <a:pt x="26" y="63"/>
                    </a:cubicBezTo>
                    <a:cubicBezTo>
                      <a:pt x="19" y="100"/>
                      <a:pt x="42" y="282"/>
                      <a:pt x="36" y="317"/>
                    </a:cubicBezTo>
                    <a:cubicBezTo>
                      <a:pt x="0" y="534"/>
                      <a:pt x="199" y="487"/>
                      <a:pt x="199" y="487"/>
                    </a:cubicBezTo>
                    <a:cubicBezTo>
                      <a:pt x="156" y="453"/>
                      <a:pt x="174" y="421"/>
                      <a:pt x="171" y="403"/>
                    </a:cubicBezTo>
                    <a:cubicBezTo>
                      <a:pt x="161" y="345"/>
                      <a:pt x="154" y="337"/>
                      <a:pt x="144" y="341"/>
                    </a:cubicBezTo>
                    <a:cubicBezTo>
                      <a:pt x="121" y="352"/>
                      <a:pt x="123" y="358"/>
                      <a:pt x="126" y="367"/>
                    </a:cubicBezTo>
                    <a:cubicBezTo>
                      <a:pt x="142" y="416"/>
                      <a:pt x="105" y="376"/>
                      <a:pt x="105" y="376"/>
                    </a:cubicBezTo>
                    <a:cubicBezTo>
                      <a:pt x="98" y="380"/>
                      <a:pt x="95" y="390"/>
                      <a:pt x="99" y="399"/>
                    </a:cubicBezTo>
                    <a:cubicBezTo>
                      <a:pt x="131" y="463"/>
                      <a:pt x="101" y="446"/>
                      <a:pt x="94" y="435"/>
                    </a:cubicBezTo>
                    <a:cubicBezTo>
                      <a:pt x="61" y="390"/>
                      <a:pt x="92" y="366"/>
                      <a:pt x="88" y="352"/>
                    </a:cubicBezTo>
                    <a:cubicBezTo>
                      <a:pt x="75" y="295"/>
                      <a:pt x="118" y="274"/>
                      <a:pt x="124" y="265"/>
                    </a:cubicBezTo>
                    <a:cubicBezTo>
                      <a:pt x="130" y="256"/>
                      <a:pt x="127" y="253"/>
                      <a:pt x="129" y="234"/>
                    </a:cubicBezTo>
                    <a:cubicBezTo>
                      <a:pt x="136" y="195"/>
                      <a:pt x="155" y="216"/>
                      <a:pt x="153" y="228"/>
                    </a:cubicBezTo>
                    <a:cubicBezTo>
                      <a:pt x="148" y="274"/>
                      <a:pt x="176" y="242"/>
                      <a:pt x="186" y="228"/>
                    </a:cubicBezTo>
                    <a:cubicBezTo>
                      <a:pt x="218" y="186"/>
                      <a:pt x="214" y="229"/>
                      <a:pt x="209" y="237"/>
                    </a:cubicBezTo>
                    <a:cubicBezTo>
                      <a:pt x="203" y="244"/>
                      <a:pt x="198" y="255"/>
                      <a:pt x="200" y="260"/>
                    </a:cubicBezTo>
                    <a:cubicBezTo>
                      <a:pt x="208" y="283"/>
                      <a:pt x="193" y="305"/>
                      <a:pt x="188" y="306"/>
                    </a:cubicBezTo>
                    <a:cubicBezTo>
                      <a:pt x="184" y="308"/>
                      <a:pt x="170" y="314"/>
                      <a:pt x="170" y="332"/>
                    </a:cubicBezTo>
                    <a:cubicBezTo>
                      <a:pt x="171" y="350"/>
                      <a:pt x="192" y="382"/>
                      <a:pt x="192" y="395"/>
                    </a:cubicBezTo>
                    <a:cubicBezTo>
                      <a:pt x="193" y="492"/>
                      <a:pt x="236" y="499"/>
                      <a:pt x="255" y="497"/>
                    </a:cubicBezTo>
                    <a:cubicBezTo>
                      <a:pt x="275" y="496"/>
                      <a:pt x="445" y="490"/>
                      <a:pt x="515" y="483"/>
                    </a:cubicBezTo>
                    <a:cubicBezTo>
                      <a:pt x="585" y="477"/>
                      <a:pt x="538" y="458"/>
                      <a:pt x="518" y="458"/>
                    </a:cubicBezTo>
                    <a:cubicBezTo>
                      <a:pt x="467" y="458"/>
                      <a:pt x="454" y="427"/>
                      <a:pt x="454" y="427"/>
                    </a:cubicBezTo>
                    <a:cubicBezTo>
                      <a:pt x="454" y="427"/>
                      <a:pt x="453" y="405"/>
                      <a:pt x="431" y="400"/>
                    </a:cubicBezTo>
                    <a:cubicBezTo>
                      <a:pt x="376" y="385"/>
                      <a:pt x="411" y="353"/>
                      <a:pt x="425" y="345"/>
                    </a:cubicBezTo>
                    <a:cubicBezTo>
                      <a:pt x="438" y="338"/>
                      <a:pt x="430" y="335"/>
                      <a:pt x="420" y="329"/>
                    </a:cubicBezTo>
                    <a:cubicBezTo>
                      <a:pt x="398" y="316"/>
                      <a:pt x="394" y="300"/>
                      <a:pt x="396" y="270"/>
                    </a:cubicBezTo>
                    <a:cubicBezTo>
                      <a:pt x="397" y="240"/>
                      <a:pt x="416" y="249"/>
                      <a:pt x="416" y="249"/>
                    </a:cubicBezTo>
                    <a:cubicBezTo>
                      <a:pt x="416" y="249"/>
                      <a:pt x="448" y="262"/>
                      <a:pt x="460" y="256"/>
                    </a:cubicBezTo>
                    <a:cubicBezTo>
                      <a:pt x="472" y="250"/>
                      <a:pt x="467" y="239"/>
                      <a:pt x="461" y="244"/>
                    </a:cubicBezTo>
                    <a:cubicBezTo>
                      <a:pt x="455" y="248"/>
                      <a:pt x="412" y="244"/>
                      <a:pt x="407" y="223"/>
                    </a:cubicBezTo>
                    <a:cubicBezTo>
                      <a:pt x="403" y="202"/>
                      <a:pt x="418" y="213"/>
                      <a:pt x="422" y="214"/>
                    </a:cubicBezTo>
                    <a:cubicBezTo>
                      <a:pt x="427" y="216"/>
                      <a:pt x="427" y="220"/>
                      <a:pt x="439" y="226"/>
                    </a:cubicBezTo>
                    <a:cubicBezTo>
                      <a:pt x="468" y="241"/>
                      <a:pt x="454" y="224"/>
                      <a:pt x="454" y="224"/>
                    </a:cubicBezTo>
                    <a:cubicBezTo>
                      <a:pt x="454" y="224"/>
                      <a:pt x="454" y="224"/>
                      <a:pt x="438" y="209"/>
                    </a:cubicBezTo>
                    <a:cubicBezTo>
                      <a:pt x="423" y="194"/>
                      <a:pt x="406" y="199"/>
                      <a:pt x="389" y="199"/>
                    </a:cubicBezTo>
                    <a:cubicBezTo>
                      <a:pt x="373" y="199"/>
                      <a:pt x="376" y="211"/>
                      <a:pt x="376" y="211"/>
                    </a:cubicBezTo>
                    <a:cubicBezTo>
                      <a:pt x="376" y="211"/>
                      <a:pt x="373" y="242"/>
                      <a:pt x="370" y="291"/>
                    </a:cubicBezTo>
                    <a:cubicBezTo>
                      <a:pt x="368" y="341"/>
                      <a:pt x="360" y="347"/>
                      <a:pt x="357" y="343"/>
                    </a:cubicBezTo>
                    <a:cubicBezTo>
                      <a:pt x="354" y="338"/>
                      <a:pt x="350" y="313"/>
                      <a:pt x="350" y="305"/>
                    </a:cubicBezTo>
                    <a:cubicBezTo>
                      <a:pt x="350" y="298"/>
                      <a:pt x="345" y="264"/>
                      <a:pt x="347" y="230"/>
                    </a:cubicBezTo>
                    <a:cubicBezTo>
                      <a:pt x="350" y="195"/>
                      <a:pt x="356" y="210"/>
                      <a:pt x="334" y="201"/>
                    </a:cubicBezTo>
                    <a:cubicBezTo>
                      <a:pt x="311" y="192"/>
                      <a:pt x="323" y="182"/>
                      <a:pt x="331" y="182"/>
                    </a:cubicBezTo>
                    <a:cubicBezTo>
                      <a:pt x="338" y="182"/>
                      <a:pt x="350" y="189"/>
                      <a:pt x="352" y="181"/>
                    </a:cubicBezTo>
                    <a:cubicBezTo>
                      <a:pt x="356" y="160"/>
                      <a:pt x="359" y="141"/>
                      <a:pt x="347" y="136"/>
                    </a:cubicBezTo>
                    <a:cubicBezTo>
                      <a:pt x="322" y="127"/>
                      <a:pt x="332" y="121"/>
                      <a:pt x="341" y="118"/>
                    </a:cubicBezTo>
                    <a:cubicBezTo>
                      <a:pt x="350" y="115"/>
                      <a:pt x="352" y="94"/>
                      <a:pt x="339" y="99"/>
                    </a:cubicBezTo>
                    <a:cubicBezTo>
                      <a:pt x="313" y="107"/>
                      <a:pt x="316" y="85"/>
                      <a:pt x="321" y="82"/>
                    </a:cubicBezTo>
                    <a:cubicBezTo>
                      <a:pt x="325" y="79"/>
                      <a:pt x="334" y="83"/>
                      <a:pt x="331" y="62"/>
                    </a:cubicBezTo>
                    <a:cubicBezTo>
                      <a:pt x="328" y="41"/>
                      <a:pt x="347" y="34"/>
                      <a:pt x="351" y="53"/>
                    </a:cubicBezTo>
                    <a:cubicBezTo>
                      <a:pt x="354" y="73"/>
                      <a:pt x="363" y="112"/>
                      <a:pt x="369" y="103"/>
                    </a:cubicBezTo>
                    <a:cubicBezTo>
                      <a:pt x="375" y="94"/>
                      <a:pt x="385" y="57"/>
                      <a:pt x="395" y="41"/>
                    </a:cubicBezTo>
                    <a:cubicBezTo>
                      <a:pt x="406" y="24"/>
                      <a:pt x="418" y="38"/>
                      <a:pt x="415" y="47"/>
                    </a:cubicBezTo>
                    <a:cubicBezTo>
                      <a:pt x="401" y="88"/>
                      <a:pt x="426" y="90"/>
                      <a:pt x="426" y="90"/>
                    </a:cubicBezTo>
                    <a:cubicBezTo>
                      <a:pt x="426" y="90"/>
                      <a:pt x="423" y="96"/>
                      <a:pt x="409" y="95"/>
                    </a:cubicBezTo>
                    <a:cubicBezTo>
                      <a:pt x="382" y="92"/>
                      <a:pt x="393" y="110"/>
                      <a:pt x="405" y="115"/>
                    </a:cubicBezTo>
                    <a:cubicBezTo>
                      <a:pt x="431" y="124"/>
                      <a:pt x="414" y="130"/>
                      <a:pt x="401" y="130"/>
                    </a:cubicBezTo>
                    <a:cubicBezTo>
                      <a:pt x="387" y="130"/>
                      <a:pt x="381" y="134"/>
                      <a:pt x="378" y="148"/>
                    </a:cubicBezTo>
                    <a:cubicBezTo>
                      <a:pt x="369" y="191"/>
                      <a:pt x="401" y="181"/>
                      <a:pt x="401" y="181"/>
                    </a:cubicBezTo>
                    <a:cubicBezTo>
                      <a:pt x="452" y="195"/>
                      <a:pt x="528" y="188"/>
                      <a:pt x="528" y="188"/>
                    </a:cubicBezTo>
                    <a:cubicBezTo>
                      <a:pt x="543" y="192"/>
                      <a:pt x="552" y="189"/>
                      <a:pt x="558" y="181"/>
                    </a:cubicBezTo>
                    <a:lnTo>
                      <a:pt x="558" y="103"/>
                    </a:lnTo>
                    <a:cubicBezTo>
                      <a:pt x="556" y="93"/>
                      <a:pt x="555" y="84"/>
                      <a:pt x="554" y="76"/>
                    </a:cubicBezTo>
                    <a:close/>
                    <a:moveTo>
                      <a:pt x="231" y="77"/>
                    </a:moveTo>
                    <a:cubicBezTo>
                      <a:pt x="233" y="65"/>
                      <a:pt x="249" y="69"/>
                      <a:pt x="249" y="69"/>
                    </a:cubicBezTo>
                    <a:cubicBezTo>
                      <a:pt x="249" y="69"/>
                      <a:pt x="278" y="79"/>
                      <a:pt x="290" y="78"/>
                    </a:cubicBezTo>
                    <a:cubicBezTo>
                      <a:pt x="301" y="76"/>
                      <a:pt x="318" y="93"/>
                      <a:pt x="293" y="93"/>
                    </a:cubicBezTo>
                    <a:cubicBezTo>
                      <a:pt x="267" y="93"/>
                      <a:pt x="228" y="104"/>
                      <a:pt x="231" y="77"/>
                    </a:cubicBezTo>
                    <a:close/>
                    <a:moveTo>
                      <a:pt x="171" y="195"/>
                    </a:moveTo>
                    <a:cubicBezTo>
                      <a:pt x="153" y="195"/>
                      <a:pt x="46" y="237"/>
                      <a:pt x="45" y="128"/>
                    </a:cubicBezTo>
                    <a:cubicBezTo>
                      <a:pt x="45" y="104"/>
                      <a:pt x="39" y="83"/>
                      <a:pt x="69" y="98"/>
                    </a:cubicBezTo>
                    <a:cubicBezTo>
                      <a:pt x="99" y="112"/>
                      <a:pt x="72" y="111"/>
                      <a:pt x="137" y="108"/>
                    </a:cubicBezTo>
                    <a:cubicBezTo>
                      <a:pt x="137" y="108"/>
                      <a:pt x="184" y="110"/>
                      <a:pt x="191" y="106"/>
                    </a:cubicBezTo>
                    <a:cubicBezTo>
                      <a:pt x="199" y="101"/>
                      <a:pt x="192" y="91"/>
                      <a:pt x="207" y="91"/>
                    </a:cubicBezTo>
                    <a:cubicBezTo>
                      <a:pt x="222" y="90"/>
                      <a:pt x="220" y="105"/>
                      <a:pt x="220" y="105"/>
                    </a:cubicBezTo>
                    <a:cubicBezTo>
                      <a:pt x="220" y="105"/>
                      <a:pt x="207" y="124"/>
                      <a:pt x="305" y="111"/>
                    </a:cubicBezTo>
                    <a:cubicBezTo>
                      <a:pt x="317" y="109"/>
                      <a:pt x="327" y="121"/>
                      <a:pt x="302" y="121"/>
                    </a:cubicBezTo>
                    <a:cubicBezTo>
                      <a:pt x="290" y="122"/>
                      <a:pt x="272" y="128"/>
                      <a:pt x="278" y="143"/>
                    </a:cubicBezTo>
                    <a:cubicBezTo>
                      <a:pt x="284" y="158"/>
                      <a:pt x="276" y="256"/>
                      <a:pt x="276" y="256"/>
                    </a:cubicBezTo>
                    <a:cubicBezTo>
                      <a:pt x="276" y="256"/>
                      <a:pt x="271" y="274"/>
                      <a:pt x="262" y="245"/>
                    </a:cubicBezTo>
                    <a:cubicBezTo>
                      <a:pt x="259" y="235"/>
                      <a:pt x="262" y="144"/>
                      <a:pt x="260" y="137"/>
                    </a:cubicBezTo>
                    <a:cubicBezTo>
                      <a:pt x="259" y="129"/>
                      <a:pt x="217" y="122"/>
                      <a:pt x="215" y="154"/>
                    </a:cubicBezTo>
                    <a:cubicBezTo>
                      <a:pt x="214" y="185"/>
                      <a:pt x="205" y="195"/>
                      <a:pt x="171" y="195"/>
                    </a:cubicBezTo>
                    <a:close/>
                    <a:moveTo>
                      <a:pt x="237" y="231"/>
                    </a:moveTo>
                    <a:cubicBezTo>
                      <a:pt x="230" y="240"/>
                      <a:pt x="219" y="247"/>
                      <a:pt x="223" y="225"/>
                    </a:cubicBezTo>
                    <a:cubicBezTo>
                      <a:pt x="228" y="202"/>
                      <a:pt x="232" y="170"/>
                      <a:pt x="232" y="155"/>
                    </a:cubicBezTo>
                    <a:cubicBezTo>
                      <a:pt x="232" y="155"/>
                      <a:pt x="244" y="135"/>
                      <a:pt x="247" y="158"/>
                    </a:cubicBezTo>
                    <a:cubicBezTo>
                      <a:pt x="250" y="181"/>
                      <a:pt x="244" y="221"/>
                      <a:pt x="237" y="231"/>
                    </a:cubicBezTo>
                    <a:close/>
                    <a:moveTo>
                      <a:pt x="326" y="292"/>
                    </a:moveTo>
                    <a:cubicBezTo>
                      <a:pt x="327" y="320"/>
                      <a:pt x="355" y="400"/>
                      <a:pt x="286" y="399"/>
                    </a:cubicBezTo>
                    <a:cubicBezTo>
                      <a:pt x="217" y="398"/>
                      <a:pt x="214" y="409"/>
                      <a:pt x="215" y="321"/>
                    </a:cubicBezTo>
                    <a:cubicBezTo>
                      <a:pt x="216" y="236"/>
                      <a:pt x="225" y="253"/>
                      <a:pt x="230" y="264"/>
                    </a:cubicBezTo>
                    <a:cubicBezTo>
                      <a:pt x="230" y="264"/>
                      <a:pt x="253" y="318"/>
                      <a:pt x="309" y="277"/>
                    </a:cubicBezTo>
                    <a:cubicBezTo>
                      <a:pt x="319" y="269"/>
                      <a:pt x="324" y="263"/>
                      <a:pt x="326" y="292"/>
                    </a:cubicBezTo>
                    <a:close/>
                    <a:moveTo>
                      <a:pt x="318" y="133"/>
                    </a:moveTo>
                    <a:cubicBezTo>
                      <a:pt x="338" y="148"/>
                      <a:pt x="316" y="165"/>
                      <a:pt x="316" y="165"/>
                    </a:cubicBezTo>
                    <a:cubicBezTo>
                      <a:pt x="316" y="165"/>
                      <a:pt x="302" y="189"/>
                      <a:pt x="313" y="213"/>
                    </a:cubicBezTo>
                    <a:cubicBezTo>
                      <a:pt x="324" y="237"/>
                      <a:pt x="324" y="265"/>
                      <a:pt x="301" y="239"/>
                    </a:cubicBezTo>
                    <a:cubicBezTo>
                      <a:pt x="279" y="214"/>
                      <a:pt x="293" y="156"/>
                      <a:pt x="299" y="144"/>
                    </a:cubicBezTo>
                    <a:cubicBezTo>
                      <a:pt x="299" y="144"/>
                      <a:pt x="299" y="118"/>
                      <a:pt x="318" y="133"/>
                    </a:cubicBezTo>
                    <a:close/>
                    <a:moveTo>
                      <a:pt x="507" y="179"/>
                    </a:moveTo>
                    <a:cubicBezTo>
                      <a:pt x="498" y="185"/>
                      <a:pt x="507" y="179"/>
                      <a:pt x="465" y="177"/>
                    </a:cubicBezTo>
                    <a:cubicBezTo>
                      <a:pt x="423" y="176"/>
                      <a:pt x="461" y="162"/>
                      <a:pt x="461" y="162"/>
                    </a:cubicBezTo>
                    <a:cubicBezTo>
                      <a:pt x="565" y="166"/>
                      <a:pt x="516" y="173"/>
                      <a:pt x="507" y="179"/>
                    </a:cubicBezTo>
                    <a:close/>
                  </a:path>
                </a:pathLst>
              </a:custGeom>
              <a:solidFill>
                <a:schemeClr val="bg1">
                  <a:alpha val="100000"/>
                </a:schemeClr>
              </a:solidFill>
              <a:ln w="0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163" name="Freeform 237"/>
              <p:cNvSpPr/>
              <p:nvPr/>
            </p:nvSpPr>
            <p:spPr>
              <a:xfrm>
                <a:off x="3621" y="1286"/>
                <a:ext cx="237" cy="283"/>
              </a:xfrm>
              <a:custGeom>
                <a:avLst/>
                <a:gdLst/>
                <a:ahLst/>
                <a:cxnLst>
                  <a:cxn ang="0">
                    <a:pos x="131308" y="49570"/>
                  </a:cxn>
                  <a:cxn ang="0">
                    <a:pos x="88588" y="184567"/>
                  </a:cxn>
                  <a:cxn ang="0">
                    <a:pos x="131308" y="49570"/>
                  </a:cxn>
                </a:cxnLst>
                <a:pathLst>
                  <a:path w="47" h="56">
                    <a:moveTo>
                      <a:pt x="40" y="15"/>
                    </a:moveTo>
                    <a:cubicBezTo>
                      <a:pt x="37" y="0"/>
                      <a:pt x="0" y="23"/>
                      <a:pt x="27" y="56"/>
                    </a:cubicBezTo>
                    <a:cubicBezTo>
                      <a:pt x="27" y="56"/>
                      <a:pt x="47" y="49"/>
                      <a:pt x="40" y="15"/>
                    </a:cubicBezTo>
                    <a:close/>
                  </a:path>
                </a:pathLst>
              </a:custGeom>
              <a:solidFill>
                <a:schemeClr val="bg1">
                  <a:alpha val="100000"/>
                </a:schemeClr>
              </a:solidFill>
              <a:ln w="0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164" name="Freeform 238"/>
              <p:cNvSpPr/>
              <p:nvPr/>
            </p:nvSpPr>
            <p:spPr>
              <a:xfrm>
                <a:off x="3402" y="1403"/>
                <a:ext cx="209" cy="379"/>
              </a:xfrm>
              <a:custGeom>
                <a:avLst/>
                <a:gdLst/>
                <a:ahLst/>
                <a:cxnLst>
                  <a:cxn ang="0">
                    <a:pos x="64780" y="88661"/>
                  </a:cxn>
                  <a:cxn ang="0">
                    <a:pos x="41188" y="227627"/>
                  </a:cxn>
                  <a:cxn ang="0">
                    <a:pos x="137099" y="148007"/>
                  </a:cxn>
                  <a:cxn ang="0">
                    <a:pos x="126883" y="78857"/>
                  </a:cxn>
                  <a:cxn ang="0">
                    <a:pos x="64780" y="88661"/>
                  </a:cxn>
                </a:cxnLst>
                <a:pathLst>
                  <a:path w="41" h="75">
                    <a:moveTo>
                      <a:pt x="19" y="27"/>
                    </a:moveTo>
                    <a:cubicBezTo>
                      <a:pt x="0" y="54"/>
                      <a:pt x="6" y="63"/>
                      <a:pt x="12" y="69"/>
                    </a:cubicBezTo>
                    <a:cubicBezTo>
                      <a:pt x="18" y="75"/>
                      <a:pt x="30" y="74"/>
                      <a:pt x="40" y="45"/>
                    </a:cubicBezTo>
                    <a:cubicBezTo>
                      <a:pt x="40" y="45"/>
                      <a:pt x="32" y="31"/>
                      <a:pt x="37" y="24"/>
                    </a:cubicBezTo>
                    <a:cubicBezTo>
                      <a:pt x="41" y="16"/>
                      <a:pt x="38" y="0"/>
                      <a:pt x="19" y="27"/>
                    </a:cubicBezTo>
                    <a:close/>
                  </a:path>
                </a:pathLst>
              </a:custGeom>
              <a:solidFill>
                <a:schemeClr val="bg1">
                  <a:alpha val="100000"/>
                </a:schemeClr>
              </a:solidFill>
              <a:ln w="0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165" name="Freeform 239"/>
              <p:cNvSpPr/>
              <p:nvPr/>
            </p:nvSpPr>
            <p:spPr>
              <a:xfrm>
                <a:off x="3273" y="645"/>
                <a:ext cx="683" cy="319"/>
              </a:xfrm>
              <a:custGeom>
                <a:avLst/>
                <a:gdLst/>
                <a:ahLst/>
                <a:cxnLst>
                  <a:cxn ang="0">
                    <a:pos x="371527" y="13099"/>
                  </a:cxn>
                  <a:cxn ang="0">
                    <a:pos x="79243" y="13099"/>
                  </a:cxn>
                  <a:cxn ang="0">
                    <a:pos x="6602" y="82839"/>
                  </a:cxn>
                  <a:cxn ang="0">
                    <a:pos x="199163" y="192651"/>
                  </a:cxn>
                  <a:cxn ang="0">
                    <a:pos x="318440" y="179420"/>
                  </a:cxn>
                  <a:cxn ang="0">
                    <a:pos x="374755" y="176164"/>
                  </a:cxn>
                  <a:cxn ang="0">
                    <a:pos x="371527" y="13099"/>
                  </a:cxn>
                </a:cxnLst>
                <a:pathLst>
                  <a:path w="135" h="63">
                    <a:moveTo>
                      <a:pt x="112" y="4"/>
                    </a:moveTo>
                    <a:cubicBezTo>
                      <a:pt x="105" y="9"/>
                      <a:pt x="24" y="4"/>
                      <a:pt x="24" y="4"/>
                    </a:cubicBezTo>
                    <a:cubicBezTo>
                      <a:pt x="15" y="4"/>
                      <a:pt x="3" y="1"/>
                      <a:pt x="2" y="25"/>
                    </a:cubicBezTo>
                    <a:cubicBezTo>
                      <a:pt x="0" y="63"/>
                      <a:pt x="48" y="58"/>
                      <a:pt x="60" y="58"/>
                    </a:cubicBezTo>
                    <a:cubicBezTo>
                      <a:pt x="72" y="58"/>
                      <a:pt x="84" y="48"/>
                      <a:pt x="96" y="54"/>
                    </a:cubicBezTo>
                    <a:cubicBezTo>
                      <a:pt x="96" y="54"/>
                      <a:pt x="107" y="63"/>
                      <a:pt x="113" y="53"/>
                    </a:cubicBezTo>
                    <a:cubicBezTo>
                      <a:pt x="135" y="13"/>
                      <a:pt x="120" y="0"/>
                      <a:pt x="112" y="4"/>
                    </a:cubicBezTo>
                    <a:close/>
                  </a:path>
                </a:pathLst>
              </a:custGeom>
              <a:solidFill>
                <a:schemeClr val="bg1">
                  <a:alpha val="100000"/>
                </a:schemeClr>
              </a:solidFill>
              <a:ln w="0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166" name="Freeform 240"/>
              <p:cNvSpPr/>
              <p:nvPr/>
            </p:nvSpPr>
            <p:spPr>
              <a:xfrm>
                <a:off x="4046" y="1544"/>
                <a:ext cx="490" cy="517"/>
              </a:xfrm>
              <a:custGeom>
                <a:avLst/>
                <a:gdLst/>
                <a:ahLst/>
                <a:cxnLst>
                  <a:cxn ang="0">
                    <a:pos x="220040" y="16544"/>
                  </a:cxn>
                  <a:cxn ang="0">
                    <a:pos x="102223" y="16544"/>
                  </a:cxn>
                  <a:cxn ang="0">
                    <a:pos x="39705" y="190114"/>
                  </a:cxn>
                  <a:cxn ang="0">
                    <a:pos x="259877" y="206531"/>
                  </a:cxn>
                  <a:cxn ang="0">
                    <a:pos x="220040" y="16544"/>
                  </a:cxn>
                </a:cxnLst>
                <a:pathLst>
                  <a:path w="97" h="102">
                    <a:moveTo>
                      <a:pt x="67" y="5"/>
                    </a:moveTo>
                    <a:cubicBezTo>
                      <a:pt x="55" y="10"/>
                      <a:pt x="31" y="5"/>
                      <a:pt x="31" y="5"/>
                    </a:cubicBezTo>
                    <a:cubicBezTo>
                      <a:pt x="0" y="6"/>
                      <a:pt x="16" y="39"/>
                      <a:pt x="12" y="57"/>
                    </a:cubicBezTo>
                    <a:cubicBezTo>
                      <a:pt x="8" y="76"/>
                      <a:pt x="63" y="102"/>
                      <a:pt x="79" y="62"/>
                    </a:cubicBezTo>
                    <a:cubicBezTo>
                      <a:pt x="97" y="20"/>
                      <a:pt x="79" y="0"/>
                      <a:pt x="67" y="5"/>
                    </a:cubicBezTo>
                    <a:close/>
                  </a:path>
                </a:pathLst>
              </a:custGeom>
              <a:solidFill>
                <a:schemeClr val="bg1">
                  <a:alpha val="100000"/>
                </a:schemeClr>
              </a:solidFill>
              <a:ln w="0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167" name="Freeform 241"/>
              <p:cNvSpPr/>
              <p:nvPr/>
            </p:nvSpPr>
            <p:spPr>
              <a:xfrm>
                <a:off x="5173" y="1024"/>
                <a:ext cx="500" cy="96"/>
              </a:xfrm>
              <a:custGeom>
                <a:avLst/>
                <a:gdLst/>
                <a:ahLst/>
                <a:cxnLst>
                  <a:cxn ang="0">
                    <a:pos x="49460" y="0"/>
                  </a:cxn>
                  <a:cxn ang="0">
                    <a:pos x="131414" y="49526"/>
                  </a:cxn>
                  <a:cxn ang="0">
                    <a:pos x="49460" y="0"/>
                  </a:cxn>
                </a:cxnLst>
                <a:pathLst>
                  <a:path w="99" h="19">
                    <a:moveTo>
                      <a:pt x="15" y="0"/>
                    </a:moveTo>
                    <a:cubicBezTo>
                      <a:pt x="0" y="0"/>
                      <a:pt x="19" y="19"/>
                      <a:pt x="40" y="15"/>
                    </a:cubicBezTo>
                    <a:cubicBezTo>
                      <a:pt x="99" y="1"/>
                      <a:pt x="15" y="0"/>
                      <a:pt x="15" y="0"/>
                    </a:cubicBezTo>
                    <a:close/>
                  </a:path>
                </a:pathLst>
              </a:custGeom>
              <a:solidFill>
                <a:schemeClr val="bg1">
                  <a:alpha val="100000"/>
                </a:schemeClr>
              </a:solidFill>
              <a:ln w="0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168" name="Freeform 242"/>
              <p:cNvSpPr/>
              <p:nvPr/>
            </p:nvSpPr>
            <p:spPr>
              <a:xfrm>
                <a:off x="5339" y="1003"/>
                <a:ext cx="385" cy="237"/>
              </a:xfrm>
              <a:custGeom>
                <a:avLst/>
                <a:gdLst/>
                <a:ahLst/>
                <a:cxnLst>
                  <a:cxn ang="0">
                    <a:pos x="69802" y="120905"/>
                  </a:cxn>
                  <a:cxn ang="0">
                    <a:pos x="233730" y="55634"/>
                  </a:cxn>
                  <a:cxn ang="0">
                    <a:pos x="160028" y="9737"/>
                  </a:cxn>
                  <a:cxn ang="0">
                    <a:pos x="63181" y="104124"/>
                  </a:cxn>
                  <a:cxn ang="0">
                    <a:pos x="69802" y="120905"/>
                  </a:cxn>
                </a:cxnLst>
                <a:pathLst>
                  <a:path w="76" h="47">
                    <a:moveTo>
                      <a:pt x="21" y="37"/>
                    </a:moveTo>
                    <a:cubicBezTo>
                      <a:pt x="21" y="37"/>
                      <a:pt x="50" y="47"/>
                      <a:pt x="70" y="17"/>
                    </a:cubicBezTo>
                    <a:cubicBezTo>
                      <a:pt x="76" y="7"/>
                      <a:pt x="65" y="0"/>
                      <a:pt x="48" y="3"/>
                    </a:cubicBezTo>
                    <a:cubicBezTo>
                      <a:pt x="39" y="5"/>
                      <a:pt x="39" y="32"/>
                      <a:pt x="19" y="32"/>
                    </a:cubicBezTo>
                    <a:cubicBezTo>
                      <a:pt x="0" y="32"/>
                      <a:pt x="21" y="37"/>
                      <a:pt x="21" y="37"/>
                    </a:cubicBezTo>
                    <a:close/>
                  </a:path>
                </a:pathLst>
              </a:custGeom>
              <a:solidFill>
                <a:schemeClr val="bg1">
                  <a:alpha val="100000"/>
                </a:schemeClr>
              </a:solidFill>
              <a:ln w="0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169" name="Freeform 243"/>
              <p:cNvSpPr/>
              <p:nvPr/>
            </p:nvSpPr>
            <p:spPr>
              <a:xfrm>
                <a:off x="5325" y="1201"/>
                <a:ext cx="415" cy="187"/>
              </a:xfrm>
              <a:custGeom>
                <a:avLst/>
                <a:gdLst/>
                <a:ahLst/>
                <a:cxnLst>
                  <a:cxn ang="0">
                    <a:pos x="238767" y="19620"/>
                  </a:cxn>
                  <a:cxn ang="0">
                    <a:pos x="79326" y="56171"/>
                  </a:cxn>
                  <a:cxn ang="0">
                    <a:pos x="56400" y="85469"/>
                  </a:cxn>
                  <a:cxn ang="0">
                    <a:pos x="252522" y="75659"/>
                  </a:cxn>
                  <a:cxn ang="0">
                    <a:pos x="272220" y="65849"/>
                  </a:cxn>
                  <a:cxn ang="0">
                    <a:pos x="272220" y="0"/>
                  </a:cxn>
                  <a:cxn ang="0">
                    <a:pos x="238767" y="19620"/>
                  </a:cxn>
                </a:cxnLst>
                <a:pathLst>
                  <a:path w="82" h="37">
                    <a:moveTo>
                      <a:pt x="72" y="6"/>
                    </a:moveTo>
                    <a:cubicBezTo>
                      <a:pt x="57" y="23"/>
                      <a:pt x="24" y="17"/>
                      <a:pt x="24" y="17"/>
                    </a:cubicBezTo>
                    <a:cubicBezTo>
                      <a:pt x="24" y="17"/>
                      <a:pt x="0" y="16"/>
                      <a:pt x="17" y="26"/>
                    </a:cubicBezTo>
                    <a:cubicBezTo>
                      <a:pt x="33" y="37"/>
                      <a:pt x="53" y="32"/>
                      <a:pt x="76" y="23"/>
                    </a:cubicBezTo>
                    <a:cubicBezTo>
                      <a:pt x="78" y="22"/>
                      <a:pt x="80" y="21"/>
                      <a:pt x="82" y="20"/>
                    </a:cubicBezTo>
                    <a:lnTo>
                      <a:pt x="82" y="0"/>
                    </a:lnTo>
                    <a:cubicBezTo>
                      <a:pt x="79" y="1"/>
                      <a:pt x="75" y="2"/>
                      <a:pt x="72" y="6"/>
                    </a:cubicBezTo>
                    <a:close/>
                  </a:path>
                </a:pathLst>
              </a:custGeom>
              <a:solidFill>
                <a:schemeClr val="bg1">
                  <a:alpha val="100000"/>
                </a:schemeClr>
              </a:solidFill>
              <a:ln w="0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170" name="Freeform 244"/>
              <p:cNvSpPr/>
              <p:nvPr/>
            </p:nvSpPr>
            <p:spPr>
              <a:xfrm>
                <a:off x="5001" y="1378"/>
                <a:ext cx="699" cy="167"/>
              </a:xfrm>
              <a:custGeom>
                <a:avLst/>
                <a:gdLst/>
                <a:ahLst/>
                <a:cxnLst>
                  <a:cxn ang="0">
                    <a:pos x="69784" y="3254"/>
                  </a:cxn>
                  <a:cxn ang="0">
                    <a:pos x="26375" y="46532"/>
                  </a:cxn>
                  <a:cxn ang="0">
                    <a:pos x="189601" y="72832"/>
                  </a:cxn>
                  <a:cxn ang="0">
                    <a:pos x="389748" y="76086"/>
                  </a:cxn>
                  <a:cxn ang="0">
                    <a:pos x="379871" y="26173"/>
                  </a:cxn>
                  <a:cxn ang="0">
                    <a:pos x="273162" y="9858"/>
                  </a:cxn>
                  <a:cxn ang="0">
                    <a:pos x="69784" y="3254"/>
                  </a:cxn>
                </a:cxnLst>
                <a:pathLst>
                  <a:path w="138" h="33">
                    <a:moveTo>
                      <a:pt x="21" y="1"/>
                    </a:moveTo>
                    <a:cubicBezTo>
                      <a:pt x="21" y="1"/>
                      <a:pt x="0" y="8"/>
                      <a:pt x="8" y="14"/>
                    </a:cubicBezTo>
                    <a:cubicBezTo>
                      <a:pt x="15" y="20"/>
                      <a:pt x="48" y="22"/>
                      <a:pt x="57" y="22"/>
                    </a:cubicBezTo>
                    <a:cubicBezTo>
                      <a:pt x="66" y="22"/>
                      <a:pt x="96" y="33"/>
                      <a:pt x="117" y="23"/>
                    </a:cubicBezTo>
                    <a:cubicBezTo>
                      <a:pt x="138" y="12"/>
                      <a:pt x="123" y="9"/>
                      <a:pt x="114" y="8"/>
                    </a:cubicBezTo>
                    <a:cubicBezTo>
                      <a:pt x="105" y="6"/>
                      <a:pt x="102" y="0"/>
                      <a:pt x="82" y="3"/>
                    </a:cubicBezTo>
                    <a:cubicBezTo>
                      <a:pt x="37" y="11"/>
                      <a:pt x="21" y="1"/>
                      <a:pt x="21" y="1"/>
                    </a:cubicBezTo>
                    <a:close/>
                  </a:path>
                </a:pathLst>
              </a:custGeom>
              <a:solidFill>
                <a:schemeClr val="bg1">
                  <a:alpha val="100000"/>
                </a:schemeClr>
              </a:solidFill>
              <a:ln w="0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171" name="Freeform 245"/>
              <p:cNvSpPr/>
              <p:nvPr/>
            </p:nvSpPr>
            <p:spPr>
              <a:xfrm>
                <a:off x="5078" y="1540"/>
                <a:ext cx="565" cy="146"/>
              </a:xfrm>
              <a:custGeom>
                <a:avLst/>
                <a:gdLst/>
                <a:ahLst/>
                <a:cxnLst>
                  <a:cxn ang="0">
                    <a:pos x="321208" y="61642"/>
                  </a:cxn>
                  <a:cxn ang="0">
                    <a:pos x="337371" y="12878"/>
                  </a:cxn>
                  <a:cxn ang="0">
                    <a:pos x="242879" y="32165"/>
                  </a:cxn>
                  <a:cxn ang="0">
                    <a:pos x="117853" y="19262"/>
                  </a:cxn>
                  <a:cxn ang="0">
                    <a:pos x="6412" y="12878"/>
                  </a:cxn>
                  <a:cxn ang="0">
                    <a:pos x="321208" y="61642"/>
                  </a:cxn>
                </a:cxnLst>
                <a:pathLst>
                  <a:path w="112" h="29">
                    <a:moveTo>
                      <a:pt x="98" y="19"/>
                    </a:moveTo>
                    <a:cubicBezTo>
                      <a:pt x="112" y="13"/>
                      <a:pt x="111" y="0"/>
                      <a:pt x="103" y="4"/>
                    </a:cubicBezTo>
                    <a:cubicBezTo>
                      <a:pt x="96" y="9"/>
                      <a:pt x="83" y="10"/>
                      <a:pt x="74" y="10"/>
                    </a:cubicBezTo>
                    <a:cubicBezTo>
                      <a:pt x="65" y="11"/>
                      <a:pt x="45" y="3"/>
                      <a:pt x="36" y="6"/>
                    </a:cubicBezTo>
                    <a:cubicBezTo>
                      <a:pt x="27" y="9"/>
                      <a:pt x="2" y="4"/>
                      <a:pt x="2" y="4"/>
                    </a:cubicBezTo>
                    <a:cubicBezTo>
                      <a:pt x="0" y="29"/>
                      <a:pt x="83" y="25"/>
                      <a:pt x="98" y="19"/>
                    </a:cubicBezTo>
                    <a:close/>
                  </a:path>
                </a:pathLst>
              </a:custGeom>
              <a:solidFill>
                <a:schemeClr val="bg1">
                  <a:alpha val="100000"/>
                </a:schemeClr>
              </a:solidFill>
              <a:ln w="0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172" name="Freeform 246"/>
              <p:cNvSpPr/>
              <p:nvPr/>
            </p:nvSpPr>
            <p:spPr>
              <a:xfrm>
                <a:off x="5041" y="1657"/>
                <a:ext cx="581" cy="479"/>
              </a:xfrm>
              <a:custGeom>
                <a:avLst/>
                <a:gdLst/>
                <a:ahLst/>
                <a:cxnLst>
                  <a:cxn ang="0">
                    <a:pos x="9801" y="173181"/>
                  </a:cxn>
                  <a:cxn ang="0">
                    <a:pos x="85382" y="176383"/>
                  </a:cxn>
                  <a:cxn ang="0">
                    <a:pos x="164812" y="251379"/>
                  </a:cxn>
                  <a:cxn ang="0">
                    <a:pos x="194216" y="274059"/>
                  </a:cxn>
                  <a:cxn ang="0">
                    <a:pos x="266426" y="169979"/>
                  </a:cxn>
                  <a:cxn ang="0">
                    <a:pos x="365459" y="169979"/>
                  </a:cxn>
                  <a:cxn ang="0">
                    <a:pos x="259965" y="87939"/>
                  </a:cxn>
                  <a:cxn ang="0">
                    <a:pos x="121853" y="52297"/>
                  </a:cxn>
                  <a:cxn ang="0">
                    <a:pos x="39715" y="133828"/>
                  </a:cxn>
                  <a:cxn ang="0">
                    <a:pos x="9801" y="173181"/>
                  </a:cxn>
                </a:cxnLst>
                <a:pathLst>
                  <a:path w="115" h="95">
                    <a:moveTo>
                      <a:pt x="3" y="53"/>
                    </a:moveTo>
                    <a:cubicBezTo>
                      <a:pt x="5" y="60"/>
                      <a:pt x="14" y="68"/>
                      <a:pt x="26" y="54"/>
                    </a:cubicBezTo>
                    <a:cubicBezTo>
                      <a:pt x="48" y="29"/>
                      <a:pt x="48" y="72"/>
                      <a:pt x="50" y="77"/>
                    </a:cubicBezTo>
                    <a:cubicBezTo>
                      <a:pt x="51" y="81"/>
                      <a:pt x="54" y="95"/>
                      <a:pt x="59" y="84"/>
                    </a:cubicBezTo>
                    <a:cubicBezTo>
                      <a:pt x="63" y="74"/>
                      <a:pt x="70" y="39"/>
                      <a:pt x="81" y="52"/>
                    </a:cubicBezTo>
                    <a:cubicBezTo>
                      <a:pt x="100" y="76"/>
                      <a:pt x="115" y="54"/>
                      <a:pt x="111" y="52"/>
                    </a:cubicBezTo>
                    <a:cubicBezTo>
                      <a:pt x="106" y="51"/>
                      <a:pt x="79" y="37"/>
                      <a:pt x="79" y="27"/>
                    </a:cubicBezTo>
                    <a:cubicBezTo>
                      <a:pt x="79" y="16"/>
                      <a:pt x="42" y="0"/>
                      <a:pt x="37" y="16"/>
                    </a:cubicBezTo>
                    <a:cubicBezTo>
                      <a:pt x="33" y="33"/>
                      <a:pt x="12" y="41"/>
                      <a:pt x="12" y="41"/>
                    </a:cubicBezTo>
                    <a:cubicBezTo>
                      <a:pt x="0" y="44"/>
                      <a:pt x="2" y="45"/>
                      <a:pt x="3" y="53"/>
                    </a:cubicBezTo>
                    <a:close/>
                  </a:path>
                </a:pathLst>
              </a:custGeom>
              <a:solidFill>
                <a:schemeClr val="bg1">
                  <a:alpha val="100000"/>
                </a:schemeClr>
              </a:solidFill>
              <a:ln w="0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173" name="Freeform 247"/>
              <p:cNvSpPr/>
              <p:nvPr/>
            </p:nvSpPr>
            <p:spPr>
              <a:xfrm>
                <a:off x="5420" y="1463"/>
                <a:ext cx="330" cy="854"/>
              </a:xfrm>
              <a:custGeom>
                <a:avLst/>
                <a:gdLst/>
                <a:ahLst/>
                <a:cxnLst>
                  <a:cxn ang="0">
                    <a:pos x="171432" y="131738"/>
                  </a:cxn>
                  <a:cxn ang="0">
                    <a:pos x="73793" y="161689"/>
                  </a:cxn>
                  <a:cxn ang="0">
                    <a:pos x="73793" y="194323"/>
                  </a:cxn>
                  <a:cxn ang="0">
                    <a:pos x="168026" y="296646"/>
                  </a:cxn>
                  <a:cxn ang="0">
                    <a:pos x="114236" y="388651"/>
                  </a:cxn>
                  <a:cxn ang="0">
                    <a:pos x="0" y="487750"/>
                  </a:cxn>
                  <a:cxn ang="0">
                    <a:pos x="57197" y="510606"/>
                  </a:cxn>
                  <a:cxn ang="0">
                    <a:pos x="158080" y="547121"/>
                  </a:cxn>
                  <a:cxn ang="0">
                    <a:pos x="212002" y="534073"/>
                  </a:cxn>
                  <a:cxn ang="0">
                    <a:pos x="218521" y="0"/>
                  </a:cxn>
                  <a:cxn ang="0">
                    <a:pos x="171432" y="131738"/>
                  </a:cxn>
                </a:cxnLst>
                <a:pathLst>
                  <a:path w="65" h="169">
                    <a:moveTo>
                      <a:pt x="51" y="40"/>
                    </a:moveTo>
                    <a:cubicBezTo>
                      <a:pt x="44" y="46"/>
                      <a:pt x="30" y="49"/>
                      <a:pt x="22" y="49"/>
                    </a:cubicBezTo>
                    <a:cubicBezTo>
                      <a:pt x="13" y="48"/>
                      <a:pt x="14" y="56"/>
                      <a:pt x="22" y="59"/>
                    </a:cubicBezTo>
                    <a:cubicBezTo>
                      <a:pt x="30" y="62"/>
                      <a:pt x="49" y="75"/>
                      <a:pt x="50" y="90"/>
                    </a:cubicBezTo>
                    <a:cubicBezTo>
                      <a:pt x="50" y="104"/>
                      <a:pt x="51" y="115"/>
                      <a:pt x="34" y="118"/>
                    </a:cubicBezTo>
                    <a:cubicBezTo>
                      <a:pt x="18" y="122"/>
                      <a:pt x="3" y="124"/>
                      <a:pt x="0" y="148"/>
                    </a:cubicBezTo>
                    <a:cubicBezTo>
                      <a:pt x="0" y="148"/>
                      <a:pt x="10" y="154"/>
                      <a:pt x="17" y="155"/>
                    </a:cubicBezTo>
                    <a:cubicBezTo>
                      <a:pt x="23" y="155"/>
                      <a:pt x="42" y="163"/>
                      <a:pt x="47" y="166"/>
                    </a:cubicBezTo>
                    <a:cubicBezTo>
                      <a:pt x="51" y="169"/>
                      <a:pt x="58" y="167"/>
                      <a:pt x="63" y="162"/>
                    </a:cubicBezTo>
                    <a:lnTo>
                      <a:pt x="65" y="0"/>
                    </a:lnTo>
                    <a:cubicBezTo>
                      <a:pt x="64" y="8"/>
                      <a:pt x="58" y="36"/>
                      <a:pt x="51" y="40"/>
                    </a:cubicBezTo>
                    <a:close/>
                  </a:path>
                </a:pathLst>
              </a:custGeom>
              <a:solidFill>
                <a:schemeClr val="bg1">
                  <a:alpha val="100000"/>
                </a:schemeClr>
              </a:solidFill>
              <a:ln w="0">
                <a:noFill/>
              </a:ln>
            </p:spPr>
            <p:txBody>
              <a:bodyPr/>
              <a:p>
                <a:endParaRPr lang="zh-CN" altLang="en-US"/>
              </a:p>
            </p:txBody>
          </p:sp>
        </p:grpSp>
      </p:grpSp>
      <p:sp>
        <p:nvSpPr>
          <p:cNvPr id="6154" name="Rectangle 248"/>
          <p:cNvSpPr>
            <a:spLocks noGrp="1" noRot="1"/>
          </p:cNvSpPr>
          <p:nvPr>
            <p:ph type="title"/>
          </p:nvPr>
        </p:nvSpPr>
        <p:spPr>
          <a:xfrm>
            <a:off x="298450" y="228600"/>
            <a:ext cx="854075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6155" name="Rectangle 249"/>
          <p:cNvSpPr>
            <a:spLocks noGrp="1" noRot="1"/>
          </p:cNvSpPr>
          <p:nvPr>
            <p:ph type="body"/>
          </p:nvPr>
        </p:nvSpPr>
        <p:spPr>
          <a:xfrm>
            <a:off x="609600" y="1600200"/>
            <a:ext cx="8153400" cy="4498975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30298" name="Rectangle 250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298450" y="6245225"/>
            <a:ext cx="2289175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buFontTx/>
              <a:buNone/>
              <a:defRPr sz="1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0299" name="Rectangle 251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1025" y="6245225"/>
            <a:ext cx="28956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 eaLnBrk="1" hangingPunct="1">
              <a:buFontTx/>
              <a:buNone/>
              <a:defRPr sz="1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0300" name="Rectangle 252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0025" y="6245225"/>
            <a:ext cx="2289175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lvl="0" eaLnBrk="1" hangingPunct="1"/>
            <a:fld id="{9A0DB2DC-4C9A-4742-B13C-FB6460FD3503}" type="slidenum">
              <a:rPr lang="en-US" altLang="zh-CN" dirty="0"/>
            </a:fld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2" r:id="rId1"/>
    <p:sldLayoutId id="2147483713" r:id="rId2"/>
    <p:sldLayoutId id="2147483714" r:id="rId3"/>
    <p:sldLayoutId id="2147483715" r:id="rId4"/>
    <p:sldLayoutId id="2147483716" r:id="rId5"/>
    <p:sldLayoutId id="2147483717" r:id="rId6"/>
    <p:sldLayoutId id="2147483718" r:id="rId7"/>
    <p:sldLayoutId id="2147483719" r:id="rId8"/>
    <p:sldLayoutId id="2147483720" r:id="rId9"/>
    <p:sldLayoutId id="2147483721" r:id="rId10"/>
    <p:sldLayoutId id="2147483722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§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85000"/>
        <a:buFont typeface="Wingdings" panose="05000000000000000000" pitchFamily="2" charset="2"/>
        <a:buChar char="Ø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95000"/>
        <a:buFont typeface="Wingdings 2" panose="05020102010507070707" pitchFamily="18" charset="2"/>
        <a:buChar char="¡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90000"/>
        <a:buFont typeface="Wingdings" panose="05000000000000000000" pitchFamily="2" charset="2"/>
        <a:buChar char="Ø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 2" panose="05020102010507070707" pitchFamily="18" charset="2"/>
        <a:buChar char="¡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7170" name="Rectangle 2"/>
          <p:cNvSpPr>
            <a:spLocks noGrp="1" noRot="1"/>
          </p:cNvSpPr>
          <p:nvPr>
            <p:ph type="title"/>
          </p:nvPr>
        </p:nvSpPr>
        <p:spPr>
          <a:xfrm>
            <a:off x="301625" y="609600"/>
            <a:ext cx="854075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7171" name="Rectangle 3"/>
          <p:cNvSpPr>
            <a:spLocks noGrp="1" noRot="1"/>
          </p:cNvSpPr>
          <p:nvPr>
            <p:ph type="body"/>
          </p:nvPr>
        </p:nvSpPr>
        <p:spPr>
          <a:xfrm>
            <a:off x="301625" y="1905000"/>
            <a:ext cx="8540750" cy="4194175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2698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1625" y="6245225"/>
            <a:ext cx="2289175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buFontTx/>
              <a:buNone/>
              <a:defRPr sz="1400">
                <a:solidFill>
                  <a:srgbClr val="007A77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7A77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698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 eaLnBrk="1" hangingPunct="1">
              <a:buFontTx/>
              <a:buNone/>
              <a:defRPr sz="1400">
                <a:solidFill>
                  <a:srgbClr val="007A77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7A77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698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289175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>
                <a:solidFill>
                  <a:srgbClr val="007A77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lvl="0" eaLnBrk="1" hangingPunct="1"/>
            <a:fld id="{9A0DB2DC-4C9A-4742-B13C-FB6460FD3503}" type="slidenum">
              <a:rPr lang="en-US" altLang="zh-CN" dirty="0"/>
            </a:fld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6" r:id="rId3"/>
    <p:sldLayoutId id="2147483727" r:id="rId4"/>
    <p:sldLayoutId id="2147483728" r:id="rId5"/>
    <p:sldLayoutId id="2147483729" r:id="rId6"/>
    <p:sldLayoutId id="2147483730" r:id="rId7"/>
    <p:sldLayoutId id="2147483731" r:id="rId8"/>
    <p:sldLayoutId id="2147483732" r:id="rId9"/>
    <p:sldLayoutId id="2147483733" r:id="rId10"/>
    <p:sldLayoutId id="2147483734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5000"/>
        <a:buFont typeface="Wingdings" panose="05000000000000000000" pitchFamily="2" charset="2"/>
        <a:buChar char="v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85000"/>
        <a:buFont typeface="Wingdings" panose="05000000000000000000" pitchFamily="2" charset="2"/>
        <a:buChar char="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90000"/>
        <a:buFont typeface="Wingdings" panose="05000000000000000000" pitchFamily="2" charset="2"/>
        <a:buChar char="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8194" name="Rectangle 2"/>
          <p:cNvSpPr>
            <a:spLocks noGrp="1" noRot="1"/>
          </p:cNvSpPr>
          <p:nvPr>
            <p:ph type="title"/>
          </p:nvPr>
        </p:nvSpPr>
        <p:spPr>
          <a:xfrm>
            <a:off x="301625" y="609600"/>
            <a:ext cx="854075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8195" name="Rectangle 3"/>
          <p:cNvSpPr>
            <a:spLocks noGrp="1" noRot="1"/>
          </p:cNvSpPr>
          <p:nvPr>
            <p:ph type="body"/>
          </p:nvPr>
        </p:nvSpPr>
        <p:spPr>
          <a:xfrm>
            <a:off x="301625" y="1905000"/>
            <a:ext cx="8540750" cy="4194175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2698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1625" y="6245225"/>
            <a:ext cx="2289175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buFontTx/>
              <a:buNone/>
              <a:defRPr sz="1400">
                <a:solidFill>
                  <a:srgbClr val="007A77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7A77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698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 eaLnBrk="1" hangingPunct="1">
              <a:buFontTx/>
              <a:buNone/>
              <a:defRPr sz="1400">
                <a:solidFill>
                  <a:srgbClr val="007A77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007A77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698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289175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>
                <a:solidFill>
                  <a:srgbClr val="007A77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lvl="0" eaLnBrk="1" hangingPunct="1"/>
            <a:fld id="{9A0DB2DC-4C9A-4742-B13C-FB6460FD3503}" type="slidenum">
              <a:rPr lang="en-US" altLang="zh-CN" dirty="0"/>
            </a:fld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6" r:id="rId1"/>
    <p:sldLayoutId id="2147483737" r:id="rId2"/>
    <p:sldLayoutId id="2147483738" r:id="rId3"/>
    <p:sldLayoutId id="2147483739" r:id="rId4"/>
    <p:sldLayoutId id="2147483740" r:id="rId5"/>
    <p:sldLayoutId id="2147483741" r:id="rId6"/>
    <p:sldLayoutId id="2147483742" r:id="rId7"/>
    <p:sldLayoutId id="2147483743" r:id="rId8"/>
    <p:sldLayoutId id="2147483744" r:id="rId9"/>
    <p:sldLayoutId id="2147483745" r:id="rId10"/>
    <p:sldLayoutId id="2147483746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5000"/>
        <a:buFont typeface="Wingdings" panose="05000000000000000000" pitchFamily="2" charset="2"/>
        <a:buChar char="v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85000"/>
        <a:buFont typeface="Wingdings" panose="05000000000000000000" pitchFamily="2" charset="2"/>
        <a:buChar char="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90000"/>
        <a:buFont typeface="Wingdings" panose="05000000000000000000" pitchFamily="2" charset="2"/>
        <a:buChar char="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/>
      <p:sp>
        <p:nvSpPr>
          <p:cNvPr id="9218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9219" name="文本占位符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defTabSz="457200" fontAlgn="auto">
              <a:spcBef>
                <a:spcPts val="0"/>
              </a:spcBef>
              <a:spcAft>
                <a:spcPts val="0"/>
              </a:spcAft>
              <a:buFontTx/>
              <a:buNone/>
              <a:defRPr kumimoji="1" sz="1200">
                <a:solidFill>
                  <a:prstClr val="black">
                    <a:tint val="75000"/>
                  </a:prstClr>
                </a:solidFill>
                <a:latin typeface="+mn-lt"/>
                <a:ea typeface="+mn-ea"/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defTabSz="457200" fontAlgn="auto">
              <a:spcBef>
                <a:spcPts val="0"/>
              </a:spcBef>
              <a:spcAft>
                <a:spcPts val="0"/>
              </a:spcAft>
              <a:buFontTx/>
              <a:buNone/>
              <a:defRPr kumimoji="1" sz="1200">
                <a:solidFill>
                  <a:prstClr val="black">
                    <a:tint val="75000"/>
                  </a:prstClr>
                </a:solidFill>
                <a:latin typeface="+mn-lt"/>
                <a:ea typeface="+mn-ea"/>
              </a:defRPr>
            </a:lvl1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 lvl="0" defTabSz="45720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8" r:id="rId1"/>
    <p:sldLayoutId id="2147483749" r:id="rId2"/>
    <p:sldLayoutId id="2147483750" r:id="rId3"/>
    <p:sldLayoutId id="2147483751" r:id="rId4"/>
    <p:sldLayoutId id="2147483752" r:id="rId5"/>
    <p:sldLayoutId id="2147483753" r:id="rId6"/>
    <p:sldLayoutId id="2147483754" r:id="rId7"/>
    <p:sldLayoutId id="2147483755" r:id="rId8"/>
    <p:sldLayoutId id="2147483756" r:id="rId9"/>
    <p:sldLayoutId id="2147483757" r:id="rId10"/>
    <p:sldLayoutId id="2147483758" r:id="rId11"/>
  </p:sldLayoutIdLst>
  <p:hf sldNum="0" hdr="0" ftr="0" dt="0"/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hyperlink" Target="&#24196;&#23376;&#19982;&#24800;&#23376;&#28216;&#20110;&#28640;&#19978;.rm" TargetMode="External"/><Relationship Id="rId1" Type="http://schemas.openxmlformats.org/officeDocument/2006/relationships/image" Target="../media/image8.jpeg"/></Relationships>
</file>

<file path=ppt/slides/_rels/slide1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92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92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Relationship Id="rId3" Type="http://schemas.openxmlformats.org/officeDocument/2006/relationships/image" Target="../media/image11.png"/><Relationship Id="rId2" Type="http://schemas.openxmlformats.org/officeDocument/2006/relationships/image" Target="../media/image9.png"/><Relationship Id="rId1" Type="http://schemas.openxmlformats.org/officeDocument/2006/relationships/image" Target="../media/image10.png"/></Relationships>
</file>

<file path=ppt/slides/_rels/slide2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92.xml"/><Relationship Id="rId5" Type="http://schemas.openxmlformats.org/officeDocument/2006/relationships/image" Target="../media/image13.png"/><Relationship Id="rId4" Type="http://schemas.openxmlformats.org/officeDocument/2006/relationships/image" Target="../media/image11.png"/><Relationship Id="rId3" Type="http://schemas.openxmlformats.org/officeDocument/2006/relationships/image" Target="../media/image17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92.xml"/><Relationship Id="rId5" Type="http://schemas.openxmlformats.org/officeDocument/2006/relationships/image" Target="../media/image16.png"/><Relationship Id="rId4" Type="http://schemas.openxmlformats.org/officeDocument/2006/relationships/image" Target="../media/image18.png"/><Relationship Id="rId3" Type="http://schemas.openxmlformats.org/officeDocument/2006/relationships/image" Target="../media/image11.png"/><Relationship Id="rId2" Type="http://schemas.openxmlformats.org/officeDocument/2006/relationships/image" Target="../media/image9.png"/><Relationship Id="rId1" Type="http://schemas.openxmlformats.org/officeDocument/2006/relationships/image" Target="../media/image10.png"/></Relationships>
</file>

<file path=ppt/slides/_rels/slide2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92.xml"/><Relationship Id="rId4" Type="http://schemas.openxmlformats.org/officeDocument/2006/relationships/image" Target="../media/image18.png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2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92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Relationship Id="rId3" Type="http://schemas.openxmlformats.org/officeDocument/2006/relationships/image" Target="../media/image11.png"/><Relationship Id="rId2" Type="http://schemas.openxmlformats.org/officeDocument/2006/relationships/image" Target="../media/image9.png"/><Relationship Id="rId1" Type="http://schemas.openxmlformats.org/officeDocument/2006/relationships/image" Target="../media/image10.png"/></Relationships>
</file>

<file path=ppt/slides/_rels/slide27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92.xml"/><Relationship Id="rId6" Type="http://schemas.openxmlformats.org/officeDocument/2006/relationships/image" Target="../media/image16.png"/><Relationship Id="rId5" Type="http://schemas.openxmlformats.org/officeDocument/2006/relationships/image" Target="../media/image21.png"/><Relationship Id="rId4" Type="http://schemas.openxmlformats.org/officeDocument/2006/relationships/image" Target="../media/image19.png"/><Relationship Id="rId3" Type="http://schemas.openxmlformats.org/officeDocument/2006/relationships/image" Target="../media/image11.png"/><Relationship Id="rId2" Type="http://schemas.openxmlformats.org/officeDocument/2006/relationships/image" Target="../media/image9.png"/><Relationship Id="rId1" Type="http://schemas.openxmlformats.org/officeDocument/2006/relationships/image" Target="../media/image10.png"/></Relationships>
</file>

<file path=ppt/slides/_rels/slide28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92.xml"/><Relationship Id="rId6" Type="http://schemas.openxmlformats.org/officeDocument/2006/relationships/image" Target="../media/image13.png"/><Relationship Id="rId5" Type="http://schemas.openxmlformats.org/officeDocument/2006/relationships/image" Target="../media/image22.png"/><Relationship Id="rId4" Type="http://schemas.openxmlformats.org/officeDocument/2006/relationships/image" Target="../media/image19.png"/><Relationship Id="rId3" Type="http://schemas.openxmlformats.org/officeDocument/2006/relationships/image" Target="../media/image11.png"/><Relationship Id="rId2" Type="http://schemas.openxmlformats.org/officeDocument/2006/relationships/image" Target="../media/image9.png"/><Relationship Id="rId1" Type="http://schemas.openxmlformats.org/officeDocument/2006/relationships/image" Target="../media/image10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4.xml"/><Relationship Id="rId2" Type="http://schemas.openxmlformats.org/officeDocument/2006/relationships/image" Target="../media/image6.jpeg"/><Relationship Id="rId1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0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6.xml"/><Relationship Id="rId1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90" name="标题 3"/>
          <p:cNvSpPr>
            <a:spLocks noGrp="1"/>
          </p:cNvSpPr>
          <p:nvPr>
            <p:ph type="ctrTitle"/>
          </p:nvPr>
        </p:nvSpPr>
        <p:spPr>
          <a:xfrm>
            <a:off x="4572000" y="3860800"/>
            <a:ext cx="4183063" cy="1128713"/>
          </a:xfrm>
        </p:spPr>
        <p:txBody>
          <a:bodyPr vert="horz" wrap="square" lIns="91440" tIns="45720" rIns="91440" bIns="45720" anchor="ctr"/>
          <a:p>
            <a:pPr defTabSz="685800" eaLnBrk="1" hangingPunct="1"/>
            <a:r>
              <a:rPr lang="zh-CN" altLang="en-US" sz="6600" kern="1200" dirty="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  <a:cs typeface="华文中宋" panose="02010600040101010101" charset="-122"/>
                <a:sym typeface="Arial" panose="020B0604020202020204" pitchFamily="34" charset="0"/>
              </a:rPr>
              <a:t>北冥有鱼</a:t>
            </a:r>
            <a:endParaRPr lang="zh-CN" altLang="en-US" sz="6600" kern="1200" dirty="0">
              <a:solidFill>
                <a:srgbClr val="002060"/>
              </a:solidFill>
              <a:latin typeface="宋体" panose="02010600030101010101" pitchFamily="2" charset="-122"/>
              <a:ea typeface="宋体" panose="02010600030101010101" pitchFamily="2" charset="-122"/>
              <a:cs typeface="华文中宋" panose="02010600040101010101" charset="-122"/>
              <a:sym typeface="Arial" panose="020B0604020202020204" pitchFamily="34" charset="0"/>
            </a:endParaRPr>
          </a:p>
        </p:txBody>
      </p:sp>
      <p:sp>
        <p:nvSpPr>
          <p:cNvPr id="73731" name="TextBox 1"/>
          <p:cNvSpPr txBox="1"/>
          <p:nvPr/>
        </p:nvSpPr>
        <p:spPr>
          <a:xfrm>
            <a:off x="684213" y="1438275"/>
            <a:ext cx="6983412" cy="12255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lnSpc>
                <a:spcPct val="130000"/>
              </a:lnSpc>
            </a:pPr>
            <a:r>
              <a:rPr lang="en-US" altLang="zh-CN" sz="6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21</a:t>
            </a:r>
            <a:r>
              <a:rPr lang="zh-CN" altLang="en-US" sz="6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6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6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庄子</a:t>
            </a:r>
            <a:r>
              <a:rPr lang="en-US" altLang="zh-CN" sz="6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6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二则</a:t>
            </a:r>
            <a:endParaRPr lang="zh-CN" altLang="en-US" sz="66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0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30" name="文本框 2"/>
          <p:cNvSpPr txBox="1"/>
          <p:nvPr/>
        </p:nvSpPr>
        <p:spPr>
          <a:xfrm>
            <a:off x="146050" y="749300"/>
            <a:ext cx="8712200" cy="60944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R="0" defTabSz="914400" eaLnBrk="0" hangingPunct="0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600" b="1" kern="1200" cap="none" spc="0" normalizeH="0" baseline="0" noProof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幼圆" panose="02010509060101010101" pitchFamily="49" charset="-122"/>
                <a:cs typeface="+mn-cs"/>
              </a:rPr>
              <a:t>4. 古今异义</a:t>
            </a:r>
            <a:endParaRPr kumimoji="0" lang="en-US" altLang="zh-CN" sz="2600" b="1" kern="1200" cap="none" spc="0" normalizeH="0" baseline="0" noProof="1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幼圆" panose="02010509060101010101" pitchFamily="49" charset="-122"/>
              <a:cs typeface="+mn-cs"/>
            </a:endParaRPr>
          </a:p>
          <a:p>
            <a:pPr marR="0" defTabSz="914400" eaLnBrk="0" hangingPunct="0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600" b="1" kern="1200" cap="none" spc="0" normalizeH="0" baseline="0" noProof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幼圆" panose="02010509060101010101" pitchFamily="49" charset="-122"/>
                <a:cs typeface="+mn-cs"/>
              </a:rPr>
              <a:t>(1)</a:t>
            </a:r>
            <a:r>
              <a:rPr kumimoji="0" lang="en-US" altLang="zh-CN" sz="2600" b="1" kern="1200" cap="none" spc="0" normalizeH="0" baseline="0" noProof="1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幼圆" panose="02010509060101010101" pitchFamily="49" charset="-122"/>
                <a:cs typeface="+mn-cs"/>
              </a:rPr>
              <a:t>怒</a:t>
            </a:r>
            <a:r>
              <a:rPr kumimoji="0" lang="en-US" altLang="zh-CN" sz="2600" b="1" kern="1200" cap="none" spc="0" normalizeH="0" baseline="0" noProof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幼圆" panose="02010509060101010101" pitchFamily="49" charset="-122"/>
                <a:cs typeface="+mn-cs"/>
              </a:rPr>
              <a:t>而飞</a:t>
            </a:r>
            <a:endParaRPr kumimoji="0" lang="en-US" altLang="zh-CN" sz="2600" b="1" kern="1200" cap="none" spc="0" normalizeH="0" baseline="0" noProof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幼圆" panose="02010509060101010101" pitchFamily="49" charset="-122"/>
              <a:cs typeface="+mn-cs"/>
            </a:endParaRPr>
          </a:p>
          <a:p>
            <a:pPr marR="0" defTabSz="914400" eaLnBrk="0" hangingPunct="0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600" b="1" kern="1200" cap="none" spc="0" normalizeH="0" baseline="0" noProof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幼圆" panose="02010509060101010101" pitchFamily="49" charset="-122"/>
                <a:cs typeface="+mn-cs"/>
              </a:rPr>
              <a:t>古义:</a:t>
            </a:r>
            <a:r>
              <a:rPr kumimoji="0" lang="en-US" altLang="zh-CN" sz="2600" b="1" u="sng" kern="1200" cap="none" spc="0" normalizeH="0" baseline="0" noProof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幼圆" panose="02010509060101010101" pitchFamily="49" charset="-122"/>
                <a:cs typeface="+mn-cs"/>
              </a:rPr>
              <a:t>                                </a:t>
            </a:r>
            <a:r>
              <a:rPr kumimoji="0" lang="en-US" altLang="zh-CN" sz="2600" b="1" kern="1200" cap="none" spc="0" normalizeH="0" baseline="0" noProof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幼圆" panose="02010509060101010101" pitchFamily="49" charset="-122"/>
                <a:cs typeface="+mn-cs"/>
              </a:rPr>
              <a:t>，义:</a:t>
            </a:r>
            <a:r>
              <a:rPr kumimoji="0" lang="en-US" altLang="zh-CN" sz="2600" b="1" u="sng" kern="1200" cap="none" spc="0" normalizeH="0" baseline="0" noProof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幼圆" panose="02010509060101010101" pitchFamily="49" charset="-122"/>
                <a:cs typeface="+mn-cs"/>
              </a:rPr>
              <a:t>                              </a:t>
            </a:r>
            <a:r>
              <a:rPr kumimoji="0" lang="zh-CN" altLang="en-US" sz="2600" b="1" kern="1200" cap="none" spc="0" normalizeH="0" baseline="0" noProof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幼圆" panose="02010509060101010101" pitchFamily="49" charset="-122"/>
                <a:cs typeface="+mn-cs"/>
              </a:rPr>
              <a:t>。</a:t>
            </a:r>
            <a:endParaRPr kumimoji="0" lang="zh-CN" altLang="en-US" sz="2600" b="1" kern="1200" cap="none" spc="0" normalizeH="0" baseline="0" noProof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幼圆" panose="02010509060101010101" pitchFamily="49" charset="-122"/>
              <a:cs typeface="+mn-cs"/>
            </a:endParaRPr>
          </a:p>
          <a:p>
            <a:pPr marR="0" defTabSz="914400" eaLnBrk="0" hangingPunct="0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600" b="1" kern="1200" cap="none" spc="0" normalizeH="0" baseline="0" noProof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幼圆" panose="02010509060101010101" pitchFamily="49" charset="-122"/>
                <a:cs typeface="+mn-cs"/>
                <a:sym typeface="Arial" panose="020B0604020202020204" pitchFamily="34" charset="0"/>
              </a:rPr>
              <a:t>(2)海</a:t>
            </a:r>
            <a:r>
              <a:rPr kumimoji="0" lang="en-US" altLang="zh-CN" sz="2600" b="1" kern="1200" cap="none" spc="0" normalizeH="0" baseline="0" noProof="1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幼圆" panose="02010509060101010101" pitchFamily="49" charset="-122"/>
                <a:cs typeface="+mn-cs"/>
                <a:sym typeface="Arial" panose="020B0604020202020204" pitchFamily="34" charset="0"/>
              </a:rPr>
              <a:t>运</a:t>
            </a:r>
            <a:r>
              <a:rPr kumimoji="0" lang="en-US" altLang="zh-CN" sz="2600" b="1" kern="1200" cap="none" spc="0" normalizeH="0" baseline="0" noProof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幼圆" panose="02010509060101010101" pitchFamily="49" charset="-122"/>
                <a:cs typeface="+mn-cs"/>
                <a:sym typeface="Arial" panose="020B0604020202020204" pitchFamily="34" charset="0"/>
              </a:rPr>
              <a:t>则将徙于南冥</a:t>
            </a:r>
            <a:endParaRPr kumimoji="0" lang="en-US" altLang="zh-CN" sz="2600" b="1" kern="1200" cap="none" spc="0" normalizeH="0" baseline="0" noProof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幼圆" panose="02010509060101010101" pitchFamily="49" charset="-122"/>
              <a:cs typeface="+mn-cs"/>
              <a:sym typeface="Arial" panose="020B0604020202020204" pitchFamily="34" charset="0"/>
            </a:endParaRPr>
          </a:p>
          <a:p>
            <a:pPr marR="0" defTabSz="914400" eaLnBrk="0" hangingPunct="0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600" b="1" kern="1200" cap="none" spc="0" normalizeH="0" baseline="0" noProof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幼圆" panose="02010509060101010101" pitchFamily="49" charset="-122"/>
                <a:cs typeface="+mn-cs"/>
                <a:sym typeface="Arial" panose="020B0604020202020204" pitchFamily="34" charset="0"/>
              </a:rPr>
              <a:t>古义</a:t>
            </a:r>
            <a:r>
              <a:rPr kumimoji="0" lang="en-US" altLang="zh-CN" sz="2600" b="1" u="sng" kern="1200" cap="none" spc="0" normalizeH="0" baseline="0" noProof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幼圆" panose="02010509060101010101" pitchFamily="49" charset="-122"/>
                <a:cs typeface="+mn-cs"/>
                <a:sym typeface="Arial" panose="020B0604020202020204" pitchFamily="34" charset="0"/>
              </a:rPr>
              <a:t>                                     </a:t>
            </a:r>
            <a:r>
              <a:rPr kumimoji="0" lang="en-US" altLang="zh-CN" sz="2600" b="1" kern="1200" cap="none" spc="0" normalizeH="0" baseline="0" noProof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幼圆" panose="02010509060101010101" pitchFamily="49" charset="-122"/>
                <a:cs typeface="+mn-cs"/>
                <a:sym typeface="Arial" panose="020B0604020202020204" pitchFamily="34" charset="0"/>
              </a:rPr>
              <a:t>，</a:t>
            </a:r>
            <a:r>
              <a:rPr kumimoji="0" lang="zh-CN" altLang="en-US" sz="2600" b="1" kern="1200" cap="none" spc="0" normalizeH="0" baseline="0" noProof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幼圆" panose="02010509060101010101" pitchFamily="49" charset="-122"/>
                <a:cs typeface="+mn-cs"/>
                <a:sym typeface="Arial" panose="020B0604020202020204" pitchFamily="34" charset="0"/>
              </a:rPr>
              <a:t>今</a:t>
            </a:r>
            <a:r>
              <a:rPr kumimoji="0" lang="en-US" altLang="zh-CN" sz="2600" b="1" kern="1200" cap="none" spc="0" normalizeH="0" baseline="0" noProof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幼圆" panose="02010509060101010101" pitchFamily="49" charset="-122"/>
                <a:cs typeface="+mn-cs"/>
                <a:sym typeface="Arial" panose="020B0604020202020204" pitchFamily="34" charset="0"/>
              </a:rPr>
              <a:t>义:</a:t>
            </a:r>
            <a:r>
              <a:rPr kumimoji="0" lang="en-US" altLang="zh-CN" sz="2600" b="1" u="sng" kern="1200" cap="none" spc="0" normalizeH="0" baseline="0" noProof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幼圆" panose="02010509060101010101" pitchFamily="49" charset="-122"/>
                <a:cs typeface="+mn-cs"/>
                <a:sym typeface="Arial" panose="020B0604020202020204" pitchFamily="34" charset="0"/>
              </a:rPr>
              <a:t>  </a:t>
            </a:r>
            <a:r>
              <a:rPr kumimoji="0" lang="en-US" altLang="zh-CN" sz="2600" b="1" u="sng" kern="1200" cap="none" spc="0" normalizeH="0" baseline="0" noProof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幼圆" panose="02010509060101010101" pitchFamily="49" charset="-122"/>
                <a:cs typeface="+mn-cs"/>
                <a:sym typeface="+mn-ea"/>
              </a:rPr>
              <a:t>                           </a:t>
            </a:r>
            <a:r>
              <a:rPr kumimoji="0" lang="zh-CN" altLang="en-US" sz="2600" b="1" kern="1200" cap="none" spc="0" normalizeH="0" baseline="0" noProof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幼圆" panose="02010509060101010101" pitchFamily="49" charset="-122"/>
                <a:cs typeface="+mn-cs"/>
                <a:sym typeface="+mn-ea"/>
              </a:rPr>
              <a:t>。</a:t>
            </a:r>
            <a:r>
              <a:rPr kumimoji="0" lang="en-US" altLang="zh-CN" sz="2600" b="1" u="sng" kern="1200" cap="none" spc="0" normalizeH="0" baseline="0" noProof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幼圆" panose="02010509060101010101" pitchFamily="49" charset="-122"/>
                <a:cs typeface="+mn-cs"/>
                <a:sym typeface="Arial" panose="020B0604020202020204" pitchFamily="34" charset="0"/>
              </a:rPr>
              <a:t>                         </a:t>
            </a:r>
            <a:endParaRPr kumimoji="0" lang="zh-CN" altLang="en-US" sz="2600" b="1" kern="1200" cap="none" spc="0" normalizeH="0" baseline="0" noProof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幼圆" panose="02010509060101010101" pitchFamily="49" charset="-122"/>
              <a:cs typeface="+mn-cs"/>
            </a:endParaRPr>
          </a:p>
          <a:p>
            <a:pPr marR="0" defTabSz="914400" eaLnBrk="0" hangingPunct="0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600" b="1" kern="1200" cap="none" spc="0" normalizeH="0" baseline="0" noProof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幼圆" panose="02010509060101010101" pitchFamily="49" charset="-122"/>
                <a:cs typeface="+mn-cs"/>
              </a:rPr>
              <a:t>(3)天</a:t>
            </a:r>
            <a:r>
              <a:rPr kumimoji="0" lang="en-US" altLang="zh-CN" sz="2600" b="1" kern="1200" cap="none" spc="0" normalizeH="0" baseline="0" noProof="1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幼圆" panose="02010509060101010101" pitchFamily="49" charset="-122"/>
                <a:cs typeface="+mn-cs"/>
              </a:rPr>
              <a:t>池</a:t>
            </a:r>
            <a:r>
              <a:rPr kumimoji="0" lang="en-US" altLang="zh-CN" sz="2600" b="1" kern="1200" cap="none" spc="0" normalizeH="0" baseline="0" noProof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幼圆" panose="02010509060101010101" pitchFamily="49" charset="-122"/>
                <a:cs typeface="+mn-cs"/>
              </a:rPr>
              <a:t>也</a:t>
            </a:r>
            <a:endParaRPr kumimoji="0" lang="en-US" altLang="zh-CN" sz="2600" b="1" kern="1200" cap="none" spc="0" normalizeH="0" baseline="0" noProof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幼圆" panose="02010509060101010101" pitchFamily="49" charset="-122"/>
              <a:cs typeface="+mn-cs"/>
            </a:endParaRPr>
          </a:p>
          <a:p>
            <a:pPr marR="0" defTabSz="914400" eaLnBrk="0" hangingPunct="0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600" b="1" kern="1200" cap="none" spc="0" normalizeH="0" baseline="0" noProof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幼圆" panose="02010509060101010101" pitchFamily="49" charset="-122"/>
                <a:cs typeface="+mn-cs"/>
                <a:sym typeface="Arial" panose="020B0604020202020204" pitchFamily="34" charset="0"/>
              </a:rPr>
              <a:t>古义:</a:t>
            </a:r>
            <a:r>
              <a:rPr kumimoji="0" lang="en-US" altLang="zh-CN" sz="2600" b="1" u="sng" kern="1200" cap="none" spc="0" normalizeH="0" baseline="0" noProof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幼圆" panose="02010509060101010101" pitchFamily="49" charset="-122"/>
                <a:cs typeface="+mn-cs"/>
                <a:sym typeface="Arial" panose="020B0604020202020204" pitchFamily="34" charset="0"/>
              </a:rPr>
              <a:t>                                    </a:t>
            </a:r>
            <a:r>
              <a:rPr kumimoji="0" lang="en-US" altLang="zh-CN" sz="2600" b="1" kern="1200" cap="none" spc="0" normalizeH="0" baseline="0" noProof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幼圆" panose="02010509060101010101" pitchFamily="49" charset="-122"/>
                <a:cs typeface="+mn-cs"/>
                <a:sym typeface="Arial" panose="020B0604020202020204" pitchFamily="34" charset="0"/>
              </a:rPr>
              <a:t>，今义:</a:t>
            </a:r>
            <a:r>
              <a:rPr kumimoji="0" lang="en-US" altLang="zh-CN" sz="2600" b="1" u="sng" kern="1200" cap="none" spc="0" normalizeH="0" baseline="0" noProof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幼圆" panose="02010509060101010101" pitchFamily="49" charset="-122"/>
                <a:cs typeface="+mn-cs"/>
                <a:sym typeface="Arial" panose="020B0604020202020204" pitchFamily="34" charset="0"/>
              </a:rPr>
              <a:t>  </a:t>
            </a:r>
            <a:r>
              <a:rPr kumimoji="0" lang="en-US" altLang="zh-CN" sz="2600" b="1" u="sng" kern="1200" cap="none" spc="0" normalizeH="0" baseline="0" noProof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幼圆" panose="02010509060101010101" pitchFamily="49" charset="-122"/>
                <a:cs typeface="+mn-cs"/>
                <a:sym typeface="+mn-ea"/>
              </a:rPr>
              <a:t>                      </a:t>
            </a:r>
            <a:r>
              <a:rPr kumimoji="0" lang="zh-CN" altLang="en-US" sz="2600" b="1" kern="1200" cap="none" spc="0" normalizeH="0" baseline="0" noProof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幼圆" panose="02010509060101010101" pitchFamily="49" charset="-122"/>
                <a:cs typeface="+mn-cs"/>
                <a:sym typeface="+mn-ea"/>
              </a:rPr>
              <a:t>。</a:t>
            </a:r>
            <a:r>
              <a:rPr kumimoji="0" lang="en-US" altLang="zh-CN" sz="2600" b="1" u="sng" kern="1200" cap="none" spc="0" normalizeH="0" baseline="0" noProof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幼圆" panose="02010509060101010101" pitchFamily="49" charset="-122"/>
                <a:cs typeface="+mn-cs"/>
                <a:sym typeface="Arial" panose="020B0604020202020204" pitchFamily="34" charset="0"/>
              </a:rPr>
              <a:t>                       </a:t>
            </a:r>
            <a:endParaRPr kumimoji="0" lang="zh-CN" altLang="en-US" sz="2600" b="1" kern="1200" cap="none" spc="0" normalizeH="0" baseline="0" noProof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幼圆" panose="02010509060101010101" pitchFamily="49" charset="-122"/>
              <a:cs typeface="+mn-cs"/>
            </a:endParaRPr>
          </a:p>
          <a:p>
            <a:pPr marR="0" defTabSz="914400" eaLnBrk="0" hangingPunct="0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600" b="1" kern="1200" cap="none" spc="0" normalizeH="0" baseline="0" noProof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幼圆" panose="02010509060101010101" pitchFamily="49" charset="-122"/>
                <a:cs typeface="+mn-cs"/>
              </a:rPr>
              <a:t>（</a:t>
            </a:r>
            <a:r>
              <a:rPr kumimoji="0" lang="en-US" altLang="zh-CN" sz="2600" b="1" kern="1200" cap="none" spc="0" normalizeH="0" baseline="0" noProof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幼圆" panose="02010509060101010101" pitchFamily="49" charset="-122"/>
                <a:cs typeface="+mn-cs"/>
              </a:rPr>
              <a:t>4</a:t>
            </a:r>
            <a:r>
              <a:rPr kumimoji="0" lang="zh-CN" altLang="en-US" sz="2600" b="1" kern="1200" cap="none" spc="0" normalizeH="0" baseline="0" noProof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幼圆" panose="02010509060101010101" pitchFamily="49" charset="-122"/>
                <a:cs typeface="+mn-cs"/>
              </a:rPr>
              <a:t>）</a:t>
            </a:r>
            <a:r>
              <a:rPr kumimoji="0" lang="zh-CN" altLang="en-US" sz="2600" b="1" kern="1200" cap="none" spc="0" normalizeH="0" baseline="0" noProof="1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幼圆" panose="02010509060101010101" pitchFamily="49" charset="-122"/>
                <a:cs typeface="+mn-cs"/>
              </a:rPr>
              <a:t>野马</a:t>
            </a:r>
            <a:r>
              <a:rPr kumimoji="0" lang="zh-CN" altLang="en-US" sz="2600" b="1" kern="1200" cap="none" spc="0" normalizeH="0" baseline="0" noProof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幼圆" panose="02010509060101010101" pitchFamily="49" charset="-122"/>
                <a:cs typeface="+mn-cs"/>
              </a:rPr>
              <a:t>也</a:t>
            </a:r>
            <a:endParaRPr kumimoji="0" lang="zh-CN" altLang="en-US" sz="2600" b="1" kern="1200" cap="none" spc="0" normalizeH="0" baseline="0" noProof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幼圆" panose="02010509060101010101" pitchFamily="49" charset="-122"/>
              <a:cs typeface="+mn-cs"/>
            </a:endParaRPr>
          </a:p>
          <a:p>
            <a:pPr marR="0" defTabSz="914400" eaLnBrk="0" hangingPunct="0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600" b="1" kern="1200" cap="none" spc="0" normalizeH="0" baseline="0" noProof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幼圆" panose="02010509060101010101" pitchFamily="49" charset="-122"/>
                <a:cs typeface="+mn-cs"/>
              </a:rPr>
              <a:t>古义：  </a:t>
            </a:r>
            <a:r>
              <a:rPr kumimoji="0" lang="en-US" altLang="zh-CN" sz="2600" b="1" u="sng" kern="1200" cap="none" spc="0" normalizeH="0" baseline="0" noProof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幼圆" panose="02010509060101010101" pitchFamily="49" charset="-122"/>
                <a:cs typeface="+mn-cs"/>
                <a:sym typeface="Arial" panose="020B0604020202020204" pitchFamily="34" charset="0"/>
              </a:rPr>
              <a:t> </a:t>
            </a:r>
            <a:r>
              <a:rPr kumimoji="0" lang="en-US" altLang="zh-CN" sz="2600" b="1" u="sng" kern="1200" cap="none" spc="0" normalizeH="0" baseline="0" noProof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幼圆" panose="02010509060101010101" pitchFamily="49" charset="-122"/>
                <a:cs typeface="+mn-cs"/>
                <a:sym typeface="+mn-ea"/>
              </a:rPr>
              <a:t>                              </a:t>
            </a:r>
            <a:r>
              <a:rPr kumimoji="0" lang="zh-CN" altLang="en-US" sz="2600" b="1" kern="1200" cap="none" spc="0" normalizeH="0" baseline="0" noProof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幼圆" panose="02010509060101010101" pitchFamily="49" charset="-122"/>
                <a:cs typeface="+mn-cs"/>
                <a:sym typeface="+mn-ea"/>
              </a:rPr>
              <a:t>。</a:t>
            </a:r>
            <a:r>
              <a:rPr kumimoji="0" lang="zh-CN" altLang="en-US" sz="2600" b="1" kern="1200" cap="none" spc="0" normalizeH="0" baseline="0" noProof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幼圆" panose="02010509060101010101" pitchFamily="49" charset="-122"/>
                <a:cs typeface="+mn-cs"/>
              </a:rPr>
              <a:t> 今义：</a:t>
            </a:r>
            <a:r>
              <a:rPr kumimoji="0" lang="en-US" altLang="zh-CN" sz="2600" b="1" u="sng" kern="1200" cap="none" spc="0" normalizeH="0" baseline="0" noProof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幼圆" panose="02010509060101010101" pitchFamily="49" charset="-122"/>
                <a:cs typeface="+mn-cs"/>
                <a:sym typeface="Arial" panose="020B0604020202020204" pitchFamily="34" charset="0"/>
              </a:rPr>
              <a:t> </a:t>
            </a:r>
            <a:r>
              <a:rPr kumimoji="0" lang="en-US" altLang="zh-CN" sz="2600" b="1" u="sng" kern="1200" cap="none" spc="0" normalizeH="0" baseline="0" noProof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幼圆" panose="02010509060101010101" pitchFamily="49" charset="-122"/>
                <a:cs typeface="+mn-cs"/>
                <a:sym typeface="+mn-ea"/>
              </a:rPr>
              <a:t>                      </a:t>
            </a:r>
            <a:r>
              <a:rPr kumimoji="0" lang="zh-CN" altLang="en-US" sz="2600" b="1" kern="1200" cap="none" spc="0" normalizeH="0" baseline="0" noProof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幼圆" panose="02010509060101010101" pitchFamily="49" charset="-122"/>
                <a:cs typeface="+mn-cs"/>
                <a:sym typeface="+mn-ea"/>
              </a:rPr>
              <a:t>。</a:t>
            </a:r>
            <a:endParaRPr kumimoji="0" lang="en-US" altLang="zh-CN" sz="2600" b="1" kern="1200" cap="none" spc="0" normalizeH="0" baseline="0" noProof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幼圆" panose="02010509060101010101" pitchFamily="49" charset="-122"/>
              <a:cs typeface="+mn-cs"/>
              <a:sym typeface="+mn-ea"/>
            </a:endParaRPr>
          </a:p>
          <a:p>
            <a:pPr marR="0" defTabSz="914400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600" b="1" kern="1200" cap="none" spc="0" normalizeH="0" baseline="0" noProof="0" dirty="0">
                <a:solidFill>
                  <a:srgbClr val="007A77"/>
                </a:solidFill>
                <a:latin typeface="Times New Roman" panose="02020603050405020304" pitchFamily="18" charset="0"/>
                <a:ea typeface="幼圆" panose="02010509060101010101" pitchFamily="49" charset="-122"/>
                <a:cs typeface="+mn-cs"/>
                <a:sym typeface="Arial" panose="020B0604020202020204" pitchFamily="34" charset="0"/>
              </a:rPr>
              <a:t>5.</a:t>
            </a:r>
            <a:r>
              <a:rPr kumimoji="0" lang="zh-CN" altLang="en-US" sz="2600" b="1" kern="1200" cap="none" spc="0" normalizeH="0" baseline="0" noProof="0" dirty="0">
                <a:solidFill>
                  <a:srgbClr val="007A77"/>
                </a:solidFill>
                <a:latin typeface="Times New Roman" panose="02020603050405020304" pitchFamily="18" charset="0"/>
                <a:ea typeface="幼圆" panose="02010509060101010101" pitchFamily="49" charset="-122"/>
                <a:cs typeface="+mn-cs"/>
                <a:sym typeface="Arial" panose="020B0604020202020204" pitchFamily="34" charset="0"/>
              </a:rPr>
              <a:t> 一词多义</a:t>
            </a:r>
            <a:endParaRPr kumimoji="0" lang="zh-CN" altLang="en-US" sz="2600" b="1" kern="1200" cap="none" spc="0" normalizeH="0" baseline="0" noProof="0" dirty="0">
              <a:solidFill>
                <a:srgbClr val="007A77"/>
              </a:solidFill>
              <a:latin typeface="Times New Roman" panose="02020603050405020304" pitchFamily="18" charset="0"/>
              <a:ea typeface="幼圆" panose="02010509060101010101" pitchFamily="49" charset="-122"/>
              <a:cs typeface="+mn-cs"/>
              <a:sym typeface="Arial" panose="020B0604020202020204" pitchFamily="34" charset="0"/>
            </a:endParaRPr>
          </a:p>
          <a:p>
            <a:pPr marR="0" defTabSz="914400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600" b="1" kern="1200" cap="none" spc="0" normalizeH="0" baseline="0" noProof="0" dirty="0">
                <a:solidFill>
                  <a:srgbClr val="007A77"/>
                </a:solidFill>
                <a:latin typeface="Times New Roman" panose="02020603050405020304" pitchFamily="18" charset="0"/>
                <a:ea typeface="幼圆" panose="02010509060101010101" pitchFamily="49" charset="-122"/>
                <a:cs typeface="+mn-cs"/>
                <a:sym typeface="Arial" panose="020B0604020202020204" pitchFamily="34" charset="0"/>
              </a:rPr>
              <a:t>     去以六月</a:t>
            </a:r>
            <a:r>
              <a:rPr kumimoji="0" lang="zh-CN" altLang="en-US" sz="2600" b="1" kern="1200" cap="none" spc="0" normalizeH="0" baseline="0" noProof="0" dirty="0">
                <a:solidFill>
                  <a:srgbClr val="0000FF"/>
                </a:solidFill>
                <a:latin typeface="Times New Roman" panose="02020603050405020304" pitchFamily="18" charset="0"/>
                <a:ea typeface="幼圆" panose="02010509060101010101" pitchFamily="49" charset="-122"/>
                <a:cs typeface="+mn-cs"/>
                <a:sym typeface="Arial" panose="020B0604020202020204" pitchFamily="34" charset="0"/>
              </a:rPr>
              <a:t>息</a:t>
            </a:r>
            <a:r>
              <a:rPr kumimoji="0" lang="zh-CN" altLang="en-US" sz="2600" b="1" kern="1200" cap="none" spc="0" normalizeH="0" baseline="0" noProof="0" dirty="0">
                <a:solidFill>
                  <a:srgbClr val="007A77"/>
                </a:solidFill>
                <a:latin typeface="Times New Roman" panose="02020603050405020304" pitchFamily="18" charset="0"/>
                <a:ea typeface="幼圆" panose="02010509060101010101" pitchFamily="49" charset="-122"/>
                <a:cs typeface="+mn-cs"/>
                <a:sym typeface="Arial" panose="020B0604020202020204" pitchFamily="34" charset="0"/>
              </a:rPr>
              <a:t>者也        </a:t>
            </a:r>
            <a:r>
              <a:rPr kumimoji="0" lang="zh-CN" altLang="en-US" sz="2600" b="1" u="sng" kern="1200" cap="none" spc="0" normalizeH="0" baseline="0" noProof="0" dirty="0">
                <a:solidFill>
                  <a:srgbClr val="007A77"/>
                </a:solidFill>
                <a:latin typeface="Times New Roman" panose="02020603050405020304" pitchFamily="18" charset="0"/>
                <a:ea typeface="幼圆" panose="02010509060101010101" pitchFamily="49" charset="-122"/>
                <a:cs typeface="+mn-cs"/>
                <a:sym typeface="Arial" panose="020B0604020202020204" pitchFamily="34" charset="0"/>
              </a:rPr>
              <a:t>       </a:t>
            </a:r>
            <a:r>
              <a:rPr kumimoji="0" lang="zh-CN" altLang="en-US" sz="2600" b="1" u="sng" kern="1200" cap="none" spc="0" normalizeH="0" baseline="0" noProof="0" dirty="0">
                <a:solidFill>
                  <a:srgbClr val="FF00FF"/>
                </a:solidFill>
                <a:latin typeface="Times New Roman" panose="02020603050405020304" pitchFamily="18" charset="0"/>
                <a:ea typeface="幼圆" panose="02010509060101010101" pitchFamily="49" charset="-122"/>
                <a:cs typeface="+mn-cs"/>
                <a:sym typeface="Arial" panose="020B0604020202020204" pitchFamily="34" charset="0"/>
              </a:rPr>
              <a:t>大风</a:t>
            </a:r>
            <a:r>
              <a:rPr kumimoji="0" lang="zh-CN" altLang="en-US" sz="2600" b="1" u="sng" kern="1200" cap="none" spc="0" normalizeH="0" baseline="0" noProof="0" dirty="0">
                <a:solidFill>
                  <a:srgbClr val="007A77"/>
                </a:solidFill>
                <a:latin typeface="Times New Roman" panose="02020603050405020304" pitchFamily="18" charset="0"/>
                <a:ea typeface="幼圆" panose="02010509060101010101" pitchFamily="49" charset="-122"/>
                <a:cs typeface="+mn-cs"/>
                <a:sym typeface="Arial" panose="020B0604020202020204" pitchFamily="34" charset="0"/>
              </a:rPr>
              <a:t>                  </a:t>
            </a:r>
            <a:r>
              <a:rPr kumimoji="0" lang="zh-CN" altLang="en-US" sz="2600" b="1" kern="1200" cap="none" spc="0" normalizeH="0" baseline="0" noProof="0" dirty="0">
                <a:solidFill>
                  <a:srgbClr val="007A77"/>
                </a:solidFill>
                <a:latin typeface="Times New Roman" panose="02020603050405020304" pitchFamily="18" charset="0"/>
                <a:ea typeface="幼圆" panose="02010509060101010101" pitchFamily="49" charset="-122"/>
                <a:cs typeface="+mn-cs"/>
                <a:sym typeface="Arial" panose="020B0604020202020204" pitchFamily="34" charset="0"/>
              </a:rPr>
              <a:t>。</a:t>
            </a:r>
            <a:endParaRPr kumimoji="0" lang="zh-CN" altLang="en-US" sz="2600" b="1" kern="1200" cap="none" spc="0" normalizeH="0" baseline="0" noProof="0" dirty="0">
              <a:solidFill>
                <a:srgbClr val="007A77"/>
              </a:solidFill>
              <a:latin typeface="Times New Roman" panose="02020603050405020304" pitchFamily="18" charset="0"/>
              <a:ea typeface="幼圆" panose="02010509060101010101" pitchFamily="49" charset="-122"/>
              <a:cs typeface="+mn-cs"/>
              <a:sym typeface="Arial" panose="020B0604020202020204" pitchFamily="34" charset="0"/>
            </a:endParaRPr>
          </a:p>
          <a:p>
            <a:pPr marR="0" defTabSz="914400"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600" b="1" kern="1200" cap="none" spc="0" normalizeH="0" baseline="0" noProof="0" dirty="0">
              <a:solidFill>
                <a:srgbClr val="007A77"/>
              </a:solidFill>
              <a:latin typeface="Times New Roman" panose="02020603050405020304" pitchFamily="18" charset="0"/>
              <a:ea typeface="幼圆" panose="02010509060101010101" pitchFamily="49" charset="-122"/>
              <a:cs typeface="+mn-cs"/>
              <a:sym typeface="Arial" panose="020B0604020202020204" pitchFamily="34" charset="0"/>
            </a:endParaRPr>
          </a:p>
          <a:p>
            <a:pPr marR="0" defTabSz="914400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600" b="1" kern="1200" cap="none" spc="0" normalizeH="0" baseline="0" noProof="0" dirty="0">
                <a:solidFill>
                  <a:srgbClr val="007A77"/>
                </a:solidFill>
                <a:latin typeface="Times New Roman" panose="02020603050405020304" pitchFamily="18" charset="0"/>
                <a:ea typeface="幼圆" panose="02010509060101010101" pitchFamily="49" charset="-122"/>
                <a:cs typeface="+mn-cs"/>
                <a:sym typeface="Arial" panose="020B0604020202020204" pitchFamily="34" charset="0"/>
              </a:rPr>
              <a:t>      生物之以</a:t>
            </a:r>
            <a:r>
              <a:rPr kumimoji="0" lang="zh-CN" altLang="en-US" sz="2600" b="1" kern="1200" cap="none" spc="0" normalizeH="0" baseline="0" noProof="0" dirty="0">
                <a:solidFill>
                  <a:srgbClr val="0000FF"/>
                </a:solidFill>
                <a:latin typeface="Times New Roman" panose="02020603050405020304" pitchFamily="18" charset="0"/>
                <a:ea typeface="幼圆" panose="02010509060101010101" pitchFamily="49" charset="-122"/>
                <a:cs typeface="+mn-cs"/>
                <a:sym typeface="Arial" panose="020B0604020202020204" pitchFamily="34" charset="0"/>
              </a:rPr>
              <a:t>息</a:t>
            </a:r>
            <a:r>
              <a:rPr kumimoji="0" lang="zh-CN" altLang="en-US" sz="2600" b="1" kern="1200" cap="none" spc="0" normalizeH="0" baseline="0" noProof="0" dirty="0">
                <a:solidFill>
                  <a:srgbClr val="007A77"/>
                </a:solidFill>
                <a:latin typeface="Times New Roman" panose="02020603050405020304" pitchFamily="18" charset="0"/>
                <a:ea typeface="幼圆" panose="02010509060101010101" pitchFamily="49" charset="-122"/>
                <a:cs typeface="+mn-cs"/>
                <a:sym typeface="Arial" panose="020B0604020202020204" pitchFamily="34" charset="0"/>
              </a:rPr>
              <a:t>相吹也</a:t>
            </a:r>
            <a:r>
              <a:rPr kumimoji="0" lang="zh-CN" altLang="en-US" sz="2600" b="1" u="sng" kern="1200" cap="none" spc="0" normalizeH="0" baseline="0" noProof="0" dirty="0">
                <a:solidFill>
                  <a:srgbClr val="007A77"/>
                </a:solidFill>
                <a:latin typeface="Times New Roman" panose="02020603050405020304" pitchFamily="18" charset="0"/>
                <a:ea typeface="幼圆" panose="02010509060101010101" pitchFamily="49" charset="-122"/>
                <a:cs typeface="+mn-cs"/>
                <a:sym typeface="Arial" panose="020B0604020202020204" pitchFamily="34" charset="0"/>
              </a:rPr>
              <a:t>         </a:t>
            </a:r>
            <a:r>
              <a:rPr kumimoji="0" lang="zh-CN" altLang="en-US" sz="2600" b="1" u="sng" kern="1200" cap="none" spc="0" normalizeH="0" baseline="0" noProof="0" dirty="0">
                <a:solidFill>
                  <a:srgbClr val="FF00FF"/>
                </a:solidFill>
                <a:latin typeface="Times New Roman" panose="02020603050405020304" pitchFamily="18" charset="0"/>
                <a:ea typeface="幼圆" panose="02010509060101010101" pitchFamily="49" charset="-122"/>
                <a:cs typeface="+mn-cs"/>
                <a:sym typeface="Arial" panose="020B0604020202020204" pitchFamily="34" charset="0"/>
              </a:rPr>
              <a:t>气息</a:t>
            </a:r>
            <a:r>
              <a:rPr kumimoji="0" lang="zh-CN" altLang="en-US" sz="2600" b="1" u="sng" kern="1200" cap="none" spc="0" normalizeH="0" baseline="0" noProof="0" dirty="0">
                <a:solidFill>
                  <a:srgbClr val="007A77"/>
                </a:solidFill>
                <a:latin typeface="Times New Roman" panose="02020603050405020304" pitchFamily="18" charset="0"/>
                <a:ea typeface="幼圆" panose="02010509060101010101" pitchFamily="49" charset="-122"/>
                <a:cs typeface="+mn-cs"/>
                <a:sym typeface="Arial" panose="020B0604020202020204" pitchFamily="34" charset="0"/>
              </a:rPr>
              <a:t>                    </a:t>
            </a:r>
            <a:r>
              <a:rPr kumimoji="0" lang="zh-CN" altLang="en-US" sz="2600" b="1" kern="1200" cap="none" spc="0" normalizeH="0" baseline="0" noProof="0" dirty="0">
                <a:solidFill>
                  <a:srgbClr val="007A77"/>
                </a:solidFill>
                <a:latin typeface="Times New Roman" panose="02020603050405020304" pitchFamily="18" charset="0"/>
                <a:ea typeface="幼圆" panose="02010509060101010101" pitchFamily="49" charset="-122"/>
                <a:cs typeface="+mn-cs"/>
                <a:sym typeface="Arial" panose="020B0604020202020204" pitchFamily="34" charset="0"/>
              </a:rPr>
              <a:t>。</a:t>
            </a:r>
            <a:endParaRPr kumimoji="0" lang="zh-CN" altLang="en-US" sz="2600" b="1" kern="1200" cap="none" spc="0" normalizeH="0" baseline="0" noProof="0" dirty="0">
              <a:solidFill>
                <a:srgbClr val="007A77"/>
              </a:solidFill>
              <a:latin typeface="Times New Roman" panose="02020603050405020304" pitchFamily="18" charset="0"/>
              <a:ea typeface="幼圆" panose="02010509060101010101" pitchFamily="49" charset="-122"/>
              <a:cs typeface="+mn-cs"/>
              <a:sym typeface="Arial" panose="020B0604020202020204" pitchFamily="34" charset="0"/>
            </a:endParaRPr>
          </a:p>
          <a:p>
            <a:pPr marR="0" defTabSz="914400"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600" b="1" kern="1200" cap="none" spc="0" normalizeH="0" baseline="0" noProof="0" dirty="0">
              <a:solidFill>
                <a:srgbClr val="007A77"/>
              </a:solidFill>
              <a:latin typeface="Times New Roman" panose="02020603050405020304" pitchFamily="18" charset="0"/>
              <a:ea typeface="幼圆" panose="02010509060101010101" pitchFamily="49" charset="-122"/>
              <a:cs typeface="+mn-cs"/>
            </a:endParaRPr>
          </a:p>
          <a:p>
            <a:pPr marR="0" defTabSz="914400" eaLnBrk="0" hangingPunct="0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600" b="1" u="sng" kern="1200" cap="none" spc="0" normalizeH="0" baseline="0" noProof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幼圆" panose="02010509060101010101" pitchFamily="49" charset="-122"/>
                <a:cs typeface="+mn-cs"/>
                <a:sym typeface="+mn-ea"/>
              </a:rPr>
              <a:t>                                                          </a:t>
            </a:r>
            <a:endParaRPr kumimoji="0" lang="zh-CN" altLang="en-US" sz="2600" b="1" kern="1200" cap="none" spc="0" normalizeH="0" baseline="0" noProof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606550" y="1412875"/>
            <a:ext cx="2136775" cy="4921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R="0" defTabSz="914400" eaLnBrk="0" hangingPunct="0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600" b="1" kern="1200" cap="none" spc="0" normalizeH="0" baseline="0" noProof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奋发</a:t>
            </a:r>
            <a:endParaRPr kumimoji="0" lang="zh-CN" altLang="en-US" sz="2600" b="1" kern="1200" cap="none" spc="0" normalizeH="0" baseline="0" noProof="1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687888" y="1409700"/>
            <a:ext cx="2032000" cy="4921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R="0" defTabSz="914400" eaLnBrk="0" hangingPunct="0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600" b="1" kern="1200" cap="none" spc="0" normalizeH="0" baseline="0" noProof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生气,发怒</a:t>
            </a:r>
            <a:endParaRPr kumimoji="0" lang="zh-CN" altLang="en-US" sz="2600" b="1" kern="1200" cap="none" spc="0" normalizeH="0" baseline="0" noProof="1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606550" y="2316163"/>
            <a:ext cx="1712913" cy="4921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R="0" defTabSz="914400" eaLnBrk="0" hangingPunct="0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600" b="1" kern="1200" cap="none" spc="0" normalizeH="0" baseline="0" noProof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海动</a:t>
            </a:r>
            <a:endParaRPr kumimoji="0" lang="zh-CN" altLang="en-US" sz="2600" b="1" kern="1200" cap="none" spc="0" normalizeH="0" baseline="0" noProof="1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121275" y="2130425"/>
            <a:ext cx="2543175" cy="4921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R="0" defTabSz="914400" eaLnBrk="0" hangingPunct="0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600" b="1" kern="1200" cap="none" spc="0" normalizeH="0" baseline="0" noProof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泛指海上运输</a:t>
            </a:r>
            <a:endParaRPr kumimoji="0" lang="zh-CN" altLang="en-US" sz="2600" b="1" kern="1200" cap="none" spc="0" normalizeH="0" baseline="0" noProof="1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274763" y="3068638"/>
            <a:ext cx="3590925" cy="4921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R="0" defTabSz="914400" eaLnBrk="0" hangingPunct="0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600" b="1" kern="1200" cap="none" spc="0" normalizeH="0" baseline="0" noProof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天然形成的大水池</a:t>
            </a:r>
            <a:endParaRPr kumimoji="0" lang="zh-CN" altLang="en-US" sz="2600" b="1" kern="1200" cap="none" spc="0" normalizeH="0" baseline="0" noProof="1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5219700" y="2997200"/>
            <a:ext cx="1870075" cy="4921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R="0" defTabSz="914400" eaLnBrk="0" hangingPunct="0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600" b="1" kern="1200" cap="none" spc="0" normalizeH="0" baseline="0" noProof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高山湖泊名</a:t>
            </a:r>
            <a:endParaRPr kumimoji="0" lang="zh-CN" altLang="en-US" sz="2600" b="1" kern="1200" cap="none" spc="0" normalizeH="0" baseline="0" noProof="1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9225" name="文本框 9224"/>
          <p:cNvSpPr txBox="1"/>
          <p:nvPr/>
        </p:nvSpPr>
        <p:spPr>
          <a:xfrm>
            <a:off x="1274763" y="3789363"/>
            <a:ext cx="3297238" cy="5222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R="0" defTabSz="914400" eaLnBrk="0" hangingPunct="0">
              <a:spcBef>
                <a:spcPct val="50000"/>
              </a:spcBef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1" kern="1200" cap="none" spc="0" normalizeH="0" baseline="0" noProof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春天林泽中的雾气 </a:t>
            </a:r>
            <a:endParaRPr kumimoji="0" lang="zh-CN" altLang="en-US" sz="2800" b="1" kern="1200" cap="none" spc="0" normalizeH="0" baseline="0" noProof="1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9227" name="文本框 9226"/>
          <p:cNvSpPr txBox="1"/>
          <p:nvPr/>
        </p:nvSpPr>
        <p:spPr>
          <a:xfrm>
            <a:off x="5310188" y="3773488"/>
            <a:ext cx="1800225" cy="5222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R="0" defTabSz="914400" eaLnBrk="0" hangingPunct="0">
              <a:spcBef>
                <a:spcPct val="50000"/>
              </a:spcBef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1" kern="1200" cap="none" spc="0" normalizeH="0" baseline="0" noProof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野生的马</a:t>
            </a:r>
            <a:endParaRPr kumimoji="0" lang="zh-CN" altLang="en-US" sz="2800" b="1" kern="1200" cap="none" spc="0" normalizeH="0" baseline="0" noProof="1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92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92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92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92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3" grpId="0"/>
      <p:bldP spid="14" grpId="0"/>
      <p:bldP spid="15" grpId="0"/>
      <p:bldP spid="16" grpId="0"/>
      <p:bldP spid="17" grpId="0"/>
      <p:bldP spid="9225" grpId="0"/>
      <p:bldP spid="922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3970" name="WordArt 3"/>
          <p:cNvSpPr>
            <a:spLocks noTextEdit="1"/>
          </p:cNvSpPr>
          <p:nvPr/>
        </p:nvSpPr>
        <p:spPr>
          <a:xfrm>
            <a:off x="2916238" y="188913"/>
            <a:ext cx="2808287" cy="647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 eaLnBrk="0" hangingPunct="0"/>
            <a:r>
              <a:rPr lang="zh-CN" altLang="en-US" sz="6000" b="1">
                <a:ln w="19050" cap="flat" cmpd="sng">
                  <a:solidFill>
                    <a:srgbClr val="6600CC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800000"/>
                </a:solidFill>
                <a:effectLst>
                  <a:outerShdw dist="35921" dir="2699999" algn="ctr" rotWithShape="0">
                    <a:srgbClr val="FF99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文章结构</a:t>
            </a:r>
            <a:endParaRPr lang="zh-CN" altLang="en-US" sz="6000" b="1">
              <a:ln w="19050" cap="flat" cmpd="sng">
                <a:solidFill>
                  <a:srgbClr val="6600CC"/>
                </a:solidFill>
                <a:prstDash val="solid"/>
                <a:headEnd type="none" w="med" len="med"/>
                <a:tailEnd type="none" w="med" len="med"/>
              </a:ln>
              <a:solidFill>
                <a:srgbClr val="800000"/>
              </a:solidFill>
              <a:effectLst>
                <a:outerShdw dist="35921" dir="2699999" algn="ctr" rotWithShape="0">
                  <a:srgbClr val="FF990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124" name="Text Box 4"/>
          <p:cNvSpPr txBox="1"/>
          <p:nvPr/>
        </p:nvSpPr>
        <p:spPr>
          <a:xfrm>
            <a:off x="179388" y="1557338"/>
            <a:ext cx="3952875" cy="5794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marR="0" defTabSz="914400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1" kern="1200" cap="none" spc="0" normalizeH="0" baseline="0" noProof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第</a:t>
            </a:r>
            <a:r>
              <a:rPr kumimoji="0" lang="en-US" altLang="zh-CN" sz="3200" b="1" kern="1200" cap="none" spc="0" normalizeH="0" baseline="0" noProof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1</a:t>
            </a:r>
            <a:r>
              <a:rPr kumimoji="0" lang="zh-CN" altLang="en-US" sz="3200" b="1" kern="1200" cap="none" spc="0" normalizeH="0" baseline="0" noProof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层：</a:t>
            </a:r>
            <a:r>
              <a:rPr kumimoji="0" lang="zh-CN" altLang="en-US" sz="3200" b="1" kern="1200" cap="none" spc="0" normalizeH="0" baseline="0" noProof="1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描述鲲鹏形象</a:t>
            </a:r>
            <a:endParaRPr kumimoji="0" lang="zh-CN" altLang="en-US" sz="3200" b="1" kern="1200" cap="none" spc="0" normalizeH="0" baseline="0" noProof="1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行楷" panose="02010800040101010101" pitchFamily="2" charset="-122"/>
              <a:ea typeface="华文行楷" panose="02010800040101010101" pitchFamily="2" charset="-122"/>
              <a:cs typeface="+mn-cs"/>
            </a:endParaRPr>
          </a:p>
        </p:txBody>
      </p:sp>
      <p:sp>
        <p:nvSpPr>
          <p:cNvPr id="5125" name="AutoShape 5"/>
          <p:cNvSpPr/>
          <p:nvPr/>
        </p:nvSpPr>
        <p:spPr>
          <a:xfrm>
            <a:off x="4211638" y="1268413"/>
            <a:ext cx="215900" cy="1150937"/>
          </a:xfrm>
          <a:prstGeom prst="leftBrace">
            <a:avLst>
              <a:gd name="adj1" fmla="val 44300"/>
              <a:gd name="adj2" fmla="val 50000"/>
            </a:avLst>
          </a:prstGeom>
          <a:noFill/>
          <a:ln w="28575" cap="flat" cmpd="sng">
            <a:solidFill>
              <a:srgbClr val="8000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5126" name="Text Box 6"/>
          <p:cNvSpPr txBox="1"/>
          <p:nvPr/>
        </p:nvSpPr>
        <p:spPr>
          <a:xfrm>
            <a:off x="4643438" y="1052513"/>
            <a:ext cx="3621088" cy="15541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R="0" defTabSz="914400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1" kern="1200" cap="none" spc="0" normalizeH="0" baseline="0" noProof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楷体_GB2312" pitchFamily="49" charset="-122"/>
                <a:cs typeface="+mn-cs"/>
              </a:rPr>
              <a:t>形体硕大无比</a:t>
            </a:r>
            <a:endParaRPr kumimoji="0" lang="zh-CN" altLang="en-US" sz="3200" b="1" kern="1200" cap="none" spc="0" normalizeH="0" baseline="0" noProof="1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楷体_GB2312" pitchFamily="49" charset="-122"/>
              <a:cs typeface="+mn-cs"/>
            </a:endParaRPr>
          </a:p>
          <a:p>
            <a:pPr marR="0" defTabSz="914400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1" kern="1200" cap="none" spc="0" normalizeH="0" baseline="0" noProof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楷体_GB2312" pitchFamily="49" charset="-122"/>
                <a:cs typeface="+mn-cs"/>
              </a:rPr>
              <a:t>变化神奇莫测</a:t>
            </a:r>
            <a:endParaRPr kumimoji="0" lang="zh-CN" altLang="en-US" sz="3200" b="1" kern="1200" cap="none" spc="0" normalizeH="0" baseline="0" noProof="1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楷体_GB2312" pitchFamily="49" charset="-122"/>
              <a:cs typeface="+mn-cs"/>
            </a:endParaRPr>
          </a:p>
          <a:p>
            <a:pPr marR="0" defTabSz="914400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1" kern="1200" cap="none" spc="0" normalizeH="0" baseline="0" noProof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楷体_GB2312" pitchFamily="49" charset="-122"/>
                <a:cs typeface="+mn-cs"/>
              </a:rPr>
              <a:t>奋飞气势壮美</a:t>
            </a:r>
            <a:endParaRPr kumimoji="0" lang="zh-CN" altLang="en-US" sz="3200" b="1" kern="1200" cap="none" spc="0" normalizeH="0" baseline="0" noProof="1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楷体_GB2312" pitchFamily="49" charset="-122"/>
              <a:cs typeface="+mn-cs"/>
            </a:endParaRPr>
          </a:p>
        </p:txBody>
      </p:sp>
      <p:sp>
        <p:nvSpPr>
          <p:cNvPr id="5127" name="Text Box 7"/>
          <p:cNvSpPr txBox="1"/>
          <p:nvPr/>
        </p:nvSpPr>
        <p:spPr>
          <a:xfrm>
            <a:off x="179388" y="2924175"/>
            <a:ext cx="8280400" cy="5857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1" kern="1200" cap="none" spc="0" normalizeH="0" baseline="0" noProof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第</a:t>
            </a:r>
            <a:r>
              <a:rPr kumimoji="0" lang="en-US" altLang="zh-CN" sz="3200" b="1" kern="1200" cap="none" spc="0" normalizeH="0" baseline="0" noProof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2</a:t>
            </a:r>
            <a:r>
              <a:rPr kumimoji="0" lang="zh-CN" altLang="en-US" sz="3200" b="1" kern="1200" cap="none" spc="0" normalizeH="0" baseline="0" noProof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层：</a:t>
            </a:r>
            <a:endParaRPr kumimoji="0" lang="zh-CN" altLang="en-US" sz="3200" b="1" kern="1200" cap="none" spc="0" normalizeH="0" baseline="0" noProof="1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行楷" panose="02010800040101010101" pitchFamily="2" charset="-122"/>
              <a:ea typeface="华文行楷" panose="02010800040101010101" pitchFamily="2" charset="-122"/>
              <a:cs typeface="+mn-cs"/>
            </a:endParaRPr>
          </a:p>
        </p:txBody>
      </p:sp>
      <p:sp>
        <p:nvSpPr>
          <p:cNvPr id="5128" name="Text Box 8"/>
          <p:cNvSpPr txBox="1"/>
          <p:nvPr/>
        </p:nvSpPr>
        <p:spPr>
          <a:xfrm>
            <a:off x="684213" y="4868863"/>
            <a:ext cx="8137525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endParaRPr lang="zh-CN" altLang="zh-CN" sz="3200" b="1" dirty="0">
              <a:solidFill>
                <a:srgbClr val="80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9" name="Rectangle 3"/>
          <p:cNvSpPr txBox="1">
            <a:spLocks noRot="1"/>
          </p:cNvSpPr>
          <p:nvPr/>
        </p:nvSpPr>
        <p:spPr>
          <a:xfrm>
            <a:off x="79375" y="2768600"/>
            <a:ext cx="9144000" cy="5876925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marL="342900" marR="0" indent="-342900" defTabSz="914400">
              <a:spcBef>
                <a:spcPct val="20000"/>
              </a:spcBef>
              <a:buClr>
                <a:schemeClr val="hlink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en-US" altLang="zh-CN" sz="2800" b="1" kern="1200" cap="none" spc="0" normalizeH="0" baseline="0" noProof="1">
                <a:latin typeface="Times New Roman" panose="02020603050405020304" pitchFamily="18" charset="0"/>
                <a:ea typeface="幼圆" panose="02010509060101010101" pitchFamily="49" charset="-122"/>
                <a:cs typeface="+mn-cs"/>
              </a:rPr>
              <a:t>  </a:t>
            </a:r>
            <a:r>
              <a:rPr kumimoji="0" lang="en-US" altLang="zh-CN" sz="2800" b="1" kern="1200" cap="none" spc="0" normalizeH="0" baseline="0" noProof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幼圆" panose="02010509060101010101" pitchFamily="49" charset="-122"/>
                <a:cs typeface="+mn-cs"/>
              </a:rPr>
              <a:t>                  </a:t>
            </a:r>
            <a:r>
              <a:rPr kumimoji="0" lang="en-US" altLang="zh-CN" sz="2800" b="1" kern="1200" cap="none" spc="0" normalizeH="0" baseline="0" noProof="1">
                <a:latin typeface="Times New Roman" panose="02020603050405020304" pitchFamily="18" charset="0"/>
                <a:ea typeface="幼圆" panose="02010509060101010101" pitchFamily="49" charset="-122"/>
                <a:cs typeface="+mn-cs"/>
              </a:rPr>
              <a:t>   </a:t>
            </a:r>
            <a:r>
              <a:rPr kumimoji="0" lang="zh-CN" altLang="en-US" sz="3200" b="1" kern="1200" cap="none" spc="0" normalizeH="0" baseline="0" noProof="1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幼圆" panose="02010509060101010101" pitchFamily="49" charset="-122"/>
                <a:cs typeface="+mn-cs"/>
              </a:rPr>
              <a:t>鹏鸟奋飞：</a:t>
            </a:r>
            <a:r>
              <a:rPr kumimoji="0" lang="zh-CN" altLang="en-US" sz="3200" b="1" kern="1200" cap="none" spc="0" normalizeH="0" baseline="0" noProof="1">
                <a:solidFill>
                  <a:srgbClr val="FF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幼圆" panose="02010509060101010101" pitchFamily="49" charset="-122"/>
                <a:cs typeface="+mn-cs"/>
              </a:rPr>
              <a:t>必须凭借</a:t>
            </a:r>
            <a:r>
              <a:rPr kumimoji="0" lang="zh-CN" altLang="en-US" sz="3600" b="1" kern="1200" cap="none" spc="0" normalizeH="0" baseline="0" noProof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幼圆" panose="02010509060101010101" pitchFamily="49" charset="-122"/>
                <a:cs typeface="+mn-cs"/>
              </a:rPr>
              <a:t>强大的风力</a:t>
            </a:r>
            <a:r>
              <a:rPr kumimoji="0" lang="zh-CN" altLang="en-US" sz="3200" b="1" kern="1200" cap="none" spc="0" normalizeH="0" baseline="0" noProof="1">
                <a:solidFill>
                  <a:srgbClr val="FF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幼圆" panose="02010509060101010101" pitchFamily="49" charset="-122"/>
                <a:cs typeface="+mn-cs"/>
              </a:rPr>
              <a:t>。</a:t>
            </a:r>
            <a:endParaRPr kumimoji="0" lang="zh-CN" altLang="en-US" sz="3200" b="1" kern="1200" cap="none" spc="0" normalizeH="0" baseline="0" noProof="1">
              <a:solidFill>
                <a:srgbClr val="FF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幼圆" panose="02010509060101010101" pitchFamily="49" charset="-122"/>
              <a:cs typeface="+mn-cs"/>
            </a:endParaRPr>
          </a:p>
          <a:p>
            <a:pPr marL="342900" marR="0" indent="-342900" defTabSz="914400">
              <a:spcBef>
                <a:spcPct val="20000"/>
              </a:spcBef>
              <a:buClr>
                <a:schemeClr val="hlink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3200" b="1" kern="1200" cap="none" spc="0" normalizeH="0" baseline="0" noProof="1">
                <a:latin typeface="Times New Roman" panose="02020603050405020304" pitchFamily="18" charset="0"/>
                <a:ea typeface="幼圆" panose="02010509060101010101" pitchFamily="49" charset="-122"/>
                <a:cs typeface="+mn-cs"/>
              </a:rPr>
              <a:t>                    </a:t>
            </a:r>
            <a:r>
              <a:rPr kumimoji="0" lang="zh-CN" altLang="en-US" sz="3200" b="1" kern="1200" cap="none" spc="0" normalizeH="0" baseline="0" noProof="1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幼圆" panose="02010509060101010101" pitchFamily="49" charset="-122"/>
                <a:cs typeface="+mn-cs"/>
              </a:rPr>
              <a:t>水雾尘埃：</a:t>
            </a:r>
            <a:r>
              <a:rPr kumimoji="0" lang="zh-CN" altLang="en-US" sz="3200" b="1" kern="1200" cap="none" spc="0" normalizeH="0" baseline="0" noProof="1">
                <a:solidFill>
                  <a:srgbClr val="FF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幼圆" panose="02010509060101010101" pitchFamily="49" charset="-122"/>
                <a:cs typeface="+mn-cs"/>
              </a:rPr>
              <a:t>要靠</a:t>
            </a:r>
            <a:r>
              <a:rPr kumimoji="0" lang="zh-CN" altLang="en-US" sz="3600" b="1" kern="1200" cap="none" spc="0" normalizeH="0" baseline="0" noProof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幼圆" panose="02010509060101010101" pitchFamily="49" charset="-122"/>
                <a:cs typeface="+mn-cs"/>
              </a:rPr>
              <a:t>气息相吹</a:t>
            </a:r>
            <a:r>
              <a:rPr kumimoji="0" lang="zh-CN" altLang="en-US" sz="3200" b="1" kern="1200" cap="none" spc="0" normalizeH="0" baseline="0" noProof="1">
                <a:solidFill>
                  <a:srgbClr val="FF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幼圆" panose="02010509060101010101" pitchFamily="49" charset="-122"/>
                <a:cs typeface="+mn-cs"/>
              </a:rPr>
              <a:t>。</a:t>
            </a:r>
            <a:endParaRPr kumimoji="0" lang="zh-CN" altLang="en-US" sz="3200" b="1" kern="1200" cap="none" spc="0" normalizeH="0" baseline="0" noProof="1">
              <a:solidFill>
                <a:srgbClr val="FF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幼圆" panose="02010509060101010101" pitchFamily="49" charset="-122"/>
              <a:cs typeface="+mn-cs"/>
            </a:endParaRPr>
          </a:p>
          <a:p>
            <a:pPr marL="342900" marR="0" indent="-342900" defTabSz="914400">
              <a:spcBef>
                <a:spcPct val="20000"/>
              </a:spcBef>
              <a:buClr>
                <a:schemeClr val="hlink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3200" b="1" kern="1200" cap="none" spc="0" normalizeH="0" baseline="0" noProof="1">
                <a:latin typeface="Times New Roman" panose="02020603050405020304" pitchFamily="18" charset="0"/>
                <a:ea typeface="幼圆" panose="02010509060101010101" pitchFamily="49" charset="-122"/>
                <a:cs typeface="+mn-cs"/>
              </a:rPr>
              <a:t>    </a:t>
            </a:r>
            <a:r>
              <a:rPr kumimoji="0" lang="zh-CN" altLang="en-US" sz="2800" b="1" kern="1200" cap="none" spc="0" normalizeH="0" baseline="0" noProof="1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华文行楷" panose="02010800040101010101" pitchFamily="2" charset="-122"/>
                <a:cs typeface="+mn-cs"/>
              </a:rPr>
              <a:t>根据上面分析，可以归纳第一部分大意如下：</a:t>
            </a:r>
            <a:endParaRPr kumimoji="0" lang="zh-CN" altLang="en-US" sz="2800" b="1" kern="1200" cap="none" spc="0" normalizeH="0" baseline="0" noProof="1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华文行楷" panose="02010800040101010101" pitchFamily="2" charset="-122"/>
              <a:cs typeface="+mn-cs"/>
            </a:endParaRPr>
          </a:p>
          <a:p>
            <a:pPr marL="342900" marR="0" indent="-342900" defTabSz="914400">
              <a:spcBef>
                <a:spcPct val="20000"/>
              </a:spcBef>
              <a:buClr>
                <a:schemeClr val="hlink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2800" b="1" kern="1200" cap="none" spc="0" normalizeH="0" baseline="0" noProof="1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华文行楷" panose="02010800040101010101" pitchFamily="2" charset="-122"/>
                <a:cs typeface="+mn-cs"/>
              </a:rPr>
              <a:t>    </a:t>
            </a:r>
            <a:r>
              <a:rPr kumimoji="0" lang="zh-CN" altLang="en-US" sz="3200" b="1" kern="1200" cap="none" spc="0" normalizeH="0" baseline="0" noProof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阐明世间万事万物，大至鹏鸟，小至尘埃，它们的活动都“有所待”（待，依靠），都是没有绝对自由。</a:t>
            </a:r>
            <a:endParaRPr kumimoji="0" lang="zh-CN" altLang="en-US" sz="3600" b="1" kern="1200" cap="none" spc="0" normalizeH="0" baseline="0" noProof="1"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0" name="AutoShape 4"/>
          <p:cNvSpPr/>
          <p:nvPr/>
        </p:nvSpPr>
        <p:spPr>
          <a:xfrm>
            <a:off x="1941513" y="2924175"/>
            <a:ext cx="76200" cy="933450"/>
          </a:xfrm>
          <a:prstGeom prst="leftBrace">
            <a:avLst>
              <a:gd name="adj1" fmla="val 71685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0" dur="10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9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delay="0"/>
                                  </p:end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5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charRg st="0" end="3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charRg st="0" end="3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charRg st="39" end="7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9">
                                            <p:txEl>
                                              <p:charRg st="39" end="7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charRg st="72" end="9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9">
                                            <p:txEl>
                                              <p:charRg st="72" end="9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charRg st="97" end="14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7" dur="500"/>
                                        <p:tgtEl>
                                          <p:spTgt spid="9">
                                            <p:txEl>
                                              <p:charRg st="97" end="14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4" grpId="0"/>
      <p:bldP spid="5126" grpId="0"/>
      <p:bldP spid="5127" grpId="0"/>
      <p:bldP spid="5128" grpId="0"/>
      <p:bldP spid="9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4994" name="Rectangle 2"/>
          <p:cNvSpPr>
            <a:spLocks noGrp="1"/>
          </p:cNvSpPr>
          <p:nvPr>
            <p:ph type="title"/>
          </p:nvPr>
        </p:nvSpPr>
        <p:spPr>
          <a:xfrm>
            <a:off x="0" y="115888"/>
            <a:ext cx="5003800" cy="649287"/>
          </a:xfrm>
        </p:spPr>
        <p:txBody>
          <a:bodyPr vert="horz" wrap="square" lIns="91440" tIns="45720" rIns="91440" bIns="45720" anchor="b"/>
          <a:p>
            <a:pPr eaLnBrk="1" hangingPunct="1"/>
            <a:r>
              <a:rPr lang="zh-CN" altLang="en-US" dirty="0"/>
              <a:t>整体感知课文</a:t>
            </a:r>
            <a:endParaRPr lang="zh-CN" altLang="en-US" dirty="0"/>
          </a:p>
        </p:txBody>
      </p:sp>
      <p:sp>
        <p:nvSpPr>
          <p:cNvPr id="22531" name="Rectangle 3"/>
          <p:cNvSpPr>
            <a:spLocks noGrp="1"/>
          </p:cNvSpPr>
          <p:nvPr>
            <p:ph idx="1"/>
          </p:nvPr>
        </p:nvSpPr>
        <p:spPr>
          <a:xfrm>
            <a:off x="0" y="765175"/>
            <a:ext cx="8391525" cy="1573213"/>
          </a:xfrm>
        </p:spPr>
        <p:txBody>
          <a:bodyPr vert="horz" wrap="square" lIns="91440" tIns="45720" rIns="91440" bIns="45720" anchor="t"/>
          <a:p>
            <a:pPr marL="0" indent="0" eaLnBrk="1" hangingPunct="1">
              <a:buNone/>
            </a:pPr>
            <a:r>
              <a:rPr lang="zh-CN" altLang="zh-CN" dirty="0"/>
              <a:t>  </a:t>
            </a:r>
            <a:r>
              <a:rPr lang="zh-CN" altLang="zh-CN" sz="3200" b="1" dirty="0"/>
              <a:t>1</a:t>
            </a:r>
            <a:r>
              <a:rPr lang="zh-CN" altLang="en-US" sz="3200" b="1" dirty="0"/>
              <a:t>．</a:t>
            </a:r>
            <a:r>
              <a:rPr lang="zh-CN" altLang="en-US" sz="3200" b="1" dirty="0">
                <a:solidFill>
                  <a:srgbClr val="009999"/>
                </a:solidFill>
              </a:rPr>
              <a:t>文章标题为北冥有鱼，后来怎么又写鸟了？</a:t>
            </a:r>
            <a:r>
              <a:rPr lang="zh-CN" altLang="en-US" sz="3200" b="1" dirty="0"/>
              <a:t> </a:t>
            </a:r>
            <a:endParaRPr lang="zh-CN" altLang="en-US" sz="4800" b="1" dirty="0"/>
          </a:p>
          <a:p>
            <a:pPr marL="0" indent="0" eaLnBrk="1" hangingPunct="1">
              <a:buNone/>
            </a:pPr>
            <a:r>
              <a:rPr lang="zh-CN" altLang="en-US" dirty="0"/>
              <a:t> </a:t>
            </a:r>
            <a:endParaRPr lang="zh-CN" altLang="en-US" dirty="0"/>
          </a:p>
        </p:txBody>
      </p:sp>
      <p:sp>
        <p:nvSpPr>
          <p:cNvPr id="84996" name="Text Box 4"/>
          <p:cNvSpPr txBox="1"/>
          <p:nvPr/>
        </p:nvSpPr>
        <p:spPr>
          <a:xfrm>
            <a:off x="777875" y="2959100"/>
            <a:ext cx="7251700" cy="366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endParaRPr lang="zh-CN" altLang="zh-CN" dirty="0">
              <a:latin typeface="Arial" panose="020B0604020202020204" pitchFamily="34" charset="0"/>
            </a:endParaRPr>
          </a:p>
        </p:txBody>
      </p:sp>
      <p:sp>
        <p:nvSpPr>
          <p:cNvPr id="22533" name="Text Box 5"/>
          <p:cNvSpPr txBox="1"/>
          <p:nvPr/>
        </p:nvSpPr>
        <p:spPr>
          <a:xfrm>
            <a:off x="377825" y="1268413"/>
            <a:ext cx="8586788" cy="11398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dirty="0">
                <a:latin typeface="Arial" panose="020B0604020202020204" pitchFamily="34" charset="0"/>
              </a:rPr>
              <a:t>  </a:t>
            </a:r>
            <a:r>
              <a:rPr lang="zh-CN" altLang="en-US" sz="4000" dirty="0">
                <a:latin typeface="Arial" panose="020B0604020202020204" pitchFamily="34" charset="0"/>
              </a:rPr>
              <a:t>   </a:t>
            </a:r>
            <a:r>
              <a:rPr lang="zh-CN" altLang="en-US" sz="2800" b="1" dirty="0">
                <a:solidFill>
                  <a:srgbClr val="0B16F5"/>
                </a:solidFill>
                <a:latin typeface="Arial" panose="020B0604020202020204" pitchFamily="34" charset="0"/>
                <a:ea typeface="华文中宋" panose="02010600040101010101" charset="-122"/>
              </a:rPr>
              <a:t>鸟是由鱼变化而来的。鲲的体积有几千里，变成鸟后，鸟的背部不知有几千里。说明庄子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华文中宋" panose="02010600040101010101" charset="-122"/>
              </a:rPr>
              <a:t>想像力丰富。</a:t>
            </a: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  <a:ea typeface="华文中宋" panose="02010600040101010101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79388" y="2408238"/>
            <a:ext cx="8785225" cy="954088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华文中宋" panose="02010600040101010101" charset="-122"/>
                <a:ea typeface="华文中宋" panose="02010600040101010101" charset="-122"/>
                <a:cs typeface="+mj-cs"/>
              </a:rPr>
              <a:t>2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华文中宋" panose="02010600040101010101" charset="-122"/>
                <a:ea typeface="华文中宋" panose="02010600040101010101" charset="-122"/>
                <a:cs typeface="+mj-cs"/>
              </a:rPr>
              <a:t>、大鹏的形象如何呢？作者又是怎样描写这一形象的呢</a:t>
            </a: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华文中宋" panose="02010600040101010101" charset="-122"/>
                <a:ea typeface="华文中宋" panose="02010600040101010101" charset="-122"/>
                <a:cs typeface="+mj-cs"/>
              </a:rPr>
              <a:t>?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15900" y="3362325"/>
            <a:ext cx="8712200" cy="263207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685800" rtl="0" eaLnBrk="1" fontAlgn="base" latinLnBrk="0" hangingPunct="1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     鲲鹏形体硕大无比，变化神奇莫测，奋飞时气势壮美。</a:t>
            </a:r>
            <a:r>
              <a:rPr kumimoji="0" lang="zh-CN" altLang="en-US" sz="32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在想象中夸张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，“不知其几千里也”言其形，</a:t>
            </a:r>
            <a:endParaRPr kumimoji="0" lang="zh-CN" altLang="en-US" sz="2800" b="1" i="0" u="none" strike="noStrike" kern="1200" cap="none" spc="0" normalizeH="0" baseline="0" noProof="1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685800" rtl="0" eaLnBrk="1" fontAlgn="base" latinLnBrk="0" hangingPunct="1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“若垂天之云”言其翼，“北冥”“南冥”“九万里”言其活动天地，极言鲲鹏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anose="02020603050405020304" pitchFamily="18" charset="0"/>
                <a:ea typeface="楷体_GB2312" pitchFamily="49" charset="-122"/>
                <a:cs typeface="+mn-cs"/>
                <a:sym typeface="+mn-ea"/>
              </a:rPr>
              <a:t>形体硕大无比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、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anose="02020603050405020304" pitchFamily="18" charset="0"/>
                <a:ea typeface="楷体_GB2312" pitchFamily="49" charset="-122"/>
                <a:cs typeface="+mn-cs"/>
                <a:sym typeface="+mn-ea"/>
              </a:rPr>
              <a:t>变化神奇莫测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、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  <a:sym typeface="+mn-ea"/>
              </a:rPr>
              <a:t>奋飞时气势壮美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，给人以浩大的声势和广阔的意境，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展示了一幅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雄奇壮丽的画卷</a:t>
            </a:r>
            <a:r>
              <a:rPr kumimoji="0" lang="zh-CN" altLang="en-US" sz="3200" b="1" i="0" u="none" strike="noStrike" kern="1200" cap="none" spc="0" normalizeH="0" baseline="0" noProof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。</a:t>
            </a:r>
            <a:endParaRPr kumimoji="0" lang="zh-CN" altLang="en-US" sz="3200" b="1" i="0" u="none" strike="noStrike" kern="1200" cap="none" spc="0" normalizeH="0" baseline="0" noProof="1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charRg st="0" end="2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2531">
                                            <p:txEl>
                                              <p:charRg st="0" end="2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charRg st="25" end="2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22531">
                                            <p:txEl>
                                              <p:charRg st="25" end="2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225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1" grpId="0" build="p"/>
      <p:bldP spid="22533" grpId="0" bldLvl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4" name="标题 18433"/>
          <p:cNvSpPr>
            <a:spLocks noGrp="1"/>
          </p:cNvSpPr>
          <p:nvPr>
            <p:ph type="title"/>
          </p:nvPr>
        </p:nvSpPr>
        <p:spPr>
          <a:xfrm>
            <a:off x="1588" y="188913"/>
            <a:ext cx="8215313" cy="627063"/>
          </a:xfrm>
        </p:spPr>
        <p:txBody>
          <a:bodyPr vert="horz" wrap="square" lIns="91440" tIns="45720" rIns="91440" bIns="45720" numCol="1" anchor="ctr" anchorCtr="0" compatLnSpc="1">
            <a:normAutofit/>
          </a:bodyPr>
          <a:lstStyle/>
          <a:p>
            <a:pPr marL="0" marR="0" lvl="0" indent="0" algn="l" defTabSz="6858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ea"/>
                <a:ea typeface="宋体" panose="02010600030101010101" pitchFamily="2" charset="-122"/>
                <a:cs typeface="华文中宋" panose="02010600040101010101" charset="-122"/>
              </a:rPr>
              <a:t>文本探究：</a:t>
            </a:r>
            <a:endParaRPr kumimoji="0" lang="zh-CN" altLang="en-US" sz="3200" b="1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ea"/>
              <a:ea typeface="宋体" panose="02010600030101010101" pitchFamily="2" charset="-122"/>
              <a:cs typeface="华文中宋" panose="02010600040101010101" charset="-122"/>
            </a:endParaRPr>
          </a:p>
        </p:txBody>
      </p:sp>
      <p:sp>
        <p:nvSpPr>
          <p:cNvPr id="18435" name="内容占位符 18434"/>
          <p:cNvSpPr>
            <a:spLocks noGrp="1"/>
          </p:cNvSpPr>
          <p:nvPr>
            <p:ph idx="1"/>
          </p:nvPr>
        </p:nvSpPr>
        <p:spPr>
          <a:xfrm>
            <a:off x="179388" y="765175"/>
            <a:ext cx="9144000" cy="1296988"/>
          </a:xfrm>
        </p:spPr>
        <p:txBody>
          <a:bodyPr vert="horz" wrap="square" lIns="91440" tIns="45720" rIns="91440" bIns="45720" numCol="1" anchor="t" anchorCtr="0" compatLnSpc="1">
            <a:normAutofit/>
          </a:bodyPr>
          <a:lstStyle/>
          <a:p>
            <a:pPr marL="361950" marR="0" lvl="0" indent="-361950" algn="just" defTabSz="685800" rtl="0" eaLnBrk="1" fontAlgn="base" latinLnBrk="0" hangingPunct="1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" panose="05000000000000000000" pitchFamily="2" charset="2"/>
              <a:buNone/>
              <a:defRPr/>
            </a:pPr>
            <a:r>
              <a:rPr kumimoji="0" lang="en-US" altLang="zh-CN" sz="2800" b="1" i="0" u="none" strike="noStrike" kern="1200" cap="none" spc="0" normalizeH="0" baseline="0" noProof="1">
                <a:ln>
                  <a:noFill/>
                </a:ln>
                <a:solidFill>
                  <a:srgbClr val="300E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ea"/>
                <a:ea typeface="+mn-ea"/>
                <a:cs typeface="+mn-cs"/>
              </a:rPr>
              <a:t>1.</a:t>
            </a:r>
            <a:r>
              <a:rPr kumimoji="0" lang="en-US" altLang="zh-CN" sz="2800" b="1" i="0" u="none" strike="noStrike" kern="1200" cap="none" spc="0" normalizeH="0" baseline="0" noProof="1">
                <a:ln>
                  <a:noFill/>
                </a:ln>
                <a:solidFill>
                  <a:srgbClr val="300E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“</a:t>
            </a:r>
            <a:r>
              <a:rPr kumimoji="0" lang="en-US" altLang="en-US" sz="2800" b="1" i="0" u="none" strike="noStrike" kern="1200" cap="none" spc="0" normalizeH="0" baseline="0" noProof="1">
                <a:ln>
                  <a:noFill/>
                </a:ln>
                <a:solidFill>
                  <a:srgbClr val="300E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鲲鹏”可高飞九万里，能从北海飞到南海，但必</a:t>
            </a:r>
            <a:endParaRPr kumimoji="0" lang="en-US" altLang="en-US" sz="2800" b="1" i="0" u="none" strike="noStrike" kern="1200" cap="none" spc="0" normalizeH="0" baseline="0" noProof="1">
              <a:ln>
                <a:noFill/>
              </a:ln>
              <a:solidFill>
                <a:srgbClr val="300E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361950" marR="0" lvl="0" indent="-361950" algn="just" defTabSz="685800" rtl="0" eaLnBrk="1" fontAlgn="base" latinLnBrk="0" hangingPunct="1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" panose="05000000000000000000" pitchFamily="2" charset="2"/>
              <a:buNone/>
              <a:defRPr/>
            </a:pPr>
            <a:r>
              <a:rPr kumimoji="0" lang="en-US" altLang="en-US" sz="2800" b="1" i="0" u="none" strike="noStrike" kern="1200" cap="none" spc="0" normalizeH="0" baseline="0" noProof="1">
                <a:ln>
                  <a:noFill/>
                </a:ln>
                <a:solidFill>
                  <a:srgbClr val="300E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须借助“海运”“扶摇”，意在说明什么？</a:t>
            </a:r>
            <a:endParaRPr kumimoji="0" lang="en-US" altLang="en-US" sz="2800" b="1" i="0" u="none" strike="noStrike" kern="1200" cap="none" spc="0" normalizeH="0" baseline="0" noProof="1">
              <a:ln>
                <a:noFill/>
              </a:ln>
              <a:solidFill>
                <a:srgbClr val="300E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8436" name="文本框 18435"/>
          <p:cNvSpPr txBox="1"/>
          <p:nvPr/>
        </p:nvSpPr>
        <p:spPr>
          <a:xfrm>
            <a:off x="215900" y="1773238"/>
            <a:ext cx="8820150" cy="1016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R="0" defTabSz="914400">
              <a:spcBef>
                <a:spcPts val="0"/>
              </a:spcBef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1" kern="1200" cap="none" spc="0" normalizeH="0" baseline="0" noProof="1">
                <a:latin typeface="Times New Roman" panose="02020603050405020304" pitchFamily="18" charset="0"/>
                <a:ea typeface="幼圆" panose="02010509060101010101" pitchFamily="49" charset="-122"/>
                <a:cs typeface="+mn-cs"/>
              </a:rPr>
              <a:t>       </a:t>
            </a:r>
            <a:r>
              <a:rPr kumimoji="0" lang="zh-CN" altLang="en-US" sz="2800" b="1" kern="1200" cap="none" spc="0" normalizeH="0" baseline="0" noProof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鲲鹏展翅高飞，必须有所倚，旨</a:t>
            </a:r>
            <a:r>
              <a:rPr kumimoji="0" lang="zh-CN" altLang="en-US" sz="2800" b="1" kern="1200" cap="none" spc="0" normalizeH="0" baseline="0" noProof="1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在说明世间万物都要凭借外力才能活动，从而回答了“逍遥”要有所依凭。</a:t>
            </a:r>
            <a:endParaRPr kumimoji="0" lang="zh-CN" altLang="en-US" sz="2800" b="1" kern="1200" cap="none" spc="0" normalizeH="0" baseline="0" noProof="1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8437" name="文本框 18436"/>
          <p:cNvSpPr txBox="1"/>
          <p:nvPr/>
        </p:nvSpPr>
        <p:spPr>
          <a:xfrm>
            <a:off x="215900" y="2792413"/>
            <a:ext cx="7559675" cy="5222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800" b="1" kern="1200" cap="none" spc="0" normalizeH="0" baseline="0" noProof="1">
                <a:solidFill>
                  <a:srgbClr val="300E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幼圆" panose="02010509060101010101" pitchFamily="49" charset="-122"/>
                <a:cs typeface="+mn-cs"/>
              </a:rPr>
              <a:t>2.</a:t>
            </a:r>
            <a:r>
              <a:rPr kumimoji="0" lang="zh-CN" altLang="en-US" sz="2800" b="1" kern="1200" cap="none" spc="0" normalizeH="0" baseline="0" noProof="1">
                <a:solidFill>
                  <a:srgbClr val="300E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幼圆" panose="02010509060101010101" pitchFamily="49" charset="-122"/>
                <a:cs typeface="+mn-cs"/>
              </a:rPr>
              <a:t>文中引用</a:t>
            </a:r>
            <a:r>
              <a:rPr kumimoji="0" lang="en-US" altLang="zh-CN" sz="2800" b="1" kern="1200" cap="none" spc="0" normalizeH="0" baseline="0" noProof="1">
                <a:solidFill>
                  <a:srgbClr val="300E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幼圆" panose="02010509060101010101" pitchFamily="49" charset="-122"/>
                <a:cs typeface="+mn-cs"/>
              </a:rPr>
              <a:t>《</a:t>
            </a:r>
            <a:r>
              <a:rPr kumimoji="0" lang="zh-CN" altLang="en-US" sz="2800" b="1" kern="1200" cap="none" spc="0" normalizeH="0" baseline="0" noProof="1">
                <a:solidFill>
                  <a:srgbClr val="300E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幼圆" panose="02010509060101010101" pitchFamily="49" charset="-122"/>
                <a:cs typeface="+mn-cs"/>
              </a:rPr>
              <a:t>齐谐</a:t>
            </a:r>
            <a:r>
              <a:rPr kumimoji="0" lang="en-US" altLang="zh-CN" sz="2800" b="1" kern="1200" cap="none" spc="0" normalizeH="0" baseline="0" noProof="1">
                <a:solidFill>
                  <a:srgbClr val="300E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幼圆" panose="02010509060101010101" pitchFamily="49" charset="-122"/>
                <a:cs typeface="+mn-cs"/>
              </a:rPr>
              <a:t>》</a:t>
            </a:r>
            <a:r>
              <a:rPr kumimoji="0" lang="zh-CN" altLang="en-US" sz="2800" b="1" kern="1200" cap="none" spc="0" normalizeH="0" baseline="0" noProof="1">
                <a:solidFill>
                  <a:srgbClr val="300E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幼圆" panose="02010509060101010101" pitchFamily="49" charset="-122"/>
                <a:cs typeface="+mn-cs"/>
              </a:rPr>
              <a:t>的话有什么作用？</a:t>
            </a:r>
            <a:endParaRPr kumimoji="0" lang="zh-CN" altLang="en-US" sz="2800" b="1" kern="1200" cap="none" spc="0" normalizeH="0" baseline="0" noProof="1">
              <a:solidFill>
                <a:srgbClr val="300E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18438" name="文本框 18437"/>
          <p:cNvSpPr txBox="1"/>
          <p:nvPr/>
        </p:nvSpPr>
        <p:spPr>
          <a:xfrm>
            <a:off x="107950" y="3314700"/>
            <a:ext cx="8748713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R="0" defTabSz="914400">
              <a:spcBef>
                <a:spcPts val="0"/>
              </a:spcBef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1" kern="1200" cap="none" spc="0" normalizeH="0" baseline="0" noProof="1">
                <a:solidFill>
                  <a:srgbClr val="D01A1A"/>
                </a:solidFill>
                <a:latin typeface="Times New Roman" panose="02020603050405020304" pitchFamily="18" charset="0"/>
                <a:ea typeface="幼圆" panose="02010509060101010101" pitchFamily="49" charset="-122"/>
                <a:cs typeface="+mn-cs"/>
              </a:rPr>
              <a:t>   </a:t>
            </a:r>
            <a:r>
              <a:rPr kumimoji="0" lang="zh-CN" altLang="en-US" sz="2800" b="1" kern="1200" cap="none" spc="0" normalizeH="0" baseline="0" noProof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借</a:t>
            </a:r>
            <a:r>
              <a:rPr kumimoji="0" lang="en-US" altLang="zh-CN" sz="2800" b="1" kern="1200" cap="none" spc="0" normalizeH="0" baseline="0" noProof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《</a:t>
            </a:r>
            <a:r>
              <a:rPr kumimoji="0" lang="zh-CN" altLang="en-US" sz="2800" b="1" kern="1200" cap="none" spc="0" normalizeH="0" baseline="0" noProof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齐谐</a:t>
            </a:r>
            <a:r>
              <a:rPr kumimoji="0" lang="en-US" altLang="zh-CN" sz="2800" b="1" kern="1200" cap="none" spc="0" normalizeH="0" baseline="0" noProof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》</a:t>
            </a:r>
            <a:r>
              <a:rPr kumimoji="0" lang="zh-CN" altLang="en-US" sz="2800" b="1" kern="1200" cap="none" spc="0" normalizeH="0" baseline="0" noProof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一书的话来证明对鹏的描写是真实可信的。</a:t>
            </a:r>
            <a:endParaRPr kumimoji="0" lang="zh-CN" altLang="en-US" sz="2800" b="1" kern="1200" cap="none" spc="0" normalizeH="0" baseline="0" noProof="1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15900" y="3838575"/>
            <a:ext cx="8640763" cy="461963"/>
          </a:xfrm>
          <a:prstGeom prst="rect">
            <a:avLst/>
          </a:prstGeom>
        </p:spPr>
        <p:txBody>
          <a:bodyPr>
            <a:spAutoFit/>
          </a:bodyPr>
          <a:lstStyle/>
          <a:p>
            <a:pPr marL="361950" marR="0" lvl="0" indent="-361950" algn="just" defTabSz="685800" rtl="0" eaLnBrk="1" fontAlgn="base" latinLnBrk="0" hangingPunct="1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>
                <a:srgbClr val="4F5A71"/>
              </a:buClr>
              <a:buSzPct val="70000"/>
              <a:buFont typeface="Arial" panose="020B0604020202020204" pitchFamily="34" charset="0"/>
              <a:buNone/>
              <a:defRPr/>
            </a:pPr>
            <a:r>
              <a:rPr kumimoji="0" lang="en-US" altLang="zh-CN" sz="2400" b="1" i="0" u="none" strike="noStrike" kern="1200" cap="none" spc="0" normalizeH="0" baseline="0" noProof="1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幼圆" panose="02010509060101010101" pitchFamily="49" charset="-122"/>
                <a:ea typeface="幼圆" panose="02010509060101010101" pitchFamily="49" charset="-122"/>
                <a:cs typeface="+mn-cs"/>
              </a:rPr>
              <a:t>3.</a:t>
            </a:r>
            <a:r>
              <a:rPr kumimoji="0" lang="en-US" altLang="zh-CN" sz="2400" b="1" i="0" u="none" strike="noStrike" kern="1200" cap="none" spc="0" normalizeH="0" baseline="0" noProof="1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“</a:t>
            </a:r>
            <a:r>
              <a:rPr kumimoji="0" lang="zh-CN" altLang="en-US" sz="2400" b="1" i="0" u="none" strike="noStrike" kern="1200" cap="none" spc="0" normalizeH="0" baseline="0" noProof="1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野马</a:t>
            </a:r>
            <a:r>
              <a:rPr kumimoji="0" lang="en-US" altLang="zh-CN" sz="2400" b="1" i="0" u="none" strike="noStrike" kern="1200" cap="none" spc="0" normalizeH="0" baseline="0" noProof="1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”</a:t>
            </a:r>
            <a:r>
              <a:rPr kumimoji="0" lang="zh-CN" altLang="en-US" sz="2400" b="1" i="0" u="none" strike="noStrike" kern="1200" cap="none" spc="0" normalizeH="0" baseline="0" noProof="1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“尘埃”的运动依靠的是什么？写它们有什么作用？</a:t>
            </a:r>
            <a:endParaRPr kumimoji="0" lang="zh-CN" altLang="en-US" sz="2400" b="1" i="0" u="none" strike="noStrike" kern="1200" cap="none" spc="0" normalizeH="0" baseline="0" noProof="1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07950" y="4335463"/>
            <a:ext cx="8748713" cy="2062163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“野马”“尘埃”的运动也必须依靠气息，“生物之以息相吹也”。</a:t>
            </a:r>
            <a:r>
              <a:rPr kumimoji="0" lang="zh-CN" altLang="en-US" sz="2400" b="1" i="0" u="none" strike="noStrike" kern="1200" cap="none" spc="0" normalizeH="0" baseline="0" noProof="1">
                <a:ln>
                  <a:noFill/>
                </a:ln>
                <a:solidFill>
                  <a:srgbClr val="C00000">
                    <a:lumMod val="60000"/>
                    <a:lumOff val="4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在想象中进行对比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rgbClr val="55595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，</a:t>
            </a:r>
            <a:r>
              <a:rPr kumimoji="0" lang="zh-CN" altLang="en-US" sz="2400" b="1" i="0" u="none" strike="noStrike" kern="1200" cap="none" spc="0" normalizeH="0" baseline="0" noProof="1">
                <a:ln>
                  <a:noFill/>
                </a:ln>
                <a:solidFill>
                  <a:srgbClr val="55595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作者列举</a:t>
            </a:r>
            <a:r>
              <a:rPr kumimoji="0" lang="zh-CN" altLang="en-US" sz="2400" b="1" i="0" u="none" strike="noStrike" kern="1200" cap="none" spc="0" normalizeH="0" baseline="0" noProof="1">
                <a:ln>
                  <a:noFill/>
                </a:ln>
                <a:solidFill>
                  <a:srgbClr val="55595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“野马”“尘埃”等</a:t>
            </a:r>
            <a:r>
              <a:rPr kumimoji="0" lang="en-US" altLang="zh-CN" sz="2400" b="1" i="0" u="none" strike="noStrike" kern="1200" cap="none" spc="0" normalizeH="0" baseline="0" noProof="1">
                <a:ln>
                  <a:noFill/>
                </a:ln>
                <a:solidFill>
                  <a:srgbClr val="55595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“</a:t>
            </a:r>
            <a:r>
              <a:rPr kumimoji="0" lang="zh-CN" altLang="en-US" sz="2400" b="1" i="0" u="none" strike="noStrike" kern="1200" cap="none" spc="0" normalizeH="0" baseline="0" noProof="1">
                <a:ln>
                  <a:noFill/>
                </a:ln>
                <a:solidFill>
                  <a:srgbClr val="55595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小</a:t>
            </a:r>
            <a:r>
              <a:rPr kumimoji="0" lang="en-US" altLang="zh-CN" sz="2400" b="1" i="0" u="none" strike="noStrike" kern="1200" cap="none" spc="0" normalizeH="0" baseline="0" noProof="1">
                <a:ln>
                  <a:noFill/>
                </a:ln>
                <a:solidFill>
                  <a:srgbClr val="55595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”</a:t>
            </a:r>
            <a:r>
              <a:rPr kumimoji="0" lang="zh-CN" altLang="en-US" sz="2400" b="1" i="0" u="none" strike="noStrike" kern="1200" cap="none" spc="0" normalizeH="0" baseline="0" noProof="1">
                <a:ln>
                  <a:noFill/>
                </a:ln>
                <a:solidFill>
                  <a:srgbClr val="55595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的形象，和鹏相比，以大小对立阐述万物皆有所倚的道理（</a:t>
            </a:r>
            <a:r>
              <a:rPr kumimoji="0" lang="zh-CN" altLang="en-US" sz="24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世上的万物无论大小，都受到不同的限制，处在不同的束缚之中，看似逍遥，其实并没有达到真正的逍遥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rgbClr val="55595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）</a:t>
            </a:r>
            <a:endParaRPr kumimoji="0" lang="en-US" altLang="zh-CN" sz="2800" b="1" i="0" u="none" strike="noStrike" kern="1200" cap="none" spc="0" normalizeH="0" baseline="0" noProof="1">
              <a:ln>
                <a:noFill/>
              </a:ln>
              <a:solidFill>
                <a:srgbClr val="55595B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charRg st="0" end="2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435">
                                            <p:txEl>
                                              <p:charRg st="0" end="2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435">
                                            <p:txEl>
                                              <p:charRg st="0" end="2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charRg st="25" end="4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8435">
                                            <p:txEl>
                                              <p:charRg st="25" end="4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8435">
                                            <p:txEl>
                                              <p:charRg st="25" end="4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" dur="500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0" dur="2000"/>
                                        <p:tgtEl>
                                          <p:spTgt spid="18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5" dur="500"/>
                                        <p:tgtEl>
                                          <p:spTgt spid="184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4" grpId="0"/>
      <p:bldP spid="18435" grpId="0" build="p"/>
      <p:bldP spid="18436" grpId="0"/>
      <p:bldP spid="18437" grpId="0"/>
      <p:bldP spid="1843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26" name="标题 20481"/>
          <p:cNvSpPr>
            <a:spLocks noGrp="1"/>
          </p:cNvSpPr>
          <p:nvPr>
            <p:ph type="title"/>
          </p:nvPr>
        </p:nvSpPr>
        <p:spPr>
          <a:xfrm>
            <a:off x="527050" y="-627062"/>
            <a:ext cx="8215313" cy="627063"/>
          </a:xfrm>
        </p:spPr>
        <p:txBody>
          <a:bodyPr vert="horz" wrap="square" lIns="91440" tIns="45720" rIns="91440" bIns="45720" numCol="1" anchor="ctr" anchorCtr="0" compatLnSpc="1">
            <a:normAutofit/>
          </a:bodyPr>
          <a:lstStyle/>
          <a:p>
            <a:pPr marL="0" marR="0" lvl="0" indent="0" algn="l" defTabSz="6858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1" i="0" u="none" strike="noStrike" kern="1200" cap="none" spc="0" normalizeH="0" baseline="0" noProof="1">
              <a:ln>
                <a:noFill/>
              </a:ln>
              <a:solidFill>
                <a:srgbClr val="300E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ea"/>
              <a:ea typeface="宋体" panose="02010600030101010101" pitchFamily="2" charset="-122"/>
              <a:cs typeface="华文中宋" panose="02010600040101010101" charset="-122"/>
            </a:endParaRPr>
          </a:p>
        </p:txBody>
      </p:sp>
      <p:sp>
        <p:nvSpPr>
          <p:cNvPr id="19458" name="文本占位符 20482"/>
          <p:cNvSpPr>
            <a:spLocks noGrp="1" noChangeArrowheads="1"/>
          </p:cNvSpPr>
          <p:nvPr>
            <p:ph idx="1"/>
          </p:nvPr>
        </p:nvSpPr>
        <p:spPr>
          <a:xfrm>
            <a:off x="93663" y="549275"/>
            <a:ext cx="8497888" cy="1019175"/>
          </a:xfrm>
        </p:spPr>
        <p:txBody>
          <a:bodyPr vert="horz" wrap="square" lIns="91440" tIns="45720" rIns="91440" bIns="45720" numCol="1" anchor="t" anchorCtr="0" compatLnSpc="1">
            <a:normAutofit/>
          </a:bodyPr>
          <a:lstStyle/>
          <a:p>
            <a:pPr marL="361950" marR="0" lvl="0" indent="-361950" algn="l" defTabSz="685800" rtl="0" eaLnBrk="1" fontAlgn="base" latinLnBrk="0" hangingPunct="1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" panose="05000000000000000000" pitchFamily="2" charset="2"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4.“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天之苍苍</a:t>
            </a: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……</a:t>
            </a:r>
            <a:r>
              <a:rPr kumimoji="0" lang="zh-CN" altLang="en-US" sz="24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亦若是则已矣。”这句话表达了什么意思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？</a:t>
            </a:r>
            <a:endParaRPr kumimoji="0" lang="zh-CN" altLang="en-US" sz="24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484" name="文本框 20483"/>
          <p:cNvSpPr txBox="1"/>
          <p:nvPr/>
        </p:nvSpPr>
        <p:spPr>
          <a:xfrm>
            <a:off x="107950" y="901700"/>
            <a:ext cx="8856663" cy="1692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R="0" defTabSz="914400">
              <a:spcBef>
                <a:spcPts val="0"/>
              </a:spcBef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1" kern="1200" cap="none" spc="0" normalizeH="0" baseline="0" noProof="1">
                <a:solidFill>
                  <a:srgbClr val="D01A1A"/>
                </a:solidFill>
                <a:latin typeface="Times New Roman" panose="02020603050405020304" pitchFamily="18" charset="0"/>
                <a:ea typeface="幼圆" panose="02010509060101010101" pitchFamily="49" charset="-122"/>
                <a:cs typeface="+mn-cs"/>
              </a:rPr>
              <a:t> </a:t>
            </a:r>
            <a:r>
              <a:rPr kumimoji="0" lang="zh-CN" altLang="en-US" sz="2400" b="1" kern="1200" cap="none" spc="0" normalizeH="0" baseline="0" noProof="1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鹏鸟飞在天空看地面，</a:t>
            </a:r>
            <a:r>
              <a:rPr kumimoji="0" lang="en-US" altLang="zh-CN" sz="2400" b="1" kern="1200" cap="none" spc="0" normalizeH="0" baseline="0" noProof="1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-</a:t>
            </a:r>
            <a:r>
              <a:rPr kumimoji="0" lang="zh-CN" altLang="zh-CN" sz="2400" b="1" kern="1200" cap="none" spc="0" normalizeH="0" baseline="0" noProof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类比</a:t>
            </a:r>
            <a:r>
              <a:rPr kumimoji="0" lang="en-US" altLang="zh-CN" sz="2400" b="1" kern="1200" cap="none" spc="0" normalizeH="0" baseline="0" noProof="1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----</a:t>
            </a:r>
            <a:r>
              <a:rPr kumimoji="0" lang="zh-CN" altLang="en-US" sz="2400" b="1" kern="1200" cap="none" spc="0" normalizeH="0" baseline="0" noProof="1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人们仰视天空（都不能看到“正色”，人和大鹏对“正色”的认识，都“有所恃”，都受到距离的限制，不能达到真正的逍遥之境）。</a:t>
            </a:r>
            <a:r>
              <a:rPr kumimoji="0" lang="zh-CN" altLang="en-US" sz="2400" b="1" kern="1200" cap="none" spc="0" normalizeH="0" baseline="0" noProof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展示九万里高空雄奇的画卷，又联系普通人的生活经验，激发人们的联想</a:t>
            </a:r>
            <a:r>
              <a:rPr kumimoji="0" lang="zh-CN" altLang="en-US" sz="2400" b="1" kern="1200" cap="none" spc="0" normalizeH="0" baseline="0" noProof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和想象。</a:t>
            </a:r>
            <a:endParaRPr kumimoji="0" lang="zh-CN" altLang="en-US" sz="2400" b="1" kern="1200" cap="none" spc="0" normalizeH="0" baseline="0" noProof="1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+mn-ea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42875" y="2708275"/>
            <a:ext cx="8785225" cy="52387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800" b="1" i="0" u="none" strike="noStrike" kern="1200" cap="none" spc="0" normalizeH="0" baseline="0" noProof="1">
                <a:ln>
                  <a:noFill/>
                </a:ln>
                <a:solidFill>
                  <a:srgbClr val="300E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anose="02020603050405020304" pitchFamily="18" charset="0"/>
                <a:ea typeface="幼圆" panose="02010509060101010101" pitchFamily="49" charset="-122"/>
                <a:cs typeface="+mn-cs"/>
              </a:rPr>
              <a:t>5.“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rgbClr val="300E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anose="02020603050405020304" pitchFamily="18" charset="0"/>
                <a:ea typeface="幼圆" panose="02010509060101010101" pitchFamily="49" charset="-122"/>
                <a:cs typeface="+mn-cs"/>
              </a:rPr>
              <a:t>抟扶摇而上九万里”的鲲鹏给了你怎样的启示？</a:t>
            </a:r>
            <a:endParaRPr kumimoji="0" lang="zh-CN" altLang="en-US" sz="2800" b="1" i="0" u="none" strike="noStrike" kern="1200" cap="none" spc="0" normalizeH="0" baseline="0" noProof="1">
              <a:ln>
                <a:noFill/>
              </a:ln>
              <a:solidFill>
                <a:srgbClr val="300E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anose="02020603050405020304" pitchFamily="18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42875" y="3232150"/>
            <a:ext cx="8821738" cy="954088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rgbClr val="55595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鹏鸟展翅高飞，威力无比，气势宏大，搏击于天空，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启示人们要胸怀远大的理想和抱负，勇于搏击，敢于追求。</a:t>
            </a:r>
            <a:endParaRPr kumimoji="0" lang="zh-CN" altLang="en-US" sz="2800" b="1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50825" y="4211638"/>
            <a:ext cx="8677275" cy="954088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800" b="1" i="0" u="none" strike="noStrike" kern="1200" cap="none" spc="0" normalizeH="0" baseline="0" noProof="1">
                <a:ln>
                  <a:noFill/>
                </a:ln>
                <a:solidFill>
                  <a:srgbClr val="300E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anose="02020603050405020304" pitchFamily="18" charset="0"/>
                <a:ea typeface="幼圆" panose="02010509060101010101" pitchFamily="49" charset="-122"/>
                <a:cs typeface="+mn-cs"/>
              </a:rPr>
              <a:t>6.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rgbClr val="300E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anose="02020603050405020304" pitchFamily="18" charset="0"/>
                <a:ea typeface="幼圆" panose="02010509060101010101" pitchFamily="49" charset="-122"/>
                <a:cs typeface="+mn-cs"/>
              </a:rPr>
              <a:t>赏析“鹏之徙于南冥也，水击三千里，抟扶摇而上者九万里”。</a:t>
            </a:r>
            <a:endParaRPr kumimoji="0" lang="zh-CN" altLang="en-US" sz="2800" b="1" i="0" u="none" strike="noStrike" kern="1200" cap="none" spc="0" normalizeH="0" baseline="0" noProof="1">
              <a:ln>
                <a:noFill/>
              </a:ln>
              <a:solidFill>
                <a:srgbClr val="300E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anose="02020603050405020304" pitchFamily="18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42875" y="5084763"/>
            <a:ext cx="8677275" cy="1200150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此句运用丰富的想象，奇特的夸张，</a:t>
            </a:r>
            <a:r>
              <a:rPr kumimoji="0" lang="zh-CN" altLang="en-US" sz="24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“击”“抟”生动传神</a:t>
            </a:r>
            <a:r>
              <a:rPr kumimoji="0" lang="zh-CN" altLang="en-US" sz="24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描写了鲲鹏振翅拍水，盘旋飞向九万里高空的形象，这一形象能激发人的豪情壮志。</a:t>
            </a:r>
            <a:endParaRPr kumimoji="0" lang="zh-CN" altLang="en-US" sz="2400" b="1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>
                                            <p:txEl>
                                              <p:charRg st="0" end="1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484">
                                            <p:txEl>
                                              <p:charRg st="0" end="1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484">
                                            <p:txEl>
                                              <p:charRg st="0" end="1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标题 9"/>
          <p:cNvSpPr>
            <a:spLocks noGrp="1" noChangeArrowheads="1"/>
          </p:cNvSpPr>
          <p:nvPr>
            <p:ph type="title"/>
          </p:nvPr>
        </p:nvSpPr>
        <p:spPr>
          <a:xfrm>
            <a:off x="468313" y="333375"/>
            <a:ext cx="8215313" cy="627063"/>
          </a:xfrm>
        </p:spPr>
        <p:txBody>
          <a:bodyPr vert="horz" wrap="square" lIns="91440" tIns="45720" rIns="91440" bIns="45720" numCol="1" anchor="ctr" anchorCtr="0" compatLnSpc="1">
            <a:normAutofit/>
          </a:bodyPr>
          <a:lstStyle/>
          <a:p>
            <a:pPr marL="0" marR="0" lvl="0" indent="0" algn="l" defTabSz="6858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ea"/>
                <a:ea typeface="宋体" panose="02010600030101010101" pitchFamily="2" charset="-122"/>
                <a:cs typeface="华文中宋" panose="02010600040101010101" charset="-122"/>
              </a:rPr>
              <a:t>中心思想：</a:t>
            </a:r>
            <a:endParaRPr kumimoji="0" lang="zh-CN" altLang="en-US" sz="3200" b="1" i="0" u="none" strike="noStrike" kern="1200" cap="none" spc="0" normalizeH="0" baseline="0" noProof="0" smtClean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ea"/>
              <a:ea typeface="宋体" panose="02010600030101010101" pitchFamily="2" charset="-122"/>
              <a:cs typeface="华文中宋" panose="02010600040101010101" charset="-122"/>
            </a:endParaRPr>
          </a:p>
        </p:txBody>
      </p:sp>
      <p:sp>
        <p:nvSpPr>
          <p:cNvPr id="28675" name="文本框 16387"/>
          <p:cNvSpPr txBox="1"/>
          <p:nvPr/>
        </p:nvSpPr>
        <p:spPr>
          <a:xfrm>
            <a:off x="250825" y="1700213"/>
            <a:ext cx="8589963" cy="3478213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9525">
            <a:noFill/>
          </a:ln>
        </p:spPr>
        <p:txBody>
          <a:bodyPr>
            <a:spAutoFit/>
          </a:bodyPr>
          <a:lstStyle/>
          <a:p>
            <a:pPr marR="0" defTabSz="914400">
              <a:spcBef>
                <a:spcPts val="0"/>
              </a:spcBef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600" b="1" kern="1200" cap="none" spc="0" normalizeH="0" baseline="0" noProof="1">
                <a:solidFill>
                  <a:srgbClr val="300EC0"/>
                </a:solidFill>
                <a:latin typeface="Times New Roman" panose="02020603050405020304" pitchFamily="18" charset="0"/>
                <a:ea typeface="幼圆" panose="02010509060101010101" pitchFamily="49" charset="-122"/>
                <a:cs typeface="+mn-cs"/>
              </a:rPr>
              <a:t>      </a:t>
            </a:r>
            <a:r>
              <a:rPr kumimoji="0" lang="zh-CN" altLang="en-US" sz="2800" b="1" kern="1200" cap="none" spc="0" normalizeH="0" baseline="0" noProof="1">
                <a:solidFill>
                  <a:srgbClr val="300E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幼圆" panose="02010509060101010101" pitchFamily="49" charset="-122"/>
                <a:cs typeface="+mn-cs"/>
              </a:rPr>
              <a:t>  “逍遥游”的含义是无依无靠，无所羁绊，悠然自得，自由自在。在本文中，作者借大鹏乘风翱翔，雾气、尘埃等漂浮的现象，说明作为形体的生命，是没有绝对自由的，也不可能有；而人的精神，是应该绝对自由的，表达了</a:t>
            </a:r>
            <a:r>
              <a:rPr kumimoji="0" lang="zh-CN" altLang="en-US" sz="2800" b="1" kern="1200" cap="none" spc="0" normalizeH="0" baseline="0" noProof="1">
                <a:solidFill>
                  <a:schemeClr val="accent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幼圆" panose="02010509060101010101" pitchFamily="49" charset="-122"/>
                <a:cs typeface="+mn-cs"/>
              </a:rPr>
              <a:t>作者对精神自由地追求。</a:t>
            </a:r>
            <a:r>
              <a:rPr kumimoji="0" lang="zh-CN" altLang="en-US" sz="2800" b="1" kern="1200" cap="none" spc="0" normalizeH="0" baseline="0" noProof="1">
                <a:solidFill>
                  <a:srgbClr val="300E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幼圆" panose="02010509060101010101" pitchFamily="49" charset="-122"/>
                <a:cs typeface="+mn-cs"/>
              </a:rPr>
              <a:t>    </a:t>
            </a:r>
            <a:r>
              <a:rPr kumimoji="0" lang="zh-CN" altLang="en-US" sz="3600" b="1" kern="1200" cap="none" spc="0" normalizeH="0" baseline="0" noProof="1">
                <a:solidFill>
                  <a:srgbClr val="300EC0"/>
                </a:solidFill>
                <a:latin typeface="Times New Roman" panose="02020603050405020304" pitchFamily="18" charset="0"/>
                <a:ea typeface="幼圆" panose="02010509060101010101" pitchFamily="49" charset="-122"/>
                <a:cs typeface="+mn-cs"/>
              </a:rPr>
              <a:t>  </a:t>
            </a:r>
            <a:endParaRPr kumimoji="0" lang="zh-CN" altLang="en-US" sz="3600" b="1" kern="1200" cap="none" spc="0" normalizeH="0" baseline="0" noProof="1">
              <a:solidFill>
                <a:srgbClr val="300EC0"/>
              </a:solidFill>
              <a:latin typeface="Times New Roman" panose="02020603050405020304" pitchFamily="18" charset="0"/>
              <a:ea typeface="幼圆" panose="02010509060101010101" pitchFamily="49" charset="-122"/>
              <a:cs typeface="+mn-cs"/>
            </a:endParaRPr>
          </a:p>
          <a:p>
            <a:pPr marR="0" defTabSz="914400">
              <a:spcBef>
                <a:spcPts val="0"/>
              </a:spcBef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600" b="1" kern="1200" cap="none" spc="0" normalizeH="0" baseline="0" noProof="1">
                <a:solidFill>
                  <a:srgbClr val="300EC0"/>
                </a:solidFill>
                <a:latin typeface="Times New Roman" panose="02020603050405020304" pitchFamily="18" charset="0"/>
                <a:ea typeface="幼圆" panose="02010509060101010101" pitchFamily="49" charset="-122"/>
                <a:cs typeface="+mn-cs"/>
              </a:rPr>
              <a:t>        </a:t>
            </a:r>
            <a:r>
              <a:rPr kumimoji="0" lang="zh-CN" altLang="en-US" sz="2800" b="1" kern="1200" cap="none" spc="0" normalizeH="0" baseline="0" noProof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任何事物的存在都是依附于一定的条件，它们的活动都是有所凭借。</a:t>
            </a:r>
            <a:endParaRPr kumimoji="0" lang="zh-CN" altLang="en-US" sz="2800" b="1" kern="1200" cap="none" spc="0" normalizeH="0" baseline="0" noProof="1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charRg st="0" end="12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675">
                                            <p:txEl>
                                              <p:charRg st="0" end="12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675">
                                            <p:txEl>
                                              <p:charRg st="0" end="12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charRg st="125" end="16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8675">
                                            <p:txEl>
                                              <p:charRg st="125" end="16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8675">
                                            <p:txEl>
                                              <p:charRg st="125" end="16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8" name="标题 17409"/>
          <p:cNvSpPr>
            <a:spLocks noGrp="1"/>
          </p:cNvSpPr>
          <p:nvPr>
            <p:ph type="title"/>
          </p:nvPr>
        </p:nvSpPr>
        <p:spPr>
          <a:xfrm>
            <a:off x="657225" y="750888"/>
            <a:ext cx="8215313" cy="627063"/>
          </a:xfrm>
        </p:spPr>
        <p:txBody>
          <a:bodyPr vert="horz" wrap="square" lIns="91440" tIns="45720" rIns="91440" bIns="45720" numCol="1" anchor="ctr" anchorCtr="0" compatLnSpc="1">
            <a:normAutofit/>
          </a:bodyPr>
          <a:lstStyle/>
          <a:p>
            <a:pPr marL="0" marR="0" lvl="0" indent="0" algn="l" defTabSz="6858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ea"/>
                <a:ea typeface="宋体" panose="02010600030101010101" pitchFamily="2" charset="-122"/>
                <a:cs typeface="华文中宋" panose="02010600040101010101" charset="-122"/>
              </a:rPr>
              <a:t>现实意义：</a:t>
            </a:r>
            <a:endParaRPr kumimoji="0" lang="zh-CN" altLang="en-US" sz="3200" b="1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ea"/>
              <a:ea typeface="宋体" panose="02010600030101010101" pitchFamily="2" charset="-122"/>
              <a:cs typeface="华文中宋" panose="02010600040101010101" charset="-122"/>
            </a:endParaRPr>
          </a:p>
        </p:txBody>
      </p:sp>
      <p:sp>
        <p:nvSpPr>
          <p:cNvPr id="29699" name="文本占位符 17410"/>
          <p:cNvSpPr>
            <a:spLocks noGrp="1"/>
          </p:cNvSpPr>
          <p:nvPr>
            <p:ph idx="1"/>
          </p:nvPr>
        </p:nvSpPr>
        <p:spPr>
          <a:xfrm>
            <a:off x="-1587" y="1773238"/>
            <a:ext cx="8750300" cy="6165850"/>
          </a:xfrm>
        </p:spPr>
        <p:txBody>
          <a:bodyPr vert="horz" wrap="square" lIns="91440" tIns="45720" rIns="91440" bIns="45720" numCol="1" anchor="t" anchorCtr="0" compatLnSpc="1">
            <a:normAutofit/>
          </a:bodyPr>
          <a:lstStyle/>
          <a:p>
            <a:pPr marL="361950" marR="0" lvl="0" indent="-361950" algn="just" defTabSz="685800" rtl="0" eaLnBrk="1" fontAlgn="base" latinLnBrk="0" hangingPunct="1">
              <a:lnSpc>
                <a:spcPct val="150000"/>
              </a:lnSpc>
              <a:spcBef>
                <a:spcPts val="6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" panose="05000000000000000000" pitchFamily="2" charset="2"/>
              <a:buNone/>
              <a:defRPr/>
            </a:pPr>
            <a:r>
              <a:rPr kumimoji="0" lang="zh-CN" altLang="en-US" sz="36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    </a:t>
            </a:r>
            <a:r>
              <a:rPr kumimoji="0" lang="zh-CN" altLang="en-US" sz="3200" b="1" i="0" u="none" strike="noStrike" kern="1200" cap="none" spc="0" normalizeH="0" baseline="0" noProof="1">
                <a:ln>
                  <a:noFill/>
                </a:ln>
                <a:solidFill>
                  <a:srgbClr val="99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作者在文中表明自己的观点：世间万物都是由所凭依的，是不自由的。就连宏大的鲲鹏也不例外，这就让我们意识到，自由是相对的，世界上没有绝对的自由。只有遵守法纪，懂得自律的人，才会有自由的空间和生活。</a:t>
            </a:r>
            <a:endParaRPr kumimoji="0" lang="zh-CN" altLang="en-US" sz="3200" b="1" i="0" u="none" strike="noStrike" kern="1200" cap="none" spc="0" normalizeH="0" baseline="0" noProof="1">
              <a:ln>
                <a:noFill/>
              </a:ln>
              <a:solidFill>
                <a:srgbClr val="99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charRg st="0" end="10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699">
                                            <p:txEl>
                                              <p:charRg st="0" end="10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699">
                                            <p:txEl>
                                              <p:charRg st="0" end="10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441325" y="476250"/>
            <a:ext cx="8180388" cy="12715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. </a:t>
            </a:r>
            <a:r>
              <a:rPr lang="zh-CN" altLang="en-US" sz="3200" b="1" dirty="0">
                <a:solidFill>
                  <a:srgbClr val="3333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你敬佩鲲鹏吗？谈谈你的理由。</a:t>
            </a:r>
            <a:r>
              <a:rPr lang="en-US" altLang="zh-CN" sz="3200" b="1" dirty="0">
                <a:solidFill>
                  <a:srgbClr val="3333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(4</a:t>
            </a:r>
            <a:r>
              <a:rPr lang="zh-CN" altLang="en-US" sz="3200" b="1" dirty="0">
                <a:solidFill>
                  <a:srgbClr val="3333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分</a:t>
            </a:r>
            <a:r>
              <a:rPr lang="en-US" altLang="zh-CN" sz="3200" b="1" dirty="0">
                <a:solidFill>
                  <a:srgbClr val="3333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)</a:t>
            </a:r>
            <a:endParaRPr lang="en-US" altLang="zh-CN" sz="3200" b="1" dirty="0">
              <a:solidFill>
                <a:srgbClr val="3333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endParaRPr lang="en-US" altLang="zh-CN" sz="3200" b="1" dirty="0">
              <a:solidFill>
                <a:srgbClr val="3333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74638" y="1268413"/>
            <a:ext cx="8486775" cy="40322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200" b="1" kern="1200" cap="none" spc="0" normalizeH="0" baseline="0" noProof="1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  <a:sym typeface="Arial" panose="020B0604020202020204" pitchFamily="34" charset="0"/>
              </a:rPr>
              <a:t>  </a:t>
            </a:r>
            <a:r>
              <a:rPr kumimoji="0" lang="zh-CN" altLang="en-US" sz="3200" b="1" kern="1200" cap="none" spc="0" normalizeH="0" baseline="0" noProof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  <a:sym typeface="Arial" panose="020B0604020202020204" pitchFamily="34" charset="0"/>
              </a:rPr>
              <a:t>示例一</a:t>
            </a:r>
            <a:r>
              <a:rPr kumimoji="0" lang="en-US" altLang="zh-CN" sz="3200" b="1" kern="1200" cap="none" spc="0" normalizeH="0" baseline="0" noProof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  <a:sym typeface="Arial" panose="020B0604020202020204" pitchFamily="34" charset="0"/>
              </a:rPr>
              <a:t>:</a:t>
            </a:r>
            <a:r>
              <a:rPr kumimoji="0" lang="zh-CN" altLang="en-US" sz="3200" b="1" kern="1200" cap="none" spc="0" normalizeH="0" baseline="0" noProof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  <a:sym typeface="Arial" panose="020B0604020202020204" pitchFamily="34" charset="0"/>
              </a:rPr>
              <a:t>我敬佩鲲鹏，因为鲲鹏入深海，翔九天，胸怀远大的理想和抱负，搏击长空，纵横大海，就像范仲淹、诸葛亮、毛泽东等历史人物，他们以天下苍生为己任，推动历史向前发展。</a:t>
            </a:r>
            <a:endParaRPr kumimoji="0" lang="zh-CN" altLang="en-US" sz="3200" b="1" kern="1200" cap="none" spc="0" normalizeH="0" baseline="0" noProof="1">
              <a:solidFill>
                <a:schemeClr val="accent6">
                  <a:lumMod val="75000"/>
                </a:schemeClr>
              </a:solidFill>
              <a:latin typeface="Times New Roman" panose="02020603050405020304" pitchFamily="18" charset="0"/>
              <a:ea typeface="宋体" panose="02010600030101010101" pitchFamily="2" charset="-122"/>
              <a:cs typeface="+mn-cs"/>
              <a:sym typeface="Arial" panose="020B0604020202020204" pitchFamily="34" charset="0"/>
            </a:endParaRPr>
          </a:p>
          <a:p>
            <a:pPr marR="0" defTabSz="914400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1" kern="1200" cap="none" spc="0" normalizeH="0" baseline="0" noProof="1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  <a:sym typeface="Arial" panose="020B0604020202020204" pitchFamily="34" charset="0"/>
              </a:rPr>
              <a:t>     </a:t>
            </a:r>
            <a:r>
              <a:rPr kumimoji="0" lang="zh-CN" altLang="en-US" sz="3200" b="1" kern="1200" cap="none" spc="0" normalizeH="0" baseline="0" noProof="1">
                <a:solidFill>
                  <a:srgbClr val="300EC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  <a:sym typeface="Arial" panose="020B0604020202020204" pitchFamily="34" charset="0"/>
              </a:rPr>
              <a:t>示例二：我不敬佩，因为我喜欢知足常乐，淡泊名利，就像普通的劳动者，他们爱岗敬业，在平凡的岗位上做出不平凡的贡献。</a:t>
            </a:r>
            <a:endParaRPr kumimoji="0" lang="zh-CN" altLang="en-US" sz="3200" b="1" kern="1200" cap="none" spc="0" normalizeH="0" baseline="0" noProof="1">
              <a:solidFill>
                <a:srgbClr val="300EC0"/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  <a:sym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1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charRg st="1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charRg st="1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91138" name="图片 35841" descr="u=285374377,1516559079&amp;gp=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1139" name="矩形 35842">
            <a:hlinkClick r:id="rId2" action="ppaction://hlinkfile"/>
          </p:cNvPr>
          <p:cNvSpPr>
            <a:spLocks noTextEdit="1"/>
          </p:cNvSpPr>
          <p:nvPr/>
        </p:nvSpPr>
        <p:spPr>
          <a:xfrm>
            <a:off x="468313" y="1844675"/>
            <a:ext cx="8137525" cy="2605088"/>
          </a:xfrm>
          <a:prstGeom prst="rect">
            <a:avLst/>
          </a:prstGeom>
        </p:spPr>
        <p:txBody>
          <a:bodyPr wrap="none" fromWordArt="1">
            <a:prstTxWarp prst="textArchUp">
              <a:avLst>
                <a:gd name="adj" fmla="val 10800000"/>
              </a:avLst>
            </a:prstTxWarp>
            <a:normAutofit/>
          </a:bodyPr>
          <a:p>
            <a:pPr algn="ctr" eaLnBrk="0" hangingPunct="0"/>
            <a:r>
              <a:rPr lang="zh-CN" altLang="en-US" sz="3600" b="1">
                <a:ln w="9525" cap="flat" cmpd="sng">
                  <a:solidFill>
                    <a:srgbClr val="FF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庄子与惠子游于濠梁</a:t>
            </a:r>
            <a:endParaRPr lang="zh-CN" altLang="en-US" sz="3600" b="1">
              <a:ln w="9525" cap="flat" cmpd="sng">
                <a:solidFill>
                  <a:srgbClr val="FF0000"/>
                </a:solidFill>
                <a:prstDash val="solid"/>
                <a:headEnd type="none" w="med" len="med"/>
                <a:tailEnd type="none" w="med" len="med"/>
              </a:ln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1140" name="矩形 35843"/>
          <p:cNvSpPr>
            <a:spLocks noTextEdit="1"/>
          </p:cNvSpPr>
          <p:nvPr/>
        </p:nvSpPr>
        <p:spPr>
          <a:xfrm>
            <a:off x="2843213" y="3429000"/>
            <a:ext cx="3194050" cy="11525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37"/>
              </a:avLst>
            </a:prstTxWarp>
            <a:normAutofit/>
          </a:bodyPr>
          <a:p>
            <a:pPr algn="ctr" eaLnBrk="0" hangingPunct="0"/>
            <a:r>
              <a:rPr lang="zh-CN" altLang="en-US" sz="3600">
                <a:ln w="12700" cap="flat" cmpd="sng">
                  <a:solidFill>
                    <a:srgbClr val="3333CC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B2B2B2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隶书" panose="02010509060101010101" charset="-122"/>
                <a:ea typeface="隶书" panose="02010509060101010101" charset="-122"/>
              </a:rPr>
              <a:t>庄子</a:t>
            </a:r>
            <a:endParaRPr lang="zh-CN" altLang="en-US" sz="3600">
              <a:ln w="12700" cap="flat" cmpd="sng">
                <a:solidFill>
                  <a:srgbClr val="3333CC"/>
                </a:solidFill>
                <a:prstDash val="solid"/>
                <a:headEnd type="none" w="med" len="med"/>
                <a:tailEnd type="none" w="med" len="med"/>
              </a:ln>
              <a:solidFill>
                <a:srgbClr val="B2B2B2">
                  <a:alpha val="50195"/>
                </a:srgb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隶书" panose="02010509060101010101" charset="-122"/>
              <a:ea typeface="隶书" panose="020105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91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11" dur="2000"/>
                                        <p:tgtEl>
                                          <p:spTgt spid="911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1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92162" name="图片 20" descr="山底5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4751388"/>
            <a:ext cx="9144000" cy="21066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" name="Rectangle 11"/>
          <p:cNvSpPr>
            <a:spLocks noChangeArrowheads="1"/>
          </p:cNvSpPr>
          <p:nvPr/>
        </p:nvSpPr>
        <p:spPr bwMode="auto">
          <a:xfrm>
            <a:off x="1262063" y="3276600"/>
            <a:ext cx="566738" cy="468313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3" name="Rectangle 11"/>
          <p:cNvSpPr>
            <a:spLocks noChangeArrowheads="1"/>
          </p:cNvSpPr>
          <p:nvPr/>
        </p:nvSpPr>
        <p:spPr bwMode="auto">
          <a:xfrm>
            <a:off x="1274763" y="4862513"/>
            <a:ext cx="566738" cy="468313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92165" name="图片 2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34702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166" name="文本框 13"/>
          <p:cNvSpPr txBox="1"/>
          <p:nvPr/>
        </p:nvSpPr>
        <p:spPr>
          <a:xfrm>
            <a:off x="10761663" y="2339975"/>
            <a:ext cx="184150" cy="3683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defTabSz="457200"/>
            <a:endParaRPr lang="zh-CN" altLang="en-US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92167" name="文本框 14"/>
          <p:cNvSpPr txBox="1"/>
          <p:nvPr/>
        </p:nvSpPr>
        <p:spPr>
          <a:xfrm>
            <a:off x="10561638" y="4170363"/>
            <a:ext cx="184150" cy="36988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defTabSz="457200"/>
            <a:endParaRPr lang="zh-CN" altLang="en-US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45" name="Rectangle 11"/>
          <p:cNvSpPr>
            <a:spLocks noChangeArrowheads="1"/>
          </p:cNvSpPr>
          <p:nvPr/>
        </p:nvSpPr>
        <p:spPr bwMode="auto">
          <a:xfrm>
            <a:off x="1262063" y="2187575"/>
            <a:ext cx="566738" cy="468313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92169" name="Picture 2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32738" y="6194425"/>
            <a:ext cx="1219200" cy="6731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170" name="Rectangle 17"/>
          <p:cNvSpPr/>
          <p:nvPr/>
        </p:nvSpPr>
        <p:spPr>
          <a:xfrm>
            <a:off x="250825" y="4335463"/>
            <a:ext cx="8713788" cy="138430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marL="361950" indent="-361950" defTabSz="457200" eaLnBrk="0" hangingPunct="0">
              <a:lnSpc>
                <a:spcPct val="150000"/>
              </a:lnSpc>
            </a:pPr>
            <a:r>
              <a:rPr lang="en-US" altLang="zh-CN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3.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学习庄子的机智、风趣、巧妙的论辩技巧，培养学生能积极乐观地面对生活的喜怒哀乐。</a:t>
            </a:r>
            <a:endParaRPr lang="zh-CN" altLang="en-US" sz="28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2171" name="矩形 17"/>
          <p:cNvSpPr/>
          <p:nvPr/>
        </p:nvSpPr>
        <p:spPr>
          <a:xfrm>
            <a:off x="0" y="2054225"/>
            <a:ext cx="7740650" cy="7381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382905" defTabSz="457200" eaLnBrk="0" hangingPunct="0">
              <a:lnSpc>
                <a:spcPct val="150000"/>
              </a:lnSpc>
            </a:pPr>
            <a:r>
              <a:rPr lang="en-US" altLang="zh-CN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1.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根据文下注释，疏通文意，积累文言词汇。</a:t>
            </a:r>
            <a:endParaRPr lang="zh-CN" altLang="en-US" sz="28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92172" name="矩形 18"/>
          <p:cNvSpPr/>
          <p:nvPr/>
        </p:nvSpPr>
        <p:spPr>
          <a:xfrm>
            <a:off x="179388" y="3143250"/>
            <a:ext cx="8458200" cy="12842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361950" indent="-361950" defTabSz="457200" eaLnBrk="0" hangingPunct="0">
              <a:lnSpc>
                <a:spcPct val="150000"/>
              </a:lnSpc>
            </a:pPr>
            <a:r>
              <a:rPr lang="en-US" altLang="zh-CN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2.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品味重点语句的特殊含义，体会庄子语言的感情色彩和风格特点。</a:t>
            </a:r>
            <a:endParaRPr lang="zh-CN" altLang="en-US" sz="28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6965950" y="2078038"/>
            <a:ext cx="1808163" cy="5588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indent="382905" defTabSz="457200" eaLnBrk="0" hangingPunct="0">
              <a:lnSpc>
                <a:spcPct val="15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（重点）</a:t>
            </a:r>
            <a:endParaRPr lang="zh-CN" altLang="en-US" sz="110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92174" name="Picture 11" descr="D:\我的文档\Tencent Files\923213587\FileRecv\出示目标.gi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62325" y="496888"/>
            <a:ext cx="2573338" cy="6000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1" name="矩形 20"/>
          <p:cNvSpPr/>
          <p:nvPr/>
        </p:nvSpPr>
        <p:spPr>
          <a:xfrm>
            <a:off x="7016750" y="3683000"/>
            <a:ext cx="1789113" cy="641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indent="382905" defTabSz="457200" eaLnBrk="0" hangingPunct="0">
              <a:lnSpc>
                <a:spcPct val="15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（难点）</a:t>
            </a:r>
            <a:endParaRPr lang="zh-CN" altLang="en-US" sz="110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92176" name="组合 11"/>
          <p:cNvGrpSpPr/>
          <p:nvPr/>
        </p:nvGrpSpPr>
        <p:grpSpPr>
          <a:xfrm>
            <a:off x="819150" y="6303963"/>
            <a:ext cx="7505700" cy="274637"/>
            <a:chOff x="819150" y="6303963"/>
            <a:chExt cx="7505700" cy="274637"/>
          </a:xfrm>
        </p:grpSpPr>
        <p:cxnSp>
          <p:nvCxnSpPr>
            <p:cNvPr id="25" name="直接连接符 19"/>
            <p:cNvCxnSpPr/>
            <p:nvPr/>
          </p:nvCxnSpPr>
          <p:spPr>
            <a:xfrm>
              <a:off x="819150" y="6303963"/>
              <a:ext cx="7505700" cy="0"/>
            </a:xfrm>
            <a:prstGeom prst="line">
              <a:avLst/>
            </a:prstGeom>
            <a:ln w="12700"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92178" name="图片 16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018088" y="6330950"/>
              <a:ext cx="3090862" cy="247650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2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文本框 4101"/>
          <p:cNvSpPr txBox="1"/>
          <p:nvPr/>
        </p:nvSpPr>
        <p:spPr>
          <a:xfrm>
            <a:off x="217488" y="246063"/>
            <a:ext cx="2554288" cy="64611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>
            <a:spAutoFit/>
          </a:bodyPr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6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宋体" panose="02010600030101010101" pitchFamily="2" charset="-122"/>
              </a:rPr>
              <a:t>学习目标</a:t>
            </a:r>
            <a:endParaRPr kumimoji="0" lang="zh-CN" altLang="en-US" sz="3600" b="1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17488" y="1076325"/>
            <a:ext cx="8926512" cy="10779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200" b="1" dirty="0">
                <a:solidFill>
                  <a:schemeClr val="accent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1.</a:t>
            </a:r>
            <a:r>
              <a:rPr lang="zh-CN" altLang="en-US" sz="3200" b="1" dirty="0">
                <a:solidFill>
                  <a:schemeClr val="accent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了解《庄子》的相关知识及庄子的生平、思想。积累文言知识。（重点）</a:t>
            </a:r>
            <a:endParaRPr lang="zh-CN" altLang="en-US" sz="3200" b="1" dirty="0">
              <a:solidFill>
                <a:schemeClr val="accent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77800" y="2420938"/>
            <a:ext cx="8764588" cy="10779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200" b="1" dirty="0">
                <a:solidFill>
                  <a:schemeClr val="accent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2.</a:t>
            </a:r>
            <a:r>
              <a:rPr lang="zh-CN" altLang="en-US" sz="3200" b="1" dirty="0">
                <a:solidFill>
                  <a:schemeClr val="accent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体会人物对话的语气，感知人物形象，理解两则寓言所阐述的道理。（重点）</a:t>
            </a:r>
            <a:endParaRPr lang="zh-CN" altLang="en-US" sz="3200" b="1" dirty="0">
              <a:solidFill>
                <a:schemeClr val="accent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0" y="4021138"/>
            <a:ext cx="8780463" cy="10779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200" b="1" dirty="0">
                <a:solidFill>
                  <a:schemeClr val="accent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3.</a:t>
            </a:r>
            <a:r>
              <a:rPr lang="zh-CN" altLang="en-US" sz="3200" b="1" dirty="0">
                <a:solidFill>
                  <a:schemeClr val="accent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感受庄子生活的诗意，了解庄子的志趣及他对高官厚禄的态度。（难点）</a:t>
            </a:r>
            <a:endParaRPr lang="zh-CN" altLang="en-US" sz="3200" b="1" dirty="0">
              <a:solidFill>
                <a:schemeClr val="accent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8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93186" name="图片 1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34702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3187" name="图片 20" descr="山底5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751388"/>
            <a:ext cx="9144000" cy="21066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3188" name="文本框 13"/>
          <p:cNvSpPr txBox="1"/>
          <p:nvPr/>
        </p:nvSpPr>
        <p:spPr>
          <a:xfrm>
            <a:off x="10761663" y="2339975"/>
            <a:ext cx="184150" cy="3683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defTabSz="457200"/>
            <a:endParaRPr lang="zh-CN" altLang="en-US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pic>
        <p:nvPicPr>
          <p:cNvPr id="93189" name="Picture 2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32738" y="6194425"/>
            <a:ext cx="1219200" cy="6731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" name="矩形 14"/>
          <p:cNvSpPr/>
          <p:nvPr/>
        </p:nvSpPr>
        <p:spPr>
          <a:xfrm>
            <a:off x="7107238" y="692150"/>
            <a:ext cx="1651000" cy="350838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9525" cmpd="sng">
            <a:solidFill>
              <a:schemeClr val="tx2">
                <a:lumMod val="40000"/>
                <a:lumOff val="6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3191" name="TextBox 17"/>
          <p:cNvSpPr txBox="1"/>
          <p:nvPr/>
        </p:nvSpPr>
        <p:spPr>
          <a:xfrm>
            <a:off x="171450" y="1490663"/>
            <a:ext cx="8793163" cy="33242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441325" defTabSz="457200">
              <a:lnSpc>
                <a:spcPct val="150000"/>
              </a:lnSpc>
            </a:pPr>
            <a:r>
              <a:rPr lang="zh-CN" altLang="en-US" sz="2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庄子视富贵荣华如敝屣，其高洁的生活情趣，使他很难找到知己。惠子就是庄子的一个谈得来的朋友。他们都好辩论，辩才犀利无比</a:t>
            </a:r>
            <a:r>
              <a:rPr lang="en-US" altLang="zh-CN" sz="2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;</a:t>
            </a:r>
            <a:r>
              <a:rPr lang="zh-CN" altLang="en-US" sz="2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他们亦很博学，对于探讨知识有浓厚的热情。庄子与惠子由于基本观点的差异，在讨论问题时，便经常互相抬杠，通常情况下，庄子都是站在自己的哲学观点上，而他最大的用意，则在于借惠子来抒发己意。他们两人在现实生活中固然有距离，在学术观念上也相对立，但在情谊上，惠子却是庄子的挚友。</a:t>
            </a:r>
            <a:r>
              <a:rPr lang="en-US" altLang="zh-CN" sz="2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2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庄子与惠子游于濠梁之上</a:t>
            </a:r>
            <a:r>
              <a:rPr lang="en-US" altLang="zh-CN" sz="2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2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一文中这个历史上最有名的论辩，便是他们散步时引发的。</a:t>
            </a:r>
            <a:endParaRPr lang="zh-CN" altLang="zh-CN" sz="20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93192" name="Picture 12" descr="D:\我的文档\Tencent Files\923213587\FileRecv\资料链接.gi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1450" y="176213"/>
            <a:ext cx="2573338" cy="6000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3193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71450" y="801688"/>
            <a:ext cx="4035425" cy="8572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93194" name="组合 15"/>
          <p:cNvGrpSpPr/>
          <p:nvPr/>
        </p:nvGrpSpPr>
        <p:grpSpPr>
          <a:xfrm>
            <a:off x="819150" y="6303963"/>
            <a:ext cx="7505700" cy="339725"/>
            <a:chOff x="819150" y="6303963"/>
            <a:chExt cx="7505700" cy="339725"/>
          </a:xfrm>
        </p:grpSpPr>
        <p:pic>
          <p:nvPicPr>
            <p:cNvPr id="93195" name="图片 25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4791075" y="6316663"/>
              <a:ext cx="3259138" cy="327025"/>
            </a:xfrm>
            <a:prstGeom prst="rect">
              <a:avLst/>
            </a:prstGeom>
            <a:noFill/>
            <a:ln w="9525">
              <a:noFill/>
            </a:ln>
          </p:spPr>
        </p:pic>
        <p:cxnSp>
          <p:nvCxnSpPr>
            <p:cNvPr id="23" name="直接连接符 19"/>
            <p:cNvCxnSpPr/>
            <p:nvPr/>
          </p:nvCxnSpPr>
          <p:spPr>
            <a:xfrm>
              <a:off x="819150" y="6303963"/>
              <a:ext cx="7505700" cy="0"/>
            </a:xfrm>
            <a:prstGeom prst="line">
              <a:avLst/>
            </a:prstGeom>
            <a:ln w="12700"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spd="slow">
    <p:wipe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94210" name="图片 31" descr="山底5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4751388"/>
            <a:ext cx="9144000" cy="21066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4211" name="图片 3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34702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5" name="圆角矩形 54"/>
          <p:cNvSpPr/>
          <p:nvPr/>
        </p:nvSpPr>
        <p:spPr bwMode="auto">
          <a:xfrm>
            <a:off x="155575" y="836613"/>
            <a:ext cx="1897063" cy="449263"/>
          </a:xfrm>
          <a:prstGeom prst="roundRect">
            <a:avLst>
              <a:gd name="adj" fmla="val 50000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7207250" y="241300"/>
            <a:ext cx="1930400" cy="350838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9525" cmpd="sng">
            <a:solidFill>
              <a:schemeClr val="tx2">
                <a:lumMod val="40000"/>
                <a:lumOff val="6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4214" name="文本框 28"/>
          <p:cNvSpPr txBox="1"/>
          <p:nvPr/>
        </p:nvSpPr>
        <p:spPr>
          <a:xfrm>
            <a:off x="7207250" y="241300"/>
            <a:ext cx="2043113" cy="3397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defTabSz="457200"/>
            <a:r>
              <a:rPr lang="zh-CN" altLang="en-US" sz="1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部分来自</a:t>
            </a:r>
            <a:r>
              <a:rPr lang="en-US" altLang="zh-CN" sz="1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1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点拨</a:t>
            </a:r>
            <a:r>
              <a:rPr lang="en-US" altLang="zh-CN" sz="1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endParaRPr lang="zh-CN" altLang="en-US" sz="16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4215" name="Rectangle 30"/>
          <p:cNvSpPr/>
          <p:nvPr/>
        </p:nvSpPr>
        <p:spPr>
          <a:xfrm>
            <a:off x="155575" y="1609725"/>
            <a:ext cx="5403850" cy="738188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defTabSz="457200" eaLnBrk="0" hangingPunct="0">
              <a:lnSpc>
                <a:spcPct val="150000"/>
              </a:lnSpc>
            </a:pPr>
            <a:r>
              <a:rPr lang="zh-CN" altLang="en-US" sz="2800" b="1" u="sng" dirty="0">
                <a:solidFill>
                  <a:srgbClr val="008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濠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梁 </a:t>
            </a:r>
            <a:r>
              <a:rPr lang="zh-CN" altLang="en-US" sz="2800" b="1" dirty="0">
                <a:solidFill>
                  <a:srgbClr val="008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 </a:t>
            </a:r>
            <a:r>
              <a:rPr lang="zh-CN" altLang="en-US" sz="2800" b="1" u="sng" dirty="0">
                <a:solidFill>
                  <a:srgbClr val="008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鯈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鱼</a:t>
            </a:r>
            <a:r>
              <a:rPr lang="zh-CN" altLang="en-US" sz="2800" b="1" dirty="0">
                <a:solidFill>
                  <a:srgbClr val="008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 </a:t>
            </a:r>
            <a:r>
              <a:rPr lang="zh-CN" altLang="en-US" sz="2800" b="1" u="sng" dirty="0">
                <a:solidFill>
                  <a:srgbClr val="008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循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其本</a:t>
            </a:r>
            <a:endParaRPr lang="zh-CN" altLang="en-US" sz="28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52400" y="1381125"/>
            <a:ext cx="950913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defTabSz="457200"/>
            <a:r>
              <a:rPr lang="en-US" altLang="zh-CN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háo</a:t>
            </a:r>
            <a:endParaRPr lang="en-US" altLang="zh-CN" sz="24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041525" y="1277938"/>
            <a:ext cx="950913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defTabSz="457200"/>
            <a:r>
              <a:rPr lang="en-US" altLang="zh-CN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tiáo</a:t>
            </a:r>
            <a:endParaRPr lang="en-US" altLang="zh-CN" sz="24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94218" name="Picture 10" descr="D:\我的文档\Tencent Files\923213587\FileRecv\预习反馈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950" y="115888"/>
            <a:ext cx="2573338" cy="6000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" name="矩形 19"/>
          <p:cNvSpPr/>
          <p:nvPr/>
        </p:nvSpPr>
        <p:spPr>
          <a:xfrm>
            <a:off x="3779838" y="1381125"/>
            <a:ext cx="950912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defTabSz="457200"/>
            <a:r>
              <a:rPr lang="en-US" altLang="zh-CN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xún </a:t>
            </a:r>
            <a:endParaRPr lang="en-US" altLang="zh-CN" sz="24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94220" name="Picture 2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32738" y="6194425"/>
            <a:ext cx="1219200" cy="6731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4221" name="文本框 56"/>
          <p:cNvSpPr txBox="1"/>
          <p:nvPr/>
        </p:nvSpPr>
        <p:spPr>
          <a:xfrm>
            <a:off x="-20637" y="908050"/>
            <a:ext cx="3122612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defTabSz="457200"/>
            <a:r>
              <a:rPr lang="en-US" altLang="zh-CN" sz="2400" b="1" dirty="0">
                <a:solidFill>
                  <a:srgbClr val="000000"/>
                </a:solidFill>
                <a:latin typeface="Adobe 黑体 Std R" pitchFamily="34" charset="-122"/>
                <a:ea typeface="黑体" panose="02010609060101010101" pitchFamily="49" charset="-122"/>
              </a:rPr>
              <a:t>  </a:t>
            </a:r>
            <a:r>
              <a:rPr lang="zh-CN" altLang="en-US" sz="24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读一读字音</a:t>
            </a:r>
            <a:endParaRPr lang="zh-CN" altLang="en-US" sz="2400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94222" name="组合 11"/>
          <p:cNvGrpSpPr/>
          <p:nvPr/>
        </p:nvGrpSpPr>
        <p:grpSpPr>
          <a:xfrm>
            <a:off x="819150" y="6303963"/>
            <a:ext cx="7505700" cy="274637"/>
            <a:chOff x="819150" y="6303963"/>
            <a:chExt cx="7505700" cy="274637"/>
          </a:xfrm>
        </p:grpSpPr>
        <p:cxnSp>
          <p:nvCxnSpPr>
            <p:cNvPr id="25" name="直接连接符 19"/>
            <p:cNvCxnSpPr/>
            <p:nvPr/>
          </p:nvCxnSpPr>
          <p:spPr>
            <a:xfrm>
              <a:off x="819150" y="6303963"/>
              <a:ext cx="7505700" cy="0"/>
            </a:xfrm>
            <a:prstGeom prst="line">
              <a:avLst/>
            </a:prstGeom>
            <a:ln w="12700"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94228" name="图片 16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018088" y="6330950"/>
              <a:ext cx="3090862" cy="247650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94223" name="矩形 1"/>
          <p:cNvSpPr/>
          <p:nvPr/>
        </p:nvSpPr>
        <p:spPr>
          <a:xfrm>
            <a:off x="155575" y="2274888"/>
            <a:ext cx="8880475" cy="3987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defTabSz="457200"/>
            <a:r>
              <a:rPr lang="zh-CN" altLang="en-US" sz="2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（一）</a:t>
            </a:r>
            <a:r>
              <a:rPr lang="zh-CN" altLang="zh-CN" sz="2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古今异义</a:t>
            </a:r>
            <a:r>
              <a:rPr lang="en-US" altLang="zh-CN" sz="2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r>
              <a:rPr lang="zh-CN" altLang="en-US" sz="2000" b="1" u="sng" dirty="0">
                <a:solidFill>
                  <a:srgbClr val="008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循</a:t>
            </a:r>
            <a:r>
              <a:rPr lang="zh-CN" altLang="en-US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其本    </a:t>
            </a:r>
            <a:r>
              <a:rPr lang="zh-CN" altLang="en-US" sz="2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古义：追溯。今义：遵守；依照；沿袭。</a:t>
            </a:r>
            <a:endParaRPr lang="en-US" altLang="zh-CN" sz="20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4224" name="矩形 2"/>
          <p:cNvSpPr/>
          <p:nvPr/>
        </p:nvSpPr>
        <p:spPr>
          <a:xfrm>
            <a:off x="155575" y="2754313"/>
            <a:ext cx="8264525" cy="19383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defTabSz="457200" eaLnBrk="0" hangingPunct="0"/>
            <a:r>
              <a:rPr lang="zh-CN" altLang="en-US" sz="2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（二）</a:t>
            </a:r>
            <a:r>
              <a:rPr lang="zh-CN" altLang="zh-CN" sz="2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一词多义</a:t>
            </a:r>
            <a:endParaRPr lang="en-US" altLang="zh-CN" sz="20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defTabSz="457200" eaLnBrk="0" hangingPunct="0"/>
            <a:r>
              <a:rPr lang="en-US" altLang="zh-CN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1.</a:t>
            </a:r>
            <a:r>
              <a:rPr lang="zh-CN" altLang="en-US" sz="2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固：</a:t>
            </a:r>
            <a:r>
              <a:rPr lang="zh-CN" altLang="en-US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我非子，</a:t>
            </a:r>
            <a:r>
              <a:rPr lang="zh-CN" altLang="en-US" sz="2000" b="1" u="sng" dirty="0">
                <a:solidFill>
                  <a:srgbClr val="008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固</a:t>
            </a:r>
            <a:r>
              <a:rPr lang="zh-CN" altLang="en-US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不知子矣   （固然）</a:t>
            </a:r>
            <a:endParaRPr lang="en-US" altLang="zh-CN" sz="20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defTabSz="457200" eaLnBrk="0" hangingPunct="0"/>
            <a:r>
              <a:rPr lang="en-US" altLang="zh-CN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 </a:t>
            </a:r>
            <a:r>
              <a:rPr lang="zh-CN" altLang="en-US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子</a:t>
            </a:r>
            <a:r>
              <a:rPr lang="zh-CN" altLang="en-US" sz="2000" b="1" u="sng" dirty="0">
                <a:solidFill>
                  <a:srgbClr val="008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固</a:t>
            </a:r>
            <a:r>
              <a:rPr lang="zh-CN" altLang="en-US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非鱼也     （本来）</a:t>
            </a:r>
            <a:endParaRPr lang="en-US" altLang="zh-CN" sz="20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defTabSz="457200" eaLnBrk="0" hangingPunct="0"/>
            <a:r>
              <a:rPr lang="en-US" altLang="zh-CN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2.</a:t>
            </a:r>
            <a:r>
              <a:rPr lang="zh-CN" altLang="en-US" sz="2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之：</a:t>
            </a:r>
            <a:r>
              <a:rPr lang="zh-CN" altLang="en-US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庄子往见</a:t>
            </a:r>
            <a:r>
              <a:rPr lang="zh-CN" altLang="en-US" sz="2000" b="1" u="sng" dirty="0">
                <a:solidFill>
                  <a:srgbClr val="008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之</a:t>
            </a:r>
            <a:r>
              <a:rPr lang="zh-CN" altLang="en-US" sz="2000" b="1" dirty="0">
                <a:solidFill>
                  <a:srgbClr val="008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（指惠子）</a:t>
            </a:r>
            <a:endParaRPr lang="en-US" altLang="zh-CN" sz="2000" b="1" dirty="0">
              <a:solidFill>
                <a:srgbClr val="008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defTabSz="457200" eaLnBrk="0" hangingPunct="0"/>
            <a:r>
              <a:rPr lang="en-US" altLang="zh-CN" sz="2000" b="1" dirty="0">
                <a:solidFill>
                  <a:srgbClr val="008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 </a:t>
            </a:r>
            <a:r>
              <a:rPr lang="zh-CN" altLang="en-US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是鱼</a:t>
            </a:r>
            <a:r>
              <a:rPr lang="zh-CN" altLang="en-US" sz="2000" b="1" u="sng" dirty="0">
                <a:solidFill>
                  <a:srgbClr val="008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之</a:t>
            </a:r>
            <a:r>
              <a:rPr lang="zh-CN" altLang="en-US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乐也      （的）</a:t>
            </a:r>
            <a:endParaRPr lang="en-US" altLang="zh-CN" sz="20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defTabSz="457200" eaLnBrk="0" hangingPunct="0"/>
            <a:r>
              <a:rPr lang="en-US" altLang="zh-CN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 </a:t>
            </a:r>
            <a:r>
              <a:rPr lang="zh-CN" altLang="en-US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子</a:t>
            </a:r>
            <a:r>
              <a:rPr lang="zh-CN" altLang="en-US" sz="2000" b="1" u="sng" dirty="0">
                <a:solidFill>
                  <a:srgbClr val="008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之</a:t>
            </a:r>
            <a:r>
              <a:rPr lang="zh-CN" altLang="en-US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不知鱼之乐   （取消句子的独立性，可不译）</a:t>
            </a:r>
            <a:endParaRPr lang="en-US" altLang="zh-CN" sz="20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-1190625" y="4548188"/>
            <a:ext cx="10010775" cy="8302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133985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全：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子之不知鱼之乐，</a:t>
            </a:r>
            <a:r>
              <a:rPr kumimoji="0" lang="zh-CN" altLang="en-US" sz="2400" b="1" i="0" u="sng" strike="noStrike" kern="1200" cap="none" spc="0" normalizeH="0" baseline="0" noProof="0" dirty="0">
                <a:ln>
                  <a:noFill/>
                </a:ln>
                <a:solidFill>
                  <a:srgbClr val="008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全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矣    （完全，肯定是这样）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2333625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1" i="0" u="sng" strike="noStrike" kern="1200" cap="none" spc="0" normalizeH="0" baseline="0" noProof="0" dirty="0">
                <a:ln>
                  <a:noFill/>
                </a:ln>
                <a:solidFill>
                  <a:srgbClr val="008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全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石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以为   （整个的）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31775" y="5324475"/>
            <a:ext cx="8588375" cy="10525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（三）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成语积累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1260475" algn="l" defTabSz="457200" rtl="0" eaLnBrk="1" fontAlgn="base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濠梁观鱼：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形容悠然自得，寄情物外。</a:t>
            </a:r>
            <a:endParaRPr kumimoji="0" lang="zh-CN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20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5234" name="文本框 4103"/>
          <p:cNvSpPr txBox="1"/>
          <p:nvPr/>
        </p:nvSpPr>
        <p:spPr>
          <a:xfrm>
            <a:off x="603250" y="735013"/>
            <a:ext cx="1947863" cy="460375"/>
          </a:xfrm>
          <a:prstGeom prst="rect">
            <a:avLst/>
          </a:prstGeom>
          <a:noFill/>
          <a:ln w="9525">
            <a:noFill/>
          </a:ln>
        </p:spPr>
        <p:txBody>
          <a:bodyPr lIns="90170" tIns="46990" rIns="90170" bIns="46990">
            <a:spAutoFit/>
          </a:bodyPr>
          <a:p>
            <a:r>
              <a:rPr lang="zh-CN" altLang="zh-CN" b="1" dirty="0">
                <a:solidFill>
                  <a:srgbClr val="0066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讲授新课</a:t>
            </a:r>
            <a:endParaRPr lang="zh-CN" altLang="zh-CN" b="1" dirty="0">
              <a:solidFill>
                <a:srgbClr val="006666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314" name="Text Box 2"/>
          <p:cNvSpPr txBox="1"/>
          <p:nvPr/>
        </p:nvSpPr>
        <p:spPr>
          <a:xfrm>
            <a:off x="395288" y="-174625"/>
            <a:ext cx="8910637" cy="59436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endParaRPr lang="zh-CN" altLang="en-US" sz="48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endParaRPr lang="zh-CN" altLang="en-US" sz="48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       庄子与惠子游于濠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梁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之上。庄子曰：“鯈鱼</a:t>
            </a:r>
            <a:endParaRPr lang="zh-CN" altLang="en-US" sz="32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endParaRPr lang="zh-CN" altLang="en-US" sz="32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出游从容，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是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鱼之乐也。”惠子曰：“子非鱼，</a:t>
            </a:r>
            <a:endParaRPr lang="zh-CN" altLang="en-US" sz="32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endParaRPr lang="zh-CN" altLang="en-US" sz="32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安知鱼之乐？”庄子曰：“子非我，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安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知我不知</a:t>
            </a:r>
            <a:endParaRPr lang="zh-CN" altLang="en-US" sz="32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endParaRPr lang="zh-CN" altLang="en-US" sz="32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鱼之乐？”惠子曰：“我非子，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固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不知子矣；子</a:t>
            </a:r>
            <a:endParaRPr lang="zh-CN" altLang="en-US" sz="32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endParaRPr lang="zh-CN" altLang="en-US" sz="32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固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非鱼也，子之不知鱼之乐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全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矣！”</a:t>
            </a:r>
            <a:endParaRPr lang="zh-CN" altLang="en-US" sz="32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315" name="Text Box 3"/>
          <p:cNvSpPr txBox="1"/>
          <p:nvPr/>
        </p:nvSpPr>
        <p:spPr>
          <a:xfrm>
            <a:off x="4532313" y="735013"/>
            <a:ext cx="1071562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桥</a:t>
            </a:r>
            <a:endParaRPr lang="zh-CN" altLang="en-US" sz="3200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316" name="Text Box 4"/>
          <p:cNvSpPr txBox="1"/>
          <p:nvPr/>
        </p:nvSpPr>
        <p:spPr>
          <a:xfrm>
            <a:off x="2452688" y="1819275"/>
            <a:ext cx="1512887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这</a:t>
            </a:r>
            <a:endParaRPr lang="zh-CN" altLang="en-US" sz="3200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317" name="Text Box 5"/>
          <p:cNvSpPr txBox="1"/>
          <p:nvPr/>
        </p:nvSpPr>
        <p:spPr>
          <a:xfrm>
            <a:off x="6410325" y="2762250"/>
            <a:ext cx="1223963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怎么</a:t>
            </a:r>
            <a:endParaRPr lang="zh-CN" altLang="en-US" sz="3200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318" name="Text Box 6"/>
          <p:cNvSpPr txBox="1"/>
          <p:nvPr/>
        </p:nvSpPr>
        <p:spPr>
          <a:xfrm>
            <a:off x="5602288" y="3790950"/>
            <a:ext cx="10795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固然</a:t>
            </a:r>
            <a:endParaRPr lang="zh-CN" altLang="en-US" sz="3200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319" name="Text Box 7"/>
          <p:cNvSpPr txBox="1"/>
          <p:nvPr/>
        </p:nvSpPr>
        <p:spPr>
          <a:xfrm>
            <a:off x="400050" y="4713288"/>
            <a:ext cx="1081088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本来</a:t>
            </a:r>
            <a:endParaRPr lang="zh-CN" altLang="en-US" sz="3200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321" name="Text Box 9"/>
          <p:cNvSpPr txBox="1"/>
          <p:nvPr/>
        </p:nvSpPr>
        <p:spPr>
          <a:xfrm>
            <a:off x="3890963" y="4713288"/>
            <a:ext cx="3382962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完全，确定是</a:t>
            </a:r>
            <a:endParaRPr lang="zh-CN" altLang="en-US" sz="3200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33" name="组合 32"/>
          <p:cNvGrpSpPr/>
          <p:nvPr/>
        </p:nvGrpSpPr>
        <p:grpSpPr>
          <a:xfrm rot="-1980000">
            <a:off x="4284663" y="1627188"/>
            <a:ext cx="647700" cy="576262"/>
            <a:chOff x="1020" y="1480"/>
            <a:chExt cx="545" cy="499"/>
          </a:xfrm>
        </p:grpSpPr>
        <p:sp>
          <p:nvSpPr>
            <p:cNvPr id="95258" name="椭圆 11295"/>
            <p:cNvSpPr/>
            <p:nvPr/>
          </p:nvSpPr>
          <p:spPr>
            <a:xfrm>
              <a:off x="1020" y="1661"/>
              <a:ext cx="318" cy="318"/>
            </a:xfrm>
            <a:prstGeom prst="ellipse">
              <a:avLst/>
            </a:prstGeom>
            <a:noFill/>
            <a:ln w="9525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95259" name="直接连接符 11296"/>
            <p:cNvSpPr/>
            <p:nvPr/>
          </p:nvSpPr>
          <p:spPr>
            <a:xfrm flipV="1">
              <a:off x="1202" y="1480"/>
              <a:ext cx="363" cy="182"/>
            </a:xfrm>
            <a:prstGeom prst="line">
              <a:avLst/>
            </a:prstGeom>
            <a:ln w="9525" cap="flat" cmpd="sng">
              <a:solidFill>
                <a:srgbClr val="FF0000"/>
              </a:solidFill>
              <a:prstDash val="solid"/>
              <a:headEnd type="none" w="med" len="med"/>
              <a:tailEnd type="triangle" w="med" len="med"/>
            </a:ln>
          </p:spPr>
        </p:sp>
      </p:grpSp>
      <p:grpSp>
        <p:nvGrpSpPr>
          <p:cNvPr id="2" name="组合 1"/>
          <p:cNvGrpSpPr/>
          <p:nvPr/>
        </p:nvGrpSpPr>
        <p:grpSpPr>
          <a:xfrm rot="-1980000">
            <a:off x="2268538" y="2635250"/>
            <a:ext cx="647700" cy="576263"/>
            <a:chOff x="1020" y="1480"/>
            <a:chExt cx="545" cy="499"/>
          </a:xfrm>
        </p:grpSpPr>
        <p:sp>
          <p:nvSpPr>
            <p:cNvPr id="95256" name="椭圆 11295"/>
            <p:cNvSpPr/>
            <p:nvPr/>
          </p:nvSpPr>
          <p:spPr>
            <a:xfrm>
              <a:off x="1020" y="1661"/>
              <a:ext cx="318" cy="318"/>
            </a:xfrm>
            <a:prstGeom prst="ellipse">
              <a:avLst/>
            </a:prstGeom>
            <a:noFill/>
            <a:ln w="9525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95257" name="直接连接符 11296"/>
            <p:cNvSpPr/>
            <p:nvPr/>
          </p:nvSpPr>
          <p:spPr>
            <a:xfrm flipV="1">
              <a:off x="1202" y="1480"/>
              <a:ext cx="363" cy="182"/>
            </a:xfrm>
            <a:prstGeom prst="line">
              <a:avLst/>
            </a:prstGeom>
            <a:ln w="9525" cap="flat" cmpd="sng">
              <a:solidFill>
                <a:srgbClr val="FF0000"/>
              </a:solidFill>
              <a:prstDash val="solid"/>
              <a:headEnd type="none" w="med" len="med"/>
              <a:tailEnd type="triangle" w="med" len="med"/>
            </a:ln>
          </p:spPr>
        </p:sp>
      </p:grpSp>
      <p:grpSp>
        <p:nvGrpSpPr>
          <p:cNvPr id="5" name="组合 4"/>
          <p:cNvGrpSpPr/>
          <p:nvPr/>
        </p:nvGrpSpPr>
        <p:grpSpPr>
          <a:xfrm rot="-5100000">
            <a:off x="7186613" y="3648075"/>
            <a:ext cx="647700" cy="577850"/>
            <a:chOff x="1020" y="1480"/>
            <a:chExt cx="545" cy="499"/>
          </a:xfrm>
        </p:grpSpPr>
        <p:sp>
          <p:nvSpPr>
            <p:cNvPr id="95254" name="椭圆 11295"/>
            <p:cNvSpPr/>
            <p:nvPr/>
          </p:nvSpPr>
          <p:spPr>
            <a:xfrm>
              <a:off x="1020" y="1661"/>
              <a:ext cx="318" cy="318"/>
            </a:xfrm>
            <a:prstGeom prst="ellipse">
              <a:avLst/>
            </a:prstGeom>
            <a:noFill/>
            <a:ln w="9525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  <p:txBody>
            <a:bodyPr vert="eaVert"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95255" name="直接连接符 11296"/>
            <p:cNvSpPr/>
            <p:nvPr/>
          </p:nvSpPr>
          <p:spPr>
            <a:xfrm flipV="1">
              <a:off x="1202" y="1480"/>
              <a:ext cx="363" cy="182"/>
            </a:xfrm>
            <a:prstGeom prst="line">
              <a:avLst/>
            </a:prstGeom>
            <a:ln w="9525" cap="flat" cmpd="sng">
              <a:solidFill>
                <a:srgbClr val="FF0000"/>
              </a:solidFill>
              <a:prstDash val="solid"/>
              <a:headEnd type="none" w="med" len="med"/>
              <a:tailEnd type="triangle" w="med" len="med"/>
            </a:ln>
          </p:spPr>
        </p:sp>
      </p:grpSp>
      <p:grpSp>
        <p:nvGrpSpPr>
          <p:cNvPr id="8" name="组合 7"/>
          <p:cNvGrpSpPr/>
          <p:nvPr/>
        </p:nvGrpSpPr>
        <p:grpSpPr>
          <a:xfrm rot="-5100000">
            <a:off x="6353175" y="4572000"/>
            <a:ext cx="647700" cy="577850"/>
            <a:chOff x="1020" y="1480"/>
            <a:chExt cx="545" cy="499"/>
          </a:xfrm>
        </p:grpSpPr>
        <p:sp>
          <p:nvSpPr>
            <p:cNvPr id="95252" name="椭圆 11295"/>
            <p:cNvSpPr/>
            <p:nvPr/>
          </p:nvSpPr>
          <p:spPr>
            <a:xfrm>
              <a:off x="1020" y="1661"/>
              <a:ext cx="318" cy="318"/>
            </a:xfrm>
            <a:prstGeom prst="ellipse">
              <a:avLst/>
            </a:prstGeom>
            <a:noFill/>
            <a:ln w="9525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  <p:txBody>
            <a:bodyPr vert="eaVert"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95253" name="直接连接符 11296"/>
            <p:cNvSpPr/>
            <p:nvPr/>
          </p:nvSpPr>
          <p:spPr>
            <a:xfrm flipV="1">
              <a:off x="1202" y="1480"/>
              <a:ext cx="363" cy="182"/>
            </a:xfrm>
            <a:prstGeom prst="line">
              <a:avLst/>
            </a:prstGeom>
            <a:ln w="9525" cap="flat" cmpd="sng">
              <a:solidFill>
                <a:srgbClr val="FF0000"/>
              </a:solidFill>
              <a:prstDash val="solid"/>
              <a:headEnd type="none" w="med" len="med"/>
              <a:tailEnd type="triangle" w="med" len="med"/>
            </a:ln>
          </p:spPr>
        </p:sp>
      </p:grpSp>
      <p:grpSp>
        <p:nvGrpSpPr>
          <p:cNvPr id="11" name="组合 10"/>
          <p:cNvGrpSpPr/>
          <p:nvPr/>
        </p:nvGrpSpPr>
        <p:grpSpPr>
          <a:xfrm rot="-840000">
            <a:off x="165100" y="5580063"/>
            <a:ext cx="647700" cy="647700"/>
            <a:chOff x="1020" y="1480"/>
            <a:chExt cx="545" cy="499"/>
          </a:xfrm>
        </p:grpSpPr>
        <p:sp>
          <p:nvSpPr>
            <p:cNvPr id="95250" name="椭圆 11295"/>
            <p:cNvSpPr/>
            <p:nvPr/>
          </p:nvSpPr>
          <p:spPr>
            <a:xfrm>
              <a:off x="1020" y="1661"/>
              <a:ext cx="318" cy="318"/>
            </a:xfrm>
            <a:prstGeom prst="ellipse">
              <a:avLst/>
            </a:prstGeom>
            <a:noFill/>
            <a:ln w="9525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95251" name="直接连接符 11296"/>
            <p:cNvSpPr/>
            <p:nvPr/>
          </p:nvSpPr>
          <p:spPr>
            <a:xfrm flipV="1">
              <a:off x="1202" y="1480"/>
              <a:ext cx="363" cy="182"/>
            </a:xfrm>
            <a:prstGeom prst="line">
              <a:avLst/>
            </a:prstGeom>
            <a:ln w="9525" cap="flat" cmpd="sng">
              <a:solidFill>
                <a:srgbClr val="FF0000"/>
              </a:solidFill>
              <a:prstDash val="solid"/>
              <a:headEnd type="none" w="med" len="med"/>
              <a:tailEnd type="triangle" w="med" len="med"/>
            </a:ln>
          </p:spPr>
        </p:sp>
      </p:grpSp>
      <p:grpSp>
        <p:nvGrpSpPr>
          <p:cNvPr id="14" name="组合 13"/>
          <p:cNvGrpSpPr/>
          <p:nvPr/>
        </p:nvGrpSpPr>
        <p:grpSpPr>
          <a:xfrm rot="-840000">
            <a:off x="5062538" y="5651500"/>
            <a:ext cx="647700" cy="576263"/>
            <a:chOff x="1020" y="1480"/>
            <a:chExt cx="545" cy="499"/>
          </a:xfrm>
        </p:grpSpPr>
        <p:sp>
          <p:nvSpPr>
            <p:cNvPr id="95248" name="椭圆 11295"/>
            <p:cNvSpPr/>
            <p:nvPr/>
          </p:nvSpPr>
          <p:spPr>
            <a:xfrm>
              <a:off x="1020" y="1661"/>
              <a:ext cx="318" cy="318"/>
            </a:xfrm>
            <a:prstGeom prst="ellipse">
              <a:avLst/>
            </a:prstGeom>
            <a:noFill/>
            <a:ln w="9525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95249" name="直接连接符 11296"/>
            <p:cNvSpPr/>
            <p:nvPr/>
          </p:nvSpPr>
          <p:spPr>
            <a:xfrm flipV="1">
              <a:off x="1202" y="1480"/>
              <a:ext cx="363" cy="182"/>
            </a:xfrm>
            <a:prstGeom prst="line">
              <a:avLst/>
            </a:prstGeom>
            <a:ln w="9525" cap="flat" cmpd="sng">
              <a:solidFill>
                <a:srgbClr val="FF0000"/>
              </a:solidFill>
              <a:prstDash val="solid"/>
              <a:headEnd type="none" w="med" len="med"/>
              <a:tailEnd type="triangle" w="med" len="med"/>
            </a:ln>
          </p:spPr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0" dur="500"/>
                                        <p:tgtEl>
                                          <p:spTgt spid="13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0" dur="500"/>
                                        <p:tgtEl>
                                          <p:spTgt spid="13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0" dur="2000"/>
                                        <p:tgtEl>
                                          <p:spTgt spid="133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0" dur="500"/>
                                        <p:tgtEl>
                                          <p:spTgt spid="133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4" grpId="0"/>
      <p:bldP spid="13315" grpId="0"/>
      <p:bldP spid="13316" grpId="0"/>
      <p:bldP spid="13317" grpId="0"/>
      <p:bldP spid="13318" grpId="0"/>
      <p:bldP spid="13319" grpId="0"/>
      <p:bldP spid="13321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6258" name="文本框 4103"/>
          <p:cNvSpPr txBox="1"/>
          <p:nvPr/>
        </p:nvSpPr>
        <p:spPr>
          <a:xfrm>
            <a:off x="496888" y="720725"/>
            <a:ext cx="1295400" cy="398463"/>
          </a:xfrm>
          <a:prstGeom prst="rect">
            <a:avLst/>
          </a:prstGeom>
          <a:noFill/>
          <a:ln w="9525">
            <a:noFill/>
          </a:ln>
        </p:spPr>
        <p:txBody>
          <a:bodyPr lIns="90170" tIns="46990" rIns="90170" bIns="46990">
            <a:spAutoFit/>
          </a:bodyPr>
          <a:p>
            <a:r>
              <a:rPr lang="zh-CN" altLang="zh-CN" sz="2000" b="1" dirty="0">
                <a:solidFill>
                  <a:srgbClr val="0066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讲授新课</a:t>
            </a:r>
            <a:endParaRPr lang="zh-CN" altLang="zh-CN" sz="2000" b="1" dirty="0">
              <a:solidFill>
                <a:srgbClr val="006666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Text Box 2"/>
          <p:cNvSpPr txBox="1"/>
          <p:nvPr/>
        </p:nvSpPr>
        <p:spPr>
          <a:xfrm>
            <a:off x="755650" y="1341438"/>
            <a:ext cx="7704138" cy="4235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庄子曰：“请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循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其本。子曰：‘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汝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安知鱼</a:t>
            </a:r>
            <a:endParaRPr lang="zh-CN" altLang="en-US" sz="32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endParaRPr lang="zh-CN" altLang="en-US" sz="32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endParaRPr lang="zh-CN" altLang="en-US" sz="32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乐’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云者，既已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知吾知之而问我，我知</a:t>
            </a:r>
            <a:endParaRPr lang="zh-CN" altLang="en-US" sz="32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endParaRPr lang="zh-CN" altLang="en-US" sz="32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endParaRPr lang="zh-CN" altLang="en-US" sz="32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之濠上也。”</a:t>
            </a:r>
            <a:endParaRPr lang="zh-CN" altLang="en-US" sz="32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endParaRPr lang="en-US" altLang="zh-CN" sz="32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Text Box 3"/>
          <p:cNvSpPr txBox="1"/>
          <p:nvPr/>
        </p:nvSpPr>
        <p:spPr>
          <a:xfrm>
            <a:off x="2484438" y="2060575"/>
            <a:ext cx="1944687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600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顺着</a:t>
            </a:r>
            <a:endParaRPr lang="zh-CN" altLang="en-US" sz="3600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" name="Text Box 4"/>
          <p:cNvSpPr txBox="1"/>
          <p:nvPr/>
        </p:nvSpPr>
        <p:spPr>
          <a:xfrm>
            <a:off x="5724525" y="2133600"/>
            <a:ext cx="865188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600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你</a:t>
            </a:r>
            <a:endParaRPr lang="zh-CN" altLang="en-US" sz="3600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Text Box 5"/>
          <p:cNvSpPr txBox="1"/>
          <p:nvPr/>
        </p:nvSpPr>
        <p:spPr>
          <a:xfrm>
            <a:off x="179388" y="3789363"/>
            <a:ext cx="2303462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600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如此如此</a:t>
            </a:r>
            <a:endParaRPr lang="zh-CN" altLang="en-US" sz="3600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1510" name="Text Box 6"/>
          <p:cNvSpPr txBox="1"/>
          <p:nvPr/>
        </p:nvSpPr>
        <p:spPr>
          <a:xfrm rot="-10800000" flipV="1">
            <a:off x="3635375" y="3716338"/>
            <a:ext cx="1728788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600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已经</a:t>
            </a:r>
            <a:endParaRPr lang="zh-CN" altLang="en-US" sz="3600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 rot="7620000">
            <a:off x="3181350" y="1520825"/>
            <a:ext cx="647700" cy="574675"/>
            <a:chOff x="1020" y="1480"/>
            <a:chExt cx="545" cy="499"/>
          </a:xfrm>
        </p:grpSpPr>
        <p:sp>
          <p:nvSpPr>
            <p:cNvPr id="96274" name="椭圆 11295"/>
            <p:cNvSpPr/>
            <p:nvPr/>
          </p:nvSpPr>
          <p:spPr>
            <a:xfrm>
              <a:off x="1020" y="1661"/>
              <a:ext cx="318" cy="318"/>
            </a:xfrm>
            <a:prstGeom prst="ellipse">
              <a:avLst/>
            </a:prstGeom>
            <a:noFill/>
            <a:ln w="9525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  <p:txBody>
            <a:bodyPr rot="10800000" vert="eaVert"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96275" name="直接连接符 11296"/>
            <p:cNvSpPr/>
            <p:nvPr/>
          </p:nvSpPr>
          <p:spPr>
            <a:xfrm flipV="1">
              <a:off x="1202" y="1480"/>
              <a:ext cx="363" cy="182"/>
            </a:xfrm>
            <a:prstGeom prst="line">
              <a:avLst/>
            </a:prstGeom>
            <a:ln w="9525" cap="flat" cmpd="sng">
              <a:solidFill>
                <a:srgbClr val="FF0000"/>
              </a:solidFill>
              <a:prstDash val="solid"/>
              <a:headEnd type="none" w="med" len="med"/>
              <a:tailEnd type="triangle" w="med" len="med"/>
            </a:ln>
          </p:spPr>
        </p:sp>
      </p:grpSp>
      <p:grpSp>
        <p:nvGrpSpPr>
          <p:cNvPr id="14" name="组合 13"/>
          <p:cNvGrpSpPr/>
          <p:nvPr/>
        </p:nvGrpSpPr>
        <p:grpSpPr>
          <a:xfrm rot="8640000">
            <a:off x="6151563" y="1466850"/>
            <a:ext cx="901700" cy="561975"/>
            <a:chOff x="882" y="1480"/>
            <a:chExt cx="683" cy="390"/>
          </a:xfrm>
        </p:grpSpPr>
        <p:sp>
          <p:nvSpPr>
            <p:cNvPr id="96272" name="椭圆 11295"/>
            <p:cNvSpPr/>
            <p:nvPr/>
          </p:nvSpPr>
          <p:spPr>
            <a:xfrm>
              <a:off x="882" y="1552"/>
              <a:ext cx="318" cy="318"/>
            </a:xfrm>
            <a:prstGeom prst="ellipse">
              <a:avLst/>
            </a:prstGeom>
            <a:noFill/>
            <a:ln w="9525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  <p:txBody>
            <a:bodyPr rot="10800000"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96273" name="直接连接符 11296"/>
            <p:cNvSpPr/>
            <p:nvPr/>
          </p:nvSpPr>
          <p:spPr>
            <a:xfrm flipV="1">
              <a:off x="1202" y="1480"/>
              <a:ext cx="363" cy="182"/>
            </a:xfrm>
            <a:prstGeom prst="line">
              <a:avLst/>
            </a:prstGeom>
            <a:ln w="9525" cap="flat" cmpd="sng">
              <a:solidFill>
                <a:srgbClr val="FF0000"/>
              </a:solidFill>
              <a:prstDash val="solid"/>
              <a:headEnd type="none" w="med" len="med"/>
              <a:tailEnd type="triangle" w="med" len="med"/>
            </a:ln>
          </p:spPr>
        </p:sp>
      </p:grpSp>
      <p:grpSp>
        <p:nvGrpSpPr>
          <p:cNvPr id="21517" name="组合 16"/>
          <p:cNvGrpSpPr/>
          <p:nvPr/>
        </p:nvGrpSpPr>
        <p:grpSpPr>
          <a:xfrm rot="9861500">
            <a:off x="900113" y="2781300"/>
            <a:ext cx="1295400" cy="1079500"/>
            <a:chOff x="1020" y="1480"/>
            <a:chExt cx="545" cy="499"/>
          </a:xfrm>
        </p:grpSpPr>
        <p:sp>
          <p:nvSpPr>
            <p:cNvPr id="96270" name="椭圆 11295"/>
            <p:cNvSpPr/>
            <p:nvPr/>
          </p:nvSpPr>
          <p:spPr>
            <a:xfrm>
              <a:off x="1020" y="1661"/>
              <a:ext cx="318" cy="318"/>
            </a:xfrm>
            <a:prstGeom prst="ellipse">
              <a:avLst/>
            </a:prstGeom>
            <a:noFill/>
            <a:ln w="9525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  <p:txBody>
            <a:bodyPr rot="10800000"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96271" name="直接连接符 11296"/>
            <p:cNvSpPr/>
            <p:nvPr/>
          </p:nvSpPr>
          <p:spPr>
            <a:xfrm flipV="1">
              <a:off x="1202" y="1480"/>
              <a:ext cx="363" cy="182"/>
            </a:xfrm>
            <a:prstGeom prst="line">
              <a:avLst/>
            </a:prstGeom>
            <a:ln w="9525" cap="flat" cmpd="sng">
              <a:solidFill>
                <a:srgbClr val="FF0000"/>
              </a:solidFill>
              <a:prstDash val="solid"/>
              <a:headEnd type="none" w="med" len="med"/>
              <a:tailEnd type="triangle" w="med" len="med"/>
            </a:ln>
          </p:spPr>
        </p:sp>
      </p:grpSp>
      <p:grpSp>
        <p:nvGrpSpPr>
          <p:cNvPr id="21520" name="组合 19"/>
          <p:cNvGrpSpPr/>
          <p:nvPr/>
        </p:nvGrpSpPr>
        <p:grpSpPr>
          <a:xfrm rot="-10800000" flipH="1">
            <a:off x="2555875" y="2781300"/>
            <a:ext cx="1655763" cy="1009650"/>
            <a:chOff x="1020" y="1480"/>
            <a:chExt cx="545" cy="499"/>
          </a:xfrm>
        </p:grpSpPr>
        <p:sp>
          <p:nvSpPr>
            <p:cNvPr id="96268" name="椭圆 11295"/>
            <p:cNvSpPr/>
            <p:nvPr/>
          </p:nvSpPr>
          <p:spPr>
            <a:xfrm>
              <a:off x="1020" y="1661"/>
              <a:ext cx="318" cy="318"/>
            </a:xfrm>
            <a:prstGeom prst="ellipse">
              <a:avLst/>
            </a:prstGeom>
            <a:noFill/>
            <a:ln w="9525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  <p:txBody>
            <a:bodyPr rot="10800000"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96269" name="直接连接符 11296"/>
            <p:cNvSpPr/>
            <p:nvPr/>
          </p:nvSpPr>
          <p:spPr>
            <a:xfrm flipV="1">
              <a:off x="1202" y="1480"/>
              <a:ext cx="363" cy="182"/>
            </a:xfrm>
            <a:prstGeom prst="line">
              <a:avLst/>
            </a:prstGeom>
            <a:ln w="9525" cap="flat" cmpd="sng">
              <a:solidFill>
                <a:srgbClr val="FF0000"/>
              </a:solidFill>
              <a:prstDash val="solid"/>
              <a:headEnd type="none" w="med" len="med"/>
              <a:tailEnd type="triangle" w="med" len="med"/>
            </a:ln>
          </p:spPr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500"/>
                                        <p:tgtEl>
                                          <p:spTgt spid="215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2" dur="500"/>
                                        <p:tgtEl>
                                          <p:spTgt spid="215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7" dur="2000"/>
                                        <p:tgtEl>
                                          <p:spTgt spid="215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21510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99330" name="图片 1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175" y="0"/>
            <a:ext cx="9144000" cy="34702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9331" name="图片 14" descr="山底5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751388"/>
            <a:ext cx="9144000" cy="21066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9332" name="Picture 2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32738" y="6194425"/>
            <a:ext cx="1219200" cy="6731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6" name="矩形 25"/>
          <p:cNvSpPr/>
          <p:nvPr/>
        </p:nvSpPr>
        <p:spPr>
          <a:xfrm>
            <a:off x="6959600" y="1477963"/>
            <a:ext cx="1930400" cy="350838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9525" cmpd="sng">
            <a:solidFill>
              <a:schemeClr val="tx2">
                <a:lumMod val="40000"/>
                <a:lumOff val="6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9334" name="文本框 26"/>
          <p:cNvSpPr txBox="1"/>
          <p:nvPr/>
        </p:nvSpPr>
        <p:spPr>
          <a:xfrm>
            <a:off x="7048500" y="1477963"/>
            <a:ext cx="2043113" cy="3397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defTabSz="457200"/>
            <a:r>
              <a:rPr lang="zh-CN" altLang="en-US" sz="1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部分来自</a:t>
            </a:r>
            <a:r>
              <a:rPr lang="en-US" altLang="zh-CN" sz="1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1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点拨</a:t>
            </a:r>
            <a:r>
              <a:rPr lang="en-US" altLang="zh-CN" sz="1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endParaRPr lang="zh-CN" altLang="en-US" sz="16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546" name="Rectangle 18"/>
          <p:cNvSpPr/>
          <p:nvPr/>
        </p:nvSpPr>
        <p:spPr>
          <a:xfrm>
            <a:off x="244475" y="1903413"/>
            <a:ext cx="8907463" cy="120015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marL="361950" indent="-361950" defTabSz="361950" eaLnBrk="0" hangingPunct="0"/>
            <a:r>
              <a:rPr lang="en-US" altLang="zh-CN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1.</a:t>
            </a:r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庄子坚持认为“出游从容”的鱼儿很快乐，表现了他怎样的心境？</a:t>
            </a:r>
            <a:r>
              <a:rPr lang="en-US" altLang="zh-CN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endParaRPr lang="en-US" altLang="zh-CN" sz="24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61950" indent="-361950" defTabSz="361950" eaLnBrk="0" hangingPunct="0"/>
            <a:r>
              <a:rPr lang="en-US" altLang="zh-CN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【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答案</a:t>
            </a:r>
            <a:r>
              <a:rPr lang="en-US" altLang="zh-CN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】</a:t>
            </a: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庄子认为鱼“乐”，其实是他愉悦心境的投射与外化。</a:t>
            </a:r>
            <a:endParaRPr lang="en-US" altLang="zh-CN" sz="2400" b="1" dirty="0">
              <a:solidFill>
                <a:srgbClr val="0000FF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pic>
        <p:nvPicPr>
          <p:cNvPr id="99336" name="Picture 11" descr="D:\我的文档\Tencent Files\923213587\FileRecv\精读品味.gi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63900" y="508000"/>
            <a:ext cx="2573338" cy="60007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99337" name="组合 15"/>
          <p:cNvGrpSpPr/>
          <p:nvPr/>
        </p:nvGrpSpPr>
        <p:grpSpPr>
          <a:xfrm>
            <a:off x="819150" y="6303963"/>
            <a:ext cx="7505700" cy="339725"/>
            <a:chOff x="819150" y="6303963"/>
            <a:chExt cx="7505700" cy="339725"/>
          </a:xfrm>
        </p:grpSpPr>
        <p:pic>
          <p:nvPicPr>
            <p:cNvPr id="99340" name="图片 25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4791075" y="6316663"/>
              <a:ext cx="3259138" cy="327025"/>
            </a:xfrm>
            <a:prstGeom prst="rect">
              <a:avLst/>
            </a:prstGeom>
            <a:noFill/>
            <a:ln w="9525">
              <a:noFill/>
            </a:ln>
          </p:spPr>
        </p:pic>
        <p:cxnSp>
          <p:nvCxnSpPr>
            <p:cNvPr id="16" name="直接连接符 19"/>
            <p:cNvCxnSpPr/>
            <p:nvPr/>
          </p:nvCxnSpPr>
          <p:spPr>
            <a:xfrm>
              <a:off x="819150" y="6303963"/>
              <a:ext cx="7505700" cy="0"/>
            </a:xfrm>
            <a:prstGeom prst="line">
              <a:avLst/>
            </a:prstGeom>
            <a:ln w="12700"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矩形 1"/>
          <p:cNvSpPr/>
          <p:nvPr/>
        </p:nvSpPr>
        <p:spPr>
          <a:xfrm>
            <a:off x="244475" y="2997200"/>
            <a:ext cx="8720138" cy="15700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庄子为什么不正面回答惠子的问题？    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441325" marR="0" lvl="0" indent="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【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答案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】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庄子不正面回答惠子的问题，而采用反问的方式回答，以“非我”者“不知我”，推论“不知我”者不知“我知鱼”，足见庄子的机智。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19075" y="4508500"/>
            <a:ext cx="8745538" cy="15700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庄子是如何摆脱惠子的追问的？   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441325" marR="0" lvl="0" indent="0" algn="l" defTabSz="4572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【答案】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庄子返回争论的起点，回转话题，偷换概念，把惠子的“安知”解释成“哪里知道”，机智而巧妙地化解了惠子的发难。庄子的机智灵活跃然纸上。</a:t>
            </a:r>
            <a:endParaRPr kumimoji="0" lang="zh-CN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6">
                                            <p:txEl>
                                              <p:charRg st="35" end="6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2546">
                                            <p:txEl>
                                              <p:charRg st="35" end="6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0354" name="图片 27" descr="山底5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4751388"/>
            <a:ext cx="9144000" cy="21066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0355" name="图片 2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34702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0356" name="Picture 2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32738" y="6194425"/>
            <a:ext cx="1219200" cy="6731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0357" name="Line 8"/>
          <p:cNvSpPr/>
          <p:nvPr/>
        </p:nvSpPr>
        <p:spPr>
          <a:xfrm>
            <a:off x="938213" y="4124325"/>
            <a:ext cx="7407275" cy="0"/>
          </a:xfrm>
          <a:prstGeom prst="line">
            <a:avLst/>
          </a:prstGeom>
          <a:ln w="19050" cap="flat" cmpd="sng">
            <a:solidFill>
              <a:schemeClr val="bg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4" name="矩形 13"/>
          <p:cNvSpPr/>
          <p:nvPr/>
        </p:nvSpPr>
        <p:spPr>
          <a:xfrm>
            <a:off x="6959600" y="1477963"/>
            <a:ext cx="1930400" cy="350838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9525" cmpd="sng">
            <a:solidFill>
              <a:schemeClr val="tx2">
                <a:lumMod val="40000"/>
                <a:lumOff val="6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0359" name="文本框 26"/>
          <p:cNvSpPr txBox="1"/>
          <p:nvPr/>
        </p:nvSpPr>
        <p:spPr>
          <a:xfrm>
            <a:off x="7048500" y="1477963"/>
            <a:ext cx="2043113" cy="3397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defTabSz="457200"/>
            <a:r>
              <a:rPr lang="zh-CN" altLang="en-US" sz="1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部分来自</a:t>
            </a:r>
            <a:r>
              <a:rPr lang="en-US" altLang="zh-CN" sz="1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1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点拨</a:t>
            </a:r>
            <a:r>
              <a:rPr lang="en-US" altLang="zh-CN" sz="1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endParaRPr lang="zh-CN" altLang="en-US" sz="16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614" name="Rectangle 14"/>
          <p:cNvSpPr>
            <a:spLocks noChangeArrowheads="1"/>
          </p:cNvSpPr>
          <p:nvPr/>
        </p:nvSpPr>
        <p:spPr bwMode="auto">
          <a:xfrm>
            <a:off x="179388" y="1917065"/>
            <a:ext cx="8710613" cy="19380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 anchor="ctr">
            <a:spAutoFit/>
          </a:bodyPr>
          <a:lstStyle/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4.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从文中可以看出两人的思想和性格差异是什么？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441325" marR="0" lvl="0" indent="0" algn="l" defTabSz="4572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【答案】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惠子好辩，对于事物更多的是一种寻根究底的认知态度，缺乏美学意义上的欣赏与关照。而庄子偏于美学上的观赏，能从自由活泼的生命中由衷地感受到轻松、闲适、愉悦，让人感受到日常生活中的诗意并为之深受感染。　</a:t>
            </a:r>
            <a:endParaRPr kumimoji="0" lang="zh-CN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100361" name="Picture 11" descr="D:\我的文档\Tencent Files\923213587\FileRecv\精读品味.gi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63900" y="508000"/>
            <a:ext cx="2573338" cy="600075"/>
          </a:xfrm>
          <a:prstGeom prst="rect">
            <a:avLst/>
          </a:prstGeom>
          <a:noFill/>
          <a:ln w="9525">
            <a:noFill/>
          </a:ln>
        </p:spPr>
      </p:pic>
      <p:cxnSp>
        <p:nvCxnSpPr>
          <p:cNvPr id="17" name="直接连接符 19"/>
          <p:cNvCxnSpPr/>
          <p:nvPr/>
        </p:nvCxnSpPr>
        <p:spPr bwMode="auto">
          <a:xfrm>
            <a:off x="819150" y="6303963"/>
            <a:ext cx="7505700" cy="0"/>
          </a:xfrm>
          <a:prstGeom prst="line">
            <a:avLst/>
          </a:prstGeom>
          <a:ln w="12700">
            <a:solidFill>
              <a:srgbClr val="008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0363" name="矩形 1"/>
          <p:cNvSpPr/>
          <p:nvPr/>
        </p:nvSpPr>
        <p:spPr>
          <a:xfrm>
            <a:off x="446088" y="3856038"/>
            <a:ext cx="8443912" cy="8001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defTabSz="457200" eaLnBrk="0" hangingPunct="0"/>
            <a:r>
              <a:rPr lang="zh-CN" altLang="zh-CN" sz="23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【难点探究】</a:t>
            </a:r>
            <a:r>
              <a:rPr lang="en-US" altLang="zh-CN" sz="23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5</a:t>
            </a:r>
            <a:r>
              <a:rPr lang="zh-CN" altLang="en-US" sz="23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en-US" altLang="zh-CN" sz="23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23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庄子与惠子游于濠梁之上</a:t>
            </a:r>
            <a:r>
              <a:rPr lang="en-US" altLang="zh-CN" sz="23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zh-CN" altLang="en-US" sz="23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中庄子为什么坚持认为鱼是快乐的</a:t>
            </a:r>
            <a:r>
              <a:rPr lang="en-US" altLang="zh-CN" sz="23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?</a:t>
            </a:r>
            <a:endParaRPr lang="zh-CN" altLang="zh-CN" sz="23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0364" name="矩形 2"/>
          <p:cNvSpPr/>
          <p:nvPr/>
        </p:nvSpPr>
        <p:spPr>
          <a:xfrm>
            <a:off x="0" y="4581525"/>
            <a:ext cx="9091613" cy="18621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41325" indent="-441325" defTabSz="457200" eaLnBrk="0" hangingPunct="0"/>
            <a:r>
              <a:rPr lang="zh-CN" altLang="zh-CN" sz="23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【答案】</a:t>
            </a:r>
            <a:r>
              <a:rPr lang="zh-CN" altLang="en-US" sz="23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庄子的一些思想对我们理解他所说的“鱼之乐”不无启发。庄子追求“天地与我并生，而万物与我为一” ，认为鱼“乐”，其实也就是他愉悦心境的投射与外化。庄子还推崇“自然”，反对“人为”，鱼在水中自由自在地嬉游，这是符合庄子的思想的，由此，他断定鱼“乐”是理所当然的事。</a:t>
            </a:r>
            <a:endParaRPr lang="zh-CN" altLang="zh-CN" sz="23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1378" name="图片 5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34702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1379" name="图片 58" descr="山底5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8" y="4748213"/>
            <a:ext cx="9144000" cy="21066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1380" name="Picture 2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32738" y="6194425"/>
            <a:ext cx="1219200" cy="6731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AutoShape 9"/>
          <p:cNvSpPr>
            <a:spLocks noChangeArrowheads="1"/>
          </p:cNvSpPr>
          <p:nvPr/>
        </p:nvSpPr>
        <p:spPr bwMode="auto">
          <a:xfrm>
            <a:off x="2347913" y="2198688"/>
            <a:ext cx="4689475" cy="504825"/>
          </a:xfrm>
          <a:prstGeom prst="roundRect">
            <a:avLst>
              <a:gd name="adj" fmla="val 13125"/>
            </a:avLst>
          </a:prstGeom>
          <a:solidFill>
            <a:srgbClr val="FFFF00"/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1382" name="矩形 50"/>
          <p:cNvSpPr/>
          <p:nvPr/>
        </p:nvSpPr>
        <p:spPr>
          <a:xfrm>
            <a:off x="2630488" y="2078038"/>
            <a:ext cx="4152900" cy="6651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defTabSz="457200" eaLnBrk="0" hangingPunct="0">
              <a:lnSpc>
                <a:spcPct val="150000"/>
              </a:lnSpc>
            </a:pPr>
            <a:r>
              <a:rPr lang="zh-CN" altLang="en-US" sz="2800" b="1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庄子与惠子游于濠梁之上</a:t>
            </a:r>
            <a:endParaRPr lang="zh-CN" altLang="zh-CN" sz="2800" b="1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pic>
        <p:nvPicPr>
          <p:cNvPr id="101383" name="Picture 11" descr="D:\我的文档\Tencent Files\923213587\FileRecv\归纳总结.gi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52800" y="571500"/>
            <a:ext cx="2573338" cy="6000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1384" name="Picture 1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36625" y="1511300"/>
            <a:ext cx="4035425" cy="858838"/>
          </a:xfrm>
          <a:prstGeom prst="rect">
            <a:avLst/>
          </a:prstGeom>
          <a:noFill/>
          <a:ln w="9525">
            <a:noFill/>
          </a:ln>
        </p:spPr>
      </p:pic>
      <p:cxnSp>
        <p:nvCxnSpPr>
          <p:cNvPr id="5" name="直接连接符 4"/>
          <p:cNvCxnSpPr/>
          <p:nvPr/>
        </p:nvCxnSpPr>
        <p:spPr>
          <a:xfrm>
            <a:off x="3532188" y="3522663"/>
            <a:ext cx="1160463" cy="76835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V="1">
            <a:off x="4694238" y="3497263"/>
            <a:ext cx="1095375" cy="79375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9" name="AutoShape 9"/>
          <p:cNvSpPr>
            <a:spLocks noChangeArrowheads="1"/>
          </p:cNvSpPr>
          <p:nvPr/>
        </p:nvSpPr>
        <p:spPr bwMode="auto">
          <a:xfrm>
            <a:off x="2735263" y="4354513"/>
            <a:ext cx="3975100" cy="550863"/>
          </a:xfrm>
          <a:prstGeom prst="roundRect">
            <a:avLst>
              <a:gd name="adj" fmla="val 13125"/>
            </a:avLst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1388" name="Rectangle 46"/>
          <p:cNvSpPr/>
          <p:nvPr/>
        </p:nvSpPr>
        <p:spPr>
          <a:xfrm>
            <a:off x="3409950" y="4445000"/>
            <a:ext cx="2768600" cy="395288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defTabSz="457200" eaLnBrk="0" hangingPunct="0">
              <a:lnSpc>
                <a:spcPct val="8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是否“知鱼之乐”</a:t>
            </a:r>
            <a:endParaRPr lang="zh-CN" altLang="en-US" sz="2400" b="1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31" name="AutoShape 9"/>
          <p:cNvSpPr>
            <a:spLocks noChangeArrowheads="1"/>
          </p:cNvSpPr>
          <p:nvPr/>
        </p:nvSpPr>
        <p:spPr bwMode="auto">
          <a:xfrm>
            <a:off x="2701925" y="2984500"/>
            <a:ext cx="901700" cy="601663"/>
          </a:xfrm>
          <a:prstGeom prst="roundRect">
            <a:avLst>
              <a:gd name="adj" fmla="val 13125"/>
            </a:avLst>
          </a:prstGeom>
          <a:solidFill>
            <a:srgbClr val="CCFFCC"/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1390" name="矩形 50"/>
          <p:cNvSpPr/>
          <p:nvPr/>
        </p:nvSpPr>
        <p:spPr>
          <a:xfrm>
            <a:off x="2728913" y="2938463"/>
            <a:ext cx="803275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defTabSz="457200" eaLnBrk="0" hangingPunct="0"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庄子</a:t>
            </a:r>
            <a:endParaRPr lang="zh-CN" altLang="zh-CN" sz="2400" b="1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33" name="AutoShape 9"/>
          <p:cNvSpPr>
            <a:spLocks noChangeArrowheads="1"/>
          </p:cNvSpPr>
          <p:nvPr/>
        </p:nvSpPr>
        <p:spPr bwMode="auto">
          <a:xfrm>
            <a:off x="5805488" y="2952750"/>
            <a:ext cx="903288" cy="603250"/>
          </a:xfrm>
          <a:prstGeom prst="roundRect">
            <a:avLst>
              <a:gd name="adj" fmla="val 13125"/>
            </a:avLst>
          </a:prstGeom>
          <a:solidFill>
            <a:srgbClr val="CCFFCC"/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1392" name="矩形 50"/>
          <p:cNvSpPr/>
          <p:nvPr/>
        </p:nvSpPr>
        <p:spPr>
          <a:xfrm>
            <a:off x="5853113" y="2898775"/>
            <a:ext cx="803275" cy="5826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defTabSz="457200" eaLnBrk="0" hangingPunct="0"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惠子</a:t>
            </a:r>
            <a:endParaRPr lang="zh-CN" altLang="zh-CN" sz="2400" b="1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40" name="AutoShape 9"/>
          <p:cNvSpPr>
            <a:spLocks noChangeArrowheads="1"/>
          </p:cNvSpPr>
          <p:nvPr/>
        </p:nvSpPr>
        <p:spPr bwMode="auto">
          <a:xfrm>
            <a:off x="4283075" y="3041650"/>
            <a:ext cx="904875" cy="628650"/>
          </a:xfrm>
          <a:prstGeom prst="roundRect">
            <a:avLst>
              <a:gd name="adj" fmla="val 13125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1394" name="矩形 50"/>
          <p:cNvSpPr/>
          <p:nvPr/>
        </p:nvSpPr>
        <p:spPr>
          <a:xfrm>
            <a:off x="4343400" y="3021013"/>
            <a:ext cx="898525" cy="646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defTabSz="457200" eaLnBrk="0" hangingPunct="0"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论辩</a:t>
            </a:r>
            <a:endParaRPr lang="zh-CN" altLang="zh-CN" sz="2400" b="1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cxnSp>
        <p:nvCxnSpPr>
          <p:cNvPr id="18" name="直接连接符 17"/>
          <p:cNvCxnSpPr/>
          <p:nvPr/>
        </p:nvCxnSpPr>
        <p:spPr>
          <a:xfrm flipH="1">
            <a:off x="3279775" y="4905375"/>
            <a:ext cx="1433513" cy="5334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>
            <a:off x="4713288" y="4905375"/>
            <a:ext cx="1438275" cy="5334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1397" name="矩形 50"/>
          <p:cNvSpPr/>
          <p:nvPr/>
        </p:nvSpPr>
        <p:spPr>
          <a:xfrm>
            <a:off x="2630488" y="5367338"/>
            <a:ext cx="1422400" cy="64611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defTabSz="457200" eaLnBrk="0" hangingPunct="0"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知鱼之乐</a:t>
            </a:r>
            <a:endParaRPr lang="zh-CN" altLang="zh-CN" sz="2400" b="1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01398" name="矩形 50"/>
          <p:cNvSpPr/>
          <p:nvPr/>
        </p:nvSpPr>
        <p:spPr>
          <a:xfrm>
            <a:off x="5360988" y="5360988"/>
            <a:ext cx="2659062" cy="64611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defTabSz="457200" eaLnBrk="0" hangingPunct="0"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非鱼，安知鱼之乐</a:t>
            </a:r>
            <a:endParaRPr lang="zh-CN" altLang="zh-CN" sz="2400" b="1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cxnSp>
        <p:nvCxnSpPr>
          <p:cNvPr id="54" name="直接连接符 19"/>
          <p:cNvCxnSpPr/>
          <p:nvPr/>
        </p:nvCxnSpPr>
        <p:spPr bwMode="auto">
          <a:xfrm>
            <a:off x="819150" y="6303963"/>
            <a:ext cx="7505700" cy="0"/>
          </a:xfrm>
          <a:prstGeom prst="line">
            <a:avLst/>
          </a:prstGeom>
          <a:ln w="12700">
            <a:solidFill>
              <a:srgbClr val="008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2402" name="图片 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34702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403" name="图片 12" descr="山底5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751388"/>
            <a:ext cx="9144000" cy="21066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404" name="Picture 2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32738" y="6194425"/>
            <a:ext cx="1219200" cy="6731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405" name="文本框 13"/>
          <p:cNvSpPr txBox="1"/>
          <p:nvPr/>
        </p:nvSpPr>
        <p:spPr>
          <a:xfrm>
            <a:off x="10761663" y="2339975"/>
            <a:ext cx="184150" cy="3683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defTabSz="457200"/>
            <a:endParaRPr lang="zh-CN" altLang="en-US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02406" name="Rectangle 11"/>
          <p:cNvSpPr/>
          <p:nvPr/>
        </p:nvSpPr>
        <p:spPr>
          <a:xfrm>
            <a:off x="1149350" y="2270125"/>
            <a:ext cx="7175500" cy="230822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indent="630555" defTabSz="457200" eaLnBrk="0" hangingPunct="0">
              <a:lnSpc>
                <a:spcPct val="150000"/>
              </a:lnSpc>
            </a:pPr>
            <a:r>
              <a:rPr lang="en-US" altLang="zh-CN" sz="2400" b="1" dirty="0">
                <a:solidFill>
                  <a:srgbClr val="8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2400" b="1" dirty="0">
                <a:solidFill>
                  <a:srgbClr val="8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庄子与惠子游于濠梁之上</a:t>
            </a:r>
            <a:r>
              <a:rPr lang="en-US" altLang="zh-CN" sz="2400" b="1" dirty="0">
                <a:solidFill>
                  <a:srgbClr val="8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zh-CN" altLang="en-US" sz="2400" b="1" dirty="0">
                <a:solidFill>
                  <a:srgbClr val="8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一文中庄子与惠子关于人是否“知鱼之乐”的论辩，表现了庄子机智、巧妙的论辩风格，也表现了庄子“天人合一”的哲学观点。</a:t>
            </a:r>
            <a:endParaRPr lang="zh-CN" altLang="zh-CN" sz="2400" b="1" dirty="0">
              <a:solidFill>
                <a:srgbClr val="8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02407" name="Picture 11" descr="D:\我的文档\Tencent Files\923213587\FileRecv\归纳总结.gi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52800" y="571500"/>
            <a:ext cx="2573338" cy="6000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408" name="Picture 1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95338" y="1479550"/>
            <a:ext cx="4035425" cy="858838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02409" name="组合 15"/>
          <p:cNvGrpSpPr/>
          <p:nvPr/>
        </p:nvGrpSpPr>
        <p:grpSpPr>
          <a:xfrm>
            <a:off x="819150" y="6303963"/>
            <a:ext cx="7505700" cy="339725"/>
            <a:chOff x="819150" y="6303963"/>
            <a:chExt cx="7505700" cy="339725"/>
          </a:xfrm>
        </p:grpSpPr>
        <p:pic>
          <p:nvPicPr>
            <p:cNvPr id="102410" name="图片 25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4791075" y="6316663"/>
              <a:ext cx="3259138" cy="327025"/>
            </a:xfrm>
            <a:prstGeom prst="rect">
              <a:avLst/>
            </a:prstGeom>
            <a:noFill/>
            <a:ln w="9525">
              <a:noFill/>
            </a:ln>
          </p:spPr>
        </p:pic>
        <p:cxnSp>
          <p:nvCxnSpPr>
            <p:cNvPr id="16" name="直接连接符 19"/>
            <p:cNvCxnSpPr/>
            <p:nvPr/>
          </p:nvCxnSpPr>
          <p:spPr>
            <a:xfrm>
              <a:off x="819150" y="6303963"/>
              <a:ext cx="7505700" cy="0"/>
            </a:xfrm>
            <a:prstGeom prst="line">
              <a:avLst/>
            </a:prstGeom>
            <a:ln w="12700"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3426" name="AutoShape 9"/>
          <p:cNvSpPr/>
          <p:nvPr/>
        </p:nvSpPr>
        <p:spPr>
          <a:xfrm>
            <a:off x="819150" y="4030663"/>
            <a:ext cx="4383088" cy="457200"/>
          </a:xfrm>
          <a:prstGeom prst="homePlate">
            <a:avLst>
              <a:gd name="adj" fmla="val 36838"/>
            </a:avLst>
          </a:prstGeom>
          <a:gradFill rotWithShape="1">
            <a:gsLst>
              <a:gs pos="0">
                <a:srgbClr val="FFFF00"/>
              </a:gs>
              <a:gs pos="100000">
                <a:schemeClr val="bg1"/>
              </a:gs>
            </a:gsLst>
            <a:lin ang="2700000" scaled="1"/>
            <a:tileRect/>
          </a:gradFill>
          <a:ln w="9525" cap="flat" cmpd="sng">
            <a:solidFill>
              <a:srgbClr val="FFC517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/>
          <a:p>
            <a:pPr defTabSz="457200">
              <a:lnSpc>
                <a:spcPct val="150000"/>
              </a:lnSpc>
            </a:pPr>
            <a:endParaRPr lang="en-US" altLang="zh-CN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03427" name="图片 1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34702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3428" name="图片 15" descr="山底5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751388"/>
            <a:ext cx="9144000" cy="21066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3429" name="Picture 2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32738" y="6194425"/>
            <a:ext cx="1219200" cy="6731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3430" name="AutoShape 9"/>
          <p:cNvSpPr/>
          <p:nvPr/>
        </p:nvSpPr>
        <p:spPr>
          <a:xfrm>
            <a:off x="877888" y="2082800"/>
            <a:ext cx="2905125" cy="455613"/>
          </a:xfrm>
          <a:prstGeom prst="homePlate">
            <a:avLst>
              <a:gd name="adj" fmla="val 37017"/>
            </a:avLst>
          </a:prstGeom>
          <a:gradFill rotWithShape="1">
            <a:gsLst>
              <a:gs pos="0">
                <a:srgbClr val="FFFF00"/>
              </a:gs>
              <a:gs pos="100000">
                <a:schemeClr val="bg1"/>
              </a:gs>
            </a:gsLst>
            <a:lin ang="2700000" scaled="1"/>
            <a:tileRect/>
          </a:gradFill>
          <a:ln w="9525" cap="flat" cmpd="sng">
            <a:solidFill>
              <a:srgbClr val="FFC517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/>
          <a:p>
            <a:pPr defTabSz="457200">
              <a:lnSpc>
                <a:spcPct val="150000"/>
              </a:lnSpc>
            </a:pPr>
            <a:endParaRPr lang="en-US" altLang="zh-CN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03431" name="Picture 11" descr="D:\我的文档\Tencent Files\923213587\FileRecv\归纳总结.gi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52800" y="484188"/>
            <a:ext cx="2573338" cy="6000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3432" name="Picture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4838" y="1374775"/>
            <a:ext cx="4816475" cy="8588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" name="Rectangle 13"/>
          <p:cNvSpPr>
            <a:spLocks noChangeArrowheads="1"/>
          </p:cNvSpPr>
          <p:nvPr/>
        </p:nvSpPr>
        <p:spPr bwMode="auto">
          <a:xfrm>
            <a:off x="798513" y="2000250"/>
            <a:ext cx="7526338" cy="415448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marL="0" marR="0" lvl="0" indent="0" algn="l" defTabSz="4572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1</a:t>
            </a:r>
            <a:r>
              <a:rPr kumimoji="0" lang="zh-CN" altLang="en-US" sz="2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．采用对话的形式。</a:t>
            </a:r>
            <a:endParaRPr kumimoji="0" lang="zh-CN" altLang="en-US" sz="2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0" marR="0" lvl="0" indent="725805" algn="l" defTabSz="4572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本文通篇采用对话的形式，两人一句接着一句，用以子之矛，攻子之盾的方法，将这场论辩深化，显示了精彩的诡辩艺术。</a:t>
            </a:r>
            <a:endParaRPr kumimoji="0" lang="en-US" altLang="zh-CN" sz="2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4572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2</a:t>
            </a:r>
            <a:r>
              <a:rPr kumimoji="0" lang="zh-CN" altLang="en-US" sz="2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．笔法轻松，充满机智与幽默。</a:t>
            </a:r>
            <a:endParaRPr kumimoji="0" lang="en-US" altLang="zh-CN" sz="2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0" marR="0" lvl="0" indent="536575" algn="l" defTabSz="4572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庄子是否知道“鱼之乐”的论辩，本是深奥的逻辑问</a:t>
            </a:r>
            <a:endParaRPr kumimoji="0" lang="en-US" altLang="zh-CN" sz="2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4572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题，但文章却用轻松、闲适的笔调描述论辩过程，二人语言</a:t>
            </a:r>
            <a:endParaRPr kumimoji="0" lang="en-US" altLang="zh-CN" sz="2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4572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不乏幽默，令人感受到日常生活中的诗意，并深受感染。</a:t>
            </a:r>
            <a:endParaRPr kumimoji="0" lang="zh-CN" altLang="en-US" sz="2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103434" name="组合 11"/>
          <p:cNvGrpSpPr/>
          <p:nvPr/>
        </p:nvGrpSpPr>
        <p:grpSpPr>
          <a:xfrm>
            <a:off x="819150" y="6303963"/>
            <a:ext cx="7505700" cy="274637"/>
            <a:chOff x="819150" y="6303963"/>
            <a:chExt cx="7505700" cy="274637"/>
          </a:xfrm>
        </p:grpSpPr>
        <p:cxnSp>
          <p:nvCxnSpPr>
            <p:cNvPr id="22" name="直接连接符 19"/>
            <p:cNvCxnSpPr/>
            <p:nvPr/>
          </p:nvCxnSpPr>
          <p:spPr>
            <a:xfrm>
              <a:off x="819150" y="6303963"/>
              <a:ext cx="7505700" cy="0"/>
            </a:xfrm>
            <a:prstGeom prst="line">
              <a:avLst/>
            </a:prstGeom>
            <a:ln w="12700"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03436" name="图片 16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5018088" y="6330950"/>
              <a:ext cx="3090862" cy="247650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7107" name="文本框 47106"/>
          <p:cNvSpPr txBox="1"/>
          <p:nvPr/>
        </p:nvSpPr>
        <p:spPr>
          <a:xfrm>
            <a:off x="228600" y="735013"/>
            <a:ext cx="8712200" cy="3108325"/>
          </a:xfrm>
          <a:prstGeom prst="rect">
            <a:avLst/>
          </a:prstGeom>
          <a:solidFill>
            <a:srgbClr val="E1E9EA"/>
          </a:solidFill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latin typeface="Arial" panose="020B0604020202020204" pitchFamily="34" charset="0"/>
              </a:rPr>
              <a:t>    </a:t>
            </a:r>
            <a:r>
              <a:rPr lang="zh-CN" altLang="en-US" sz="2400" b="1" dirty="0">
                <a:latin typeface="Arial" panose="020B0604020202020204" pitchFamily="34" charset="0"/>
              </a:rPr>
              <a:t>在庄子和惠子的辩论中，谁是胜者？关于这一点，历来争论不休。归结起来，主要有以下几种看法：</a:t>
            </a:r>
            <a:endParaRPr lang="zh-CN" altLang="en-US" sz="2400" b="1" dirty="0">
              <a:latin typeface="Arial" panose="020B0604020202020204" pitchFamily="34" charset="0"/>
            </a:endParaRPr>
          </a:p>
          <a:p>
            <a:r>
              <a:rPr lang="zh-CN" altLang="en-US" sz="2400" b="1" dirty="0">
                <a:latin typeface="Arial" panose="020B0604020202020204" pitchFamily="34" charset="0"/>
              </a:rPr>
              <a:t>（</a:t>
            </a:r>
            <a:r>
              <a:rPr lang="en-US" altLang="zh-CN" sz="2400" b="1" dirty="0">
                <a:latin typeface="Arial" panose="020B0604020202020204" pitchFamily="34" charset="0"/>
              </a:rPr>
              <a:t>1</a:t>
            </a:r>
            <a:r>
              <a:rPr lang="zh-CN" altLang="en-US" sz="2400" b="1" dirty="0">
                <a:latin typeface="Arial" panose="020B0604020202020204" pitchFamily="34" charset="0"/>
              </a:rPr>
              <a:t>）从</a:t>
            </a:r>
            <a:r>
              <a:rPr lang="zh-CN" altLang="en-US" sz="2400" b="1" dirty="0">
                <a:solidFill>
                  <a:srgbClr val="300EC0"/>
                </a:solidFill>
                <a:latin typeface="Arial" panose="020B0604020202020204" pitchFamily="34" charset="0"/>
              </a:rPr>
              <a:t>故事本身来看</a:t>
            </a:r>
            <a:r>
              <a:rPr lang="zh-CN" altLang="en-US" sz="2400" b="1" dirty="0">
                <a:latin typeface="Arial" panose="020B0604020202020204" pitchFamily="34" charset="0"/>
              </a:rPr>
              <a:t>，</a:t>
            </a:r>
            <a:r>
              <a:rPr lang="zh-CN" altLang="en-US" sz="2400" b="1" dirty="0">
                <a:solidFill>
                  <a:srgbClr val="C00000"/>
                </a:solidFill>
                <a:latin typeface="Arial" panose="020B0604020202020204" pitchFamily="34" charset="0"/>
              </a:rPr>
              <a:t>庄子占了上风</a:t>
            </a:r>
            <a:r>
              <a:rPr lang="zh-CN" altLang="en-US" sz="2400" b="1" dirty="0">
                <a:latin typeface="Arial" panose="020B0604020202020204" pitchFamily="34" charset="0"/>
              </a:rPr>
              <a:t>。结尾处，在</a:t>
            </a:r>
            <a:r>
              <a:rPr lang="zh-CN" altLang="en-US" sz="2400" b="1" dirty="0">
                <a:solidFill>
                  <a:srgbClr val="C00000"/>
                </a:solidFill>
                <a:latin typeface="Arial" panose="020B0604020202020204" pitchFamily="34" charset="0"/>
              </a:rPr>
              <a:t>惠子巧妙地援引庄子的反驳建立起符合逻辑的推理后，</a:t>
            </a:r>
            <a:r>
              <a:rPr lang="zh-CN" altLang="en-US" sz="2400" b="1" dirty="0">
                <a:latin typeface="Arial" panose="020B0604020202020204" pitchFamily="34" charset="0"/>
              </a:rPr>
              <a:t>庄子似乎应该无言以对而就此认输了，可是他却又返回争论的起始，借</a:t>
            </a:r>
            <a:r>
              <a:rPr lang="zh-CN" altLang="en-US" sz="2400" b="1" dirty="0">
                <a:solidFill>
                  <a:srgbClr val="C00000"/>
                </a:solidFill>
                <a:latin typeface="Arial" panose="020B0604020202020204" pitchFamily="34" charset="0"/>
              </a:rPr>
              <a:t>偷换概念而避重就轻地将惠子的发难化解了。</a:t>
            </a:r>
            <a:r>
              <a:rPr lang="zh-CN" altLang="en-US" sz="2400" b="1" dirty="0">
                <a:latin typeface="Arial" panose="020B0604020202020204" pitchFamily="34" charset="0"/>
              </a:rPr>
              <a:t>所谓偷换概念，指他把惠子说的“安”，惠子的本意“哪里、如何、怎样知道”，而庄子故意理解为“在哪里知道”。</a:t>
            </a:r>
            <a:endParaRPr lang="zh-CN" altLang="en-US" sz="2400" b="1" dirty="0">
              <a:latin typeface="Arial" panose="020B0604020202020204" pitchFamily="34" charset="0"/>
            </a:endParaRPr>
          </a:p>
        </p:txBody>
      </p:sp>
      <p:sp>
        <p:nvSpPr>
          <p:cNvPr id="104451" name="文本框 47107"/>
          <p:cNvSpPr txBox="1"/>
          <p:nvPr/>
        </p:nvSpPr>
        <p:spPr>
          <a:xfrm>
            <a:off x="323850" y="211138"/>
            <a:ext cx="8245475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</a:rPr>
              <a:t>你认为在庄子和惠子的辩论中，谁是胜者？</a:t>
            </a:r>
            <a:r>
              <a:rPr lang="zh-CN" altLang="en-US" sz="1600" dirty="0">
                <a:latin typeface="Arial" panose="020B0604020202020204" pitchFamily="34" charset="0"/>
              </a:rPr>
              <a:t> </a:t>
            </a:r>
            <a:endParaRPr lang="zh-CN" altLang="en-US" sz="1600" dirty="0">
              <a:latin typeface="Arial" panose="020B0604020202020204" pitchFamily="34" charset="0"/>
            </a:endParaRPr>
          </a:p>
        </p:txBody>
      </p:sp>
      <p:sp>
        <p:nvSpPr>
          <p:cNvPr id="104452" name="矩形 1"/>
          <p:cNvSpPr/>
          <p:nvPr/>
        </p:nvSpPr>
        <p:spPr>
          <a:xfrm>
            <a:off x="26988" y="3848100"/>
            <a:ext cx="8640762" cy="12747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361950" indent="-361950" algn="just" defTabSz="685800">
              <a:lnSpc>
                <a:spcPct val="80000"/>
              </a:lnSpc>
              <a:spcBef>
                <a:spcPts val="600"/>
              </a:spcBef>
              <a:buClr>
                <a:srgbClr val="4F5A71"/>
              </a:buClr>
              <a:buSzPct val="70000"/>
              <a:buFont typeface="Wingdings" panose="05000000000000000000" pitchFamily="2" charset="2"/>
              <a:buChar char="m"/>
            </a:pPr>
            <a:r>
              <a:rPr lang="en-US" altLang="en-US" sz="2400" b="1" dirty="0">
                <a:solidFill>
                  <a:srgbClr val="3333FF"/>
                </a:solidFill>
                <a:latin typeface="幼圆" panose="02010509060101010101" pitchFamily="49" charset="-122"/>
              </a:rPr>
              <a:t>（</a:t>
            </a:r>
            <a:r>
              <a:rPr lang="en-US" altLang="zh-CN" sz="2400" b="1" dirty="0">
                <a:solidFill>
                  <a:srgbClr val="3333FF"/>
                </a:solidFill>
                <a:latin typeface="幼圆" panose="02010509060101010101" pitchFamily="49" charset="-122"/>
              </a:rPr>
              <a:t>2</a:t>
            </a:r>
            <a:r>
              <a:rPr lang="en-US" altLang="en-US" sz="2400" b="1" dirty="0">
                <a:solidFill>
                  <a:srgbClr val="3333FF"/>
                </a:solidFill>
                <a:latin typeface="幼圆" panose="02010509060101010101" pitchFamily="49" charset="-122"/>
              </a:rPr>
              <a:t>）从</a:t>
            </a:r>
            <a:r>
              <a:rPr lang="en-US" altLang="en-US" sz="2400" b="1" dirty="0">
                <a:solidFill>
                  <a:srgbClr val="FF4040"/>
                </a:solidFill>
                <a:latin typeface="幼圆" panose="02010509060101010101" pitchFamily="49" charset="-122"/>
              </a:rPr>
              <a:t>逻辑上</a:t>
            </a:r>
            <a:r>
              <a:rPr lang="en-US" altLang="en-US" sz="2400" b="1" dirty="0">
                <a:solidFill>
                  <a:srgbClr val="3333FF"/>
                </a:solidFill>
                <a:latin typeface="幼圆" panose="02010509060101010101" pitchFamily="49" charset="-122"/>
              </a:rPr>
              <a:t>看，惠子是胜者。前面说过，庄子是靠故意曲解惠子的意思，才在争论中得以维持自己最初的判断，而这种做法显然是有悖于逻辑判断规则的，所以说，惠子才是胜者。</a:t>
            </a:r>
            <a:endParaRPr lang="en-US" altLang="en-US" sz="2400" b="1" dirty="0">
              <a:solidFill>
                <a:srgbClr val="3333FF"/>
              </a:solidFill>
              <a:latin typeface="幼圆" panose="02010509060101010101" pitchFamily="49" charset="-122"/>
            </a:endParaRPr>
          </a:p>
        </p:txBody>
      </p:sp>
      <p:sp>
        <p:nvSpPr>
          <p:cNvPr id="104453" name="矩形 2"/>
          <p:cNvSpPr/>
          <p:nvPr/>
        </p:nvSpPr>
        <p:spPr>
          <a:xfrm>
            <a:off x="128588" y="5013325"/>
            <a:ext cx="8640762" cy="15700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361950" indent="-361950" algn="just" defTabSz="685800">
              <a:lnSpc>
                <a:spcPct val="80000"/>
              </a:lnSpc>
              <a:spcBef>
                <a:spcPts val="600"/>
              </a:spcBef>
              <a:buClr>
                <a:srgbClr val="4F5A71"/>
              </a:buClr>
              <a:buSzPct val="70000"/>
              <a:buFont typeface="Wingdings" panose="05000000000000000000" pitchFamily="2" charset="2"/>
              <a:buChar char="m"/>
            </a:pPr>
            <a:r>
              <a:rPr lang="en-US" altLang="en-US" sz="2400" b="1" dirty="0">
                <a:solidFill>
                  <a:srgbClr val="4F5A71"/>
                </a:solidFill>
                <a:latin typeface="幼圆" panose="02010509060101010101" pitchFamily="49" charset="-122"/>
              </a:rPr>
              <a:t>（</a:t>
            </a:r>
            <a:r>
              <a:rPr lang="en-US" altLang="zh-CN" sz="2400" b="1" dirty="0">
                <a:solidFill>
                  <a:srgbClr val="4F5A71"/>
                </a:solidFill>
                <a:latin typeface="幼圆" panose="02010509060101010101" pitchFamily="49" charset="-122"/>
              </a:rPr>
              <a:t>3</a:t>
            </a:r>
            <a:r>
              <a:rPr lang="en-US" altLang="en-US" sz="2400" b="1" dirty="0">
                <a:solidFill>
                  <a:srgbClr val="4F5A71"/>
                </a:solidFill>
                <a:latin typeface="幼圆" panose="02010509060101010101" pitchFamily="49" charset="-122"/>
              </a:rPr>
              <a:t>）从逻辑上看，庄子其实并不应该输，只是他没找准方向，以至给惠子留下了可乘之机。惠子最初的发问是这样的：“子非鱼，安知鱼之乐？”这里暗含有这样的判断：惠子能够知道庄子“非鱼”。因此，庄子完全可以这样回敬惠子：你既然可以知道我不是鱼，我当然也可以知道鱼快乐。</a:t>
            </a:r>
            <a:endParaRPr lang="en-US" altLang="en-US" sz="2400" b="1" dirty="0">
              <a:solidFill>
                <a:srgbClr val="4F5A71"/>
              </a:solidFill>
              <a:latin typeface="幼圆" panose="020105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7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0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5778" name="Picture 8" descr="036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48438" y="3094038"/>
            <a:ext cx="2595562" cy="37639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5779" name="Picture 2" descr="26MC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88125" y="0"/>
            <a:ext cx="2555875" cy="30686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339" name="Rectangle 3"/>
          <p:cNvSpPr/>
          <p:nvPr/>
        </p:nvSpPr>
        <p:spPr>
          <a:xfrm>
            <a:off x="363538" y="188913"/>
            <a:ext cx="5837238" cy="63214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0" marR="0" lvl="0" indent="0" algn="just" defTabSz="685800" rtl="0" eaLnBrk="1" fontAlgn="base" latinLnBrk="0" hangingPunct="1">
              <a:lnSpc>
                <a:spcPct val="110000"/>
              </a:lnSpc>
              <a:spcBef>
                <a:spcPts val="600"/>
              </a:spcBef>
              <a:spcAft>
                <a:spcPct val="0"/>
              </a:spcAft>
              <a:buClr>
                <a:srgbClr val="4F5A71"/>
              </a:buClr>
              <a:buSzPct val="70000"/>
              <a:buFont typeface="Arial" panose="020B0604020202020204" pitchFamily="34" charset="0"/>
              <a:buNone/>
              <a:defRPr/>
            </a:pPr>
            <a:r>
              <a:rPr kumimoji="0" lang="en-US" altLang="zh-CN" sz="2800" b="1" i="0" u="none" strike="noStrike" kern="1200" cap="none" spc="0" normalizeH="0" baseline="0" noProof="1">
                <a:ln>
                  <a:noFill/>
                </a:ln>
                <a:solidFill>
                  <a:srgbClr val="FF66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+mn-ea"/>
              </a:rPr>
              <a:t>    </a:t>
            </a:r>
            <a:r>
              <a:rPr kumimoji="0" lang="zh-CN" altLang="en-US" sz="2400" b="1" i="0" u="none" strike="noStrike" kern="1200" cap="none" spc="0" normalizeH="0" baseline="0" noProof="1">
                <a:ln>
                  <a:noFill/>
                </a:ln>
                <a:solidFill>
                  <a:srgbClr val="FF66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+mn-ea"/>
              </a:rPr>
              <a:t>庄子</a:t>
            </a:r>
            <a:r>
              <a:rPr kumimoji="0" lang="zh-CN" altLang="en-US" sz="2400" b="1" i="0" u="none" strike="noStrike" kern="1200" cap="none" spc="0" normalizeH="0" baseline="0" noProof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+mn-ea"/>
              </a:rPr>
              <a:t>，名周，</a:t>
            </a:r>
            <a:r>
              <a:rPr kumimoji="0" lang="zh-CN" altLang="en-US" sz="2400" b="1" i="0" u="none" strike="noStrike" kern="1200" cap="none" spc="0" normalizeH="0" baseline="0" noProof="1">
                <a:ln>
                  <a:noFill/>
                </a:ln>
                <a:solidFill>
                  <a:srgbClr val="E4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+mn-ea"/>
              </a:rPr>
              <a:t>后人称之为“南华真人”，</a:t>
            </a:r>
            <a:r>
              <a:rPr kumimoji="0" lang="zh-CN" altLang="en-US" sz="2400" b="1" i="0" u="sng" strike="noStrike" kern="1200" cap="none" spc="0" normalizeH="0" baseline="0" noProof="1">
                <a:ln>
                  <a:noFill/>
                </a:ln>
                <a:solidFill>
                  <a:srgbClr val="3333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+mn-ea"/>
              </a:rPr>
              <a:t>战国时宋国</a:t>
            </a:r>
            <a:r>
              <a:rPr kumimoji="0" lang="zh-CN" altLang="en-US" sz="2400" b="1" i="0" u="none" strike="noStrike" kern="1200" cap="none" spc="0" normalizeH="0" baseline="0" noProof="1">
                <a:ln>
                  <a:noFill/>
                </a:ln>
                <a:solidFill>
                  <a:srgbClr val="E4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+mn-ea"/>
              </a:rPr>
              <a:t>著名的思想家、哲学家、文学家，是</a:t>
            </a:r>
            <a:r>
              <a:rPr kumimoji="0" lang="zh-CN" altLang="en-US" sz="2400" b="1" i="0" u="none" strike="noStrike" kern="1200" cap="none" spc="0" normalizeH="0" baseline="0" noProof="1">
                <a:ln>
                  <a:noFill/>
                </a:ln>
                <a:solidFill>
                  <a:srgbClr val="EEF8FF">
                    <a:lumMod val="25000"/>
                  </a:srgb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+mn-ea"/>
              </a:rPr>
              <a:t>道家学派</a:t>
            </a:r>
            <a:r>
              <a:rPr kumimoji="0" lang="zh-CN" altLang="en-US" sz="2400" b="1" i="0" u="none" strike="noStrike" kern="1200" cap="none" spc="0" normalizeH="0" baseline="0" noProof="1">
                <a:ln>
                  <a:noFill/>
                </a:ln>
                <a:solidFill>
                  <a:srgbClr val="E4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+mn-ea"/>
              </a:rPr>
              <a:t>的代表人物，老子哲学思想的继承者和发展者。后世将他与老子并称为“</a:t>
            </a:r>
            <a:r>
              <a:rPr kumimoji="0" lang="zh-CN" altLang="en-US" sz="2400" b="1" i="0" u="none" strike="noStrike" kern="1200" cap="none" spc="0" normalizeH="0" baseline="0" noProof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+mn-ea"/>
              </a:rPr>
              <a:t>老庄</a:t>
            </a:r>
            <a:r>
              <a:rPr kumimoji="0" lang="zh-CN" altLang="en-US" sz="2400" b="1" i="0" u="none" strike="noStrike" kern="1200" cap="none" spc="0" normalizeH="0" baseline="0" noProof="1">
                <a:ln>
                  <a:noFill/>
                </a:ln>
                <a:solidFill>
                  <a:srgbClr val="E4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+mn-ea"/>
              </a:rPr>
              <a:t>”，他们的哲学为“</a:t>
            </a:r>
            <a:r>
              <a:rPr kumimoji="0" lang="zh-CN" altLang="en-US" sz="2400" b="1" i="0" u="none" strike="noStrike" kern="1200" cap="none" spc="0" normalizeH="0" baseline="0" noProof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+mn-ea"/>
              </a:rPr>
              <a:t>老庄哲学</a:t>
            </a:r>
            <a:r>
              <a:rPr kumimoji="0" lang="zh-CN" altLang="en-US" sz="2400" b="1" i="0" u="none" strike="noStrike" kern="1200" cap="none" spc="0" normalizeH="0" baseline="0" noProof="1">
                <a:ln>
                  <a:noFill/>
                </a:ln>
                <a:solidFill>
                  <a:srgbClr val="E4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+mn-ea"/>
              </a:rPr>
              <a:t>”。</a:t>
            </a:r>
            <a:r>
              <a:rPr kumimoji="0" lang="zh-CN" altLang="en-US" sz="2400" b="1" i="0" u="none" strike="noStrike" kern="1200" cap="none" spc="0" normalizeH="0" baseline="0" noProof="1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本文选自</a:t>
            </a:r>
            <a:r>
              <a:rPr kumimoji="0" lang="zh-CN" altLang="en-US" sz="24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《逍遥游》，</a:t>
            </a:r>
            <a:r>
              <a:rPr kumimoji="0" lang="zh-CN" altLang="en-US" sz="2400" b="1" i="0" u="none" strike="noStrike" kern="1200" cap="none" spc="0" normalizeH="0" baseline="0" noProof="1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是《庄子》的代表篇目之一，也是庄子哲学思想的一个重要方面。</a:t>
            </a:r>
            <a:r>
              <a:rPr kumimoji="0" lang="zh-CN" altLang="en-US" sz="24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全篇一再阐述</a:t>
            </a:r>
            <a:r>
              <a:rPr kumimoji="0" lang="zh-CN" altLang="en-US" sz="2400" b="1" i="0" u="none" strike="noStrike" kern="1200" cap="none" spc="0" normalizeH="0" baseline="0" noProof="1">
                <a:ln>
                  <a:noFill/>
                </a:ln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无所依凭的主张，追求精神世界的绝对自由，其</a:t>
            </a:r>
            <a:r>
              <a:rPr kumimoji="0" lang="zh-CN" altLang="en-US" sz="2400" b="1" i="0" u="none" strike="noStrike" kern="1200" cap="none" spc="0" normalizeH="0" baseline="0" noProof="1">
                <a:ln>
                  <a:noFill/>
                </a:ln>
                <a:solidFill>
                  <a:srgbClr val="55595B"/>
                </a:solidFill>
                <a:effectLst>
                  <a:outerShdw blurRad="38100" dist="38100" dir="2700000">
                    <a:srgbClr val="C0C0C0"/>
                  </a:outerShdw>
                </a:effectLst>
                <a:uLnTx/>
                <a:uFillTx/>
                <a:latin typeface="幼圆" panose="020105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特点：</a:t>
            </a:r>
            <a:r>
              <a:rPr kumimoji="0" lang="zh-CN" altLang="en-US" sz="24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充满奇特的想象和浪漫的色彩</a:t>
            </a:r>
            <a:r>
              <a:rPr kumimoji="0" lang="zh-CN" altLang="en-US" sz="2400" b="1" i="0" u="none" strike="noStrike" kern="1200" cap="none" spc="0" normalizeH="0" baseline="0" noProof="1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，</a:t>
            </a:r>
            <a:r>
              <a:rPr kumimoji="0" lang="zh-CN" altLang="en-US" sz="24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幼圆" panose="02010509060101010101" pitchFamily="49" charset="-122"/>
                <a:ea typeface="华文行楷" panose="02010800040101010101" pitchFamily="2" charset="-122"/>
                <a:cs typeface="+mn-cs"/>
                <a:sym typeface="+mn-ea"/>
              </a:rPr>
              <a:t>意境开阔，</a:t>
            </a:r>
            <a:r>
              <a:rPr kumimoji="0" lang="zh-CN" altLang="en-US" sz="2400" b="1" i="0" u="none" strike="noStrike" kern="1200" cap="none" spc="0" normalizeH="0" baseline="0" noProof="1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寓说理于寓言和生动的比喻中</a:t>
            </a:r>
            <a:r>
              <a:rPr kumimoji="0" lang="zh-CN" altLang="en-US" sz="2400" b="1" i="0" u="none" strike="noStrike" kern="1200" cap="none" spc="0" normalizeH="0" baseline="0" noProof="1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，</a:t>
            </a:r>
            <a:r>
              <a:rPr kumimoji="0" lang="zh-CN" altLang="en-US" sz="2400" b="1" i="0" u="none" strike="noStrike" kern="1200" cap="none" spc="0" normalizeH="0" baseline="0" noProof="1">
                <a:ln>
                  <a:noFill/>
                </a:ln>
                <a:solidFill>
                  <a:srgbClr val="4716E4"/>
                </a:solidFill>
                <a:effectLst/>
                <a:uLnTx/>
                <a:uFillTx/>
                <a:latin typeface="幼圆" panose="02010509060101010101" pitchFamily="49" charset="-122"/>
                <a:ea typeface="宋体" panose="02010600030101010101" pitchFamily="2" charset="-122"/>
                <a:cs typeface="+mn-cs"/>
                <a:sym typeface="+mn-ea"/>
              </a:rPr>
              <a:t>文笔汪洋恣肆，具有浪漫主义风格。</a:t>
            </a:r>
            <a:r>
              <a:rPr kumimoji="0" lang="en-US" altLang="zh-CN" sz="2400" b="1" i="0" u="none" strike="noStrike" kern="1200" cap="none" spc="0" normalizeH="0" baseline="0" noProof="1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uLnTx/>
                <a:uFillTx/>
                <a:latin typeface="楷体_GB2312" pitchFamily="49" charset="-122"/>
                <a:ea typeface="楷体_GB2312" pitchFamily="49" charset="-122"/>
                <a:cs typeface="+mn-cs"/>
                <a:sym typeface="+mn-ea"/>
              </a:rPr>
              <a:t> 《</a:t>
            </a:r>
            <a:r>
              <a:rPr kumimoji="0" lang="zh-CN" altLang="en-US" sz="2400" b="1" i="0" u="none" strike="noStrike" kern="1200" cap="none" spc="0" normalizeH="0" baseline="0" noProof="1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uLnTx/>
                <a:uFillTx/>
                <a:latin typeface="楷体_GB2312" pitchFamily="49" charset="-122"/>
                <a:ea typeface="楷体_GB2312" pitchFamily="49" charset="-122"/>
                <a:cs typeface="+mn-cs"/>
                <a:sym typeface="+mn-ea"/>
              </a:rPr>
              <a:t>逍遥游</a:t>
            </a:r>
            <a:r>
              <a:rPr kumimoji="0" lang="en-US" altLang="zh-CN" sz="2400" b="1" i="0" u="none" strike="noStrike" kern="1200" cap="none" spc="0" normalizeH="0" baseline="0" noProof="1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uLnTx/>
                <a:uFillTx/>
                <a:latin typeface="楷体_GB2312" pitchFamily="49" charset="-122"/>
                <a:ea typeface="楷体_GB2312" pitchFamily="49" charset="-122"/>
                <a:cs typeface="+mn-cs"/>
                <a:sym typeface="+mn-ea"/>
              </a:rPr>
              <a:t>》</a:t>
            </a:r>
            <a:r>
              <a:rPr kumimoji="0" lang="zh-CN" altLang="en-US" sz="2400" b="1" i="0" u="none" strike="noStrike" kern="1200" cap="none" spc="0" normalizeH="0" baseline="0" noProof="1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uLnTx/>
                <a:uFillTx/>
                <a:latin typeface="楷体_GB2312" pitchFamily="49" charset="-122"/>
                <a:ea typeface="楷体_GB2312" pitchFamily="49" charset="-122"/>
                <a:cs typeface="+mn-cs"/>
                <a:sym typeface="+mn-ea"/>
              </a:rPr>
              <a:t>主要观点：人应当参透功名利禄、权势地位的作用力，打破其束缚，使精神活动臻至</a:t>
            </a:r>
            <a:r>
              <a:rPr kumimoji="0" lang="zh-CN" altLang="en-US" sz="24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uLnTx/>
                <a:uFillTx/>
                <a:latin typeface="楷体_GB2312" pitchFamily="49" charset="-122"/>
                <a:ea typeface="宋体" panose="02010600030101010101" pitchFamily="2" charset="-122"/>
                <a:cs typeface="+mn-cs"/>
                <a:sym typeface="+mn-ea"/>
              </a:rPr>
              <a:t>优游自在，无牵无挂</a:t>
            </a:r>
            <a:r>
              <a:rPr kumimoji="0" lang="zh-CN" altLang="en-US" sz="2400" b="1" i="0" u="none" strike="noStrike" kern="1200" cap="none" spc="0" normalizeH="0" baseline="0" noProof="1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uLnTx/>
                <a:uFillTx/>
                <a:latin typeface="楷体_GB2312" pitchFamily="49" charset="-122"/>
                <a:ea typeface="楷体_GB2312" pitchFamily="49" charset="-122"/>
                <a:cs typeface="+mn-cs"/>
                <a:sym typeface="+mn-ea"/>
              </a:rPr>
              <a:t>的境界。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rgbClr val="E4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+mn-ea"/>
              </a:rPr>
              <a:t> </a:t>
            </a:r>
            <a:endParaRPr kumimoji="0" lang="zh-CN" altLang="en-US" sz="2800" b="1" i="0" u="none" strike="noStrike" kern="1200" cap="none" spc="0" normalizeH="0" baseline="0" noProof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  <a:sym typeface="+mn-ea"/>
            </a:endParaRPr>
          </a:p>
        </p:txBody>
      </p:sp>
      <p:sp>
        <p:nvSpPr>
          <p:cNvPr id="75781" name="Text Box 5"/>
          <p:cNvSpPr txBox="1"/>
          <p:nvPr/>
        </p:nvSpPr>
        <p:spPr>
          <a:xfrm>
            <a:off x="2679700" y="4010025"/>
            <a:ext cx="6464300" cy="366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endParaRPr lang="zh-CN" altLang="zh-CN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343" name="Text Box 7"/>
          <p:cNvSpPr txBox="1"/>
          <p:nvPr/>
        </p:nvSpPr>
        <p:spPr>
          <a:xfrm>
            <a:off x="6804025" y="3213100"/>
            <a:ext cx="1279525" cy="3455988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华文行楷" panose="02010800040101010101" pitchFamily="2" charset="-122"/>
              </a:rPr>
              <a:t>　</a:t>
            </a:r>
            <a:r>
              <a:rPr lang="zh-CN" altLang="en-US" sz="2400" b="1" dirty="0">
                <a:solidFill>
                  <a:srgbClr val="000000"/>
                </a:solidFill>
                <a:latin typeface="Arial" panose="020B0604020202020204" pitchFamily="34" charset="0"/>
                <a:ea typeface="华文行楷" panose="02010800040101010101" pitchFamily="2" charset="-122"/>
              </a:rPr>
              <a:t>其文汪洋辟阖，仪态万方，晚周诸子之作，莫能先也。　　</a:t>
            </a:r>
            <a:r>
              <a:rPr lang="en-US" altLang="zh-CN" sz="2400" b="1" dirty="0">
                <a:solidFill>
                  <a:srgbClr val="000000"/>
                </a:solidFill>
                <a:latin typeface="Arial" panose="020B0604020202020204" pitchFamily="34" charset="0"/>
                <a:ea typeface="华文行楷" panose="02010800040101010101" pitchFamily="2" charset="-122"/>
              </a:rPr>
              <a:t>—</a:t>
            </a:r>
            <a:r>
              <a:rPr lang="zh-CN" altLang="en-US" sz="2400" b="1" dirty="0">
                <a:solidFill>
                  <a:srgbClr val="000000"/>
                </a:solidFill>
                <a:latin typeface="Arial" panose="020B0604020202020204" pitchFamily="34" charset="0"/>
                <a:ea typeface="华文行楷" panose="02010800040101010101" pitchFamily="2" charset="-122"/>
              </a:rPr>
              <a:t>鲁迅</a:t>
            </a:r>
            <a:endParaRPr lang="zh-CN" altLang="en-US" sz="2400" b="1" dirty="0">
              <a:solidFill>
                <a:srgbClr val="000000"/>
              </a:solidFill>
              <a:latin typeface="Arial" panose="020B0604020202020204" pitchFamily="34" charset="0"/>
              <a:ea typeface="华文行楷" panose="020108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143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9" grpId="0"/>
      <p:bldP spid="1434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61442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3262313" y="241300"/>
            <a:ext cx="2316163" cy="720725"/>
          </a:xfrm>
          <a:solidFill>
            <a:srgbClr val="66FF33"/>
          </a:solidFill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0" normalizeH="0" baseline="0" noProof="0">
                <a:ln>
                  <a:noFill/>
                </a:ln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j-lt"/>
                <a:ea typeface="华文行楷" panose="02010800040101010101" pitchFamily="2" charset="-122"/>
                <a:cs typeface="+mj-cs"/>
              </a:rPr>
              <a:t>写作背景</a:t>
            </a:r>
            <a:endParaRPr kumimoji="0" lang="zh-CN" altLang="en-US" sz="4000" b="1" i="0" u="none" strike="noStrike" kern="1200" cap="none" spc="0" normalizeH="0" baseline="0" noProof="0">
              <a:ln>
                <a:noFill/>
              </a:ln>
              <a:solidFill>
                <a:srgbClr val="CC0000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+mj-lt"/>
              <a:ea typeface="华文行楷" panose="02010800040101010101" pitchFamily="2" charset="-122"/>
              <a:cs typeface="+mj-cs"/>
            </a:endParaRPr>
          </a:p>
        </p:txBody>
      </p:sp>
      <p:sp>
        <p:nvSpPr>
          <p:cNvPr id="61443" name="Rectangle 3"/>
          <p:cNvSpPr>
            <a:spLocks noGrp="1" noRot="1" noChangeArrowheads="1"/>
          </p:cNvSpPr>
          <p:nvPr>
            <p:ph idx="1"/>
          </p:nvPr>
        </p:nvSpPr>
        <p:spPr>
          <a:xfrm>
            <a:off x="0" y="1125538"/>
            <a:ext cx="8964613" cy="5732463"/>
          </a:xfrm>
        </p:spPr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　　　</a:t>
            </a: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lt"/>
                <a:ea typeface="华文行楷" panose="02010800040101010101" pitchFamily="2" charset="-122"/>
                <a:cs typeface="+mn-cs"/>
              </a:rPr>
              <a:t>庄子生活的年代，正是我国古代社会大变革、大动荡、大战乱的时代，其时周王朝名存实亡，各诸侯国之间的战争愈演愈烈，战争也空前残酷。庄子对这样的社会现实及统治者深为不满，时时进行尖锐的批判，发出沉痛的抗议；他对自己无力改变这样的社会现实心有不甘，想用自己的一套思想和人生观来影响和改造人们。这正是庄子思想产生的社会背景和主观原因。</a:t>
            </a:r>
            <a:endParaRPr kumimoji="0" lang="zh-CN" altLang="en-US" sz="36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+mn-lt"/>
              <a:ea typeface="华文行楷" panose="02010800040101010101" pitchFamily="2" charset="-122"/>
              <a:cs typeface="+mn-cs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5" name="内容占位符 2"/>
          <p:cNvSpPr>
            <a:spLocks noGrp="1"/>
          </p:cNvSpPr>
          <p:nvPr>
            <p:ph idx="1"/>
          </p:nvPr>
        </p:nvSpPr>
        <p:spPr>
          <a:xfrm>
            <a:off x="0" y="765175"/>
            <a:ext cx="8834438" cy="6284913"/>
          </a:xfrm>
        </p:spPr>
        <p:txBody>
          <a:bodyPr vert="horz" wrap="square" lIns="91440" tIns="45720" rIns="91440" bIns="45720" numCol="1" anchor="t" anchorCtr="0" compatLnSpc="1">
            <a:normAutofit fontScale="90000" lnSpcReduction="10000"/>
          </a:bodyPr>
          <a:lstStyle/>
          <a:p>
            <a:pPr marL="0" marR="0" lvl="0" indent="0" algn="just" defTabSz="685800" rtl="0" eaLnBrk="1" fontAlgn="auto" latinLnBrk="0" hangingPunct="1">
              <a:lnSpc>
                <a:spcPct val="110000"/>
              </a:lnSpc>
              <a:spcBef>
                <a:spcPts val="6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" panose="05000000000000000000" pitchFamily="2" charset="2"/>
              <a:buNone/>
              <a:defRPr/>
            </a:pPr>
            <a:r>
              <a:rPr kumimoji="0" lang="en-US" altLang="zh-CN" sz="3600" b="1" i="0" u="none" strike="noStrike" kern="1200" cap="none" spc="0" normalizeH="0" baseline="0" noProof="1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   </a:t>
            </a:r>
            <a:r>
              <a:rPr kumimoji="0" lang="zh-CN" altLang="en-US" sz="4000" b="1" i="0" u="none" strike="noStrike" kern="1200" cap="none" spc="0" normalizeH="0" baseline="0" noProof="1" smtClean="0">
                <a:ln>
                  <a:noFill/>
                </a:ln>
                <a:solidFill>
                  <a:srgbClr val="4B25E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北冥</a:t>
            </a:r>
            <a:r>
              <a:rPr kumimoji="0" lang="en-US" altLang="zh-CN" sz="40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míng</a:t>
            </a:r>
            <a:r>
              <a:rPr kumimoji="0" lang="zh-CN" altLang="en-US" sz="4000" b="1" i="0" u="none" strike="noStrike" kern="1200" cap="none" spc="0" normalizeH="0" baseline="0" noProof="1" smtClean="0">
                <a:ln>
                  <a:noFill/>
                </a:ln>
                <a:solidFill>
                  <a:srgbClr val="4B25E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有鱼</a:t>
            </a:r>
            <a:r>
              <a:rPr kumimoji="0" lang="zh-CN" altLang="en-US" sz="4000" b="1" i="0" u="none" strike="noStrike" kern="1200" cap="none" spc="0" normalizeH="0" baseline="0" noProof="1">
                <a:ln>
                  <a:noFill/>
                </a:ln>
                <a:solidFill>
                  <a:srgbClr val="4B25E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，其名为鲲</a:t>
            </a:r>
            <a:r>
              <a:rPr kumimoji="0" lang="zh-CN" altLang="en-US" sz="40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（kūn）。</a:t>
            </a:r>
            <a:r>
              <a:rPr kumimoji="0" lang="zh-CN" altLang="en-US" sz="4000" b="1" i="0" u="none" strike="noStrike" kern="1200" cap="none" spc="0" normalizeH="0" baseline="0" noProof="1">
                <a:ln>
                  <a:noFill/>
                </a:ln>
                <a:solidFill>
                  <a:srgbClr val="4B25E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鲲之大，不知其几千里也；化而为鸟，其名为鹏。鹏之背，不知其几千里也；怒而飞，其翼若垂天之云。是</a:t>
            </a:r>
            <a:r>
              <a:rPr kumimoji="0" lang="zh-CN" altLang="en-US" sz="4000" b="1" i="0" u="none" strike="noStrike" kern="1200" cap="none" spc="0" normalizeH="0" baseline="0" noProof="1">
                <a:ln>
                  <a:noFill/>
                </a:ln>
                <a:solidFill>
                  <a:srgbClr val="4B25E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+mn-ea"/>
              </a:rPr>
              <a:t>/</a:t>
            </a:r>
            <a:r>
              <a:rPr kumimoji="0" lang="zh-CN" altLang="en-US" sz="4000" b="1" i="0" u="none" strike="noStrike" kern="1200" cap="none" spc="0" normalizeH="0" baseline="0" noProof="1">
                <a:ln>
                  <a:noFill/>
                </a:ln>
                <a:solidFill>
                  <a:srgbClr val="4B25E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鸟也，</a:t>
            </a:r>
            <a:r>
              <a:rPr kumimoji="0" lang="zh-CN" altLang="en-US" sz="4000" b="1" i="0" u="none" strike="noStrike" kern="1200" cap="none" spc="0" normalizeH="0" baseline="0" noProof="1" smtClean="0">
                <a:ln>
                  <a:noFill/>
                </a:ln>
                <a:solidFill>
                  <a:srgbClr val="4B25E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海运则将徙</a:t>
            </a:r>
            <a:r>
              <a:rPr kumimoji="0" lang="en-US" altLang="zh-CN" sz="40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xǐ</a:t>
            </a:r>
            <a:r>
              <a:rPr kumimoji="0" lang="zh-CN" altLang="en-US" sz="4000" b="1" i="0" u="none" strike="noStrike" kern="1200" cap="none" spc="0" normalizeH="0" baseline="0" noProof="1" smtClean="0">
                <a:ln>
                  <a:noFill/>
                </a:ln>
                <a:solidFill>
                  <a:srgbClr val="4B25E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于南冥</a:t>
            </a:r>
            <a:r>
              <a:rPr kumimoji="0" lang="zh-CN" altLang="en-US" sz="4000" b="1" i="0" u="none" strike="noStrike" kern="1200" cap="none" spc="0" normalizeH="0" baseline="0" noProof="1">
                <a:ln>
                  <a:noFill/>
                </a:ln>
                <a:solidFill>
                  <a:srgbClr val="4B25E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。南冥者，天池也。</a:t>
            </a:r>
            <a:r>
              <a:rPr kumimoji="0" lang="zh-CN" altLang="en-US" sz="4000" b="1" i="0" u="none" strike="noStrike" kern="1200" cap="none" spc="0" normalizeH="0" baseline="0" noProof="1" smtClean="0">
                <a:ln>
                  <a:noFill/>
                </a:ln>
                <a:solidFill>
                  <a:srgbClr val="4B25E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齐谐</a:t>
            </a:r>
            <a:r>
              <a:rPr kumimoji="0" lang="en-US" altLang="zh-CN" sz="40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xié</a:t>
            </a:r>
            <a:r>
              <a:rPr kumimoji="0" lang="en-US" altLang="zh-CN" sz="4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 </a:t>
            </a:r>
            <a:r>
              <a:rPr kumimoji="0" lang="zh-CN" altLang="en-US" sz="4000" b="1" i="0" u="none" strike="noStrike" kern="1200" cap="none" spc="0" normalizeH="0" baseline="0" noProof="1" smtClean="0">
                <a:ln>
                  <a:noFill/>
                </a:ln>
                <a:solidFill>
                  <a:srgbClr val="4B25E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者</a:t>
            </a:r>
            <a:r>
              <a:rPr kumimoji="0" lang="zh-CN" altLang="en-US" sz="4000" b="1" i="0" u="none" strike="noStrike" kern="1200" cap="none" spc="0" normalizeH="0" baseline="0" noProof="1">
                <a:ln>
                  <a:noFill/>
                </a:ln>
                <a:solidFill>
                  <a:srgbClr val="4B25E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，志怪者也。谐之言曰：“鹏/之徙于南冥也，水击</a:t>
            </a:r>
            <a:r>
              <a:rPr kumimoji="0" lang="zh-CN" altLang="en-US" sz="4000" b="1" i="0" u="none" strike="noStrike" kern="1200" cap="none" spc="0" normalizeH="0" baseline="0" noProof="1">
                <a:ln>
                  <a:noFill/>
                </a:ln>
                <a:solidFill>
                  <a:srgbClr val="4B25E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+mn-ea"/>
              </a:rPr>
              <a:t>/</a:t>
            </a:r>
            <a:r>
              <a:rPr kumimoji="0" lang="zh-CN" altLang="en-US" sz="4000" b="1" i="0" u="none" strike="noStrike" kern="1200" cap="none" spc="0" normalizeH="0" baseline="0" noProof="1">
                <a:ln>
                  <a:noFill/>
                </a:ln>
                <a:solidFill>
                  <a:srgbClr val="4B25E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三千里，抟</a:t>
            </a:r>
            <a:r>
              <a:rPr kumimoji="0" lang="zh-CN" altLang="en-US" sz="4000" b="1" i="0" u="none" strike="noStrike" kern="1200" cap="none" spc="0" normalizeH="0" baseline="0" noProof="1">
                <a:ln>
                  <a:noFill/>
                </a:ln>
                <a:solidFill>
                  <a:srgbClr val="4B25E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+mn-ea"/>
              </a:rPr>
              <a:t>/</a:t>
            </a:r>
            <a:r>
              <a:rPr kumimoji="0" lang="zh-CN" altLang="en-US" sz="4000" b="1" i="0" u="none" strike="noStrike" kern="1200" cap="none" spc="0" normalizeH="0" baseline="0" noProof="1">
                <a:ln>
                  <a:noFill/>
                </a:ln>
                <a:solidFill>
                  <a:srgbClr val="4B25E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（</a:t>
            </a:r>
            <a:r>
              <a:rPr kumimoji="0" lang="zh-CN" altLang="en-US" sz="40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tuán</a:t>
            </a:r>
            <a:r>
              <a:rPr kumimoji="0" lang="zh-CN" altLang="en-US" sz="4000" b="1" i="0" u="none" strike="noStrike" kern="1200" cap="none" spc="0" normalizeH="0" baseline="0" noProof="1">
                <a:ln>
                  <a:noFill/>
                </a:ln>
                <a:solidFill>
                  <a:srgbClr val="4B25E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）扶摇而上者</a:t>
            </a:r>
            <a:r>
              <a:rPr kumimoji="0" lang="zh-CN" altLang="en-US" sz="4000" b="1" i="0" u="none" strike="noStrike" kern="1200" cap="none" spc="0" normalizeH="0" baseline="0" noProof="1">
                <a:ln>
                  <a:noFill/>
                </a:ln>
                <a:solidFill>
                  <a:srgbClr val="4B25E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+mn-ea"/>
              </a:rPr>
              <a:t>/</a:t>
            </a:r>
            <a:r>
              <a:rPr kumimoji="0" lang="zh-CN" altLang="en-US" sz="4000" b="1" i="0" u="none" strike="noStrike" kern="1200" cap="none" spc="0" normalizeH="0" baseline="0" noProof="1">
                <a:ln>
                  <a:noFill/>
                </a:ln>
                <a:solidFill>
                  <a:srgbClr val="4B25E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九万里，去</a:t>
            </a:r>
            <a:r>
              <a:rPr kumimoji="0" lang="zh-CN" altLang="en-US" sz="4000" b="1" i="0" u="none" strike="noStrike" kern="1200" cap="none" spc="0" normalizeH="0" baseline="0" noProof="1">
                <a:ln>
                  <a:noFill/>
                </a:ln>
                <a:solidFill>
                  <a:srgbClr val="4B25E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+mn-ea"/>
              </a:rPr>
              <a:t>/</a:t>
            </a:r>
            <a:r>
              <a:rPr kumimoji="0" lang="zh-CN" altLang="en-US" sz="4000" b="1" i="0" u="none" strike="noStrike" kern="1200" cap="none" spc="0" normalizeH="0" baseline="0" noProof="1">
                <a:ln>
                  <a:noFill/>
                </a:ln>
                <a:solidFill>
                  <a:srgbClr val="4B25E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以六月息者也。”野马也，尘埃也，生物之以息相吹也。天之苍苍，</a:t>
            </a:r>
            <a:r>
              <a:rPr kumimoji="0" lang="zh-CN" altLang="en-US" sz="4000" b="1" i="0" u="none" strike="noStrike" kern="1200" cap="none" spc="0" normalizeH="0" baseline="0" noProof="1" smtClean="0">
                <a:ln>
                  <a:noFill/>
                </a:ln>
                <a:solidFill>
                  <a:srgbClr val="4B25E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其正色邪</a:t>
            </a:r>
            <a:r>
              <a:rPr kumimoji="0" lang="en-US" altLang="zh-CN" sz="40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yé</a:t>
            </a:r>
            <a:r>
              <a:rPr kumimoji="0" lang="zh-CN" altLang="en-US" sz="4000" b="1" i="0" u="none" strike="noStrike" kern="1200" cap="none" spc="0" normalizeH="0" baseline="0" noProof="1" smtClean="0">
                <a:ln>
                  <a:noFill/>
                </a:ln>
                <a:solidFill>
                  <a:srgbClr val="4B25E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？</a:t>
            </a:r>
            <a:r>
              <a:rPr kumimoji="0" lang="zh-CN" altLang="en-US" sz="4000" b="1" i="0" u="none" strike="noStrike" kern="1200" cap="none" spc="0" normalizeH="0" baseline="0" noProof="1">
                <a:ln>
                  <a:noFill/>
                </a:ln>
                <a:solidFill>
                  <a:srgbClr val="4B25E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其远而无所至极邪？其视下也，亦若是则已矣。</a:t>
            </a:r>
            <a:endParaRPr kumimoji="0" lang="zh-CN" altLang="en-US" sz="4000" b="1" i="0" u="none" strike="noStrike" kern="1200" cap="none" spc="0" normalizeH="0" baseline="0" noProof="1">
              <a:ln>
                <a:noFill/>
              </a:ln>
              <a:solidFill>
                <a:srgbClr val="4B25EF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339" name="文本框 6"/>
          <p:cNvSpPr txBox="1"/>
          <p:nvPr/>
        </p:nvSpPr>
        <p:spPr>
          <a:xfrm>
            <a:off x="2843213" y="0"/>
            <a:ext cx="3355975" cy="8921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R="0" algn="ctr" defTabSz="914400">
              <a:lnSpc>
                <a:spcPct val="130000"/>
              </a:lnSpc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000" b="1" kern="1200" cap="none" spc="0" normalizeH="0" baseline="0" noProof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朗读课文</a:t>
            </a:r>
            <a:endParaRPr kumimoji="0" lang="zh-CN" altLang="en-US" sz="4000" b="1" kern="1200" cap="none" spc="0" normalizeH="0" baseline="0" noProof="1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">
                                            <p:txEl>
                                              <p:charRg st="0" end="20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265">
                                            <p:txEl>
                                              <p:charRg st="0" end="20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265">
                                            <p:txEl>
                                              <p:charRg st="0" end="20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5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4" name="内容占位符 2"/>
          <p:cNvSpPr>
            <a:spLocks noGrp="1"/>
          </p:cNvSpPr>
          <p:nvPr>
            <p:ph idx="1"/>
          </p:nvPr>
        </p:nvSpPr>
        <p:spPr>
          <a:xfrm>
            <a:off x="250825" y="620713"/>
            <a:ext cx="8280400" cy="5710238"/>
          </a:xfrm>
          <a:ln>
            <a:miter/>
          </a:ln>
        </p:spPr>
        <p:txBody>
          <a:bodyPr vert="horz" wrap="square" lIns="91440" tIns="45720" rIns="91440" bIns="45720" numCol="1" rtlCol="0" anchor="t" anchorCtr="0" compatLnSpc="1">
            <a:normAutofit fontScale="80000" lnSpcReduction="10000"/>
          </a:bodyPr>
          <a:lstStyle/>
          <a:p>
            <a:pPr marL="0" marR="0" lvl="0" indent="0" algn="l" defTabSz="685800" rtl="0" eaLnBrk="1" fontAlgn="auto" latinLnBrk="0" hangingPunct="1">
              <a:lnSpc>
                <a:spcPct val="2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800" b="1" i="0" u="none" strike="noStrike" kern="1200" cap="none" spc="0" normalizeH="0" baseline="0" noProof="1">
                <a:ln>
                  <a:noFill/>
                </a:ln>
                <a:solidFill>
                  <a:srgbClr val="300EC0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  <a:sym typeface="+mn-ea"/>
              </a:rPr>
              <a:t>      </a:t>
            </a:r>
            <a:r>
              <a:rPr kumimoji="0" sz="36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+mn-ea"/>
              </a:rPr>
              <a:t>北冥</a:t>
            </a:r>
            <a:r>
              <a:rPr kumimoji="0" sz="3600" b="1" i="0" u="none" strike="noStrike" kern="1200" cap="none" spc="0" normalizeH="0" baseline="0" noProof="1">
                <a:ln>
                  <a:noFill/>
                </a:ln>
                <a:solidFill>
                  <a:srgbClr val="3333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+mn-ea"/>
              </a:rPr>
              <a:t>有鱼，其名为</a:t>
            </a:r>
            <a:r>
              <a:rPr kumimoji="0" sz="36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+mn-ea"/>
              </a:rPr>
              <a:t>鲲（kūn）</a:t>
            </a:r>
            <a:r>
              <a:rPr kumimoji="0" sz="3600" b="1" i="0" u="none" strike="noStrike" kern="1200" cap="none" spc="0" normalizeH="0" baseline="0" noProof="1">
                <a:ln>
                  <a:noFill/>
                </a:ln>
                <a:solidFill>
                  <a:srgbClr val="3333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+mn-ea"/>
              </a:rPr>
              <a:t>。鲲之大，不知其</a:t>
            </a:r>
            <a:r>
              <a:rPr kumimoji="0" sz="36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+mn-ea"/>
              </a:rPr>
              <a:t>几</a:t>
            </a:r>
            <a:r>
              <a:rPr kumimoji="0" sz="3600" b="1" i="0" u="none" strike="noStrike" kern="1200" cap="none" spc="0" normalizeH="0" baseline="0" noProof="1">
                <a:ln>
                  <a:noFill/>
                </a:ln>
                <a:solidFill>
                  <a:srgbClr val="3333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+mn-ea"/>
              </a:rPr>
              <a:t>千里也</a:t>
            </a:r>
            <a:r>
              <a:rPr kumimoji="0" sz="3600" b="1" i="0" u="none" strike="noStrike" kern="1200" cap="none" spc="0" normalizeH="0" baseline="0" noProof="1" smtClean="0">
                <a:ln>
                  <a:noFill/>
                </a:ln>
                <a:solidFill>
                  <a:srgbClr val="3333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+mn-ea"/>
              </a:rPr>
              <a:t>；化而为鸟，其名为</a:t>
            </a:r>
            <a:r>
              <a:rPr kumimoji="0" sz="3600" b="1" i="0" u="none" strike="noStrike" kern="1200" cap="none" spc="0" normalizeH="0" baseline="0" noProof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+mn-ea"/>
              </a:rPr>
              <a:t>鹏</a:t>
            </a:r>
            <a:r>
              <a:rPr kumimoji="0" sz="3600" b="1" i="0" u="none" strike="noStrike" kern="1200" cap="none" spc="0" normalizeH="0" baseline="0" noProof="1" smtClean="0">
                <a:ln>
                  <a:noFill/>
                </a:ln>
                <a:solidFill>
                  <a:srgbClr val="3333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+mn-ea"/>
              </a:rPr>
              <a:t>。</a:t>
            </a:r>
            <a:r>
              <a:rPr kumimoji="0" sz="3600" b="1" i="0" u="none" strike="noStrike" kern="1200" cap="none" spc="0" normalizeH="0" baseline="0" noProof="1">
                <a:ln>
                  <a:noFill/>
                </a:ln>
                <a:solidFill>
                  <a:srgbClr val="3333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+mn-ea"/>
              </a:rPr>
              <a:t>鹏之背，</a:t>
            </a:r>
            <a:r>
              <a:rPr kumimoji="0" sz="3600" b="1" i="0" u="none" strike="noStrike" kern="1200" cap="none" spc="0" normalizeH="0" baseline="0" noProof="1" smtClean="0">
                <a:ln>
                  <a:noFill/>
                </a:ln>
                <a:solidFill>
                  <a:srgbClr val="3333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+mn-ea"/>
              </a:rPr>
              <a:t>不</a:t>
            </a:r>
            <a:endParaRPr kumimoji="0" lang="en-US" sz="3600" b="1" i="0" u="none" strike="noStrike" kern="1200" cap="none" spc="0" normalizeH="0" baseline="0" noProof="1" smtClean="0">
              <a:ln>
                <a:noFill/>
              </a:ln>
              <a:solidFill>
                <a:srgbClr val="3333FF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  <a:sym typeface="+mn-ea"/>
            </a:endParaRPr>
          </a:p>
          <a:p>
            <a:pPr marL="0" marR="0" lvl="0" indent="0" algn="l" defTabSz="685800" rtl="0" eaLnBrk="1" fontAlgn="auto" latinLnBrk="0" hangingPunct="1">
              <a:lnSpc>
                <a:spcPct val="2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sz="3600" b="1" i="0" u="none" strike="noStrike" kern="1200" cap="none" spc="0" normalizeH="0" baseline="0" noProof="1" smtClean="0">
                <a:ln>
                  <a:noFill/>
                </a:ln>
                <a:solidFill>
                  <a:srgbClr val="3333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+mn-ea"/>
              </a:rPr>
              <a:t>知其几</a:t>
            </a:r>
            <a:r>
              <a:rPr kumimoji="0" sz="3600" b="1" i="0" u="none" strike="noStrike" kern="1200" cap="none" spc="0" normalizeH="0" baseline="0" noProof="1" smtClean="0">
                <a:ln>
                  <a:noFill/>
                </a:ln>
                <a:solidFill>
                  <a:srgbClr val="3333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+mn-ea"/>
              </a:rPr>
              <a:t>千里也</a:t>
            </a:r>
            <a:r>
              <a:rPr kumimoji="0" sz="3600" b="1" i="0" u="none" strike="noStrike" kern="1200" cap="none" spc="0" normalizeH="0" baseline="0" noProof="1">
                <a:ln>
                  <a:noFill/>
                </a:ln>
                <a:solidFill>
                  <a:srgbClr val="3333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+mn-ea"/>
              </a:rPr>
              <a:t>；</a:t>
            </a:r>
            <a:r>
              <a:rPr kumimoji="0" sz="36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+mn-ea"/>
              </a:rPr>
              <a:t>怒</a:t>
            </a:r>
            <a:r>
              <a:rPr kumimoji="0" sz="3600" b="1" i="0" u="none" strike="noStrike" kern="1200" cap="none" spc="0" normalizeH="0" baseline="0" noProof="1">
                <a:ln>
                  <a:noFill/>
                </a:ln>
                <a:solidFill>
                  <a:srgbClr val="3333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+mn-ea"/>
              </a:rPr>
              <a:t>而</a:t>
            </a:r>
            <a:r>
              <a:rPr kumimoji="0" sz="3600" b="1" i="0" u="none" strike="noStrike" kern="1200" cap="none" spc="0" normalizeH="0" baseline="0" noProof="1">
                <a:ln>
                  <a:noFill/>
                </a:ln>
                <a:solidFill>
                  <a:srgbClr val="3333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+mn-ea"/>
              </a:rPr>
              <a:t>飞，其翼若</a:t>
            </a:r>
            <a:r>
              <a:rPr kumimoji="0" sz="36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+mn-ea"/>
              </a:rPr>
              <a:t>垂</a:t>
            </a:r>
            <a:r>
              <a:rPr kumimoji="0" sz="3600" b="1" i="0" u="none" strike="noStrike" kern="1200" cap="none" spc="0" normalizeH="0" baseline="0" noProof="1">
                <a:ln>
                  <a:noFill/>
                </a:ln>
                <a:solidFill>
                  <a:srgbClr val="3333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+mn-ea"/>
              </a:rPr>
              <a:t>天之云。是鸟也，</a:t>
            </a:r>
            <a:r>
              <a:rPr kumimoji="0" sz="36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+mn-ea"/>
              </a:rPr>
              <a:t>海运</a:t>
            </a:r>
            <a:r>
              <a:rPr kumimoji="0" sz="3600" b="1" i="0" u="none" strike="noStrike" kern="1200" cap="none" spc="0" normalizeH="0" baseline="0" noProof="1">
                <a:ln>
                  <a:noFill/>
                </a:ln>
                <a:solidFill>
                  <a:srgbClr val="3333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+mn-ea"/>
              </a:rPr>
              <a:t>则将</a:t>
            </a:r>
            <a:r>
              <a:rPr kumimoji="0" sz="36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+mn-ea"/>
              </a:rPr>
              <a:t>徙</a:t>
            </a:r>
            <a:r>
              <a:rPr kumimoji="0" sz="3600" b="1" i="0" u="none" strike="noStrike" kern="1200" cap="none" spc="0" normalizeH="0" baseline="0" noProof="1">
                <a:ln>
                  <a:noFill/>
                </a:ln>
                <a:solidFill>
                  <a:srgbClr val="3333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+mn-ea"/>
              </a:rPr>
              <a:t>于南冥。南冥者，</a:t>
            </a:r>
            <a:r>
              <a:rPr kumimoji="0" sz="36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+mn-ea"/>
              </a:rPr>
              <a:t>天池</a:t>
            </a:r>
            <a:r>
              <a:rPr kumimoji="0" sz="3600" b="1" i="0" u="none" strike="noStrike" kern="1200" cap="none" spc="0" normalizeH="0" baseline="0" noProof="1">
                <a:ln>
                  <a:noFill/>
                </a:ln>
                <a:solidFill>
                  <a:srgbClr val="3333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+mn-ea"/>
              </a:rPr>
              <a:t>也。</a:t>
            </a:r>
            <a:endParaRPr kumimoji="0" lang="zh-CN" altLang="en-US" sz="3600" b="1" i="0" u="none" strike="noStrike" kern="1200" cap="none" spc="0" normalizeH="0" baseline="0" noProof="1">
              <a:ln>
                <a:noFill/>
              </a:ln>
              <a:solidFill>
                <a:srgbClr val="3333FF"/>
              </a:solidFill>
              <a:effectLst/>
              <a:uLnTx/>
              <a:uFillTx/>
              <a:latin typeface="宋体" panose="02010600030101010101" pitchFamily="2" charset="-122"/>
              <a:ea typeface="+mn-ea"/>
              <a:cs typeface="+mn-cs"/>
              <a:sym typeface="+mn-ea"/>
            </a:endParaRPr>
          </a:p>
        </p:txBody>
      </p:sp>
      <p:sp>
        <p:nvSpPr>
          <p:cNvPr id="14338" name="圆角矩形标注 1"/>
          <p:cNvSpPr/>
          <p:nvPr/>
        </p:nvSpPr>
        <p:spPr>
          <a:xfrm>
            <a:off x="179388" y="188913"/>
            <a:ext cx="4752975" cy="1042988"/>
          </a:xfrm>
          <a:prstGeom prst="wedgeRoundRectCallout">
            <a:avLst>
              <a:gd name="adj1" fmla="val -17667"/>
              <a:gd name="adj2" fmla="val 62329"/>
              <a:gd name="adj3" fmla="val 16667"/>
            </a:avLst>
          </a:prstGeom>
          <a:noFill/>
          <a:ln w="12700" cap="flat" cmpd="sng">
            <a:solidFill>
              <a:srgbClr val="00B05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北海</a:t>
            </a:r>
            <a:r>
              <a:rPr kumimoji="0" lang="en-US" altLang="zh-CN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,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因海水深黑而得名。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冥，通“溟”</a:t>
            </a:r>
            <a:r>
              <a:rPr kumimoji="0" lang="en-US" altLang="zh-CN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,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指广阔幽深的大</a:t>
            </a:r>
            <a:r>
              <a:rPr kumimoji="0" lang="zh-CN" altLang="en-US" sz="3200" b="1" i="0" u="none" strike="noStrike" kern="1200" cap="none" spc="0" normalizeH="0" baseline="0" noProof="1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海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rgbClr val="3333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。</a:t>
            </a:r>
            <a:endParaRPr kumimoji="0" lang="zh-CN" altLang="en-US" sz="2800" b="1" i="0" u="none" strike="noStrike" kern="1200" cap="none" spc="0" normalizeH="0" baseline="0" noProof="1">
              <a:ln>
                <a:noFill/>
              </a:ln>
              <a:solidFill>
                <a:srgbClr val="3333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3" name="圆角矩形标注 2"/>
          <p:cNvSpPr/>
          <p:nvPr/>
        </p:nvSpPr>
        <p:spPr>
          <a:xfrm>
            <a:off x="5724525" y="188913"/>
            <a:ext cx="2892425" cy="1079500"/>
          </a:xfrm>
          <a:prstGeom prst="wedgeRoundRectCallout">
            <a:avLst>
              <a:gd name="adj1" fmla="val -90856"/>
              <a:gd name="adj2" fmla="val 78365"/>
              <a:gd name="adj3" fmla="val 16667"/>
            </a:avLst>
          </a:prstGeom>
          <a:noFill/>
          <a:ln w="12700" cmpd="sng">
            <a:solidFill>
              <a:srgbClr val="00B05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大鱼</a:t>
            </a:r>
            <a:endParaRPr kumimoji="0" lang="zh-CN" altLang="en-US" sz="32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5" name="椭圆形标注 4"/>
          <p:cNvSpPr/>
          <p:nvPr/>
        </p:nvSpPr>
        <p:spPr>
          <a:xfrm>
            <a:off x="4572000" y="1773238"/>
            <a:ext cx="3384550" cy="728663"/>
          </a:xfrm>
          <a:prstGeom prst="wedgeEllipseCallout">
            <a:avLst>
              <a:gd name="adj1" fmla="val -9848"/>
              <a:gd name="adj2" fmla="val 78985"/>
            </a:avLst>
          </a:prstGeom>
          <a:noFill/>
          <a:ln w="12700" cmpd="sng">
            <a:solidFill>
              <a:srgbClr val="00B05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传说中的大鸟。</a:t>
            </a:r>
            <a:endParaRPr kumimoji="0" lang="zh-CN" altLang="en-US" sz="28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4342" name="圆角矩形标注 5"/>
          <p:cNvSpPr/>
          <p:nvPr/>
        </p:nvSpPr>
        <p:spPr>
          <a:xfrm>
            <a:off x="611188" y="2997200"/>
            <a:ext cx="3705225" cy="866775"/>
          </a:xfrm>
          <a:prstGeom prst="wedgeRoundRectCallout">
            <a:avLst>
              <a:gd name="adj1" fmla="val 17204"/>
              <a:gd name="adj2" fmla="val 63949"/>
              <a:gd name="adj3" fmla="val 16667"/>
            </a:avLst>
          </a:prstGeom>
          <a:noFill/>
          <a:ln w="12700" cap="flat" cmpd="sng">
            <a:solidFill>
              <a:srgbClr val="00B05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振奋，这里指用力鼓动翅膀。</a:t>
            </a:r>
            <a:endParaRPr kumimoji="0" lang="zh-CN" altLang="en-US" sz="28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4343" name="圆角矩形标注 6"/>
          <p:cNvSpPr/>
          <p:nvPr/>
        </p:nvSpPr>
        <p:spPr>
          <a:xfrm>
            <a:off x="4716463" y="2997200"/>
            <a:ext cx="4427538" cy="704850"/>
          </a:xfrm>
          <a:prstGeom prst="wedgeRoundRectCallout">
            <a:avLst>
              <a:gd name="adj1" fmla="val -25458"/>
              <a:gd name="adj2" fmla="val 75088"/>
              <a:gd name="adj3" fmla="val 16667"/>
            </a:avLst>
          </a:prstGeom>
          <a:noFill/>
          <a:ln w="12700" cap="flat" cmpd="sng">
            <a:solidFill>
              <a:srgbClr val="00B05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rgbClr val="3333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悬挂。</a:t>
            </a:r>
            <a:endParaRPr kumimoji="0" lang="zh-CN" altLang="en-US" sz="2800" b="1" i="0" u="none" strike="noStrike" kern="1200" cap="none" spc="0" normalizeH="0" baseline="0" noProof="1">
              <a:ln>
                <a:noFill/>
              </a:ln>
              <a:solidFill>
                <a:srgbClr val="3333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8" name="圆角矩形标注 7"/>
          <p:cNvSpPr/>
          <p:nvPr/>
        </p:nvSpPr>
        <p:spPr>
          <a:xfrm>
            <a:off x="0" y="5818188"/>
            <a:ext cx="2936875" cy="1039813"/>
          </a:xfrm>
          <a:prstGeom prst="wedgeRoundRectCallout">
            <a:avLst>
              <a:gd name="adj1" fmla="val 183"/>
              <a:gd name="adj2" fmla="val -63245"/>
              <a:gd name="adj3" fmla="val 16667"/>
            </a:avLst>
          </a:prstGeom>
          <a:noFill/>
          <a:ln w="12700" cmpd="sng">
            <a:solidFill>
              <a:srgbClr val="00B05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指海啸。形容海动风起之时。</a:t>
            </a:r>
            <a:endParaRPr kumimoji="0" lang="en-US" altLang="zh-CN" sz="28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4345" name="圆角矩形标注 8"/>
          <p:cNvSpPr/>
          <p:nvPr/>
        </p:nvSpPr>
        <p:spPr>
          <a:xfrm>
            <a:off x="2268538" y="4437063"/>
            <a:ext cx="1311275" cy="503238"/>
          </a:xfrm>
          <a:prstGeom prst="wedgeRoundRectCallout">
            <a:avLst>
              <a:gd name="adj1" fmla="val -11963"/>
              <a:gd name="adj2" fmla="val 105773"/>
              <a:gd name="adj3" fmla="val 16667"/>
            </a:avLst>
          </a:prstGeom>
          <a:noFill/>
          <a:ln w="12700" cap="flat" cmpd="sng">
            <a:solidFill>
              <a:srgbClr val="00B05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迁徙</a:t>
            </a:r>
            <a:r>
              <a:rPr kumimoji="0" lang="zh-CN" altLang="en-US" sz="3200" b="1" i="0" u="none" strike="noStrike" kern="1200" cap="none" spc="0" normalizeH="0" baseline="0" noProof="1">
                <a:ln>
                  <a:noFill/>
                </a:ln>
                <a:solidFill>
                  <a:srgbClr val="3333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。</a:t>
            </a:r>
            <a:endParaRPr kumimoji="0" lang="zh-CN" altLang="en-US" sz="3200" b="1" i="0" u="none" strike="noStrike" kern="1200" cap="none" spc="0" normalizeH="0" baseline="0" noProof="1">
              <a:ln>
                <a:noFill/>
              </a:ln>
              <a:solidFill>
                <a:srgbClr val="3333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4346" name="圆角矩形标注 9"/>
          <p:cNvSpPr/>
          <p:nvPr/>
        </p:nvSpPr>
        <p:spPr>
          <a:xfrm>
            <a:off x="4572000" y="5805488"/>
            <a:ext cx="3744913" cy="719138"/>
          </a:xfrm>
          <a:prstGeom prst="wedgeRoundRectCallout">
            <a:avLst>
              <a:gd name="adj1" fmla="val 5449"/>
              <a:gd name="adj2" fmla="val -75606"/>
              <a:gd name="adj3" fmla="val 16667"/>
            </a:avLst>
          </a:prstGeom>
          <a:noFill/>
          <a:ln w="12700" cap="flat" cmpd="sng">
            <a:solidFill>
              <a:srgbClr val="00B05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天然形成的池子。</a:t>
            </a:r>
            <a:endParaRPr kumimoji="0" lang="zh-CN" altLang="en-US" sz="28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>
                                            <p:txEl>
                                              <p:charRg st="0" end="4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3314">
                                            <p:txEl>
                                              <p:charRg st="0" end="49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3314">
                                            <p:txEl>
                                              <p:charRg st="0" end="49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3314">
                                            <p:txEl>
                                              <p:charRg st="0" end="49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>
                                            <p:txEl>
                                              <p:charRg st="49" end="9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13314">
                                            <p:txEl>
                                              <p:charRg st="49" end="9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13314">
                                            <p:txEl>
                                              <p:charRg st="49" end="9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13314">
                                            <p:txEl>
                                              <p:charRg st="49" end="9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14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9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4" dur="500"/>
                                        <p:tgtEl>
                                          <p:spTgt spid="143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9" dur="500"/>
                                        <p:tgtEl>
                                          <p:spTgt spid="14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 bldLvl="0" animBg="1"/>
      <p:bldP spid="3" grpId="0" animBg="1"/>
      <p:bldP spid="5" grpId="0" bldLvl="0" animBg="1"/>
      <p:bldP spid="14342" grpId="0" bldLvl="0" animBg="1"/>
      <p:bldP spid="14343" grpId="0" bldLvl="0" animBg="1"/>
      <p:bldP spid="8" grpId="0" animBg="1"/>
      <p:bldP spid="14345" grpId="0" bldLvl="0" animBg="1"/>
      <p:bldP spid="1434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1" name="内容占位符 2"/>
          <p:cNvSpPr>
            <a:spLocks noGrp="1"/>
          </p:cNvSpPr>
          <p:nvPr>
            <p:ph idx="1"/>
          </p:nvPr>
        </p:nvSpPr>
        <p:spPr>
          <a:xfrm>
            <a:off x="395288" y="188913"/>
            <a:ext cx="8215312" cy="6088062"/>
          </a:xfrm>
        </p:spPr>
        <p:txBody>
          <a:bodyPr vert="horz" wrap="square" lIns="91440" tIns="45720" rIns="91440" bIns="45720" anchor="t"/>
          <a:p>
            <a:pPr marL="0" indent="0" eaLnBrk="1" hangingPunct="1">
              <a:lnSpc>
                <a:spcPct val="230000"/>
              </a:lnSpc>
              <a:buNone/>
            </a:pPr>
            <a:r>
              <a:rPr lang="en-US" altLang="en-US" sz="3200" b="1" dirty="0">
                <a:solidFill>
                  <a:srgbClr val="4B25EF"/>
                </a:solidFill>
                <a:latin typeface="宋体" panose="02010600030101010101" pitchFamily="2" charset="-122"/>
                <a:sym typeface="Arial" panose="020B0604020202020204" pitchFamily="34" charset="0"/>
              </a:rPr>
              <a:t>齐谐者,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sym typeface="Arial" panose="020B0604020202020204" pitchFamily="34" charset="0"/>
              </a:rPr>
              <a:t>志</a:t>
            </a:r>
            <a:r>
              <a:rPr lang="en-US" altLang="en-US" sz="3200" b="1" dirty="0">
                <a:solidFill>
                  <a:srgbClr val="D01A1A"/>
                </a:solidFill>
                <a:latin typeface="宋体" panose="02010600030101010101" pitchFamily="2" charset="-122"/>
                <a:sym typeface="Arial" panose="020B0604020202020204" pitchFamily="34" charset="0"/>
              </a:rPr>
              <a:t>怪</a:t>
            </a:r>
            <a:r>
              <a:rPr lang="en-US" altLang="en-US" sz="3200" b="1" dirty="0">
                <a:solidFill>
                  <a:srgbClr val="4B25EF"/>
                </a:solidFill>
                <a:latin typeface="宋体" panose="02010600030101010101" pitchFamily="2" charset="-122"/>
                <a:sym typeface="Arial" panose="020B0604020202020204" pitchFamily="34" charset="0"/>
              </a:rPr>
              <a:t>者也。谐之言曰:“鹏之徙于南冥也,水</a:t>
            </a:r>
            <a:r>
              <a:rPr lang="en-US" altLang="en-US" sz="3200" b="1" dirty="0">
                <a:solidFill>
                  <a:srgbClr val="FF0000"/>
                </a:solidFill>
                <a:latin typeface="宋体" panose="02010600030101010101" pitchFamily="2" charset="-122"/>
                <a:sym typeface="Arial" panose="020B0604020202020204" pitchFamily="34" charset="0"/>
              </a:rPr>
              <a:t>击</a:t>
            </a:r>
            <a:r>
              <a:rPr lang="en-US" altLang="en-US" sz="3200" b="1" dirty="0">
                <a:solidFill>
                  <a:srgbClr val="4B25EF"/>
                </a:solidFill>
                <a:latin typeface="宋体" panose="02010600030101010101" pitchFamily="2" charset="-122"/>
                <a:sym typeface="Arial" panose="020B0604020202020204" pitchFamily="34" charset="0"/>
              </a:rPr>
              <a:t>三千里,</a:t>
            </a:r>
            <a:r>
              <a:rPr lang="en-US" altLang="en-US" sz="3200" b="1" dirty="0">
                <a:solidFill>
                  <a:srgbClr val="FF0000"/>
                </a:solidFill>
                <a:latin typeface="宋体" panose="02010600030101010101" pitchFamily="2" charset="-122"/>
                <a:sym typeface="Arial" panose="020B0604020202020204" pitchFamily="34" charset="0"/>
              </a:rPr>
              <a:t>抟(tuán)扶摇</a:t>
            </a:r>
            <a:r>
              <a:rPr lang="en-US" altLang="en-US" sz="3200" b="1" dirty="0">
                <a:solidFill>
                  <a:srgbClr val="4B25EF"/>
                </a:solidFill>
                <a:latin typeface="宋体" panose="02010600030101010101" pitchFamily="2" charset="-122"/>
                <a:sym typeface="Arial" panose="020B0604020202020204" pitchFamily="34" charset="0"/>
              </a:rPr>
              <a:t>而</a:t>
            </a:r>
            <a:r>
              <a:rPr lang="en-US" altLang="en-US" sz="3200" b="1" dirty="0">
                <a:solidFill>
                  <a:srgbClr val="FF0000"/>
                </a:solidFill>
                <a:latin typeface="宋体" panose="02010600030101010101" pitchFamily="2" charset="-122"/>
                <a:sym typeface="Arial" panose="020B0604020202020204" pitchFamily="34" charset="0"/>
              </a:rPr>
              <a:t>上</a:t>
            </a:r>
            <a:r>
              <a:rPr lang="en-US" altLang="en-US" sz="3200" b="1" dirty="0">
                <a:solidFill>
                  <a:srgbClr val="4B25EF"/>
                </a:solidFill>
                <a:latin typeface="宋体" panose="02010600030101010101" pitchFamily="2" charset="-122"/>
                <a:sym typeface="Arial" panose="020B0604020202020204" pitchFamily="34" charset="0"/>
              </a:rPr>
              <a:t>者九万里,去以六月</a:t>
            </a:r>
            <a:r>
              <a:rPr lang="en-US" altLang="en-US" sz="3200" b="1" dirty="0">
                <a:solidFill>
                  <a:srgbClr val="FF0000"/>
                </a:solidFill>
                <a:latin typeface="宋体" panose="02010600030101010101" pitchFamily="2" charset="-122"/>
                <a:sym typeface="Arial" panose="020B0604020202020204" pitchFamily="34" charset="0"/>
              </a:rPr>
              <a:t>息</a:t>
            </a:r>
            <a:r>
              <a:rPr lang="en-US" altLang="en-US" sz="3200" b="1" dirty="0">
                <a:solidFill>
                  <a:srgbClr val="4B25EF"/>
                </a:solidFill>
                <a:latin typeface="宋体" panose="02010600030101010101" pitchFamily="2" charset="-122"/>
                <a:sym typeface="Arial" panose="020B0604020202020204" pitchFamily="34" charset="0"/>
              </a:rPr>
              <a:t>者也。”</a:t>
            </a:r>
            <a:r>
              <a:rPr lang="en-US" altLang="en-US" sz="3200" b="1" dirty="0">
                <a:solidFill>
                  <a:srgbClr val="D01A1A"/>
                </a:solidFill>
                <a:latin typeface="宋体" panose="02010600030101010101" pitchFamily="2" charset="-122"/>
                <a:sym typeface="Arial" panose="020B0604020202020204" pitchFamily="34" charset="0"/>
              </a:rPr>
              <a:t>野马</a:t>
            </a:r>
            <a:r>
              <a:rPr lang="en-US" altLang="en-US" sz="3200" b="1" dirty="0">
                <a:solidFill>
                  <a:srgbClr val="4B25EF"/>
                </a:solidFill>
                <a:latin typeface="宋体" panose="02010600030101010101" pitchFamily="2" charset="-122"/>
                <a:sym typeface="Arial" panose="020B0604020202020204" pitchFamily="34" charset="0"/>
              </a:rPr>
              <a:t>也,</a:t>
            </a:r>
            <a:r>
              <a:rPr lang="en-US" altLang="en-US" sz="3200" b="1" dirty="0">
                <a:solidFill>
                  <a:srgbClr val="D01A1A"/>
                </a:solidFill>
                <a:latin typeface="宋体" panose="02010600030101010101" pitchFamily="2" charset="-122"/>
                <a:sym typeface="Arial" panose="020B0604020202020204" pitchFamily="34" charset="0"/>
              </a:rPr>
              <a:t>尘埃</a:t>
            </a:r>
            <a:r>
              <a:rPr lang="en-US" altLang="en-US" sz="3200" b="1" dirty="0">
                <a:solidFill>
                  <a:srgbClr val="4B25EF"/>
                </a:solidFill>
                <a:latin typeface="宋体" panose="02010600030101010101" pitchFamily="2" charset="-122"/>
                <a:sym typeface="Arial" panose="020B0604020202020204" pitchFamily="34" charset="0"/>
              </a:rPr>
              <a:t>也,</a:t>
            </a:r>
            <a:r>
              <a:rPr lang="zh-CN" altLang="en-US" sz="3200" b="1" dirty="0">
                <a:solidFill>
                  <a:srgbClr val="4B25EF"/>
                </a:solidFill>
                <a:latin typeface="宋体" panose="02010600030101010101" pitchFamily="2" charset="-122"/>
                <a:sym typeface="Arial" panose="020B0604020202020204" pitchFamily="34" charset="0"/>
              </a:rPr>
              <a:t>生物之</a:t>
            </a:r>
            <a:r>
              <a:rPr lang="zh-CN" altLang="en-US" sz="3200" b="1" dirty="0">
                <a:solidFill>
                  <a:srgbClr val="D01A1A"/>
                </a:solidFill>
                <a:latin typeface="宋体" panose="02010600030101010101" pitchFamily="2" charset="-122"/>
                <a:sym typeface="Arial" panose="020B0604020202020204" pitchFamily="34" charset="0"/>
              </a:rPr>
              <a:t>以息相吹也</a:t>
            </a:r>
            <a:r>
              <a:rPr lang="zh-CN" altLang="en-US" sz="3200" b="1" dirty="0">
                <a:solidFill>
                  <a:srgbClr val="4B25EF"/>
                </a:solidFill>
                <a:latin typeface="宋体" panose="02010600030101010101" pitchFamily="2" charset="-122"/>
                <a:sym typeface="Arial" panose="020B0604020202020204" pitchFamily="34" charset="0"/>
              </a:rPr>
              <a:t>。天之</a:t>
            </a:r>
            <a:r>
              <a:rPr lang="zh-CN" altLang="en-US" sz="3200" b="1" dirty="0">
                <a:solidFill>
                  <a:srgbClr val="D01A1A"/>
                </a:solidFill>
                <a:latin typeface="宋体" panose="02010600030101010101" pitchFamily="2" charset="-122"/>
                <a:sym typeface="Arial" panose="020B0604020202020204" pitchFamily="34" charset="0"/>
              </a:rPr>
              <a:t>苍苍</a:t>
            </a:r>
            <a:r>
              <a:rPr lang="zh-CN" altLang="en-US" sz="3200" b="1" dirty="0">
                <a:solidFill>
                  <a:srgbClr val="4B25EF"/>
                </a:solidFill>
                <a:latin typeface="宋体" panose="02010600030101010101" pitchFamily="2" charset="-122"/>
                <a:sym typeface="Arial" panose="020B0604020202020204" pitchFamily="34" charset="0"/>
              </a:rPr>
              <a:t>，</a:t>
            </a:r>
            <a:r>
              <a:rPr lang="zh-CN" altLang="en-US" sz="3200" b="1" dirty="0">
                <a:solidFill>
                  <a:srgbClr val="DA1493"/>
                </a:solidFill>
                <a:latin typeface="宋体" panose="02010600030101010101" pitchFamily="2" charset="-122"/>
                <a:sym typeface="Arial" panose="020B0604020202020204" pitchFamily="34" charset="0"/>
              </a:rPr>
              <a:t>其</a:t>
            </a:r>
            <a:r>
              <a:rPr lang="zh-CN" altLang="en-US" sz="3200" b="1" dirty="0">
                <a:solidFill>
                  <a:srgbClr val="4B25EF"/>
                </a:solidFill>
                <a:latin typeface="宋体" panose="02010600030101010101" pitchFamily="2" charset="-122"/>
                <a:sym typeface="Arial" panose="020B0604020202020204" pitchFamily="34" charset="0"/>
              </a:rPr>
              <a:t>正色</a:t>
            </a:r>
            <a:r>
              <a:rPr lang="zh-CN" altLang="en-US" sz="3200" b="1" dirty="0">
                <a:solidFill>
                  <a:srgbClr val="D01A1A"/>
                </a:solidFill>
                <a:latin typeface="宋体" panose="02010600030101010101" pitchFamily="2" charset="-122"/>
                <a:sym typeface="Arial" panose="020B0604020202020204" pitchFamily="34" charset="0"/>
              </a:rPr>
              <a:t>邪？</a:t>
            </a:r>
            <a:r>
              <a:rPr lang="zh-CN" altLang="en-US" sz="3200" b="1" dirty="0">
                <a:solidFill>
                  <a:srgbClr val="DA1493"/>
                </a:solidFill>
                <a:latin typeface="宋体" panose="02010600030101010101" pitchFamily="2" charset="-122"/>
                <a:sym typeface="Arial" panose="020B0604020202020204" pitchFamily="34" charset="0"/>
              </a:rPr>
              <a:t>其</a:t>
            </a:r>
            <a:r>
              <a:rPr lang="zh-CN" altLang="en-US" sz="3200" b="1" dirty="0">
                <a:solidFill>
                  <a:srgbClr val="4B25EF"/>
                </a:solidFill>
                <a:latin typeface="宋体" panose="02010600030101010101" pitchFamily="2" charset="-122"/>
                <a:sym typeface="Arial" panose="020B0604020202020204" pitchFamily="34" charset="0"/>
              </a:rPr>
              <a:t>远而无所至</a:t>
            </a:r>
            <a:r>
              <a:rPr lang="zh-CN" altLang="en-US" sz="3200" b="1" dirty="0">
                <a:solidFill>
                  <a:srgbClr val="D01A1A"/>
                </a:solidFill>
                <a:latin typeface="宋体" panose="02010600030101010101" pitchFamily="2" charset="-122"/>
                <a:sym typeface="Arial" panose="020B0604020202020204" pitchFamily="34" charset="0"/>
              </a:rPr>
              <a:t>极</a:t>
            </a:r>
            <a:r>
              <a:rPr lang="zh-CN" altLang="en-US" sz="3200" b="1" dirty="0">
                <a:solidFill>
                  <a:srgbClr val="4B25EF"/>
                </a:solidFill>
                <a:latin typeface="宋体" panose="02010600030101010101" pitchFamily="2" charset="-122"/>
                <a:sym typeface="Arial" panose="020B0604020202020204" pitchFamily="34" charset="0"/>
              </a:rPr>
              <a:t>邪？其</a:t>
            </a:r>
            <a:r>
              <a:rPr lang="zh-CN" altLang="en-US" sz="3200" b="1" dirty="0">
                <a:solidFill>
                  <a:srgbClr val="D01A1A"/>
                </a:solidFill>
                <a:latin typeface="宋体" panose="02010600030101010101" pitchFamily="2" charset="-122"/>
                <a:sym typeface="Arial" panose="020B0604020202020204" pitchFamily="34" charset="0"/>
              </a:rPr>
              <a:t>视下</a:t>
            </a:r>
            <a:r>
              <a:rPr lang="zh-CN" altLang="en-US" sz="3200" b="1" dirty="0">
                <a:solidFill>
                  <a:srgbClr val="4B25EF"/>
                </a:solidFill>
                <a:latin typeface="宋体" panose="02010600030101010101" pitchFamily="2" charset="-122"/>
                <a:sym typeface="Arial" panose="020B0604020202020204" pitchFamily="34" charset="0"/>
              </a:rPr>
              <a:t>也，亦若是则</a:t>
            </a:r>
            <a:r>
              <a:rPr lang="zh-CN" altLang="en-US" sz="3200" b="1" dirty="0">
                <a:solidFill>
                  <a:srgbClr val="D01A1A"/>
                </a:solidFill>
                <a:latin typeface="宋体" panose="02010600030101010101" pitchFamily="2" charset="-122"/>
                <a:sym typeface="Arial" panose="020B0604020202020204" pitchFamily="34" charset="0"/>
              </a:rPr>
              <a:t>已</a:t>
            </a:r>
            <a:r>
              <a:rPr lang="zh-CN" altLang="en-US" sz="3200" b="1" dirty="0">
                <a:solidFill>
                  <a:srgbClr val="4B25EF"/>
                </a:solidFill>
                <a:latin typeface="宋体" panose="02010600030101010101" pitchFamily="2" charset="-122"/>
                <a:sym typeface="Arial" panose="020B0604020202020204" pitchFamily="34" charset="0"/>
              </a:rPr>
              <a:t>矣。</a:t>
            </a:r>
            <a:endParaRPr lang="zh-CN" altLang="en-US" sz="3200" b="1" dirty="0">
              <a:solidFill>
                <a:srgbClr val="4B25EF"/>
              </a:solidFill>
              <a:latin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9" name="矩形标注 8"/>
          <p:cNvSpPr/>
          <p:nvPr/>
        </p:nvSpPr>
        <p:spPr>
          <a:xfrm>
            <a:off x="1763713" y="117475"/>
            <a:ext cx="1439863" cy="503238"/>
          </a:xfrm>
          <a:prstGeom prst="wedgeRectCallout">
            <a:avLst>
              <a:gd name="adj1" fmla="val -21620"/>
              <a:gd name="adj2" fmla="val 88675"/>
            </a:avLst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记载</a:t>
            </a:r>
            <a:endParaRPr kumimoji="0" lang="zh-CN" altLang="en-US" sz="32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5363" name="矩形标注 9"/>
          <p:cNvSpPr/>
          <p:nvPr/>
        </p:nvSpPr>
        <p:spPr>
          <a:xfrm>
            <a:off x="755650" y="1196975"/>
            <a:ext cx="3313113" cy="698500"/>
          </a:xfrm>
          <a:prstGeom prst="wedgeRectCallout">
            <a:avLst>
              <a:gd name="adj1" fmla="val -6444"/>
              <a:gd name="adj2" fmla="val 61134"/>
            </a:avLst>
          </a:prstGeom>
          <a:noFill/>
          <a:ln w="12700" cap="flat" cmpd="sng">
            <a:solidFill>
              <a:srgbClr val="00B05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这里指鹏鸟奋飞而起双翼</a:t>
            </a:r>
            <a:r>
              <a:rPr kumimoji="0" lang="zh-CN" altLang="en-US" sz="24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拍打水面</a:t>
            </a:r>
            <a:r>
              <a:rPr kumimoji="0" lang="zh-CN" altLang="en-US" sz="24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。</a:t>
            </a:r>
            <a:endParaRPr kumimoji="0" lang="zh-CN" altLang="en-US" sz="24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5364" name="矩形标注 1"/>
          <p:cNvSpPr/>
          <p:nvPr/>
        </p:nvSpPr>
        <p:spPr>
          <a:xfrm>
            <a:off x="5219700" y="1196975"/>
            <a:ext cx="2808288" cy="544513"/>
          </a:xfrm>
          <a:prstGeom prst="wedgeRectCallout">
            <a:avLst>
              <a:gd name="adj1" fmla="val -70551"/>
              <a:gd name="adj2" fmla="val 83671"/>
            </a:avLst>
          </a:prstGeom>
          <a:noFill/>
          <a:ln w="19050" cap="flat" cmpd="sng">
            <a:solidFill>
              <a:srgbClr val="00B050"/>
            </a:solidFill>
            <a:prstDash val="solid"/>
            <a:miter/>
            <a:headEnd type="none" w="med" len="med"/>
            <a:tailEnd type="none" w="med" len="med"/>
          </a:ln>
        </p:spPr>
        <p:txBody>
          <a:bodyPr tIns="252095" bIns="252000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盘旋飞翔。</a:t>
            </a:r>
            <a:endParaRPr kumimoji="0" lang="zh-CN" altLang="en-US" sz="2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3" name="矩形标注 2"/>
          <p:cNvSpPr/>
          <p:nvPr/>
        </p:nvSpPr>
        <p:spPr>
          <a:xfrm>
            <a:off x="7524750" y="2420938"/>
            <a:ext cx="1368425" cy="485775"/>
          </a:xfrm>
          <a:prstGeom prst="wedgeRectCallout">
            <a:avLst>
              <a:gd name="adj1" fmla="val -98653"/>
              <a:gd name="adj2" fmla="val -84411"/>
            </a:avLst>
          </a:prstGeom>
          <a:noFill/>
          <a:ln w="28575" cmpd="sng">
            <a:solidFill>
              <a:srgbClr val="00B05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往上飞</a:t>
            </a:r>
            <a:endParaRPr kumimoji="0" lang="zh-CN" altLang="en-US" sz="28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5366" name="矩形标注 3"/>
          <p:cNvSpPr/>
          <p:nvPr/>
        </p:nvSpPr>
        <p:spPr>
          <a:xfrm>
            <a:off x="5508625" y="2492375"/>
            <a:ext cx="1366838" cy="517525"/>
          </a:xfrm>
          <a:prstGeom prst="wedgeRectCallout">
            <a:avLst>
              <a:gd name="adj1" fmla="val -27583"/>
              <a:gd name="adj2" fmla="val -76380"/>
            </a:avLst>
          </a:prstGeom>
          <a:noFill/>
          <a:ln w="28575" cap="flat" cmpd="sng">
            <a:solidFill>
              <a:srgbClr val="00B05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旋风</a:t>
            </a:r>
            <a:endParaRPr kumimoji="0" lang="zh-CN" altLang="en-US" sz="28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5" name="矩形标注 4"/>
          <p:cNvSpPr/>
          <p:nvPr/>
        </p:nvSpPr>
        <p:spPr>
          <a:xfrm>
            <a:off x="1187450" y="2276475"/>
            <a:ext cx="2952750" cy="701675"/>
          </a:xfrm>
          <a:prstGeom prst="wedgeRectCallout">
            <a:avLst>
              <a:gd name="adj1" fmla="val -2057"/>
              <a:gd name="adj2" fmla="val 68721"/>
            </a:avLst>
          </a:prstGeom>
          <a:noFill/>
          <a:ln w="1905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气息，此处指风</a:t>
            </a:r>
            <a:endParaRPr kumimoji="0" lang="zh-CN" altLang="en-US" sz="28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5369" name="矩形标注 15368"/>
          <p:cNvSpPr/>
          <p:nvPr/>
        </p:nvSpPr>
        <p:spPr>
          <a:xfrm>
            <a:off x="1476375" y="3644900"/>
            <a:ext cx="4751388" cy="431800"/>
          </a:xfrm>
          <a:prstGeom prst="wedgeRectCallout">
            <a:avLst>
              <a:gd name="adj1" fmla="val 28718"/>
              <a:gd name="adj2" fmla="val -93750"/>
            </a:avLst>
          </a:prstGeom>
          <a:noFill/>
          <a:ln w="19050" cap="flat" cmpd="sng">
            <a:solidFill>
              <a:srgbClr val="0080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山野中的雾气，奔腾如野马。</a:t>
            </a:r>
            <a:endParaRPr kumimoji="0" lang="zh-CN" altLang="en-US" sz="24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5370" name="矩形标注 15369"/>
          <p:cNvSpPr/>
          <p:nvPr/>
        </p:nvSpPr>
        <p:spPr>
          <a:xfrm>
            <a:off x="7308850" y="3429000"/>
            <a:ext cx="1835150" cy="574675"/>
          </a:xfrm>
          <a:prstGeom prst="wedgeRectCallout">
            <a:avLst>
              <a:gd name="adj1" fmla="val -84731"/>
              <a:gd name="adj2" fmla="val -67352"/>
            </a:avLst>
          </a:prstGeom>
          <a:noFill/>
          <a:ln w="19050" cap="flat" cmpd="sng">
            <a:solidFill>
              <a:srgbClr val="0080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空中游尘</a:t>
            </a:r>
            <a:r>
              <a:rPr kumimoji="0" lang="zh-CN" altLang="en-US" sz="2400" b="1" i="0" u="none" strike="noStrike" kern="1200" cap="none" spc="0" normalizeH="0" baseline="0" noProof="1">
                <a:ln>
                  <a:noFill/>
                </a:ln>
                <a:solidFill>
                  <a:srgbClr val="300E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。</a:t>
            </a:r>
            <a:endParaRPr kumimoji="0" lang="zh-CN" altLang="en-US" sz="2400" b="1" i="0" u="none" strike="noStrike" kern="1200" cap="none" spc="0" normalizeH="0" baseline="0" noProof="1">
              <a:ln>
                <a:noFill/>
              </a:ln>
              <a:solidFill>
                <a:srgbClr val="300E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5371" name="矩形标注 15370"/>
          <p:cNvSpPr/>
          <p:nvPr/>
        </p:nvSpPr>
        <p:spPr>
          <a:xfrm>
            <a:off x="3995738" y="4724400"/>
            <a:ext cx="1295400" cy="433388"/>
          </a:xfrm>
          <a:prstGeom prst="wedgeRectCallout">
            <a:avLst>
              <a:gd name="adj1" fmla="val -4903"/>
              <a:gd name="adj2" fmla="val -82968"/>
            </a:avLst>
          </a:prstGeom>
          <a:noFill/>
          <a:ln w="19050" cap="flat" cmpd="sng">
            <a:solidFill>
              <a:srgbClr val="0080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深蓝色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幼圆" panose="02010509060101010101" pitchFamily="49" charset="-122"/>
                <a:cs typeface="+mn-cs"/>
              </a:rPr>
              <a:t>。</a:t>
            </a:r>
            <a:endParaRPr kumimoji="0" lang="zh-CN" altLang="en-US" sz="28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15372" name="矩形标注 15371"/>
          <p:cNvSpPr/>
          <p:nvPr/>
        </p:nvSpPr>
        <p:spPr>
          <a:xfrm>
            <a:off x="8266113" y="5845175"/>
            <a:ext cx="1619250" cy="431800"/>
          </a:xfrm>
          <a:prstGeom prst="wedgeRectCallout">
            <a:avLst>
              <a:gd name="adj1" fmla="val -139657"/>
              <a:gd name="adj2" fmla="val -359190"/>
            </a:avLst>
          </a:prstGeom>
          <a:noFill/>
          <a:ln w="19050" cap="flat" cmpd="sng">
            <a:solidFill>
              <a:srgbClr val="0080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通“耶”</a:t>
            </a:r>
            <a:endParaRPr kumimoji="0" lang="zh-CN" altLang="en-US" sz="2800" b="1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5373" name="矩形标注 15372"/>
          <p:cNvSpPr/>
          <p:nvPr/>
        </p:nvSpPr>
        <p:spPr>
          <a:xfrm>
            <a:off x="1258888" y="5949950"/>
            <a:ext cx="3889375" cy="574675"/>
          </a:xfrm>
          <a:prstGeom prst="wedgeRectCallout">
            <a:avLst>
              <a:gd name="adj1" fmla="val 28491"/>
              <a:gd name="adj2" fmla="val -97236"/>
            </a:avLst>
          </a:prstGeom>
          <a:noFill/>
          <a:ln w="19050" cap="flat" cmpd="sng">
            <a:solidFill>
              <a:srgbClr val="0080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它（指大鹏）向下俯视。</a:t>
            </a:r>
            <a:endParaRPr kumimoji="0" lang="zh-CN" altLang="en-US" sz="24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5374" name="矩形标注 15373"/>
          <p:cNvSpPr/>
          <p:nvPr/>
        </p:nvSpPr>
        <p:spPr>
          <a:xfrm>
            <a:off x="611188" y="4724400"/>
            <a:ext cx="3095625" cy="504825"/>
          </a:xfrm>
          <a:prstGeom prst="wedgeRectCallout">
            <a:avLst>
              <a:gd name="adj1" fmla="val -17181"/>
              <a:gd name="adj2" fmla="val -78616"/>
            </a:avLst>
          </a:prstGeom>
          <a:noFill/>
          <a:ln w="19050" cap="flat" cmpd="sng">
            <a:solidFill>
              <a:srgbClr val="0080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以气息相互吹而飘得。</a:t>
            </a:r>
            <a:endParaRPr kumimoji="0" lang="zh-CN" altLang="en-US" sz="24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5375" name="矩形标注 15374"/>
          <p:cNvSpPr/>
          <p:nvPr/>
        </p:nvSpPr>
        <p:spPr>
          <a:xfrm>
            <a:off x="3779838" y="188913"/>
            <a:ext cx="2305050" cy="503238"/>
          </a:xfrm>
          <a:prstGeom prst="wedgeRectCallout">
            <a:avLst>
              <a:gd name="adj1" fmla="val -97796"/>
              <a:gd name="adj2" fmla="val 91324"/>
            </a:avLst>
          </a:prstGeom>
          <a:noFill/>
          <a:ln w="19050" cap="flat" cmpd="sng">
            <a:solidFill>
              <a:srgbClr val="0080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怪异的事情。</a:t>
            </a:r>
            <a:endParaRPr kumimoji="0" lang="zh-CN" altLang="en-US" sz="28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5376" name="矩形标注 15375"/>
          <p:cNvSpPr/>
          <p:nvPr/>
        </p:nvSpPr>
        <p:spPr>
          <a:xfrm>
            <a:off x="5688013" y="4652963"/>
            <a:ext cx="3132138" cy="647700"/>
          </a:xfrm>
          <a:prstGeom prst="wedgeRectCallout">
            <a:avLst>
              <a:gd name="adj1" fmla="val -49292"/>
              <a:gd name="adj2" fmla="val -59069"/>
            </a:avLst>
          </a:prstGeom>
          <a:noFill/>
          <a:ln w="19050" cap="flat" cmpd="sng">
            <a:solidFill>
              <a:srgbClr val="0080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0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用在选择疑问句中表示选择，是</a:t>
            </a:r>
            <a:r>
              <a:rPr kumimoji="0" lang="en-US" altLang="zh-CN" sz="20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……</a:t>
            </a:r>
            <a:r>
              <a:rPr kumimoji="0" lang="zh-CN" altLang="en-US" sz="20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，还是</a:t>
            </a:r>
            <a:r>
              <a:rPr kumimoji="0" lang="en-US" altLang="zh-CN" sz="20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……</a:t>
            </a:r>
            <a:endParaRPr kumimoji="0" lang="en-US" altLang="zh-CN" sz="20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5377" name="矩形标注 15376"/>
          <p:cNvSpPr/>
          <p:nvPr/>
        </p:nvSpPr>
        <p:spPr>
          <a:xfrm>
            <a:off x="0" y="6092825"/>
            <a:ext cx="971550" cy="431800"/>
          </a:xfrm>
          <a:prstGeom prst="wedgeRectCallout">
            <a:avLst>
              <a:gd name="adj1" fmla="val 222685"/>
              <a:gd name="adj2" fmla="val -139338"/>
            </a:avLst>
          </a:prstGeom>
          <a:noFill/>
          <a:ln w="19050" cap="flat" cmpd="sng">
            <a:solidFill>
              <a:srgbClr val="0080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尽头</a:t>
            </a:r>
            <a:endParaRPr kumimoji="0" lang="zh-CN" altLang="en-US" sz="28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5378" name="矩形标注 15377"/>
          <p:cNvSpPr/>
          <p:nvPr/>
        </p:nvSpPr>
        <p:spPr>
          <a:xfrm>
            <a:off x="6227763" y="6021388"/>
            <a:ext cx="1008063" cy="504825"/>
          </a:xfrm>
          <a:prstGeom prst="wedgeRectCallout">
            <a:avLst>
              <a:gd name="adj1" fmla="val 50472"/>
              <a:gd name="adj2" fmla="val -108491"/>
            </a:avLst>
          </a:prstGeom>
          <a:noFill/>
          <a:ln w="19050" cap="flat" cmpd="sng">
            <a:solidFill>
              <a:srgbClr val="0080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罢了</a:t>
            </a:r>
            <a:endParaRPr kumimoji="0" lang="zh-CN" altLang="en-US" sz="28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1">
                                            <p:txEl>
                                              <p:charRg st="0" end="10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5361">
                                            <p:txEl>
                                              <p:charRg st="0" end="10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5361">
                                            <p:txEl>
                                              <p:charRg st="0" end="10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5361">
                                            <p:txEl>
                                              <p:charRg st="0" end="10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3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3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1" dur="20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6" dur="80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7" dur="80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80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4" dur="500"/>
                                        <p:tgtEl>
                                          <p:spTgt spid="153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9" dur="2000"/>
                                        <p:tgtEl>
                                          <p:spTgt spid="15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4" dur="500"/>
                                        <p:tgtEl>
                                          <p:spTgt spid="153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53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53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5" dur="500"/>
                                        <p:tgtEl>
                                          <p:spTgt spid="153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0" dur="500"/>
                                        <p:tgtEl>
                                          <p:spTgt spid="153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5" dur="500"/>
                                        <p:tgtEl>
                                          <p:spTgt spid="153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90" dur="2000"/>
                                        <p:tgtEl>
                                          <p:spTgt spid="153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153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153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5363" grpId="0" bldLvl="0" animBg="1"/>
      <p:bldP spid="15364" grpId="0" animBg="1"/>
      <p:bldP spid="3" grpId="0" animBg="1"/>
      <p:bldP spid="15366" grpId="0" animBg="1"/>
      <p:bldP spid="5" grpId="0" animBg="1"/>
      <p:bldP spid="15369" grpId="0" animBg="1"/>
      <p:bldP spid="15370" grpId="0" animBg="1"/>
      <p:bldP spid="15371" grpId="0" animBg="1"/>
      <p:bldP spid="15372" grpId="0" bldLvl="0" animBg="1"/>
      <p:bldP spid="15373" grpId="0" animBg="1"/>
      <p:bldP spid="15374" grpId="0" animBg="1"/>
      <p:bldP spid="15375" grpId="0" animBg="1"/>
      <p:bldP spid="15376" grpId="0" animBg="1"/>
      <p:bldP spid="15377" grpId="0" animBg="1"/>
      <p:bldP spid="1537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0898" name="文本框 6194"/>
          <p:cNvSpPr txBox="1"/>
          <p:nvPr/>
        </p:nvSpPr>
        <p:spPr>
          <a:xfrm>
            <a:off x="966788" y="1701800"/>
            <a:ext cx="7554912" cy="4251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 eaLnBrk="0" hangingPunct="0">
              <a:lnSpc>
                <a:spcPct val="130000"/>
              </a:lnSpc>
              <a:spcBef>
                <a:spcPct val="50000"/>
              </a:spcBef>
            </a:pPr>
            <a:r>
              <a:rPr lang="zh-CN" altLang="en-US" sz="2600" b="1" dirty="0">
                <a:solidFill>
                  <a:srgbClr val="007A77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一、重点词语积累</a:t>
            </a:r>
            <a:endParaRPr lang="en-US" altLang="zh-CN" sz="2600" b="1" dirty="0">
              <a:solidFill>
                <a:srgbClr val="007A77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marL="457200" indent="-457200" eaLnBrk="0" hangingPunct="0">
              <a:lnSpc>
                <a:spcPct val="130000"/>
              </a:lnSpc>
            </a:pPr>
            <a:r>
              <a:rPr lang="zh-CN" altLang="en-US" sz="2600" b="1" dirty="0">
                <a:solidFill>
                  <a:srgbClr val="007A77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1. 重点实词</a:t>
            </a:r>
            <a:endParaRPr lang="zh-CN" altLang="en-US" sz="2600" b="1" dirty="0">
              <a:solidFill>
                <a:srgbClr val="007A77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457200" indent="-457200" eaLnBrk="0" hangingPunct="0">
              <a:lnSpc>
                <a:spcPct val="130000"/>
              </a:lnSpc>
            </a:pPr>
            <a:r>
              <a:rPr lang="zh-CN" altLang="en-US" sz="2600" b="1" dirty="0">
                <a:solidFill>
                  <a:srgbClr val="007A77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(1)其翼若</a:t>
            </a:r>
            <a:r>
              <a:rPr lang="zh-CN" altLang="en-US" sz="26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垂</a:t>
            </a:r>
            <a:r>
              <a:rPr lang="zh-CN" altLang="en-US" sz="2600" b="1" dirty="0">
                <a:solidFill>
                  <a:srgbClr val="007A77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天之云              垂:</a:t>
            </a:r>
            <a:r>
              <a:rPr lang="zh-CN" altLang="en-US" sz="2600" b="1" u="sng" dirty="0">
                <a:solidFill>
                  <a:srgbClr val="007A77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                   </a:t>
            </a:r>
            <a:r>
              <a:rPr lang="zh-CN" altLang="en-US" sz="2600" b="1" dirty="0">
                <a:solidFill>
                  <a:srgbClr val="007A77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。</a:t>
            </a:r>
            <a:endParaRPr lang="zh-CN" altLang="en-US" sz="2600" b="1" dirty="0">
              <a:solidFill>
                <a:srgbClr val="007A77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457200" indent="-457200" eaLnBrk="0" hangingPunct="0">
              <a:lnSpc>
                <a:spcPct val="130000"/>
              </a:lnSpc>
            </a:pPr>
            <a:r>
              <a:rPr lang="zh-CN" altLang="en-US" sz="2600" b="1" dirty="0">
                <a:solidFill>
                  <a:srgbClr val="007A77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(2)海运则将</a:t>
            </a:r>
            <a:r>
              <a:rPr lang="zh-CN" altLang="en-US" sz="26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徙</a:t>
            </a:r>
            <a:r>
              <a:rPr lang="zh-CN" altLang="en-US" sz="2600" b="1" dirty="0">
                <a:solidFill>
                  <a:srgbClr val="007A77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于南冥          徙:</a:t>
            </a:r>
            <a:r>
              <a:rPr lang="zh-CN" altLang="en-US" sz="2600" b="1" u="sng" dirty="0">
                <a:solidFill>
                  <a:srgbClr val="007A77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                   </a:t>
            </a:r>
            <a:r>
              <a:rPr lang="zh-CN" altLang="en-US" sz="2600" b="1" dirty="0">
                <a:solidFill>
                  <a:srgbClr val="007A77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。</a:t>
            </a:r>
            <a:endParaRPr lang="zh-CN" altLang="en-US" sz="2600" b="1" dirty="0">
              <a:solidFill>
                <a:srgbClr val="007A77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457200" indent="-457200" eaLnBrk="0" hangingPunct="0">
              <a:lnSpc>
                <a:spcPct val="130000"/>
              </a:lnSpc>
            </a:pPr>
            <a:r>
              <a:rPr lang="zh-CN" altLang="en-US" sz="2600" b="1" dirty="0">
                <a:solidFill>
                  <a:srgbClr val="007A77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(3)水</a:t>
            </a:r>
            <a:r>
              <a:rPr lang="zh-CN" altLang="en-US" sz="26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击</a:t>
            </a:r>
            <a:r>
              <a:rPr lang="zh-CN" altLang="en-US" sz="2600" b="1" dirty="0">
                <a:solidFill>
                  <a:srgbClr val="007A77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三千里                      击:</a:t>
            </a:r>
            <a:r>
              <a:rPr lang="zh-CN" altLang="en-US" sz="2600" b="1" u="sng" dirty="0">
                <a:solidFill>
                  <a:srgbClr val="007A77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                   </a:t>
            </a:r>
            <a:r>
              <a:rPr lang="zh-CN" altLang="en-US" sz="2600" b="1" dirty="0">
                <a:solidFill>
                  <a:srgbClr val="007A77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。</a:t>
            </a:r>
            <a:endParaRPr lang="zh-CN" altLang="en-US" sz="2600" b="1" dirty="0">
              <a:solidFill>
                <a:srgbClr val="007A77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457200" indent="-457200" eaLnBrk="0" hangingPunct="0">
              <a:lnSpc>
                <a:spcPct val="130000"/>
              </a:lnSpc>
            </a:pPr>
            <a:r>
              <a:rPr lang="zh-CN" altLang="en-US" sz="2600" b="1" dirty="0">
                <a:solidFill>
                  <a:srgbClr val="007A77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(4)</a:t>
            </a:r>
            <a:r>
              <a:rPr lang="zh-CN" altLang="en-US" sz="26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抟</a:t>
            </a:r>
            <a:r>
              <a:rPr lang="zh-CN" altLang="en-US" sz="2600" b="1" dirty="0">
                <a:solidFill>
                  <a:srgbClr val="007A77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扶摇而上者九万里      抟:</a:t>
            </a:r>
            <a:r>
              <a:rPr lang="zh-CN" altLang="en-US" sz="2600" b="1" u="sng" dirty="0">
                <a:solidFill>
                  <a:srgbClr val="007A77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                        </a:t>
            </a:r>
            <a:r>
              <a:rPr lang="zh-CN" altLang="en-US" sz="2600" b="1" dirty="0">
                <a:solidFill>
                  <a:srgbClr val="007A77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。</a:t>
            </a:r>
            <a:endParaRPr lang="zh-CN" altLang="en-US" sz="2600" b="1" dirty="0">
              <a:solidFill>
                <a:srgbClr val="007A77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457200" indent="-457200" eaLnBrk="0" hangingPunct="0">
              <a:lnSpc>
                <a:spcPct val="130000"/>
              </a:lnSpc>
            </a:pPr>
            <a:r>
              <a:rPr lang="zh-CN" altLang="en-US" sz="2600" b="1" dirty="0">
                <a:solidFill>
                  <a:srgbClr val="007A77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(5)</a:t>
            </a:r>
            <a:r>
              <a:rPr lang="zh-CN" altLang="en-US" sz="26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去</a:t>
            </a:r>
            <a:r>
              <a:rPr lang="zh-CN" altLang="en-US" sz="2600" b="1" dirty="0">
                <a:solidFill>
                  <a:srgbClr val="007A77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以六月息者也              去:</a:t>
            </a:r>
            <a:r>
              <a:rPr lang="zh-CN" altLang="en-US" sz="2600" b="1" u="sng" dirty="0">
                <a:solidFill>
                  <a:srgbClr val="007A77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                   </a:t>
            </a:r>
            <a:r>
              <a:rPr lang="zh-CN" altLang="en-US" sz="2600" b="1" dirty="0">
                <a:solidFill>
                  <a:srgbClr val="007A77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。</a:t>
            </a:r>
            <a:endParaRPr lang="zh-CN" altLang="en-US" sz="2600" b="1" dirty="0">
              <a:solidFill>
                <a:srgbClr val="007A77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457200" indent="-457200" eaLnBrk="0" hangingPunct="0">
              <a:lnSpc>
                <a:spcPct val="130000"/>
              </a:lnSpc>
            </a:pPr>
            <a:r>
              <a:rPr lang="zh-CN" altLang="en-US" sz="2600" b="1" dirty="0">
                <a:solidFill>
                  <a:srgbClr val="007A77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(6)亦若是则</a:t>
            </a:r>
            <a:r>
              <a:rPr lang="zh-CN" altLang="en-US" sz="26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已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矣</a:t>
            </a:r>
            <a:r>
              <a:rPr lang="zh-CN" altLang="en-US" sz="2600" b="1" dirty="0">
                <a:solidFill>
                  <a:srgbClr val="007A77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             已:</a:t>
            </a:r>
            <a:r>
              <a:rPr lang="zh-CN" altLang="en-US" sz="2600" b="1" u="sng" dirty="0">
                <a:solidFill>
                  <a:srgbClr val="007A77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停止                    </a:t>
            </a:r>
            <a:r>
              <a:rPr lang="zh-CN" altLang="en-US" sz="2600" b="1" dirty="0">
                <a:solidFill>
                  <a:srgbClr val="007A77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。</a:t>
            </a:r>
            <a:endParaRPr lang="zh-CN" altLang="en-US" sz="2600" b="1" dirty="0">
              <a:solidFill>
                <a:srgbClr val="007A77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pSp>
        <p:nvGrpSpPr>
          <p:cNvPr id="80899" name="组合 6203"/>
          <p:cNvGrpSpPr/>
          <p:nvPr/>
        </p:nvGrpSpPr>
        <p:grpSpPr>
          <a:xfrm>
            <a:off x="395288" y="1052513"/>
            <a:ext cx="2303462" cy="488950"/>
            <a:chOff x="249" y="663"/>
            <a:chExt cx="1451" cy="308"/>
          </a:xfrm>
        </p:grpSpPr>
        <p:pic>
          <p:nvPicPr>
            <p:cNvPr id="80906" name="图片 6200" descr="PPT·（4字）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49" y="685"/>
              <a:ext cx="1451" cy="264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80907" name="矩形 6201"/>
            <p:cNvSpPr/>
            <p:nvPr/>
          </p:nvSpPr>
          <p:spPr>
            <a:xfrm>
              <a:off x="634" y="663"/>
              <a:ext cx="948" cy="30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eaLnBrk="0" hangingPunct="0"/>
              <a:r>
                <a:rPr lang="zh-CN" altLang="en-US" sz="2600" b="1" dirty="0">
                  <a:solidFill>
                    <a:srgbClr val="FFFF00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知识梳理</a:t>
              </a:r>
              <a:endParaRPr lang="zh-CN" altLang="en-US" sz="2600" b="1" dirty="0">
                <a:solidFill>
                  <a:srgbClr val="FFFF00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5435600" y="2851150"/>
            <a:ext cx="1687513" cy="4889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悬挂</a:t>
            </a:r>
            <a:endParaRPr lang="zh-CN" altLang="en-US" sz="26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435600" y="3340100"/>
            <a:ext cx="1662113" cy="4873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迁移</a:t>
            </a:r>
            <a:endParaRPr lang="zh-CN" altLang="en-US" sz="26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435600" y="3879850"/>
            <a:ext cx="1543050" cy="4873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拍打</a:t>
            </a:r>
            <a:endParaRPr lang="zh-CN" altLang="en-US" sz="26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316538" y="4398963"/>
            <a:ext cx="2136775" cy="4873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环绕而上</a:t>
            </a:r>
            <a:endParaRPr lang="zh-CN" altLang="en-US" sz="26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561013" y="4886325"/>
            <a:ext cx="1647825" cy="4873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离开</a:t>
            </a:r>
            <a:endParaRPr lang="zh-CN" altLang="en-US" sz="26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591300" y="5373688"/>
            <a:ext cx="1543050" cy="4873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罢了</a:t>
            </a:r>
            <a:endParaRPr lang="zh-CN" altLang="en-US" sz="26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7" grpId="0"/>
      <p:bldP spid="9" grpId="0"/>
      <p:bldP spid="1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22" name="文本框 2"/>
          <p:cNvSpPr txBox="1"/>
          <p:nvPr/>
        </p:nvSpPr>
        <p:spPr>
          <a:xfrm>
            <a:off x="323850" y="592138"/>
            <a:ext cx="8640763" cy="28924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en-US" sz="2600" b="1" dirty="0">
                <a:solidFill>
                  <a:srgbClr val="007A77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2. 通假字</a:t>
            </a:r>
            <a:endParaRPr lang="zh-CN" altLang="en-US" sz="2600" b="1" dirty="0">
              <a:solidFill>
                <a:srgbClr val="007A77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eaLnBrk="0" hangingPunct="0"/>
            <a:r>
              <a:rPr lang="zh-CN" altLang="en-US" sz="2600" b="1" dirty="0">
                <a:solidFill>
                  <a:srgbClr val="007A77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(1)北冥有鱼</a:t>
            </a:r>
            <a:endParaRPr lang="zh-CN" altLang="en-US" sz="2600" b="1" dirty="0">
              <a:solidFill>
                <a:srgbClr val="007A77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eaLnBrk="0" hangingPunct="0"/>
            <a:r>
              <a:rPr lang="zh-CN" altLang="en-US" sz="2600" b="1" dirty="0">
                <a:solidFill>
                  <a:srgbClr val="007A77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zh-CN" altLang="en-US" sz="2600" b="1" u="sng" dirty="0">
                <a:solidFill>
                  <a:srgbClr val="007A77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 </a:t>
            </a:r>
            <a:r>
              <a:rPr lang="zh-CN" altLang="en-US" sz="2600" b="1" dirty="0">
                <a:solidFill>
                  <a:srgbClr val="007A77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通</a:t>
            </a:r>
            <a:r>
              <a:rPr lang="zh-CN" altLang="en-US" sz="2600" b="1" u="sng" dirty="0">
                <a:solidFill>
                  <a:srgbClr val="007A77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 </a:t>
            </a:r>
            <a:r>
              <a:rPr lang="zh-CN" altLang="en-US" sz="2600" b="1" dirty="0">
                <a:solidFill>
                  <a:srgbClr val="007A77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,   意思</a:t>
            </a:r>
            <a:r>
              <a:rPr lang="zh-CN" altLang="en-US" sz="2600" b="1" u="sng" dirty="0">
                <a:solidFill>
                  <a:srgbClr val="007A77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                                    </a:t>
            </a:r>
            <a:r>
              <a:rPr lang="zh-CN" altLang="en-US" sz="2600" b="1" dirty="0">
                <a:solidFill>
                  <a:srgbClr val="007A77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。 </a:t>
            </a:r>
            <a:endParaRPr lang="zh-CN" altLang="en-US" sz="2600" b="1" dirty="0">
              <a:solidFill>
                <a:srgbClr val="007A77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eaLnBrk="0" hangingPunct="0"/>
            <a:r>
              <a:rPr lang="zh-CN" altLang="en-US" sz="2600" b="1" dirty="0">
                <a:solidFill>
                  <a:srgbClr val="007A77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(2)其正色邪</a:t>
            </a:r>
            <a:endParaRPr lang="zh-CN" altLang="en-US" sz="2600" b="1" dirty="0">
              <a:solidFill>
                <a:srgbClr val="007A77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eaLnBrk="0" hangingPunct="0"/>
            <a:r>
              <a:rPr lang="zh-CN" altLang="en-US" sz="2600" b="1" dirty="0">
                <a:solidFill>
                  <a:srgbClr val="007A77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zh-CN" altLang="en-US" sz="2600" b="1" u="sng" dirty="0">
                <a:solidFill>
                  <a:srgbClr val="007A77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 </a:t>
            </a:r>
            <a:r>
              <a:rPr lang="zh-CN" altLang="en-US" sz="2600" b="1" dirty="0">
                <a:solidFill>
                  <a:srgbClr val="007A77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通 </a:t>
            </a:r>
            <a:r>
              <a:rPr lang="zh-CN" altLang="en-US" sz="2600" b="1" u="sng" dirty="0">
                <a:solidFill>
                  <a:srgbClr val="007A77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 </a:t>
            </a:r>
            <a:r>
              <a:rPr lang="zh-CN" altLang="en-US" sz="2600" b="1" dirty="0">
                <a:solidFill>
                  <a:srgbClr val="007A77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,   意思 </a:t>
            </a:r>
            <a:r>
              <a:rPr lang="zh-CN" altLang="en-US" sz="2600" b="1" u="sng" dirty="0">
                <a:solidFill>
                  <a:srgbClr val="007A77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                                   </a:t>
            </a:r>
            <a:r>
              <a:rPr lang="zh-CN" altLang="en-US" sz="2600" b="1" dirty="0">
                <a:solidFill>
                  <a:srgbClr val="007A77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。</a:t>
            </a:r>
            <a:endParaRPr lang="zh-CN" altLang="en-US" sz="2600" b="1" dirty="0">
              <a:solidFill>
                <a:srgbClr val="007A77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eaLnBrk="0" hangingPunct="0"/>
            <a:endParaRPr lang="zh-CN" altLang="en-US" sz="2600" b="1" dirty="0">
              <a:solidFill>
                <a:srgbClr val="007A77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eaLnBrk="0" hangingPunct="0"/>
            <a:endParaRPr lang="zh-CN" altLang="en-US" sz="2600" b="1" dirty="0">
              <a:solidFill>
                <a:srgbClr val="007A77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20688" y="1341438"/>
            <a:ext cx="550862" cy="4873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Arial" panose="020B0604020202020204" pitchFamily="34" charset="0"/>
              </a:rPr>
              <a:t>冥</a:t>
            </a:r>
            <a:endParaRPr lang="en-US" altLang="zh-CN" sz="26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296988" y="1341438"/>
            <a:ext cx="500062" cy="4873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Arial" panose="020B0604020202020204" pitchFamily="34" charset="0"/>
              </a:rPr>
              <a:t>溟</a:t>
            </a:r>
            <a:endParaRPr lang="en-US" altLang="zh-CN" sz="26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979738" y="1341438"/>
            <a:ext cx="3327400" cy="4873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海</a:t>
            </a:r>
            <a:endParaRPr lang="en-US" altLang="zh-CN" sz="26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22275" y="2084388"/>
            <a:ext cx="571500" cy="4873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宋体" panose="02010600030101010101" pitchFamily="2" charset="-122"/>
              </a:rPr>
              <a:t>邪</a:t>
            </a:r>
            <a:endParaRPr lang="en-US" altLang="zh-CN" sz="26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971800" y="2038350"/>
            <a:ext cx="3327400" cy="4873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Arial" panose="020B0604020202020204" pitchFamily="34" charset="0"/>
              </a:rPr>
              <a:t>语气词，呢，吗</a:t>
            </a:r>
            <a:endParaRPr lang="zh-CN" altLang="en-US" sz="26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296988" y="2084388"/>
            <a:ext cx="650875" cy="4873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宋体" panose="02010600030101010101" pitchFamily="2" charset="-122"/>
              </a:rPr>
              <a:t>耶</a:t>
            </a:r>
            <a:endParaRPr lang="zh-CN" altLang="en-US" sz="2600" b="1" dirty="0">
              <a:solidFill>
                <a:srgbClr val="007A77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81929" name="TextBox 1"/>
          <p:cNvSpPr txBox="1"/>
          <p:nvPr/>
        </p:nvSpPr>
        <p:spPr>
          <a:xfrm>
            <a:off x="147638" y="2708275"/>
            <a:ext cx="8467725" cy="31702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2600" b="1" dirty="0">
                <a:solidFill>
                  <a:srgbClr val="007A77"/>
                </a:solidFill>
                <a:latin typeface="Times New Roman" panose="02020603050405020304" pitchFamily="18" charset="0"/>
              </a:rPr>
              <a:t>3</a:t>
            </a:r>
            <a:r>
              <a:rPr lang="zh-CN" altLang="en-US" sz="2600" b="1" dirty="0">
                <a:solidFill>
                  <a:srgbClr val="007A77"/>
                </a:solidFill>
                <a:latin typeface="Times New Roman" panose="02020603050405020304" pitchFamily="18" charset="0"/>
              </a:rPr>
              <a:t>. 词类活用</a:t>
            </a:r>
            <a:endParaRPr lang="zh-CN" altLang="en-US" sz="2600" b="1" dirty="0">
              <a:solidFill>
                <a:srgbClr val="007A77"/>
              </a:solidFill>
              <a:latin typeface="Times New Roman" panose="02020603050405020304" pitchFamily="18" charset="0"/>
            </a:endParaRPr>
          </a:p>
          <a:p>
            <a:r>
              <a:rPr lang="zh-CN" altLang="en-US" sz="2600" b="1" dirty="0">
                <a:solidFill>
                  <a:srgbClr val="007A77"/>
                </a:solidFill>
                <a:latin typeface="Times New Roman" panose="02020603050405020304" pitchFamily="18" charset="0"/>
              </a:rPr>
              <a:t>(1)方位名词作状语</a:t>
            </a:r>
            <a:endParaRPr lang="zh-CN" altLang="en-US" sz="2600" b="1" dirty="0">
              <a:solidFill>
                <a:srgbClr val="007A77"/>
              </a:solidFill>
              <a:latin typeface="Times New Roman" panose="02020603050405020304" pitchFamily="18" charset="0"/>
            </a:endParaRPr>
          </a:p>
          <a:p>
            <a:r>
              <a:rPr lang="zh-CN" altLang="en-US" sz="2600" b="1" dirty="0">
                <a:solidFill>
                  <a:srgbClr val="007A77"/>
                </a:solidFill>
                <a:latin typeface="Times New Roman" panose="02020603050405020304" pitchFamily="18" charset="0"/>
              </a:rPr>
              <a:t>抟扶摇而</a:t>
            </a:r>
            <a:r>
              <a:rPr lang="zh-CN" altLang="en-US" sz="26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上</a:t>
            </a:r>
            <a:r>
              <a:rPr lang="zh-CN" altLang="en-US" sz="2600" b="1" dirty="0">
                <a:solidFill>
                  <a:srgbClr val="007A77"/>
                </a:solidFill>
                <a:latin typeface="Times New Roman" panose="02020603050405020304" pitchFamily="18" charset="0"/>
              </a:rPr>
              <a:t>者九万里</a:t>
            </a:r>
            <a:endParaRPr lang="zh-CN" altLang="en-US" sz="2600" b="1" dirty="0">
              <a:solidFill>
                <a:srgbClr val="007A77"/>
              </a:solidFill>
              <a:latin typeface="Times New Roman" panose="02020603050405020304" pitchFamily="18" charset="0"/>
            </a:endParaRPr>
          </a:p>
          <a:p>
            <a:r>
              <a:rPr lang="zh-CN" altLang="en-US" sz="2600" b="1" dirty="0">
                <a:solidFill>
                  <a:srgbClr val="007A77"/>
                </a:solidFill>
                <a:latin typeface="Times New Roman" panose="02020603050405020304" pitchFamily="18" charset="0"/>
              </a:rPr>
              <a:t>原意为</a:t>
            </a:r>
            <a:r>
              <a:rPr lang="zh-CN" altLang="en-US" sz="2600" b="1" u="sng" dirty="0">
                <a:solidFill>
                  <a:srgbClr val="FF00FF"/>
                </a:solidFill>
                <a:latin typeface="Times New Roman" panose="02020603050405020304" pitchFamily="18" charset="0"/>
              </a:rPr>
              <a:t>方位名词</a:t>
            </a:r>
            <a:r>
              <a:rPr lang="zh-CN" altLang="en-US" sz="2600" b="1" dirty="0">
                <a:solidFill>
                  <a:srgbClr val="007A77"/>
                </a:solidFill>
                <a:latin typeface="Times New Roman" panose="02020603050405020304" pitchFamily="18" charset="0"/>
              </a:rPr>
              <a:t>,在文中意思为</a:t>
            </a:r>
            <a:r>
              <a:rPr lang="zh-CN" altLang="en-US" sz="2600" b="1" u="sng" dirty="0">
                <a:solidFill>
                  <a:srgbClr val="007A77"/>
                </a:solidFill>
                <a:latin typeface="Times New Roman" panose="02020603050405020304" pitchFamily="18" charset="0"/>
              </a:rPr>
              <a:t>  </a:t>
            </a:r>
            <a:r>
              <a:rPr lang="zh-CN" altLang="en-US" sz="2600" b="1" u="sng" dirty="0">
                <a:solidFill>
                  <a:srgbClr val="FF00FF"/>
                </a:solidFill>
                <a:latin typeface="Times New Roman" panose="02020603050405020304" pitchFamily="18" charset="0"/>
              </a:rPr>
              <a:t>向上</a:t>
            </a:r>
            <a:r>
              <a:rPr lang="zh-CN" altLang="en-US" sz="2600" b="1" u="sng" dirty="0">
                <a:solidFill>
                  <a:srgbClr val="007A77"/>
                </a:solidFill>
                <a:latin typeface="Times New Roman" panose="02020603050405020304" pitchFamily="18" charset="0"/>
              </a:rPr>
              <a:t>                </a:t>
            </a:r>
            <a:r>
              <a:rPr lang="zh-CN" altLang="en-US" sz="2600" b="1" dirty="0">
                <a:solidFill>
                  <a:srgbClr val="007A77"/>
                </a:solidFill>
                <a:latin typeface="Times New Roman" panose="02020603050405020304" pitchFamily="18" charset="0"/>
              </a:rPr>
              <a:t>。</a:t>
            </a:r>
            <a:r>
              <a:rPr lang="zh-CN" altLang="en-US" sz="2600" b="1" u="sng" dirty="0">
                <a:solidFill>
                  <a:srgbClr val="007A77"/>
                </a:solidFill>
                <a:latin typeface="Times New Roman" panose="02020603050405020304" pitchFamily="18" charset="0"/>
              </a:rPr>
              <a:t>          </a:t>
            </a:r>
            <a:endParaRPr lang="zh-CN" altLang="en-US" sz="2600" b="1" dirty="0">
              <a:solidFill>
                <a:srgbClr val="007A77"/>
              </a:solidFill>
              <a:latin typeface="Times New Roman" panose="02020603050405020304" pitchFamily="18" charset="0"/>
            </a:endParaRPr>
          </a:p>
          <a:p>
            <a:r>
              <a:rPr lang="zh-CN" altLang="en-US" sz="2600" b="1" dirty="0">
                <a:solidFill>
                  <a:srgbClr val="007A77"/>
                </a:solidFill>
                <a:latin typeface="Times New Roman" panose="02020603050405020304" pitchFamily="18" charset="0"/>
              </a:rPr>
              <a:t>(2)形容词作名词</a:t>
            </a:r>
            <a:endParaRPr lang="zh-CN" altLang="en-US" sz="2600" b="1" dirty="0">
              <a:solidFill>
                <a:srgbClr val="007A77"/>
              </a:solidFill>
              <a:latin typeface="Times New Roman" panose="02020603050405020304" pitchFamily="18" charset="0"/>
            </a:endParaRPr>
          </a:p>
          <a:p>
            <a:r>
              <a:rPr lang="zh-CN" altLang="en-US" sz="2600" b="1" dirty="0">
                <a:solidFill>
                  <a:srgbClr val="007A77"/>
                </a:solidFill>
                <a:latin typeface="Times New Roman" panose="02020603050405020304" pitchFamily="18" charset="0"/>
              </a:rPr>
              <a:t>志</a:t>
            </a:r>
            <a:r>
              <a:rPr lang="zh-CN" altLang="en-US" sz="26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怪</a:t>
            </a:r>
            <a:r>
              <a:rPr lang="zh-CN" altLang="en-US" sz="2600" b="1" dirty="0">
                <a:solidFill>
                  <a:srgbClr val="007A77"/>
                </a:solidFill>
                <a:latin typeface="Times New Roman" panose="02020603050405020304" pitchFamily="18" charset="0"/>
              </a:rPr>
              <a:t>者也</a:t>
            </a:r>
            <a:endParaRPr lang="zh-CN" altLang="en-US" sz="2600" b="1" dirty="0">
              <a:solidFill>
                <a:srgbClr val="007A77"/>
              </a:solidFill>
              <a:latin typeface="Times New Roman" panose="02020603050405020304" pitchFamily="18" charset="0"/>
            </a:endParaRPr>
          </a:p>
          <a:p>
            <a:r>
              <a:rPr lang="zh-CN" altLang="en-US" sz="2600" b="1" dirty="0">
                <a:solidFill>
                  <a:srgbClr val="007A77"/>
                </a:solidFill>
                <a:latin typeface="Times New Roman" panose="02020603050405020304" pitchFamily="18" charset="0"/>
                <a:sym typeface="Arial" panose="020B0604020202020204" pitchFamily="34" charset="0"/>
              </a:rPr>
              <a:t>原意为</a:t>
            </a:r>
            <a:r>
              <a:rPr lang="zh-CN" altLang="en-US" sz="2600" b="1" u="sng" dirty="0">
                <a:solidFill>
                  <a:srgbClr val="007A77"/>
                </a:solidFill>
                <a:latin typeface="Times New Roman" panose="02020603050405020304" pitchFamily="18" charset="0"/>
                <a:sym typeface="Arial" panose="020B0604020202020204" pitchFamily="34" charset="0"/>
              </a:rPr>
              <a:t>    </a:t>
            </a:r>
            <a:r>
              <a:rPr lang="zh-CN" altLang="en-US" sz="2600" b="1" u="sng" dirty="0">
                <a:solidFill>
                  <a:srgbClr val="FF00FF"/>
                </a:solidFill>
                <a:latin typeface="Times New Roman" panose="02020603050405020304" pitchFamily="18" charset="0"/>
                <a:sym typeface="Arial" panose="020B0604020202020204" pitchFamily="34" charset="0"/>
              </a:rPr>
              <a:t>奇怪</a:t>
            </a:r>
            <a:r>
              <a:rPr lang="zh-CN" altLang="en-US" sz="2600" b="1" u="sng" dirty="0">
                <a:solidFill>
                  <a:srgbClr val="007A77"/>
                </a:solidFill>
                <a:latin typeface="Times New Roman" panose="02020603050405020304" pitchFamily="18" charset="0"/>
                <a:sym typeface="Arial" panose="020B0604020202020204" pitchFamily="34" charset="0"/>
              </a:rPr>
              <a:t>                   </a:t>
            </a:r>
            <a:r>
              <a:rPr lang="zh-CN" altLang="en-US" sz="2600" b="1" dirty="0">
                <a:solidFill>
                  <a:srgbClr val="007A77"/>
                </a:solidFill>
                <a:latin typeface="Times New Roman" panose="02020603050405020304" pitchFamily="18" charset="0"/>
                <a:sym typeface="Arial" panose="020B0604020202020204" pitchFamily="34" charset="0"/>
              </a:rPr>
              <a:t>,在文中意思为</a:t>
            </a:r>
            <a:r>
              <a:rPr lang="zh-CN" altLang="en-US" sz="2600" b="1" u="sng" dirty="0">
                <a:solidFill>
                  <a:srgbClr val="007A77"/>
                </a:solidFill>
                <a:latin typeface="Times New Roman" panose="02020603050405020304" pitchFamily="18" charset="0"/>
                <a:sym typeface="Arial" panose="020B0604020202020204" pitchFamily="34" charset="0"/>
              </a:rPr>
              <a:t>  </a:t>
            </a:r>
            <a:r>
              <a:rPr lang="zh-CN" altLang="en-US" sz="2600" b="1" u="sng" dirty="0">
                <a:solidFill>
                  <a:srgbClr val="FF00FF"/>
                </a:solidFill>
                <a:latin typeface="Times New Roman" panose="02020603050405020304" pitchFamily="18" charset="0"/>
                <a:sym typeface="Arial" panose="020B0604020202020204" pitchFamily="34" charset="0"/>
              </a:rPr>
              <a:t>怪异的事物   </a:t>
            </a:r>
            <a:r>
              <a:rPr lang="zh-CN" altLang="en-US" sz="2600" b="1" u="sng" dirty="0">
                <a:solidFill>
                  <a:srgbClr val="007A77"/>
                </a:solidFill>
                <a:latin typeface="Times New Roman" panose="02020603050405020304" pitchFamily="18" charset="0"/>
                <a:sym typeface="Arial" panose="020B0604020202020204" pitchFamily="34" charset="0"/>
              </a:rPr>
              <a:t>。</a:t>
            </a:r>
            <a:endParaRPr lang="zh-CN" altLang="en-US" sz="2600" b="1" dirty="0">
              <a:solidFill>
                <a:srgbClr val="007A77"/>
              </a:solidFill>
              <a:latin typeface="Times New Roman" panose="02020603050405020304" pitchFamily="18" charset="0"/>
            </a:endParaRPr>
          </a:p>
          <a:p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9" grpId="0"/>
      <p:bldP spid="18" grpId="0"/>
    </p:bldLst>
  </p:timing>
</p:sld>
</file>

<file path=ppt/theme/theme1.xml><?xml version="1.0" encoding="utf-8"?>
<a:theme xmlns:a="http://schemas.openxmlformats.org/drawingml/2006/main" name="1_A000120140530A99PPBG">
  <a:themeElements>
    <a:clrScheme name="自定义 586">
      <a:dk1>
        <a:srgbClr val="55595B"/>
      </a:dk1>
      <a:lt1>
        <a:srgbClr val="FFFFFF"/>
      </a:lt1>
      <a:dk2>
        <a:srgbClr val="55595B"/>
      </a:dk2>
      <a:lt2>
        <a:srgbClr val="FFFFFF"/>
      </a:lt2>
      <a:accent1>
        <a:srgbClr val="4F5A71"/>
      </a:accent1>
      <a:accent2>
        <a:srgbClr val="6A8F94"/>
      </a:accent2>
      <a:accent3>
        <a:srgbClr val="4E6363"/>
      </a:accent3>
      <a:accent4>
        <a:srgbClr val="8B695B"/>
      </a:accent4>
      <a:accent5>
        <a:srgbClr val="FFC000"/>
      </a:accent5>
      <a:accent6>
        <a:srgbClr val="C00000"/>
      </a:accent6>
      <a:hlink>
        <a:srgbClr val="00B0F0"/>
      </a:hlink>
      <a:folHlink>
        <a:srgbClr val="AFB2B4"/>
      </a:folHlink>
    </a:clrScheme>
    <a:fontScheme name="KSO主题7">
      <a:majorFont>
        <a:latin typeface="Times New Roman"/>
        <a:ea typeface="华文中宋"/>
        <a:cs typeface=""/>
      </a:majorFont>
      <a:minorFont>
        <a:latin typeface="Times New Roman"/>
        <a:ea typeface="幼圆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lnSpc>
            <a:spcPct val="130000"/>
          </a:lnSpc>
          <a:defRPr sz="1400" dirty="0" smtClean="0">
            <a:latin typeface="Arial" panose="020B0604020202020204" pitchFamily="34" charset="0"/>
            <a:ea typeface="微软雅黑" panose="020B0503020204020204" pitchFamily="34" charset="-122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空白设计模板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空白设计模板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3_空白设计模板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吉祥如意">
  <a:themeElements>
    <a:clrScheme name="吉祥如意 1">
      <a:dk1>
        <a:srgbClr val="000000"/>
      </a:dk1>
      <a:lt1>
        <a:srgbClr val="FFFFFF"/>
      </a:lt1>
      <a:dk2>
        <a:srgbClr val="E40000"/>
      </a:dk2>
      <a:lt2>
        <a:srgbClr val="DDDDDD"/>
      </a:lt2>
      <a:accent1>
        <a:srgbClr val="E1F4FF"/>
      </a:accent1>
      <a:accent2>
        <a:srgbClr val="FFE2C5"/>
      </a:accent2>
      <a:accent3>
        <a:srgbClr val="FFFFFF"/>
      </a:accent3>
      <a:accent4>
        <a:srgbClr val="000000"/>
      </a:accent4>
      <a:accent5>
        <a:srgbClr val="EEF8FF"/>
      </a:accent5>
      <a:accent6>
        <a:srgbClr val="E7CDB2"/>
      </a:accent6>
      <a:hlink>
        <a:srgbClr val="0066CC"/>
      </a:hlink>
      <a:folHlink>
        <a:srgbClr val="9F9FBF"/>
      </a:folHlink>
    </a:clrScheme>
    <a:fontScheme name="吉祥如意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吉祥如意 1">
        <a:dk1>
          <a:srgbClr val="000000"/>
        </a:dk1>
        <a:lt1>
          <a:srgbClr val="FFFFFF"/>
        </a:lt1>
        <a:dk2>
          <a:srgbClr val="E40000"/>
        </a:dk2>
        <a:lt2>
          <a:srgbClr val="DDDDDD"/>
        </a:lt2>
        <a:accent1>
          <a:srgbClr val="E1F4FF"/>
        </a:accent1>
        <a:accent2>
          <a:srgbClr val="FFE2C5"/>
        </a:accent2>
        <a:accent3>
          <a:srgbClr val="FFFFFF"/>
        </a:accent3>
        <a:accent4>
          <a:srgbClr val="000000"/>
        </a:accent4>
        <a:accent5>
          <a:srgbClr val="EEF8FF"/>
        </a:accent5>
        <a:accent6>
          <a:srgbClr val="E7CDB2"/>
        </a:accent6>
        <a:hlink>
          <a:srgbClr val="0066CC"/>
        </a:hlink>
        <a:folHlink>
          <a:srgbClr val="9F9FB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吉祥如意 2">
        <a:dk1>
          <a:srgbClr val="59582D"/>
        </a:dk1>
        <a:lt1>
          <a:srgbClr val="EAEAEA"/>
        </a:lt1>
        <a:dk2>
          <a:srgbClr val="666699"/>
        </a:dk2>
        <a:lt2>
          <a:srgbClr val="D9D9D9"/>
        </a:lt2>
        <a:accent1>
          <a:srgbClr val="CCECFF"/>
        </a:accent1>
        <a:accent2>
          <a:srgbClr val="B2D2C7"/>
        </a:accent2>
        <a:accent3>
          <a:srgbClr val="F3F3F3"/>
        </a:accent3>
        <a:accent4>
          <a:srgbClr val="4B4A25"/>
        </a:accent4>
        <a:accent5>
          <a:srgbClr val="E2F4FF"/>
        </a:accent5>
        <a:accent6>
          <a:srgbClr val="A1BEB4"/>
        </a:accent6>
        <a:hlink>
          <a:srgbClr val="993366"/>
        </a:hlink>
        <a:folHlink>
          <a:srgbClr val="92B9E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吉祥如意 3">
        <a:dk1>
          <a:srgbClr val="000099"/>
        </a:dk1>
        <a:lt1>
          <a:srgbClr val="FFFFCC"/>
        </a:lt1>
        <a:dk2>
          <a:srgbClr val="004000"/>
        </a:dk2>
        <a:lt2>
          <a:srgbClr val="FFD9B3"/>
        </a:lt2>
        <a:accent1>
          <a:srgbClr val="FFD9D9"/>
        </a:accent1>
        <a:accent2>
          <a:srgbClr val="DDDDDD"/>
        </a:accent2>
        <a:accent3>
          <a:srgbClr val="FFFFE2"/>
        </a:accent3>
        <a:accent4>
          <a:srgbClr val="000082"/>
        </a:accent4>
        <a:accent5>
          <a:srgbClr val="FFE9E9"/>
        </a:accent5>
        <a:accent6>
          <a:srgbClr val="C8C8C8"/>
        </a:accent6>
        <a:hlink>
          <a:srgbClr val="FF0000"/>
        </a:hlink>
        <a:folHlink>
          <a:srgbClr val="FFAB5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吉祥如意 4">
        <a:dk1>
          <a:srgbClr val="000000"/>
        </a:dk1>
        <a:lt1>
          <a:srgbClr val="DCE8E2"/>
        </a:lt1>
        <a:dk2>
          <a:srgbClr val="0033CC"/>
        </a:dk2>
        <a:lt2>
          <a:srgbClr val="C4C4D8"/>
        </a:lt2>
        <a:accent1>
          <a:srgbClr val="FFFFFF"/>
        </a:accent1>
        <a:accent2>
          <a:srgbClr val="A9CFB1"/>
        </a:accent2>
        <a:accent3>
          <a:srgbClr val="EBF2EE"/>
        </a:accent3>
        <a:accent4>
          <a:srgbClr val="000000"/>
        </a:accent4>
        <a:accent5>
          <a:srgbClr val="FFFFFF"/>
        </a:accent5>
        <a:accent6>
          <a:srgbClr val="99BBA0"/>
        </a:accent6>
        <a:hlink>
          <a:srgbClr val="CC3300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吉祥如意 5">
        <a:dk1>
          <a:srgbClr val="606090"/>
        </a:dk1>
        <a:lt1>
          <a:srgbClr val="E5FFFF"/>
        </a:lt1>
        <a:dk2>
          <a:srgbClr val="0000CC"/>
        </a:dk2>
        <a:lt2>
          <a:srgbClr val="91DAFF"/>
        </a:lt2>
        <a:accent1>
          <a:srgbClr val="EAEAEA"/>
        </a:accent1>
        <a:accent2>
          <a:srgbClr val="FFE2C5"/>
        </a:accent2>
        <a:accent3>
          <a:srgbClr val="F0FFFF"/>
        </a:accent3>
        <a:accent4>
          <a:srgbClr val="51517A"/>
        </a:accent4>
        <a:accent5>
          <a:srgbClr val="F3F3F3"/>
        </a:accent5>
        <a:accent6>
          <a:srgbClr val="E7CDB2"/>
        </a:accent6>
        <a:hlink>
          <a:srgbClr val="000000"/>
        </a:hlink>
        <a:folHlink>
          <a:srgbClr val="3DB77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吉祥如意 6">
        <a:dk1>
          <a:srgbClr val="CC0066"/>
        </a:dk1>
        <a:lt1>
          <a:srgbClr val="FFDDBB"/>
        </a:lt1>
        <a:dk2>
          <a:srgbClr val="000000"/>
        </a:dk2>
        <a:lt2>
          <a:srgbClr val="C0C0C0"/>
        </a:lt2>
        <a:accent1>
          <a:srgbClr val="FFFFCC"/>
        </a:accent1>
        <a:accent2>
          <a:srgbClr val="FFFFFF"/>
        </a:accent2>
        <a:accent3>
          <a:srgbClr val="FFEBDA"/>
        </a:accent3>
        <a:accent4>
          <a:srgbClr val="AE0056"/>
        </a:accent4>
        <a:accent5>
          <a:srgbClr val="FFFFE2"/>
        </a:accent5>
        <a:accent6>
          <a:srgbClr val="E7E7E7"/>
        </a:accent6>
        <a:hlink>
          <a:srgbClr val="0066CC"/>
        </a:hlink>
        <a:folHlink>
          <a:srgbClr val="8EB37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吉祥如意 7">
        <a:dk1>
          <a:srgbClr val="B60000"/>
        </a:dk1>
        <a:lt1>
          <a:srgbClr val="FFFF99"/>
        </a:lt1>
        <a:dk2>
          <a:srgbClr val="800000"/>
        </a:dk2>
        <a:lt2>
          <a:srgbClr val="FFFFFF"/>
        </a:lt2>
        <a:accent1>
          <a:srgbClr val="9888A4"/>
        </a:accent1>
        <a:accent2>
          <a:srgbClr val="A9335D"/>
        </a:accent2>
        <a:accent3>
          <a:srgbClr val="C0AAAA"/>
        </a:accent3>
        <a:accent4>
          <a:srgbClr val="DADA82"/>
        </a:accent4>
        <a:accent5>
          <a:srgbClr val="CAC3CF"/>
        </a:accent5>
        <a:accent6>
          <a:srgbClr val="992D53"/>
        </a:accent6>
        <a:hlink>
          <a:srgbClr val="CCECFF"/>
        </a:hlink>
        <a:folHlink>
          <a:srgbClr val="FF66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吉祥如意 8">
        <a:dk1>
          <a:srgbClr val="808080"/>
        </a:dk1>
        <a:lt1>
          <a:srgbClr val="FFFFFF"/>
        </a:lt1>
        <a:dk2>
          <a:srgbClr val="1C1C1C"/>
        </a:dk2>
        <a:lt2>
          <a:srgbClr val="FFFF66"/>
        </a:lt2>
        <a:accent1>
          <a:srgbClr val="9898BA"/>
        </a:accent1>
        <a:accent2>
          <a:srgbClr val="777777"/>
        </a:accent2>
        <a:accent3>
          <a:srgbClr val="ABABAB"/>
        </a:accent3>
        <a:accent4>
          <a:srgbClr val="DADADA"/>
        </a:accent4>
        <a:accent5>
          <a:srgbClr val="CACAD9"/>
        </a:accent5>
        <a:accent6>
          <a:srgbClr val="6B6B6B"/>
        </a:accent6>
        <a:hlink>
          <a:srgbClr val="CCFF99"/>
        </a:hlink>
        <a:folHlink>
          <a:srgbClr val="E436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1_吉祥如意">
  <a:themeElements>
    <a:clrScheme name="吉祥如意 1">
      <a:dk1>
        <a:srgbClr val="000000"/>
      </a:dk1>
      <a:lt1>
        <a:srgbClr val="FFFFFF"/>
      </a:lt1>
      <a:dk2>
        <a:srgbClr val="E40000"/>
      </a:dk2>
      <a:lt2>
        <a:srgbClr val="DDDDDD"/>
      </a:lt2>
      <a:accent1>
        <a:srgbClr val="E1F4FF"/>
      </a:accent1>
      <a:accent2>
        <a:srgbClr val="FFE2C5"/>
      </a:accent2>
      <a:accent3>
        <a:srgbClr val="FFFFFF"/>
      </a:accent3>
      <a:accent4>
        <a:srgbClr val="000000"/>
      </a:accent4>
      <a:accent5>
        <a:srgbClr val="EEF8FF"/>
      </a:accent5>
      <a:accent6>
        <a:srgbClr val="E7CDB2"/>
      </a:accent6>
      <a:hlink>
        <a:srgbClr val="0066CC"/>
      </a:hlink>
      <a:folHlink>
        <a:srgbClr val="9F9FBF"/>
      </a:folHlink>
    </a:clrScheme>
    <a:fontScheme name="吉祥如意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吉祥如意 1">
        <a:dk1>
          <a:srgbClr val="000000"/>
        </a:dk1>
        <a:lt1>
          <a:srgbClr val="FFFFFF"/>
        </a:lt1>
        <a:dk2>
          <a:srgbClr val="E40000"/>
        </a:dk2>
        <a:lt2>
          <a:srgbClr val="DDDDDD"/>
        </a:lt2>
        <a:accent1>
          <a:srgbClr val="E1F4FF"/>
        </a:accent1>
        <a:accent2>
          <a:srgbClr val="FFE2C5"/>
        </a:accent2>
        <a:accent3>
          <a:srgbClr val="FFFFFF"/>
        </a:accent3>
        <a:accent4>
          <a:srgbClr val="000000"/>
        </a:accent4>
        <a:accent5>
          <a:srgbClr val="EEF8FF"/>
        </a:accent5>
        <a:accent6>
          <a:srgbClr val="E7CDB2"/>
        </a:accent6>
        <a:hlink>
          <a:srgbClr val="0066CC"/>
        </a:hlink>
        <a:folHlink>
          <a:srgbClr val="9F9FB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吉祥如意 2">
        <a:dk1>
          <a:srgbClr val="59582D"/>
        </a:dk1>
        <a:lt1>
          <a:srgbClr val="EAEAEA"/>
        </a:lt1>
        <a:dk2>
          <a:srgbClr val="666699"/>
        </a:dk2>
        <a:lt2>
          <a:srgbClr val="D9D9D9"/>
        </a:lt2>
        <a:accent1>
          <a:srgbClr val="CCECFF"/>
        </a:accent1>
        <a:accent2>
          <a:srgbClr val="B2D2C7"/>
        </a:accent2>
        <a:accent3>
          <a:srgbClr val="F3F3F3"/>
        </a:accent3>
        <a:accent4>
          <a:srgbClr val="4B4A25"/>
        </a:accent4>
        <a:accent5>
          <a:srgbClr val="E2F4FF"/>
        </a:accent5>
        <a:accent6>
          <a:srgbClr val="A1BEB4"/>
        </a:accent6>
        <a:hlink>
          <a:srgbClr val="993366"/>
        </a:hlink>
        <a:folHlink>
          <a:srgbClr val="92B9E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吉祥如意 3">
        <a:dk1>
          <a:srgbClr val="000099"/>
        </a:dk1>
        <a:lt1>
          <a:srgbClr val="FFFFCC"/>
        </a:lt1>
        <a:dk2>
          <a:srgbClr val="004000"/>
        </a:dk2>
        <a:lt2>
          <a:srgbClr val="FFD9B3"/>
        </a:lt2>
        <a:accent1>
          <a:srgbClr val="FFD9D9"/>
        </a:accent1>
        <a:accent2>
          <a:srgbClr val="DDDDDD"/>
        </a:accent2>
        <a:accent3>
          <a:srgbClr val="FFFFE2"/>
        </a:accent3>
        <a:accent4>
          <a:srgbClr val="000082"/>
        </a:accent4>
        <a:accent5>
          <a:srgbClr val="FFE9E9"/>
        </a:accent5>
        <a:accent6>
          <a:srgbClr val="C8C8C8"/>
        </a:accent6>
        <a:hlink>
          <a:srgbClr val="FF0000"/>
        </a:hlink>
        <a:folHlink>
          <a:srgbClr val="FFAB5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吉祥如意 4">
        <a:dk1>
          <a:srgbClr val="000000"/>
        </a:dk1>
        <a:lt1>
          <a:srgbClr val="DCE8E2"/>
        </a:lt1>
        <a:dk2>
          <a:srgbClr val="0033CC"/>
        </a:dk2>
        <a:lt2>
          <a:srgbClr val="C4C4D8"/>
        </a:lt2>
        <a:accent1>
          <a:srgbClr val="FFFFFF"/>
        </a:accent1>
        <a:accent2>
          <a:srgbClr val="A9CFB1"/>
        </a:accent2>
        <a:accent3>
          <a:srgbClr val="EBF2EE"/>
        </a:accent3>
        <a:accent4>
          <a:srgbClr val="000000"/>
        </a:accent4>
        <a:accent5>
          <a:srgbClr val="FFFFFF"/>
        </a:accent5>
        <a:accent6>
          <a:srgbClr val="99BBA0"/>
        </a:accent6>
        <a:hlink>
          <a:srgbClr val="CC3300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吉祥如意 5">
        <a:dk1>
          <a:srgbClr val="606090"/>
        </a:dk1>
        <a:lt1>
          <a:srgbClr val="E5FFFF"/>
        </a:lt1>
        <a:dk2>
          <a:srgbClr val="0000CC"/>
        </a:dk2>
        <a:lt2>
          <a:srgbClr val="91DAFF"/>
        </a:lt2>
        <a:accent1>
          <a:srgbClr val="EAEAEA"/>
        </a:accent1>
        <a:accent2>
          <a:srgbClr val="FFE2C5"/>
        </a:accent2>
        <a:accent3>
          <a:srgbClr val="F0FFFF"/>
        </a:accent3>
        <a:accent4>
          <a:srgbClr val="51517A"/>
        </a:accent4>
        <a:accent5>
          <a:srgbClr val="F3F3F3"/>
        </a:accent5>
        <a:accent6>
          <a:srgbClr val="E7CDB2"/>
        </a:accent6>
        <a:hlink>
          <a:srgbClr val="000000"/>
        </a:hlink>
        <a:folHlink>
          <a:srgbClr val="3DB77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吉祥如意 6">
        <a:dk1>
          <a:srgbClr val="CC0066"/>
        </a:dk1>
        <a:lt1>
          <a:srgbClr val="FFDDBB"/>
        </a:lt1>
        <a:dk2>
          <a:srgbClr val="000000"/>
        </a:dk2>
        <a:lt2>
          <a:srgbClr val="C0C0C0"/>
        </a:lt2>
        <a:accent1>
          <a:srgbClr val="FFFFCC"/>
        </a:accent1>
        <a:accent2>
          <a:srgbClr val="FFFFFF"/>
        </a:accent2>
        <a:accent3>
          <a:srgbClr val="FFEBDA"/>
        </a:accent3>
        <a:accent4>
          <a:srgbClr val="AE0056"/>
        </a:accent4>
        <a:accent5>
          <a:srgbClr val="FFFFE2"/>
        </a:accent5>
        <a:accent6>
          <a:srgbClr val="E7E7E7"/>
        </a:accent6>
        <a:hlink>
          <a:srgbClr val="0066CC"/>
        </a:hlink>
        <a:folHlink>
          <a:srgbClr val="8EB37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吉祥如意 7">
        <a:dk1>
          <a:srgbClr val="B60000"/>
        </a:dk1>
        <a:lt1>
          <a:srgbClr val="FFFF99"/>
        </a:lt1>
        <a:dk2>
          <a:srgbClr val="800000"/>
        </a:dk2>
        <a:lt2>
          <a:srgbClr val="FFFFFF"/>
        </a:lt2>
        <a:accent1>
          <a:srgbClr val="9888A4"/>
        </a:accent1>
        <a:accent2>
          <a:srgbClr val="A9335D"/>
        </a:accent2>
        <a:accent3>
          <a:srgbClr val="C0AAAA"/>
        </a:accent3>
        <a:accent4>
          <a:srgbClr val="DADA82"/>
        </a:accent4>
        <a:accent5>
          <a:srgbClr val="CAC3CF"/>
        </a:accent5>
        <a:accent6>
          <a:srgbClr val="992D53"/>
        </a:accent6>
        <a:hlink>
          <a:srgbClr val="CCECFF"/>
        </a:hlink>
        <a:folHlink>
          <a:srgbClr val="FF66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吉祥如意 8">
        <a:dk1>
          <a:srgbClr val="808080"/>
        </a:dk1>
        <a:lt1>
          <a:srgbClr val="FFFFFF"/>
        </a:lt1>
        <a:dk2>
          <a:srgbClr val="1C1C1C"/>
        </a:dk2>
        <a:lt2>
          <a:srgbClr val="FFFF66"/>
        </a:lt2>
        <a:accent1>
          <a:srgbClr val="9898BA"/>
        </a:accent1>
        <a:accent2>
          <a:srgbClr val="777777"/>
        </a:accent2>
        <a:accent3>
          <a:srgbClr val="ABABAB"/>
        </a:accent3>
        <a:accent4>
          <a:srgbClr val="DADADA"/>
        </a:accent4>
        <a:accent5>
          <a:srgbClr val="CACAD9"/>
        </a:accent5>
        <a:accent6>
          <a:srgbClr val="6B6B6B"/>
        </a:accent6>
        <a:hlink>
          <a:srgbClr val="CCFF99"/>
        </a:hlink>
        <a:folHlink>
          <a:srgbClr val="E436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1_诗情画意">
  <a:themeElements>
    <a:clrScheme name="诗情画意 1">
      <a:dk1>
        <a:srgbClr val="007A77"/>
      </a:dk1>
      <a:lt1>
        <a:srgbClr val="FFFFFF"/>
      </a:lt1>
      <a:dk2>
        <a:srgbClr val="003399"/>
      </a:dk2>
      <a:lt2>
        <a:srgbClr val="C0C0C0"/>
      </a:lt2>
      <a:accent1>
        <a:srgbClr val="EBF7FF"/>
      </a:accent1>
      <a:accent2>
        <a:srgbClr val="3366FF"/>
      </a:accent2>
      <a:accent3>
        <a:srgbClr val="FFFFFF"/>
      </a:accent3>
      <a:accent4>
        <a:srgbClr val="006765"/>
      </a:accent4>
      <a:accent5>
        <a:srgbClr val="F3FAFF"/>
      </a:accent5>
      <a:accent6>
        <a:srgbClr val="2D5CE7"/>
      </a:accent6>
      <a:hlink>
        <a:srgbClr val="DC5900"/>
      </a:hlink>
      <a:folHlink>
        <a:srgbClr val="7979A5"/>
      </a:folHlink>
    </a:clrScheme>
    <a:fontScheme name="诗情画意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诗情画意 1">
        <a:dk1>
          <a:srgbClr val="007A77"/>
        </a:dk1>
        <a:lt1>
          <a:srgbClr val="FFFFFF"/>
        </a:lt1>
        <a:dk2>
          <a:srgbClr val="003399"/>
        </a:dk2>
        <a:lt2>
          <a:srgbClr val="C0C0C0"/>
        </a:lt2>
        <a:accent1>
          <a:srgbClr val="EBF7FF"/>
        </a:accent1>
        <a:accent2>
          <a:srgbClr val="3366FF"/>
        </a:accent2>
        <a:accent3>
          <a:srgbClr val="FFFFFF"/>
        </a:accent3>
        <a:accent4>
          <a:srgbClr val="006765"/>
        </a:accent4>
        <a:accent5>
          <a:srgbClr val="F3FAFF"/>
        </a:accent5>
        <a:accent6>
          <a:srgbClr val="2D5CE7"/>
        </a:accent6>
        <a:hlink>
          <a:srgbClr val="DC5900"/>
        </a:hlink>
        <a:folHlink>
          <a:srgbClr val="7979A5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2">
        <a:dk1>
          <a:srgbClr val="005FBE"/>
        </a:dk1>
        <a:lt1>
          <a:srgbClr val="FFFFDD"/>
        </a:lt1>
        <a:dk2>
          <a:srgbClr val="2C5884"/>
        </a:dk2>
        <a:lt2>
          <a:srgbClr val="C0C0C0"/>
        </a:lt2>
        <a:accent1>
          <a:srgbClr val="E9F7FF"/>
        </a:accent1>
        <a:accent2>
          <a:srgbClr val="F89400"/>
        </a:accent2>
        <a:accent3>
          <a:srgbClr val="FFFFEB"/>
        </a:accent3>
        <a:accent4>
          <a:srgbClr val="0050A2"/>
        </a:accent4>
        <a:accent5>
          <a:srgbClr val="F2FAFF"/>
        </a:accent5>
        <a:accent6>
          <a:srgbClr val="E18600"/>
        </a:accent6>
        <a:hlink>
          <a:srgbClr val="B20048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3">
        <a:dk1>
          <a:srgbClr val="5D5D8B"/>
        </a:dk1>
        <a:lt1>
          <a:srgbClr val="DAEADE"/>
        </a:lt1>
        <a:dk2>
          <a:srgbClr val="A25269"/>
        </a:dk2>
        <a:lt2>
          <a:srgbClr val="C0C0C0"/>
        </a:lt2>
        <a:accent1>
          <a:srgbClr val="FFFFDD"/>
        </a:accent1>
        <a:accent2>
          <a:srgbClr val="3399FF"/>
        </a:accent2>
        <a:accent3>
          <a:srgbClr val="EAF3EC"/>
        </a:accent3>
        <a:accent4>
          <a:srgbClr val="4E4E76"/>
        </a:accent4>
        <a:accent5>
          <a:srgbClr val="FFFFEB"/>
        </a:accent5>
        <a:accent6>
          <a:srgbClr val="2D8AE7"/>
        </a:accent6>
        <a:hlink>
          <a:srgbClr val="336699"/>
        </a:hlink>
        <a:folHlink>
          <a:srgbClr val="F08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4">
        <a:dk1>
          <a:srgbClr val="006666"/>
        </a:dk1>
        <a:lt1>
          <a:srgbClr val="CCECFF"/>
        </a:lt1>
        <a:dk2>
          <a:srgbClr val="336699"/>
        </a:dk2>
        <a:lt2>
          <a:srgbClr val="C0C0C0"/>
        </a:lt2>
        <a:accent1>
          <a:srgbClr val="FFFFCC"/>
        </a:accent1>
        <a:accent2>
          <a:srgbClr val="FF6600"/>
        </a:accent2>
        <a:accent3>
          <a:srgbClr val="E2F4FF"/>
        </a:accent3>
        <a:accent4>
          <a:srgbClr val="005656"/>
        </a:accent4>
        <a:accent5>
          <a:srgbClr val="FFFFE2"/>
        </a:accent5>
        <a:accent6>
          <a:srgbClr val="E75C00"/>
        </a:accent6>
        <a:hlink>
          <a:srgbClr val="0066FF"/>
        </a:hlink>
        <a:folHlink>
          <a:srgbClr val="BE547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5">
        <a:dk1>
          <a:srgbClr val="0033CC"/>
        </a:dk1>
        <a:lt1>
          <a:srgbClr val="FFE9E9"/>
        </a:lt1>
        <a:dk2>
          <a:srgbClr val="000000"/>
        </a:dk2>
        <a:lt2>
          <a:srgbClr val="C0C0C0"/>
        </a:lt2>
        <a:accent1>
          <a:srgbClr val="D5E5DB"/>
        </a:accent1>
        <a:accent2>
          <a:srgbClr val="3366FF"/>
        </a:accent2>
        <a:accent3>
          <a:srgbClr val="FFF2F2"/>
        </a:accent3>
        <a:accent4>
          <a:srgbClr val="002AAE"/>
        </a:accent4>
        <a:accent5>
          <a:srgbClr val="E7F0EA"/>
        </a:accent5>
        <a:accent6>
          <a:srgbClr val="2D5CE7"/>
        </a:accent6>
        <a:hlink>
          <a:srgbClr val="FF9900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6">
        <a:dk1>
          <a:srgbClr val="336699"/>
        </a:dk1>
        <a:lt1>
          <a:srgbClr val="F4E9E0"/>
        </a:lt1>
        <a:dk2>
          <a:srgbClr val="DC5900"/>
        </a:dk2>
        <a:lt2>
          <a:srgbClr val="C0C0C0"/>
        </a:lt2>
        <a:accent1>
          <a:srgbClr val="E4E4E4"/>
        </a:accent1>
        <a:accent2>
          <a:srgbClr val="3399FF"/>
        </a:accent2>
        <a:accent3>
          <a:srgbClr val="F8F2ED"/>
        </a:accent3>
        <a:accent4>
          <a:srgbClr val="2A5682"/>
        </a:accent4>
        <a:accent5>
          <a:srgbClr val="EFEFEF"/>
        </a:accent5>
        <a:accent6>
          <a:srgbClr val="2D8AE7"/>
        </a:accent6>
        <a:hlink>
          <a:srgbClr val="CC0066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7">
        <a:dk1>
          <a:srgbClr val="CC3300"/>
        </a:dk1>
        <a:lt1>
          <a:srgbClr val="E5E5FF"/>
        </a:lt1>
        <a:dk2>
          <a:srgbClr val="565680"/>
        </a:dk2>
        <a:lt2>
          <a:srgbClr val="C0C0C0"/>
        </a:lt2>
        <a:accent1>
          <a:srgbClr val="E6E4EC"/>
        </a:accent1>
        <a:accent2>
          <a:srgbClr val="0066CC"/>
        </a:accent2>
        <a:accent3>
          <a:srgbClr val="F0F0FF"/>
        </a:accent3>
        <a:accent4>
          <a:srgbClr val="AE2A00"/>
        </a:accent4>
        <a:accent5>
          <a:srgbClr val="F0EFF4"/>
        </a:accent5>
        <a:accent6>
          <a:srgbClr val="005CB9"/>
        </a:accent6>
        <a:hlink>
          <a:srgbClr val="008080"/>
        </a:hlink>
        <a:folHlink>
          <a:srgbClr val="7B7BA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8">
        <a:dk1>
          <a:srgbClr val="000099"/>
        </a:dk1>
        <a:lt1>
          <a:srgbClr val="FFE2C5"/>
        </a:lt1>
        <a:dk2>
          <a:srgbClr val="007D7A"/>
        </a:dk2>
        <a:lt2>
          <a:srgbClr val="C0C0C0"/>
        </a:lt2>
        <a:accent1>
          <a:srgbClr val="EAEAEA"/>
        </a:accent1>
        <a:accent2>
          <a:srgbClr val="B26EB4"/>
        </a:accent2>
        <a:accent3>
          <a:srgbClr val="FFEEDF"/>
        </a:accent3>
        <a:accent4>
          <a:srgbClr val="000082"/>
        </a:accent4>
        <a:accent5>
          <a:srgbClr val="F3F3F3"/>
        </a:accent5>
        <a:accent6>
          <a:srgbClr val="A163A3"/>
        </a:accent6>
        <a:hlink>
          <a:srgbClr val="CC3300"/>
        </a:hlink>
        <a:folHlink>
          <a:srgbClr val="0088E4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2_诗情画意">
  <a:themeElements>
    <a:clrScheme name="诗情画意 1">
      <a:dk1>
        <a:srgbClr val="007A77"/>
      </a:dk1>
      <a:lt1>
        <a:srgbClr val="FFFFFF"/>
      </a:lt1>
      <a:dk2>
        <a:srgbClr val="003399"/>
      </a:dk2>
      <a:lt2>
        <a:srgbClr val="C0C0C0"/>
      </a:lt2>
      <a:accent1>
        <a:srgbClr val="EBF7FF"/>
      </a:accent1>
      <a:accent2>
        <a:srgbClr val="3366FF"/>
      </a:accent2>
      <a:accent3>
        <a:srgbClr val="FFFFFF"/>
      </a:accent3>
      <a:accent4>
        <a:srgbClr val="006765"/>
      </a:accent4>
      <a:accent5>
        <a:srgbClr val="F3FAFF"/>
      </a:accent5>
      <a:accent6>
        <a:srgbClr val="2D5CE7"/>
      </a:accent6>
      <a:hlink>
        <a:srgbClr val="DC5900"/>
      </a:hlink>
      <a:folHlink>
        <a:srgbClr val="7979A5"/>
      </a:folHlink>
    </a:clrScheme>
    <a:fontScheme name="诗情画意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诗情画意 1">
        <a:dk1>
          <a:srgbClr val="007A77"/>
        </a:dk1>
        <a:lt1>
          <a:srgbClr val="FFFFFF"/>
        </a:lt1>
        <a:dk2>
          <a:srgbClr val="003399"/>
        </a:dk2>
        <a:lt2>
          <a:srgbClr val="C0C0C0"/>
        </a:lt2>
        <a:accent1>
          <a:srgbClr val="EBF7FF"/>
        </a:accent1>
        <a:accent2>
          <a:srgbClr val="3366FF"/>
        </a:accent2>
        <a:accent3>
          <a:srgbClr val="FFFFFF"/>
        </a:accent3>
        <a:accent4>
          <a:srgbClr val="006765"/>
        </a:accent4>
        <a:accent5>
          <a:srgbClr val="F3FAFF"/>
        </a:accent5>
        <a:accent6>
          <a:srgbClr val="2D5CE7"/>
        </a:accent6>
        <a:hlink>
          <a:srgbClr val="DC5900"/>
        </a:hlink>
        <a:folHlink>
          <a:srgbClr val="7979A5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2">
        <a:dk1>
          <a:srgbClr val="005FBE"/>
        </a:dk1>
        <a:lt1>
          <a:srgbClr val="FFFFDD"/>
        </a:lt1>
        <a:dk2>
          <a:srgbClr val="2C5884"/>
        </a:dk2>
        <a:lt2>
          <a:srgbClr val="C0C0C0"/>
        </a:lt2>
        <a:accent1>
          <a:srgbClr val="E9F7FF"/>
        </a:accent1>
        <a:accent2>
          <a:srgbClr val="F89400"/>
        </a:accent2>
        <a:accent3>
          <a:srgbClr val="FFFFEB"/>
        </a:accent3>
        <a:accent4>
          <a:srgbClr val="0050A2"/>
        </a:accent4>
        <a:accent5>
          <a:srgbClr val="F2FAFF"/>
        </a:accent5>
        <a:accent6>
          <a:srgbClr val="E18600"/>
        </a:accent6>
        <a:hlink>
          <a:srgbClr val="B20048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3">
        <a:dk1>
          <a:srgbClr val="5D5D8B"/>
        </a:dk1>
        <a:lt1>
          <a:srgbClr val="DAEADE"/>
        </a:lt1>
        <a:dk2>
          <a:srgbClr val="A25269"/>
        </a:dk2>
        <a:lt2>
          <a:srgbClr val="C0C0C0"/>
        </a:lt2>
        <a:accent1>
          <a:srgbClr val="FFFFDD"/>
        </a:accent1>
        <a:accent2>
          <a:srgbClr val="3399FF"/>
        </a:accent2>
        <a:accent3>
          <a:srgbClr val="EAF3EC"/>
        </a:accent3>
        <a:accent4>
          <a:srgbClr val="4E4E76"/>
        </a:accent4>
        <a:accent5>
          <a:srgbClr val="FFFFEB"/>
        </a:accent5>
        <a:accent6>
          <a:srgbClr val="2D8AE7"/>
        </a:accent6>
        <a:hlink>
          <a:srgbClr val="336699"/>
        </a:hlink>
        <a:folHlink>
          <a:srgbClr val="F08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4">
        <a:dk1>
          <a:srgbClr val="006666"/>
        </a:dk1>
        <a:lt1>
          <a:srgbClr val="CCECFF"/>
        </a:lt1>
        <a:dk2>
          <a:srgbClr val="336699"/>
        </a:dk2>
        <a:lt2>
          <a:srgbClr val="C0C0C0"/>
        </a:lt2>
        <a:accent1>
          <a:srgbClr val="FFFFCC"/>
        </a:accent1>
        <a:accent2>
          <a:srgbClr val="FF6600"/>
        </a:accent2>
        <a:accent3>
          <a:srgbClr val="E2F4FF"/>
        </a:accent3>
        <a:accent4>
          <a:srgbClr val="005656"/>
        </a:accent4>
        <a:accent5>
          <a:srgbClr val="FFFFE2"/>
        </a:accent5>
        <a:accent6>
          <a:srgbClr val="E75C00"/>
        </a:accent6>
        <a:hlink>
          <a:srgbClr val="0066FF"/>
        </a:hlink>
        <a:folHlink>
          <a:srgbClr val="BE547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5">
        <a:dk1>
          <a:srgbClr val="0033CC"/>
        </a:dk1>
        <a:lt1>
          <a:srgbClr val="FFE9E9"/>
        </a:lt1>
        <a:dk2>
          <a:srgbClr val="000000"/>
        </a:dk2>
        <a:lt2>
          <a:srgbClr val="C0C0C0"/>
        </a:lt2>
        <a:accent1>
          <a:srgbClr val="D5E5DB"/>
        </a:accent1>
        <a:accent2>
          <a:srgbClr val="3366FF"/>
        </a:accent2>
        <a:accent3>
          <a:srgbClr val="FFF2F2"/>
        </a:accent3>
        <a:accent4>
          <a:srgbClr val="002AAE"/>
        </a:accent4>
        <a:accent5>
          <a:srgbClr val="E7F0EA"/>
        </a:accent5>
        <a:accent6>
          <a:srgbClr val="2D5CE7"/>
        </a:accent6>
        <a:hlink>
          <a:srgbClr val="FF9900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6">
        <a:dk1>
          <a:srgbClr val="336699"/>
        </a:dk1>
        <a:lt1>
          <a:srgbClr val="F4E9E0"/>
        </a:lt1>
        <a:dk2>
          <a:srgbClr val="DC5900"/>
        </a:dk2>
        <a:lt2>
          <a:srgbClr val="C0C0C0"/>
        </a:lt2>
        <a:accent1>
          <a:srgbClr val="E4E4E4"/>
        </a:accent1>
        <a:accent2>
          <a:srgbClr val="3399FF"/>
        </a:accent2>
        <a:accent3>
          <a:srgbClr val="F8F2ED"/>
        </a:accent3>
        <a:accent4>
          <a:srgbClr val="2A5682"/>
        </a:accent4>
        <a:accent5>
          <a:srgbClr val="EFEFEF"/>
        </a:accent5>
        <a:accent6>
          <a:srgbClr val="2D8AE7"/>
        </a:accent6>
        <a:hlink>
          <a:srgbClr val="CC0066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7">
        <a:dk1>
          <a:srgbClr val="CC3300"/>
        </a:dk1>
        <a:lt1>
          <a:srgbClr val="E5E5FF"/>
        </a:lt1>
        <a:dk2>
          <a:srgbClr val="565680"/>
        </a:dk2>
        <a:lt2>
          <a:srgbClr val="C0C0C0"/>
        </a:lt2>
        <a:accent1>
          <a:srgbClr val="E6E4EC"/>
        </a:accent1>
        <a:accent2>
          <a:srgbClr val="0066CC"/>
        </a:accent2>
        <a:accent3>
          <a:srgbClr val="F0F0FF"/>
        </a:accent3>
        <a:accent4>
          <a:srgbClr val="AE2A00"/>
        </a:accent4>
        <a:accent5>
          <a:srgbClr val="F0EFF4"/>
        </a:accent5>
        <a:accent6>
          <a:srgbClr val="005CB9"/>
        </a:accent6>
        <a:hlink>
          <a:srgbClr val="008080"/>
        </a:hlink>
        <a:folHlink>
          <a:srgbClr val="7B7BA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8">
        <a:dk1>
          <a:srgbClr val="000099"/>
        </a:dk1>
        <a:lt1>
          <a:srgbClr val="FFE2C5"/>
        </a:lt1>
        <a:dk2>
          <a:srgbClr val="007D7A"/>
        </a:dk2>
        <a:lt2>
          <a:srgbClr val="C0C0C0"/>
        </a:lt2>
        <a:accent1>
          <a:srgbClr val="EAEAEA"/>
        </a:accent1>
        <a:accent2>
          <a:srgbClr val="B26EB4"/>
        </a:accent2>
        <a:accent3>
          <a:srgbClr val="FFEEDF"/>
        </a:accent3>
        <a:accent4>
          <a:srgbClr val="000082"/>
        </a:accent4>
        <a:accent5>
          <a:srgbClr val="F3F3F3"/>
        </a:accent5>
        <a:accent6>
          <a:srgbClr val="A163A3"/>
        </a:accent6>
        <a:hlink>
          <a:srgbClr val="CC3300"/>
        </a:hlink>
        <a:folHlink>
          <a:srgbClr val="0088E4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Office 主题">
  <a:themeElements>
    <a:clrScheme name="办公室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办公室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5866</Words>
  <Application>WPS 演示</Application>
  <PresentationFormat>全屏显示(4:3)</PresentationFormat>
  <Paragraphs>369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20</vt:i4>
      </vt:variant>
      <vt:variant>
        <vt:lpstr>主题</vt:lpstr>
      </vt:variant>
      <vt:variant>
        <vt:i4>9</vt:i4>
      </vt:variant>
      <vt:variant>
        <vt:lpstr>幻灯片标题</vt:lpstr>
      </vt:variant>
      <vt:variant>
        <vt:i4>29</vt:i4>
      </vt:variant>
    </vt:vector>
  </HeadingPairs>
  <TitlesOfParts>
    <vt:vector size="58" baseType="lpstr">
      <vt:lpstr>Arial</vt:lpstr>
      <vt:lpstr>宋体</vt:lpstr>
      <vt:lpstr>Wingdings</vt:lpstr>
      <vt:lpstr>Times New Roman</vt:lpstr>
      <vt:lpstr>幼圆</vt:lpstr>
      <vt:lpstr>微软雅黑</vt:lpstr>
      <vt:lpstr>华文中宋</vt:lpstr>
      <vt:lpstr>Calibri</vt:lpstr>
      <vt:lpstr>Calibri Light</vt:lpstr>
      <vt:lpstr>Wingdings 2</vt:lpstr>
      <vt:lpstr>Arial</vt:lpstr>
      <vt:lpstr>黑体</vt:lpstr>
      <vt:lpstr>华文行楷</vt:lpstr>
      <vt:lpstr>楷体_GB2312</vt:lpstr>
      <vt:lpstr>新宋体</vt:lpstr>
      <vt:lpstr>Arial Unicode MS</vt:lpstr>
      <vt:lpstr>Calibri</vt:lpstr>
      <vt:lpstr>隶书</vt:lpstr>
      <vt:lpstr>楷体</vt:lpstr>
      <vt:lpstr>Adobe 黑体 Std R</vt:lpstr>
      <vt:lpstr>1_A000120140530A99PPBG</vt:lpstr>
      <vt:lpstr>1_空白设计模板</vt:lpstr>
      <vt:lpstr>2_空白设计模板</vt:lpstr>
      <vt:lpstr>3_空白设计模板</vt:lpstr>
      <vt:lpstr>吉祥如意</vt:lpstr>
      <vt:lpstr>1_吉祥如意</vt:lpstr>
      <vt:lpstr>1_诗情画意</vt:lpstr>
      <vt:lpstr>2_诗情画意</vt:lpstr>
      <vt:lpstr>Office 主题</vt:lpstr>
      <vt:lpstr>北冥有鱼</vt:lpstr>
      <vt:lpstr>PowerPoint 演示文稿</vt:lpstr>
      <vt:lpstr>PowerPoint 演示文稿</vt:lpstr>
      <vt:lpstr>写作背景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整体感知课文</vt:lpstr>
      <vt:lpstr>文本探究：</vt:lpstr>
      <vt:lpstr>PowerPoint 演示文稿</vt:lpstr>
      <vt:lpstr>中心思想：</vt:lpstr>
      <vt:lpstr>现实意义：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北冥有鱼</dc:title>
  <dc:creator>Administrator</dc:creator>
  <cp:lastModifiedBy>Administrator</cp:lastModifiedBy>
  <cp:revision>68</cp:revision>
  <dcterms:created xsi:type="dcterms:W3CDTF">2015-12-16T02:38:00Z</dcterms:created>
  <dcterms:modified xsi:type="dcterms:W3CDTF">2019-05-09T08:29:43Z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2052-11.1.0.8612</vt:lpwstr>
  </property>
</Properties>
</file>