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4"/>
  </p:notesMasterIdLst>
  <p:sldIdLst>
    <p:sldId id="315" r:id="rId5"/>
    <p:sldId id="339" r:id="rId6"/>
    <p:sldId id="276" r:id="rId7"/>
    <p:sldId id="277" r:id="rId8"/>
    <p:sldId id="278" r:id="rId9"/>
    <p:sldId id="279" r:id="rId10"/>
    <p:sldId id="280" r:id="rId11"/>
    <p:sldId id="281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338" r:id="rId20"/>
    <p:sldId id="282" r:id="rId21"/>
    <p:sldId id="283" r:id="rId22"/>
    <p:sldId id="33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9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49" descr="1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2268538" y="3286125"/>
            <a:ext cx="6477000" cy="10382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268538" y="4365625"/>
            <a:ext cx="6400800" cy="766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3581400"/>
            <a:ext cx="7772400" cy="1238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000">
                <a:effectLst>
                  <a:outerShdw blurRad="38100" dist="38100" dir="2700000">
                    <a:srgbClr val="000000"/>
                  </a:outerShdw>
                </a:effectLst>
              </a:defRPr>
            </a:lvl1pPr>
            <a:lvl2pPr marL="457200" lvl="1" indent="0" algn="ctr">
              <a:buNone/>
              <a:defRPr sz="2400">
                <a:effectLst>
                  <a:outerShdw blurRad="38100" dist="38100" dir="2700000">
                    <a:srgbClr val="000000"/>
                  </a:outerShdw>
                </a:effectLst>
              </a:defRPr>
            </a:lvl2pPr>
            <a:lvl3pPr marL="914400" lvl="2" indent="0" algn="ctr">
              <a:buNone/>
              <a:defRPr sz="2400">
                <a:effectLst>
                  <a:outerShdw blurRad="38100" dist="38100" dir="2700000">
                    <a:srgbClr val="000000"/>
                  </a:outerShdw>
                </a:effectLst>
              </a:defRPr>
            </a:lvl3pPr>
            <a:lvl4pPr marL="1371600" lvl="3" indent="0" algn="ctr">
              <a:buNone/>
              <a:defRPr sz="2400">
                <a:effectLst>
                  <a:outerShdw blurRad="38100" dist="38100" dir="2700000">
                    <a:srgbClr val="000000"/>
                  </a:outerShdw>
                </a:effectLst>
              </a:defRPr>
            </a:lvl4pPr>
            <a:lvl5pPr marL="1828800" lvl="4" indent="0" algn="ctr">
              <a:buNone/>
              <a:defRPr sz="2400">
                <a:effectLst>
                  <a:outerShdw blurRad="38100" dist="38100" dir="2700000">
                    <a:srgbClr val="000000"/>
                  </a:outerShdw>
                </a:effectLst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6" name="组合 139265"/>
          <p:cNvGrpSpPr/>
          <p:nvPr/>
        </p:nvGrpSpPr>
        <p:grpSpPr>
          <a:xfrm>
            <a:off x="204788" y="0"/>
            <a:ext cx="8782050" cy="6753225"/>
            <a:chOff x="129" y="0"/>
            <a:chExt cx="5532" cy="4254"/>
          </a:xfrm>
        </p:grpSpPr>
        <p:sp>
          <p:nvSpPr>
            <p:cNvPr id="139267" name="任意多边形 139266"/>
            <p:cNvSpPr/>
            <p:nvPr/>
          </p:nvSpPr>
          <p:spPr>
            <a:xfrm>
              <a:off x="129" y="411"/>
              <a:ext cx="5532" cy="3843"/>
            </a:xfrm>
            <a:custGeom>
              <a:avLst/>
              <a:gdLst/>
              <a:ahLst/>
              <a:cxnLst/>
              <a:rect l="0" t="0" r="0" b="0"/>
              <a:pathLst>
                <a:path w="5532" h="3843">
                  <a:moveTo>
                    <a:pt x="674" y="2"/>
                  </a:moveTo>
                  <a:lnTo>
                    <a:pt x="5531" y="0"/>
                  </a:lnTo>
                  <a:lnTo>
                    <a:pt x="5531" y="3832"/>
                  </a:lnTo>
                  <a:lnTo>
                    <a:pt x="0" y="3842"/>
                  </a:lnTo>
                  <a:lnTo>
                    <a:pt x="6" y="580"/>
                  </a:lnTo>
                  <a:lnTo>
                    <a:pt x="14" y="547"/>
                  </a:lnTo>
                  <a:lnTo>
                    <a:pt x="25" y="504"/>
                  </a:lnTo>
                  <a:lnTo>
                    <a:pt x="36" y="473"/>
                  </a:lnTo>
                  <a:lnTo>
                    <a:pt x="51" y="458"/>
                  </a:lnTo>
                  <a:lnTo>
                    <a:pt x="64" y="448"/>
                  </a:lnTo>
                  <a:lnTo>
                    <a:pt x="656" y="5"/>
                  </a:lnTo>
                  <a:lnTo>
                    <a:pt x="674" y="2"/>
                  </a:lnTo>
                </a:path>
              </a:pathLst>
            </a:custGeom>
            <a:solidFill>
              <a:srgbClr val="FFFF99"/>
            </a:solidFill>
            <a:ln w="9525">
              <a:noFill/>
            </a:ln>
            <a:effectLst>
              <a:outerShdw dist="107763" dir="2699999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9268" name="组合 139267"/>
            <p:cNvGrpSpPr/>
            <p:nvPr/>
          </p:nvGrpSpPr>
          <p:grpSpPr>
            <a:xfrm>
              <a:off x="2079" y="0"/>
              <a:ext cx="1640" cy="623"/>
              <a:chOff x="2079" y="0"/>
              <a:chExt cx="1640" cy="623"/>
            </a:xfrm>
          </p:grpSpPr>
          <p:sp>
            <p:nvSpPr>
              <p:cNvPr id="139269" name="矩形 139268"/>
              <p:cNvSpPr/>
              <p:nvPr/>
            </p:nvSpPr>
            <p:spPr>
              <a:xfrm>
                <a:off x="2079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5F5F5F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0" name="矩形 139269"/>
              <p:cNvSpPr/>
              <p:nvPr/>
            </p:nvSpPr>
            <p:spPr>
              <a:xfrm>
                <a:off x="2383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1" name="矩形 139270"/>
              <p:cNvSpPr/>
              <p:nvPr/>
            </p:nvSpPr>
            <p:spPr>
              <a:xfrm>
                <a:off x="3134" y="320"/>
                <a:ext cx="232" cy="3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2" name="椭圆 139271"/>
              <p:cNvSpPr/>
              <p:nvPr/>
            </p:nvSpPr>
            <p:spPr>
              <a:xfrm>
                <a:off x="2693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3" name="椭圆 139272"/>
              <p:cNvSpPr/>
              <p:nvPr/>
            </p:nvSpPr>
            <p:spPr>
              <a:xfrm>
                <a:off x="2711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4" name="任意多边形 139273"/>
              <p:cNvSpPr/>
              <p:nvPr/>
            </p:nvSpPr>
            <p:spPr>
              <a:xfrm>
                <a:off x="2737" y="10"/>
                <a:ext cx="279" cy="82"/>
              </a:xfrm>
              <a:custGeom>
                <a:avLst/>
                <a:gdLst/>
                <a:ahLst/>
                <a:cxnLst/>
                <a:rect l="0" t="0" r="0" b="0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5" name="椭圆 139274"/>
              <p:cNvSpPr/>
              <p:nvPr/>
            </p:nvSpPr>
            <p:spPr>
              <a:xfrm>
                <a:off x="2738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6" name="椭圆 139275" descr="Walnut"/>
              <p:cNvSpPr/>
              <p:nvPr/>
            </p:nvSpPr>
            <p:spPr>
              <a:xfrm>
                <a:off x="2758" y="60"/>
                <a:ext cx="247" cy="238"/>
              </a:xfrm>
              <a:prstGeom prst="ellipse">
                <a:avLst/>
              </a:prstGeom>
              <a:blipFill rotWithShape="0">
                <a:blip r:embed="rId3" cstate="print"/>
              </a:blip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7" name="任意多边形 139276"/>
              <p:cNvSpPr/>
              <p:nvPr/>
            </p:nvSpPr>
            <p:spPr>
              <a:xfrm>
                <a:off x="2211" y="267"/>
                <a:ext cx="1358" cy="356"/>
              </a:xfrm>
              <a:custGeom>
                <a:avLst/>
                <a:gdLst/>
                <a:ahLst/>
                <a:cxnLst/>
                <a:rect l="0" t="0" r="0" b="0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8" name="任意多边形 139277"/>
              <p:cNvSpPr/>
              <p:nvPr/>
            </p:nvSpPr>
            <p:spPr>
              <a:xfrm>
                <a:off x="2242" y="308"/>
                <a:ext cx="536" cy="184"/>
              </a:xfrm>
              <a:custGeom>
                <a:avLst/>
                <a:gdLst/>
                <a:ahLst/>
                <a:cxnLst/>
                <a:rect l="0" t="0" r="0" b="0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9" name="任意多边形 139278"/>
              <p:cNvSpPr/>
              <p:nvPr/>
            </p:nvSpPr>
            <p:spPr>
              <a:xfrm>
                <a:off x="2226" y="574"/>
                <a:ext cx="1326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0" name="任意多边形 139279"/>
              <p:cNvSpPr/>
              <p:nvPr/>
            </p:nvSpPr>
            <p:spPr>
              <a:xfrm>
                <a:off x="2241" y="307"/>
                <a:ext cx="1300" cy="224"/>
              </a:xfrm>
              <a:custGeom>
                <a:avLst/>
                <a:gdLst/>
                <a:ahLst/>
                <a:cxnLst/>
                <a:rect l="0" t="0" r="0" b="0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1" name="任意多边形 139280"/>
              <p:cNvSpPr/>
              <p:nvPr/>
            </p:nvSpPr>
            <p:spPr>
              <a:xfrm>
                <a:off x="2960" y="310"/>
                <a:ext cx="559" cy="184"/>
              </a:xfrm>
              <a:custGeom>
                <a:avLst/>
                <a:gdLst/>
                <a:ahLst/>
                <a:cxnLst/>
                <a:rect l="0" t="0" r="0" b="0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9282" name="任意多边形 139281"/>
          <p:cNvSpPr/>
          <p:nvPr/>
        </p:nvSpPr>
        <p:spPr>
          <a:xfrm>
            <a:off x="273050" y="796925"/>
            <a:ext cx="806450" cy="717550"/>
          </a:xfrm>
          <a:custGeom>
            <a:avLst/>
            <a:gdLst/>
            <a:ahLst/>
            <a:cxnLst/>
            <a:rect l="0" t="0" r="0" b="0"/>
            <a:pathLst>
              <a:path w="508" h="452">
                <a:moveTo>
                  <a:pt x="129" y="376"/>
                </a:moveTo>
                <a:lnTo>
                  <a:pt x="272" y="427"/>
                </a:lnTo>
                <a:lnTo>
                  <a:pt x="313" y="451"/>
                </a:lnTo>
                <a:lnTo>
                  <a:pt x="333" y="449"/>
                </a:lnTo>
                <a:lnTo>
                  <a:pt x="348" y="376"/>
                </a:lnTo>
                <a:lnTo>
                  <a:pt x="365" y="332"/>
                </a:lnTo>
                <a:lnTo>
                  <a:pt x="382" y="262"/>
                </a:lnTo>
                <a:lnTo>
                  <a:pt x="394" y="221"/>
                </a:lnTo>
                <a:lnTo>
                  <a:pt x="409" y="181"/>
                </a:lnTo>
                <a:lnTo>
                  <a:pt x="423" y="133"/>
                </a:lnTo>
                <a:lnTo>
                  <a:pt x="445" y="98"/>
                </a:lnTo>
                <a:lnTo>
                  <a:pt x="469" y="48"/>
                </a:lnTo>
                <a:lnTo>
                  <a:pt x="507" y="0"/>
                </a:lnTo>
                <a:lnTo>
                  <a:pt x="25" y="335"/>
                </a:lnTo>
                <a:lnTo>
                  <a:pt x="0" y="358"/>
                </a:lnTo>
                <a:lnTo>
                  <a:pt x="76" y="360"/>
                </a:lnTo>
                <a:lnTo>
                  <a:pt x="129" y="376"/>
                </a:lnTo>
              </a:path>
            </a:pathLst>
          </a:custGeom>
          <a:solidFill>
            <a:schemeClr val="bg2">
              <a:alpha val="5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83" name="任意多边形 139282"/>
          <p:cNvSpPr/>
          <p:nvPr/>
        </p:nvSpPr>
        <p:spPr>
          <a:xfrm>
            <a:off x="255588" y="654050"/>
            <a:ext cx="984250" cy="766763"/>
          </a:xfrm>
          <a:custGeom>
            <a:avLst/>
            <a:gdLst/>
            <a:ahLst/>
            <a:cxnLst/>
            <a:rect l="0" t="0" r="0" b="0"/>
            <a:pathLst>
              <a:path w="620" h="483">
                <a:moveTo>
                  <a:pt x="0" y="477"/>
                </a:moveTo>
                <a:lnTo>
                  <a:pt x="13" y="452"/>
                </a:lnTo>
                <a:lnTo>
                  <a:pt x="56" y="422"/>
                </a:lnTo>
                <a:lnTo>
                  <a:pt x="619" y="0"/>
                </a:lnTo>
                <a:lnTo>
                  <a:pt x="425" y="184"/>
                </a:lnTo>
                <a:lnTo>
                  <a:pt x="329" y="336"/>
                </a:lnTo>
                <a:lnTo>
                  <a:pt x="268" y="482"/>
                </a:lnTo>
                <a:lnTo>
                  <a:pt x="197" y="449"/>
                </a:lnTo>
                <a:lnTo>
                  <a:pt x="119" y="425"/>
                </a:lnTo>
                <a:lnTo>
                  <a:pt x="70" y="429"/>
                </a:lnTo>
                <a:lnTo>
                  <a:pt x="28" y="440"/>
                </a:lnTo>
                <a:lnTo>
                  <a:pt x="0" y="477"/>
                </a:lnTo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84" name="日期占位符 139283"/>
          <p:cNvSpPr>
            <a:spLocks noGrp="1"/>
          </p:cNvSpPr>
          <p:nvPr>
            <p:ph type="dt" sz="quarter" idx="2"/>
          </p:nvPr>
        </p:nvSpPr>
        <p:spPr>
          <a:xfrm>
            <a:off x="681038" y="6067425"/>
            <a:ext cx="2300287" cy="3937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/>
          <a:p>
            <a:pPr eaLnBrk="0" hangingPunct="0">
              <a:buClrTx/>
            </a:pPr>
            <a:endParaRPr dirty="0">
              <a:latin typeface="Times New Roman" panose="02020603050405020304" pitchFamily="2" charset="0"/>
            </a:endParaRPr>
          </a:p>
        </p:txBody>
      </p:sp>
      <p:sp>
        <p:nvSpPr>
          <p:cNvPr id="139285" name="页脚占位符 139284"/>
          <p:cNvSpPr>
            <a:spLocks noGrp="1"/>
          </p:cNvSpPr>
          <p:nvPr>
            <p:ph type="ftr" sz="quarter" idx="3"/>
          </p:nvPr>
        </p:nvSpPr>
        <p:spPr>
          <a:xfrm>
            <a:off x="3108325" y="6067425"/>
            <a:ext cx="3124200" cy="3937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/>
          <a:p>
            <a:pPr eaLnBrk="0" hangingPunct="0">
              <a:buClrTx/>
            </a:pPr>
            <a:endParaRPr dirty="0">
              <a:latin typeface="Times New Roman" panose="02020603050405020304" pitchFamily="2" charset="0"/>
            </a:endParaRPr>
          </a:p>
        </p:txBody>
      </p:sp>
      <p:sp>
        <p:nvSpPr>
          <p:cNvPr id="139286" name="灯片编号占位符 139285"/>
          <p:cNvSpPr>
            <a:spLocks noGrp="1"/>
          </p:cNvSpPr>
          <p:nvPr>
            <p:ph type="sldNum" sz="quarter" idx="4"/>
          </p:nvPr>
        </p:nvSpPr>
        <p:spPr>
          <a:xfrm>
            <a:off x="6372225" y="6067425"/>
            <a:ext cx="2311400" cy="3937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/>
          <a:p>
            <a:pPr eaLnBrk="0" hangingPunct="0">
              <a:buClrTx/>
            </a:pPr>
            <a:endParaRPr dirty="0">
              <a:latin typeface="Times New Roman" panose="02020603050405020304" pitchFamily="2" charset="0"/>
            </a:endParaRPr>
          </a:p>
        </p:txBody>
      </p:sp>
      <p:sp>
        <p:nvSpPr>
          <p:cNvPr id="139287" name="标题 139286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9288" name="副标题 139287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2441575"/>
            <a:ext cx="3951605" cy="3502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8195" y="2441575"/>
            <a:ext cx="3951605" cy="3502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8119" y="1216025"/>
            <a:ext cx="2021681" cy="472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3075" y="1216025"/>
            <a:ext cx="5947845" cy="472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ClrTx/>
            </a:pPr>
            <a:endParaRPr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jpe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8.jpeg"/><Relationship Id="rId12" Type="http://schemas.openxmlformats.org/officeDocument/2006/relationships/image" Target="../media/image7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025" descr="1-1副本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102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文本占位符 1027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2" name="组合 138241"/>
          <p:cNvGrpSpPr/>
          <p:nvPr/>
        </p:nvGrpSpPr>
        <p:grpSpPr>
          <a:xfrm>
            <a:off x="146050" y="0"/>
            <a:ext cx="8772525" cy="6726238"/>
            <a:chOff x="92" y="0"/>
            <a:chExt cx="5526" cy="4237"/>
          </a:xfrm>
        </p:grpSpPr>
        <p:grpSp>
          <p:nvGrpSpPr>
            <p:cNvPr id="138243" name="组合 138242"/>
            <p:cNvGrpSpPr/>
            <p:nvPr/>
          </p:nvGrpSpPr>
          <p:grpSpPr>
            <a:xfrm>
              <a:off x="92" y="409"/>
              <a:ext cx="5526" cy="3828"/>
              <a:chOff x="92" y="409"/>
              <a:chExt cx="5526" cy="3828"/>
            </a:xfrm>
          </p:grpSpPr>
          <p:sp>
            <p:nvSpPr>
              <p:cNvPr id="138244" name="任意多边形 138243"/>
              <p:cNvSpPr/>
              <p:nvPr/>
            </p:nvSpPr>
            <p:spPr>
              <a:xfrm>
                <a:off x="92" y="409"/>
                <a:ext cx="5526" cy="3828"/>
              </a:xfrm>
              <a:custGeom>
                <a:avLst/>
                <a:gdLst/>
                <a:ahLst/>
                <a:cxnLst/>
                <a:rect l="0" t="0" r="0" b="0"/>
                <a:pathLst>
                  <a:path w="5526" h="3828">
                    <a:moveTo>
                      <a:pt x="684" y="3"/>
                    </a:moveTo>
                    <a:lnTo>
                      <a:pt x="708" y="2"/>
                    </a:lnTo>
                    <a:lnTo>
                      <a:pt x="5523" y="0"/>
                    </a:lnTo>
                    <a:lnTo>
                      <a:pt x="5525" y="3827"/>
                    </a:lnTo>
                    <a:lnTo>
                      <a:pt x="0" y="3827"/>
                    </a:lnTo>
                    <a:lnTo>
                      <a:pt x="7" y="577"/>
                    </a:lnTo>
                    <a:lnTo>
                      <a:pt x="9" y="544"/>
                    </a:lnTo>
                    <a:lnTo>
                      <a:pt x="14" y="516"/>
                    </a:lnTo>
                    <a:lnTo>
                      <a:pt x="22" y="490"/>
                    </a:lnTo>
                    <a:lnTo>
                      <a:pt x="35" y="470"/>
                    </a:lnTo>
                    <a:lnTo>
                      <a:pt x="51" y="456"/>
                    </a:lnTo>
                    <a:lnTo>
                      <a:pt x="64" y="446"/>
                    </a:lnTo>
                    <a:lnTo>
                      <a:pt x="594" y="52"/>
                    </a:lnTo>
                    <a:lnTo>
                      <a:pt x="630" y="26"/>
                    </a:lnTo>
                    <a:lnTo>
                      <a:pt x="654" y="9"/>
                    </a:lnTo>
                    <a:lnTo>
                      <a:pt x="684" y="3"/>
                    </a:lnTo>
                  </a:path>
                </a:pathLst>
              </a:custGeom>
              <a:solidFill>
                <a:srgbClr val="FFFF99"/>
              </a:solidFill>
              <a:ln w="9525">
                <a:noFill/>
              </a:ln>
              <a:effectLst>
                <a:outerShdw dist="107763" dir="2699999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38245" name="组合 138244"/>
              <p:cNvGrpSpPr/>
              <p:nvPr/>
            </p:nvGrpSpPr>
            <p:grpSpPr>
              <a:xfrm>
                <a:off x="119" y="427"/>
                <a:ext cx="620" cy="565"/>
                <a:chOff x="119" y="427"/>
                <a:chExt cx="620" cy="565"/>
              </a:xfrm>
            </p:grpSpPr>
            <p:sp>
              <p:nvSpPr>
                <p:cNvPr id="138246" name="任意多边形 138245"/>
                <p:cNvSpPr/>
                <p:nvPr/>
              </p:nvSpPr>
              <p:spPr>
                <a:xfrm>
                  <a:off x="127" y="459"/>
                  <a:ext cx="580" cy="5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80" h="533">
                      <a:moveTo>
                        <a:pt x="154" y="440"/>
                      </a:moveTo>
                      <a:lnTo>
                        <a:pt x="323" y="493"/>
                      </a:lnTo>
                      <a:lnTo>
                        <a:pt x="372" y="517"/>
                      </a:lnTo>
                      <a:lnTo>
                        <a:pt x="411" y="532"/>
                      </a:lnTo>
                      <a:lnTo>
                        <a:pt x="411" y="497"/>
                      </a:lnTo>
                      <a:lnTo>
                        <a:pt x="415" y="440"/>
                      </a:lnTo>
                      <a:lnTo>
                        <a:pt x="425" y="395"/>
                      </a:lnTo>
                      <a:lnTo>
                        <a:pt x="441" y="326"/>
                      </a:lnTo>
                      <a:lnTo>
                        <a:pt x="457" y="276"/>
                      </a:lnTo>
                      <a:lnTo>
                        <a:pt x="474" y="240"/>
                      </a:lnTo>
                      <a:lnTo>
                        <a:pt x="488" y="190"/>
                      </a:lnTo>
                      <a:lnTo>
                        <a:pt x="504" y="149"/>
                      </a:lnTo>
                      <a:lnTo>
                        <a:pt x="525" y="102"/>
                      </a:lnTo>
                      <a:lnTo>
                        <a:pt x="579" y="0"/>
                      </a:lnTo>
                      <a:lnTo>
                        <a:pt x="28" y="398"/>
                      </a:lnTo>
                      <a:lnTo>
                        <a:pt x="0" y="420"/>
                      </a:lnTo>
                      <a:lnTo>
                        <a:pt x="90" y="423"/>
                      </a:lnTo>
                      <a:lnTo>
                        <a:pt x="154" y="44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8247" name="任意多边形 138246"/>
                <p:cNvSpPr/>
                <p:nvPr/>
              </p:nvSpPr>
              <p:spPr>
                <a:xfrm>
                  <a:off x="119" y="427"/>
                  <a:ext cx="620" cy="47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20" h="473">
                      <a:moveTo>
                        <a:pt x="0" y="472"/>
                      </a:moveTo>
                      <a:lnTo>
                        <a:pt x="15" y="445"/>
                      </a:lnTo>
                      <a:lnTo>
                        <a:pt x="61" y="411"/>
                      </a:lnTo>
                      <a:lnTo>
                        <a:pt x="619" y="0"/>
                      </a:lnTo>
                      <a:lnTo>
                        <a:pt x="466" y="153"/>
                      </a:lnTo>
                      <a:lnTo>
                        <a:pt x="366" y="315"/>
                      </a:lnTo>
                      <a:lnTo>
                        <a:pt x="301" y="467"/>
                      </a:lnTo>
                      <a:lnTo>
                        <a:pt x="222" y="435"/>
                      </a:lnTo>
                      <a:lnTo>
                        <a:pt x="132" y="413"/>
                      </a:lnTo>
                      <a:lnTo>
                        <a:pt x="76" y="420"/>
                      </a:lnTo>
                      <a:lnTo>
                        <a:pt x="30" y="432"/>
                      </a:lnTo>
                      <a:lnTo>
                        <a:pt x="0" y="472"/>
                      </a:ln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8248" name="组合 138247"/>
            <p:cNvGrpSpPr/>
            <p:nvPr/>
          </p:nvGrpSpPr>
          <p:grpSpPr>
            <a:xfrm>
              <a:off x="2050" y="0"/>
              <a:ext cx="1640" cy="623"/>
              <a:chOff x="2050" y="0"/>
              <a:chExt cx="1640" cy="623"/>
            </a:xfrm>
          </p:grpSpPr>
          <p:sp>
            <p:nvSpPr>
              <p:cNvPr id="138249" name="矩形 138248"/>
              <p:cNvSpPr/>
              <p:nvPr/>
            </p:nvSpPr>
            <p:spPr>
              <a:xfrm>
                <a:off x="2050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0" name="矩形 138249"/>
              <p:cNvSpPr/>
              <p:nvPr/>
            </p:nvSpPr>
            <p:spPr>
              <a:xfrm>
                <a:off x="2354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1" name="矩形 138250"/>
              <p:cNvSpPr/>
              <p:nvPr/>
            </p:nvSpPr>
            <p:spPr>
              <a:xfrm>
                <a:off x="3113" y="306"/>
                <a:ext cx="232" cy="36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2" name="椭圆 138251"/>
              <p:cNvSpPr/>
              <p:nvPr/>
            </p:nvSpPr>
            <p:spPr>
              <a:xfrm>
                <a:off x="2664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3" name="椭圆 138252"/>
              <p:cNvSpPr/>
              <p:nvPr/>
            </p:nvSpPr>
            <p:spPr>
              <a:xfrm>
                <a:off x="2682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4" name="任意多边形 138253"/>
              <p:cNvSpPr/>
              <p:nvPr/>
            </p:nvSpPr>
            <p:spPr>
              <a:xfrm>
                <a:off x="2708" y="10"/>
                <a:ext cx="279" cy="82"/>
              </a:xfrm>
              <a:custGeom>
                <a:avLst/>
                <a:gdLst/>
                <a:ahLst/>
                <a:cxnLst/>
                <a:rect l="0" t="0" r="0" b="0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5" name="椭圆 138254"/>
              <p:cNvSpPr/>
              <p:nvPr/>
            </p:nvSpPr>
            <p:spPr>
              <a:xfrm>
                <a:off x="2709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6" name="椭圆 138255" descr="Walnut"/>
              <p:cNvSpPr/>
              <p:nvPr/>
            </p:nvSpPr>
            <p:spPr>
              <a:xfrm>
                <a:off x="2729" y="60"/>
                <a:ext cx="247" cy="238"/>
              </a:xfrm>
              <a:prstGeom prst="ellipse">
                <a:avLst/>
              </a:prstGeom>
              <a:blipFill rotWithShape="0">
                <a:blip r:embed="rId13" cstate="print"/>
              </a:blip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7" name="任意多边形 138256"/>
              <p:cNvSpPr/>
              <p:nvPr/>
            </p:nvSpPr>
            <p:spPr>
              <a:xfrm>
                <a:off x="2182" y="267"/>
                <a:ext cx="1358" cy="356"/>
              </a:xfrm>
              <a:custGeom>
                <a:avLst/>
                <a:gdLst/>
                <a:ahLst/>
                <a:cxnLst/>
                <a:rect l="0" t="0" r="0" b="0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8" name="任意多边形 138257"/>
              <p:cNvSpPr/>
              <p:nvPr/>
            </p:nvSpPr>
            <p:spPr>
              <a:xfrm>
                <a:off x="2213" y="308"/>
                <a:ext cx="536" cy="184"/>
              </a:xfrm>
              <a:custGeom>
                <a:avLst/>
                <a:gdLst/>
                <a:ahLst/>
                <a:cxnLst/>
                <a:rect l="0" t="0" r="0" b="0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59" name="任意多边形 138258"/>
              <p:cNvSpPr/>
              <p:nvPr/>
            </p:nvSpPr>
            <p:spPr>
              <a:xfrm>
                <a:off x="2197" y="574"/>
                <a:ext cx="1326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60" name="任意多边形 138259"/>
              <p:cNvSpPr/>
              <p:nvPr/>
            </p:nvSpPr>
            <p:spPr>
              <a:xfrm>
                <a:off x="2212" y="307"/>
                <a:ext cx="1300" cy="224"/>
              </a:xfrm>
              <a:custGeom>
                <a:avLst/>
                <a:gdLst/>
                <a:ahLst/>
                <a:cxnLst/>
                <a:rect l="0" t="0" r="0" b="0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261" name="任意多边形 138260"/>
              <p:cNvSpPr/>
              <p:nvPr/>
            </p:nvSpPr>
            <p:spPr>
              <a:xfrm>
                <a:off x="2931" y="310"/>
                <a:ext cx="559" cy="184"/>
              </a:xfrm>
              <a:custGeom>
                <a:avLst/>
                <a:gdLst/>
                <a:ahLst/>
                <a:cxnLst/>
                <a:rect l="0" t="0" r="0" b="0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8262" name="标题 138261"/>
          <p:cNvSpPr>
            <a:spLocks noGrp="1"/>
          </p:cNvSpPr>
          <p:nvPr>
            <p:ph type="title"/>
          </p:nvPr>
        </p:nvSpPr>
        <p:spPr>
          <a:xfrm>
            <a:off x="473075" y="1216025"/>
            <a:ext cx="80772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8263" name="文本占位符 138262"/>
          <p:cNvSpPr>
            <a:spLocks noGrp="1"/>
          </p:cNvSpPr>
          <p:nvPr>
            <p:ph type="body" idx="1"/>
          </p:nvPr>
        </p:nvSpPr>
        <p:spPr>
          <a:xfrm>
            <a:off x="495300" y="2441575"/>
            <a:ext cx="8064500" cy="35020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8264" name="日期占位符 138263"/>
          <p:cNvSpPr>
            <a:spLocks noGrp="1"/>
          </p:cNvSpPr>
          <p:nvPr>
            <p:ph type="dt" sz="half" idx="2"/>
          </p:nvPr>
        </p:nvSpPr>
        <p:spPr>
          <a:xfrm>
            <a:off x="508000" y="6067425"/>
            <a:ext cx="2387600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>
                <a:latin typeface="Times New Roman" panose="02020603050405020304" pitchFamily="2" charset="0"/>
              </a:defRPr>
            </a:lvl1pPr>
          </a:lstStyle>
          <a:p>
            <a:pPr lvl="0" eaLnBrk="0" hangingPunct="0">
              <a:buClrTx/>
            </a:pPr>
            <a:endParaRPr dirty="0"/>
          </a:p>
        </p:txBody>
      </p:sp>
      <p:sp>
        <p:nvSpPr>
          <p:cNvPr id="138265" name="页脚占位符 138264"/>
          <p:cNvSpPr>
            <a:spLocks noGrp="1"/>
          </p:cNvSpPr>
          <p:nvPr>
            <p:ph type="ftr" sz="quarter" idx="3"/>
          </p:nvPr>
        </p:nvSpPr>
        <p:spPr>
          <a:xfrm>
            <a:off x="3048000" y="6067425"/>
            <a:ext cx="3225800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>
                <a:latin typeface="Times New Roman" panose="02020603050405020304" pitchFamily="2" charset="0"/>
              </a:defRPr>
            </a:lvl1pPr>
          </a:lstStyle>
          <a:p>
            <a:pPr lvl="0" eaLnBrk="0" hangingPunct="0">
              <a:buClrTx/>
            </a:pPr>
            <a:endParaRPr dirty="0"/>
          </a:p>
        </p:txBody>
      </p:sp>
      <p:sp>
        <p:nvSpPr>
          <p:cNvPr id="138266" name="灯片编号占位符 138265"/>
          <p:cNvSpPr>
            <a:spLocks noGrp="1"/>
          </p:cNvSpPr>
          <p:nvPr>
            <p:ph type="sldNum" sz="quarter" idx="4"/>
          </p:nvPr>
        </p:nvSpPr>
        <p:spPr>
          <a:xfrm>
            <a:off x="6413500" y="6067425"/>
            <a:ext cx="2133600" cy="51117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>
                <a:latin typeface="Times New Roman" panose="02020603050405020304" pitchFamily="2" charset="0"/>
              </a:defRPr>
            </a:lvl1pPr>
          </a:lstStyle>
          <a:p>
            <a:pPr lvl="0" eaLnBrk="0" hangingPunct="0">
              <a:buClrTx/>
            </a:pPr>
            <a:endParaRPr dirty="0"/>
          </a:p>
        </p:txBody>
      </p:sp>
      <p:sp>
        <p:nvSpPr>
          <p:cNvPr id="138267" name="任意多边形 138266"/>
          <p:cNvSpPr/>
          <p:nvPr/>
        </p:nvSpPr>
        <p:spPr>
          <a:xfrm>
            <a:off x="3654425" y="2257425"/>
            <a:ext cx="2047875" cy="90488"/>
          </a:xfrm>
          <a:custGeom>
            <a:avLst/>
            <a:gdLst/>
            <a:ahLst/>
            <a:cxnLst/>
            <a:rect l="0" t="0" r="0" b="0"/>
            <a:pathLst>
              <a:path w="1290" h="57">
                <a:moveTo>
                  <a:pt x="10" y="0"/>
                </a:moveTo>
                <a:lnTo>
                  <a:pt x="0" y="19"/>
                </a:lnTo>
                <a:lnTo>
                  <a:pt x="2" y="40"/>
                </a:lnTo>
                <a:lnTo>
                  <a:pt x="28" y="50"/>
                </a:lnTo>
                <a:lnTo>
                  <a:pt x="148" y="53"/>
                </a:lnTo>
                <a:lnTo>
                  <a:pt x="297" y="53"/>
                </a:lnTo>
                <a:lnTo>
                  <a:pt x="468" y="53"/>
                </a:lnTo>
                <a:lnTo>
                  <a:pt x="667" y="53"/>
                </a:lnTo>
                <a:lnTo>
                  <a:pt x="830" y="53"/>
                </a:lnTo>
                <a:lnTo>
                  <a:pt x="993" y="55"/>
                </a:lnTo>
                <a:lnTo>
                  <a:pt x="1139" y="53"/>
                </a:lnTo>
                <a:lnTo>
                  <a:pt x="1226" y="56"/>
                </a:lnTo>
                <a:lnTo>
                  <a:pt x="1279" y="47"/>
                </a:lnTo>
                <a:lnTo>
                  <a:pt x="1289" y="25"/>
                </a:lnTo>
                <a:lnTo>
                  <a:pt x="1275" y="14"/>
                </a:lnTo>
                <a:lnTo>
                  <a:pt x="1274" y="27"/>
                </a:lnTo>
                <a:lnTo>
                  <a:pt x="1261" y="35"/>
                </a:lnTo>
                <a:lnTo>
                  <a:pt x="1236" y="38"/>
                </a:lnTo>
                <a:lnTo>
                  <a:pt x="1196" y="40"/>
                </a:lnTo>
                <a:lnTo>
                  <a:pt x="1121" y="40"/>
                </a:lnTo>
                <a:lnTo>
                  <a:pt x="973" y="40"/>
                </a:lnTo>
                <a:lnTo>
                  <a:pt x="844" y="40"/>
                </a:lnTo>
                <a:lnTo>
                  <a:pt x="712" y="38"/>
                </a:lnTo>
                <a:lnTo>
                  <a:pt x="584" y="40"/>
                </a:lnTo>
                <a:lnTo>
                  <a:pt x="432" y="42"/>
                </a:lnTo>
                <a:lnTo>
                  <a:pt x="315" y="43"/>
                </a:lnTo>
                <a:lnTo>
                  <a:pt x="226" y="40"/>
                </a:lnTo>
                <a:lnTo>
                  <a:pt x="141" y="42"/>
                </a:lnTo>
                <a:lnTo>
                  <a:pt x="78" y="40"/>
                </a:lnTo>
                <a:lnTo>
                  <a:pt x="41" y="40"/>
                </a:lnTo>
                <a:lnTo>
                  <a:pt x="20" y="35"/>
                </a:lnTo>
                <a:lnTo>
                  <a:pt x="14" y="22"/>
                </a:lnTo>
                <a:lnTo>
                  <a:pt x="10" y="4"/>
                </a:lnTo>
                <a:lnTo>
                  <a:pt x="5" y="5"/>
                </a:lnTo>
                <a:lnTo>
                  <a:pt x="7" y="6"/>
                </a:lnTo>
                <a:lnTo>
                  <a:pt x="10" y="0"/>
                </a:lnTo>
                <a:lnTo>
                  <a:pt x="10" y="4"/>
                </a:lnTo>
                <a:lnTo>
                  <a:pt x="9" y="6"/>
                </a:lnTo>
                <a:lnTo>
                  <a:pt x="10" y="0"/>
                </a:lnTo>
                <a:lnTo>
                  <a:pt x="10" y="4"/>
                </a:lnTo>
                <a:lnTo>
                  <a:pt x="9" y="7"/>
                </a:lnTo>
              </a:path>
            </a:pathLst>
          </a:custGeom>
          <a:solidFill>
            <a:srgbClr val="FFFF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标题 4097"/>
          <p:cNvSpPr>
            <a:spLocks noGrp="1" noRot="1"/>
          </p:cNvSpPr>
          <p:nvPr>
            <p:ph type="subTitle" idx="1"/>
          </p:nvPr>
        </p:nvSpPr>
        <p:spPr/>
        <p:txBody>
          <a:bodyPr anchor="t"/>
          <a:lstStyle/>
          <a:p>
            <a:pPr defTabSz="914400" fontAlgn="base"/>
            <a:endParaRPr strike="noStrike" kern="1200" baseline="0" noProof="1">
              <a:latin typeface="Verdana" panose="020B0604030504040204" pitchFamily="2" charset="0"/>
              <a:ea typeface="微软雅黑" panose="020B0503020204020204" charset="-122"/>
            </a:endParaRPr>
          </a:p>
        </p:txBody>
      </p:sp>
      <p:pic>
        <p:nvPicPr>
          <p:cNvPr id="15362" name="标题 4098"/>
          <p:cNvPicPr>
            <a:picLocks noGrp="1" noRot="1" noChangeAspect="1"/>
          </p:cNvPicPr>
          <p:nvPr>
            <p:ph type="ctrTitle"/>
          </p:nvPr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3" name="文本框 4099"/>
          <p:cNvSpPr txBox="1"/>
          <p:nvPr/>
        </p:nvSpPr>
        <p:spPr>
          <a:xfrm>
            <a:off x="5003800" y="5445125"/>
            <a:ext cx="20875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FFFF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第二课时</a:t>
            </a:r>
            <a:endParaRPr lang="zh-CN" altLang="en-US" sz="3600">
              <a:solidFill>
                <a:srgbClr val="FFFF00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文本占位符 65538"/>
          <p:cNvSpPr>
            <a:spLocks noGrp="1"/>
          </p:cNvSpPr>
          <p:nvPr>
            <p:ph idx="1"/>
          </p:nvPr>
        </p:nvSpPr>
        <p:spPr>
          <a:xfrm>
            <a:off x="192405" y="4301490"/>
            <a:ext cx="9374505" cy="1657350"/>
          </a:xfrm>
        </p:spPr>
        <p:txBody>
          <a:bodyPr/>
          <a:lstStyle/>
          <a:p>
            <a:pPr marL="0" indent="0" fontAlgn="base">
              <a:lnSpc>
                <a:spcPct val="90000"/>
              </a:lnSpc>
              <a:buNone/>
            </a:pPr>
            <a:r>
              <a:rPr lang="en-US" altLang="zh-CN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   </a:t>
            </a:r>
            <a:r>
              <a:rPr lang="en-US" altLang="zh-CN" sz="3200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 </a:t>
            </a:r>
            <a:r>
              <a:rPr lang="zh-CN" altLang="en-US" sz="3200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不可。</a:t>
            </a: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这些内容烘托出后面文章</a:t>
            </a:r>
            <a:r>
              <a:rPr lang="zh-CN" altLang="en-US" sz="3200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“                                                              </a:t>
            </a: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”，                                 也突出了长妈妈“  </a:t>
            </a:r>
            <a:r>
              <a:rPr lang="zh-CN" altLang="en-US" sz="3200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                  </a:t>
            </a: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</a:rPr>
              <a:t>”。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548680"/>
            <a:ext cx="8549580" cy="15544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从文中哪些地方可以看出</a:t>
            </a:r>
            <a:r>
              <a:rPr lang="en-US" altLang="zh-CN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我</a:t>
            </a:r>
            <a:r>
              <a:rPr lang="en-US" altLang="zh-CN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对《</a:t>
            </a:r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山海经</a:t>
            </a:r>
            <a:r>
              <a:rPr lang="zh-CN" altLang="en-US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》的渴慕？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2348880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4800" b="1" strike="noStrike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这些内容会不会太过于啰嗦删掉好吗？</a:t>
            </a:r>
            <a:endParaRPr lang="zh-CN" altLang="en-US" sz="4800" b="1" strike="noStrike" noProof="1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670" y="4701540"/>
            <a:ext cx="756602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  <a:sym typeface="+mn-ea"/>
              </a:rPr>
              <a:t>别人不肯做，或不能做的事，她却能够做成功</a:t>
            </a:r>
            <a:endParaRPr lang="zh-CN" altLang="en-US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_GB2312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8705" y="5219700"/>
            <a:ext cx="212344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  <a:sym typeface="+mn-ea"/>
              </a:rPr>
              <a:t> </a:t>
            </a:r>
            <a:r>
              <a:rPr lang="zh-CN" altLang="en-US" sz="28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  <a:sym typeface="+mn-ea"/>
              </a:rPr>
              <a:t>伟大的神力</a:t>
            </a:r>
            <a:r>
              <a:rPr lang="zh-CN" altLang="en-US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uiExpand="1" build="p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468313" y="981075"/>
            <a:ext cx="84248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当阿长来问«山海经»是怎么一回事时,“我”是怎样想的?这种想法表现了“我”的什么心情?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467544" y="2852936"/>
            <a:ext cx="7980362" cy="3172663"/>
          </a:xfrm>
          <a:prstGeom prst="rect">
            <a:avLst/>
          </a:prstGeom>
          <a:solidFill>
            <a:schemeClr val="accent3">
              <a:lumMod val="85000"/>
              <a:alpha val="41000"/>
            </a:schemeClr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pPr lvl="0" indent="0">
              <a:lnSpc>
                <a:spcPts val="48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“我”想“她并非学者,说了也无益”。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不抱希望。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之所以这样想，是因为阿长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itchFamily="1" charset="-122"/>
                <a:ea typeface="楷体_GB2312" pitchFamily="1" charset="-122"/>
              </a:rPr>
              <a:t>不识字，没文化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，既不知道《山海经》是怎样的一部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书，这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表明了“我”对阿长心存隔膜乃至轻视。</a:t>
            </a:r>
            <a:endParaRPr lang="en-US" altLang="x-none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40961"/>
          <p:cNvSpPr/>
          <p:nvPr/>
        </p:nvSpPr>
        <p:spPr>
          <a:xfrm>
            <a:off x="386398" y="2058670"/>
            <a:ext cx="8269287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当阿长买来«山海经»时,“我”有什么反应?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1291888" y="3577843"/>
            <a:ext cx="8167688" cy="648896"/>
          </a:xfrm>
          <a:prstGeom prst="rect">
            <a:avLst/>
          </a:prstGeom>
          <a:solidFill>
            <a:schemeClr val="accent3">
              <a:lumMod val="85000"/>
              <a:alpha val="25000"/>
            </a:schemeClr>
          </a:solidFill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pPr lvl="0" indent="0"/>
            <a:r>
              <a:rPr lang="zh-CN" altLang="en-US" sz="3600" b="1" dirty="0" smtClean="0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真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可谓又惊又喜,感激不尽。  </a:t>
            </a:r>
            <a:endParaRPr lang="zh-CN" altLang="en-US" sz="3600" b="1" dirty="0">
              <a:solidFill>
                <a:srgbClr val="FF0066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 descr="timg12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975" y="-10160"/>
            <a:ext cx="9224010" cy="1675130"/>
          </a:xfrm>
          <a:prstGeom prst="rect">
            <a:avLst/>
          </a:prstGeom>
          <a:solidFill>
            <a:schemeClr val="accent3">
              <a:lumMod val="85000"/>
              <a:alpha val="20000"/>
            </a:schemeClr>
          </a:solidFill>
        </p:spPr>
      </p:pic>
      <p:sp>
        <p:nvSpPr>
          <p:cNvPr id="3" name="矩形 2"/>
          <p:cNvSpPr/>
          <p:nvPr/>
        </p:nvSpPr>
        <p:spPr>
          <a:xfrm>
            <a:off x="35560" y="0"/>
            <a:ext cx="9145270" cy="1665605"/>
          </a:xfrm>
          <a:prstGeom prst="rect">
            <a:avLst/>
          </a:prstGeom>
          <a:solidFill>
            <a:schemeClr val="accent3">
              <a:lumMod val="85000"/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/>
          <p:nvPr/>
        </p:nvSpPr>
        <p:spPr>
          <a:xfrm>
            <a:off x="467544" y="1988840"/>
            <a:ext cx="7932738" cy="3445046"/>
          </a:xfrm>
          <a:prstGeom prst="rect">
            <a:avLst/>
          </a:prstGeom>
          <a:solidFill>
            <a:schemeClr val="accent3">
              <a:lumMod val="95000"/>
              <a:alpha val="41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80000"/>
              </a:lnSpc>
            </a:pP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>
              <a:lnSpc>
                <a:spcPct val="80000"/>
              </a:lnSpc>
            </a:pP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>
              <a:lnSpc>
                <a:spcPts val="5000"/>
              </a:lnSpc>
            </a:pP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答：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作者运用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比喻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的修辞方法</a:t>
            </a:r>
            <a:r>
              <a:rPr lang="zh-CN" altLang="en-US" sz="3200" b="1" u="sng" dirty="0" smtClean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，生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动形象地写出了“我”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意外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得到</a:t>
            </a:r>
            <a:r>
              <a:rPr lang="en-US" altLang="zh-CN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山海经</a:t>
            </a:r>
            <a:r>
              <a:rPr lang="en-US" altLang="zh-CN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时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极度惊喜</a:t>
            </a:r>
            <a:r>
              <a:rPr lang="zh-CN" altLang="en-US" sz="3200" b="1" u="sng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的心情，因为“我”根本没想到阿长会做到这件事，表现出对阿长的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感激之情</a:t>
            </a:r>
            <a:r>
              <a:rPr lang="zh-CN" altLang="en-US" sz="3200" b="1" dirty="0"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434975" y="738823"/>
            <a:ext cx="8316913" cy="1737360"/>
          </a:xfrm>
          <a:prstGeom prst="rect">
            <a:avLst/>
          </a:prstGeom>
          <a:solidFill>
            <a:schemeClr val="accent3">
              <a:lumMod val="95000"/>
              <a:alpha val="41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dirty="0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</a:rPr>
              <a:t>当阿长为“我”买回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</a:rPr>
              <a:t>山海经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</a:rPr>
              <a:t>时，为什么说“我似乎遇着了一个霹雳，全体都震悚起来”？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41985"/>
          <p:cNvSpPr/>
          <p:nvPr/>
        </p:nvSpPr>
        <p:spPr>
          <a:xfrm>
            <a:off x="4038600" y="30480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4000" b="1" dirty="0">
                <a:solidFill>
                  <a:srgbClr val="99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solidFill>
                <a:srgbClr val="99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770" name="矩形 41986"/>
          <p:cNvSpPr/>
          <p:nvPr/>
        </p:nvSpPr>
        <p:spPr>
          <a:xfrm>
            <a:off x="3581400" y="4343400"/>
            <a:ext cx="565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4000" b="1" dirty="0">
                <a:solidFill>
                  <a:srgbClr val="99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endParaRPr lang="zh-CN" altLang="en-US" sz="4000" b="1" dirty="0">
              <a:solidFill>
                <a:srgbClr val="99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180975" y="909638"/>
            <a:ext cx="8893175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 dirty="0">
                <a:latin typeface="+mn-ea"/>
                <a:ea typeface="+mn-ea"/>
              </a:rPr>
              <a:t>你怎样理解文中说的阿长“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确有伟大的神力”</a:t>
            </a:r>
            <a:r>
              <a:rPr lang="zh-CN" altLang="en-US" sz="4000" b="1" dirty="0">
                <a:latin typeface="+mn-ea"/>
                <a:ea typeface="+mn-ea"/>
              </a:rPr>
              <a:t>?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251520" y="2564904"/>
            <a:ext cx="8568952" cy="2372444"/>
          </a:xfrm>
          <a:prstGeom prst="rect">
            <a:avLst/>
          </a:prstGeom>
          <a:solidFill>
            <a:schemeClr val="accent3">
              <a:lumMod val="85000"/>
              <a:alpha val="66000"/>
            </a:schemeClr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因为这件事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“别人不肯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做，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或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不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能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做的事”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热心的阿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长不识字,居然买来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了难找的有画的«山海经»。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 txBox="1"/>
          <p:nvPr/>
        </p:nvSpPr>
        <p:spPr>
          <a:xfrm>
            <a:off x="194945" y="351155"/>
            <a:ext cx="8840470" cy="1737360"/>
          </a:xfrm>
          <a:prstGeom prst="rect">
            <a:avLst/>
          </a:prstGeom>
          <a:solidFill>
            <a:schemeClr val="accent3">
              <a:lumMod val="95000"/>
              <a:alpha val="43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x-none" sz="36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r>
              <a:rPr lang="en-US" altLang="x-none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en-US" sz="3600" b="1" dirty="0">
                <a:latin typeface="+mj-ea"/>
                <a:ea typeface="+mj-ea"/>
              </a:rPr>
              <a:t>写阿长买</a:t>
            </a:r>
            <a:r>
              <a:rPr lang="en-US" altLang="x-none" sz="3600" b="1" dirty="0">
                <a:latin typeface="+mj-ea"/>
                <a:ea typeface="+mj-ea"/>
              </a:rPr>
              <a:t>《</a:t>
            </a:r>
            <a:r>
              <a:rPr lang="zh-CN" altLang="en-US" sz="3600" b="1" dirty="0">
                <a:latin typeface="+mj-ea"/>
                <a:ea typeface="+mj-ea"/>
              </a:rPr>
              <a:t>山海经</a:t>
            </a:r>
            <a:r>
              <a:rPr lang="en-US" altLang="x-none" sz="3600" b="1" dirty="0">
                <a:latin typeface="+mj-ea"/>
                <a:ea typeface="+mj-ea"/>
              </a:rPr>
              <a:t>》</a:t>
            </a:r>
            <a:r>
              <a:rPr lang="zh-CN" altLang="en-US" sz="3600" b="1" dirty="0">
                <a:latin typeface="+mj-ea"/>
                <a:ea typeface="+mj-ea"/>
              </a:rPr>
              <a:t>的笔墨并不多，为什么不写她是怎么买到的呢？为什</a:t>
            </a:r>
            <a:r>
              <a:rPr lang="zh-CN" altLang="en-US" sz="3600" b="1" dirty="0" smtClean="0">
                <a:latin typeface="+mj-ea"/>
                <a:ea typeface="+mj-ea"/>
              </a:rPr>
              <a:t>么买书前买书后</a:t>
            </a:r>
            <a:r>
              <a:rPr lang="zh-CN" altLang="en-US" sz="3600" b="1" dirty="0">
                <a:latin typeface="+mj-ea"/>
                <a:ea typeface="+mj-ea"/>
              </a:rPr>
              <a:t>反倒写了不</a:t>
            </a:r>
            <a:r>
              <a:rPr lang="zh-CN" altLang="en-US" sz="3600" b="1" dirty="0" smtClean="0">
                <a:latin typeface="+mj-ea"/>
                <a:ea typeface="+mj-ea"/>
              </a:rPr>
              <a:t>少？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33794" name="TextBox 4"/>
          <p:cNvSpPr txBox="1"/>
          <p:nvPr/>
        </p:nvSpPr>
        <p:spPr>
          <a:xfrm>
            <a:off x="286951" y="2625983"/>
            <a:ext cx="8748464" cy="1557020"/>
          </a:xfrm>
          <a:prstGeom prst="rect">
            <a:avLst/>
          </a:prstGeom>
          <a:solidFill>
            <a:schemeClr val="accent3">
              <a:lumMod val="95000"/>
              <a:alpha val="49000"/>
            </a:schemeClr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</a:rPr>
              <a:t>答：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</a:rPr>
              <a:t>①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给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读者留下一个想象的空间</a:t>
            </a:r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lang="en-US" altLang="x-none" sz="3200" b="1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0"/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</a:rPr>
              <a:t>②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对比中更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能说明</a:t>
            </a:r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</a:rPr>
              <a:t>阿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</a:rPr>
              <a:t>长给</a:t>
            </a:r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</a:rPr>
              <a:t>我的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惊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喜、感激、尊敬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</a:rPr>
              <a:t>之</a:t>
            </a:r>
            <a:r>
              <a:rPr lang="zh-CN" altLang="en-US" sz="3200" b="1" dirty="0">
                <a:solidFill>
                  <a:srgbClr val="000000"/>
                </a:solidFill>
                <a:latin typeface="+mj-ea"/>
                <a:ea typeface="+mj-ea"/>
              </a:rPr>
              <a:t>情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lang="en-US" altLang="x-none" sz="32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animBg="1"/>
      <p:bldP spid="3379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80728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 smtClean="0">
                <a:latin typeface="+mj-ea"/>
                <a:ea typeface="+mj-ea"/>
                <a:sym typeface="+mn-ea"/>
              </a:rPr>
              <a:t>这四本书，乃是我最初得到，最为心爱的宝书。”为什么这么说？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3356992"/>
            <a:ext cx="68407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+mj-ea"/>
                <a:ea typeface="+mj-ea"/>
                <a:sym typeface="+mn-ea"/>
              </a:rPr>
              <a:t>因为这书不仅是“我”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渴慕的、过于念念不忘</a:t>
            </a:r>
            <a:r>
              <a:rPr lang="zh-CN" altLang="en-US" sz="4000" b="1" dirty="0" smtClean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+mj-ea"/>
                <a:ea typeface="+mj-ea"/>
                <a:sym typeface="+mn-ea"/>
              </a:rPr>
              <a:t>的，而且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还代表阿长对我的热爱和关心。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3793"/>
          <p:cNvSpPr/>
          <p:nvPr/>
        </p:nvSpPr>
        <p:spPr>
          <a:xfrm>
            <a:off x="324163" y="2943860"/>
            <a:ext cx="3429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3200" strike="noStrike" noProof="1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别人不愿做</a:t>
            </a:r>
            <a:endParaRPr lang="zh-CN" altLang="en-US" sz="3200" strike="noStrike" noProof="1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fontAlgn="base"/>
            <a:r>
              <a:rPr lang="zh-CN" altLang="en-US" sz="3200" strike="noStrike" noProof="1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或不能做的</a:t>
            </a:r>
            <a:endParaRPr lang="zh-CN" altLang="en-US" sz="3200" strike="noStrike" noProof="1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fontAlgn="base"/>
            <a:r>
              <a:rPr lang="zh-CN" altLang="en-US" sz="3200" strike="noStrike" noProof="1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她竟然做成功了</a:t>
            </a:r>
            <a:endParaRPr lang="zh-CN" altLang="en-US" sz="3200" strike="noStrike" noProof="1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554" name="矩形 33794"/>
          <p:cNvSpPr/>
          <p:nvPr/>
        </p:nvSpPr>
        <p:spPr>
          <a:xfrm>
            <a:off x="963930" y="2036128"/>
            <a:ext cx="54864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长妈妈给我买来《山海经》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框 33795"/>
          <p:cNvSpPr txBox="1"/>
          <p:nvPr/>
        </p:nvSpPr>
        <p:spPr>
          <a:xfrm>
            <a:off x="5121910" y="3388995"/>
            <a:ext cx="3527425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真诚、善良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  <a:p>
            <a:pPr lvl="0" indent="0"/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关心帮助孩子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pic>
        <p:nvPicPr>
          <p:cNvPr id="2" name="图片 1" descr="timg12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6035" y="-64770"/>
            <a:ext cx="9182735" cy="170243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左大括号 34818"/>
          <p:cNvSpPr/>
          <p:nvPr/>
        </p:nvSpPr>
        <p:spPr>
          <a:xfrm>
            <a:off x="685800" y="457200"/>
            <a:ext cx="304800" cy="5105400"/>
          </a:xfrm>
          <a:prstGeom prst="leftBrace">
            <a:avLst>
              <a:gd name="adj1" fmla="val 139040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0" name="文本占位符 34819"/>
          <p:cNvSpPr>
            <a:spLocks noGrp="1"/>
          </p:cNvSpPr>
          <p:nvPr>
            <p:ph idx="1"/>
          </p:nvPr>
        </p:nvSpPr>
        <p:spPr>
          <a:xfrm>
            <a:off x="1066800" y="714375"/>
            <a:ext cx="7772400" cy="5229225"/>
          </a:xfrm>
        </p:spPr>
        <p:txBody>
          <a:bodyPr/>
          <a:lstStyle/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黄胖而矮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没有名字</a:t>
            </a:r>
            <a:r>
              <a:rPr lang="en-US" altLang="x-none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endParaRPr lang="en-US" altLang="x-none" sz="28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endParaRPr lang="en-US" altLang="x-none" sz="28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喜欢切切察察     低声絮说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对“我”管束很严    喜欢“告状”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睡觉时摆成“大”字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元旦有古怪的仪式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一肚子的繁琐的道理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>
                <a:latin typeface="黑体" panose="02010609060101010101" pitchFamily="1" charset="-122"/>
                <a:ea typeface="黑体" panose="02010609060101010101" pitchFamily="1" charset="-122"/>
              </a:rPr>
              <a:t>讲“长毛”的故事</a:t>
            </a: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endParaRPr lang="zh-CN" altLang="en-US" sz="2800" b="1" strike="noStrike" noProof="1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2800" b="1" strike="noStrike" noProof="1" smtClean="0">
                <a:latin typeface="黑体" panose="02010609060101010101" pitchFamily="1" charset="-122"/>
                <a:ea typeface="黑体" panose="02010609060101010101" pitchFamily="1" charset="-122"/>
                <a:hlinkClick r:id="" action="ppaction://noaction"/>
              </a:rPr>
              <a:t>为“我”买回</a:t>
            </a:r>
            <a:r>
              <a:rPr lang="en-US" altLang="x-none" sz="2800" b="1" strike="noStrike" noProof="1" smtClean="0">
                <a:latin typeface="黑体" panose="02010609060101010101" pitchFamily="1" charset="-122"/>
                <a:ea typeface="黑体" panose="02010609060101010101" pitchFamily="1" charset="-122"/>
                <a:hlinkClick r:id="" action="ppaction://noaction"/>
              </a:rPr>
              <a:t>《</a:t>
            </a:r>
            <a:r>
              <a:rPr lang="zh-CN" altLang="en-US" sz="2800" b="1" strike="noStrike" noProof="1" smtClean="0">
                <a:latin typeface="黑体" panose="02010609060101010101" pitchFamily="1" charset="-122"/>
                <a:ea typeface="黑体" panose="02010609060101010101" pitchFamily="1" charset="-122"/>
                <a:hlinkClick r:id="" action="ppaction://noaction"/>
              </a:rPr>
              <a:t>山海经</a:t>
            </a:r>
            <a:r>
              <a:rPr lang="en-US" altLang="x-none" sz="2800" b="1" strike="noStrike" noProof="1" smtClean="0">
                <a:latin typeface="黑体" panose="02010609060101010101" pitchFamily="1" charset="-122"/>
                <a:ea typeface="黑体" panose="02010609060101010101" pitchFamily="1" charset="-122"/>
                <a:hlinkClick r:id="" action="ppaction://noaction"/>
              </a:rPr>
              <a:t>》</a:t>
            </a:r>
            <a:r>
              <a:rPr lang="en-US" altLang="x-none" sz="2800" b="1" strike="noStrike" noProof="1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endParaRPr lang="en-US" altLang="x-none" sz="28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lnSpc>
                <a:spcPct val="90000"/>
              </a:lnSpc>
            </a:pPr>
            <a:endParaRPr lang="en-US" altLang="x-none" sz="28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4000500" y="929958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地位低下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2" name="右大括号 34821"/>
          <p:cNvSpPr/>
          <p:nvPr/>
        </p:nvSpPr>
        <p:spPr>
          <a:xfrm>
            <a:off x="6858000" y="1676400"/>
            <a:ext cx="228600" cy="1371600"/>
          </a:xfrm>
          <a:prstGeom prst="rightBrace">
            <a:avLst>
              <a:gd name="adj1" fmla="val 5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lvl="0" algn="ctr" fontAlgn="base"/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7164288" y="2132856"/>
            <a:ext cx="1752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饶舌多事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不拘小节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4" name="右大括号 34823"/>
          <p:cNvSpPr/>
          <p:nvPr/>
        </p:nvSpPr>
        <p:spPr>
          <a:xfrm>
            <a:off x="6858000" y="3581400"/>
            <a:ext cx="228600" cy="1371600"/>
          </a:xfrm>
          <a:prstGeom prst="rightBrace">
            <a:avLst>
              <a:gd name="adj1" fmla="val 5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lvl="0" algn="ctr" fontAlgn="base"/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7315200" y="3861048"/>
            <a:ext cx="1828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淳朴无知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繁文缛节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6" name="文本框 34825"/>
          <p:cNvSpPr txBox="1"/>
          <p:nvPr/>
        </p:nvSpPr>
        <p:spPr>
          <a:xfrm>
            <a:off x="5867400" y="5105400"/>
            <a:ext cx="2514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热情善良 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关心孩子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27" name="文本框 34826"/>
          <p:cNvSpPr txBox="1"/>
          <p:nvPr/>
        </p:nvSpPr>
        <p:spPr>
          <a:xfrm>
            <a:off x="98425" y="2174875"/>
            <a:ext cx="793750" cy="18732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  <a:hlinkClick r:id="" action="ppaction://noaction"/>
              </a:rPr>
              <a:t>长妈妈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  <a:hlinkClick r:id="" action="ppaction://noaction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 build="p"/>
      <p:bldP spid="34821" grpId="0" animBg="1"/>
      <p:bldP spid="34822" grpId="0" bldLvl="0" animBg="1"/>
      <p:bldP spid="34823" grpId="0" animBg="1"/>
      <p:bldP spid="34824" grpId="0" bldLvl="0" animBg="1"/>
      <p:bldP spid="34825" grpId="0" animBg="1"/>
      <p:bldP spid="348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600200"/>
          </a:xfrm>
        </p:spPr>
        <p:txBody>
          <a:bodyPr anchor="ctr"/>
          <a:lstStyle/>
          <a:p>
            <a:pPr defTabSz="91440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写一个小片段：阿长是怎么样买到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山海经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b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sz="4000" b="1" kern="1200" baseline="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043608" y="3645024"/>
            <a:ext cx="6400800" cy="1752600"/>
          </a:xfrm>
        </p:spPr>
        <p:txBody>
          <a:bodyPr anchor="t"/>
          <a:lstStyle/>
          <a:p>
            <a:pPr defTabSz="91440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完成练习册相应的练习。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/>
            <a:endParaRPr sz="4000" b="1" kern="1200" baseline="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51225" y="109728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alphaModFix amt="2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060848"/>
            <a:ext cx="8229600" cy="4525963"/>
          </a:xfrm>
        </p:spPr>
        <p:txBody>
          <a:bodyPr/>
          <a:lstStyle/>
          <a:p>
            <a:r>
              <a:rPr lang="en-US" altLang="zh-CN" sz="4800" dirty="0" smtClean="0">
                <a:solidFill>
                  <a:schemeClr val="bg2"/>
                </a:solidFill>
              </a:rPr>
              <a:t>1.</a:t>
            </a:r>
            <a:r>
              <a:rPr lang="zh-CN" altLang="en-US" sz="4800" dirty="0" smtClean="0">
                <a:solidFill>
                  <a:schemeClr val="bg2"/>
                </a:solidFill>
              </a:rPr>
              <a:t>分析阿长的人物形象，体会人物的感情。</a:t>
            </a:r>
            <a:endParaRPr lang="en-US" altLang="zh-CN" sz="4800" dirty="0" smtClean="0">
              <a:solidFill>
                <a:schemeClr val="bg2"/>
              </a:solidFill>
            </a:endParaRPr>
          </a:p>
          <a:p>
            <a:r>
              <a:rPr lang="en-US" altLang="zh-CN" sz="4800" dirty="0" smtClean="0">
                <a:solidFill>
                  <a:schemeClr val="bg2"/>
                </a:solidFill>
              </a:rPr>
              <a:t>2.</a:t>
            </a:r>
            <a:r>
              <a:rPr lang="zh-CN" altLang="en-US" sz="4800" dirty="0" smtClean="0">
                <a:solidFill>
                  <a:schemeClr val="bg2"/>
                </a:solidFill>
              </a:rPr>
              <a:t>学会速读和默读。</a:t>
            </a:r>
            <a:endParaRPr lang="en-US" altLang="zh-CN" sz="4800" dirty="0" smtClean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908720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2"/>
                </a:solidFill>
              </a:rPr>
              <a:t>学习目标</a:t>
            </a:r>
            <a:endParaRPr lang="zh-CN" altLang="en-US" sz="4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questio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4090" y="-1636395"/>
            <a:ext cx="1146175" cy="7291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7650"/>
          <p:cNvSpPr/>
          <p:nvPr/>
        </p:nvSpPr>
        <p:spPr>
          <a:xfrm>
            <a:off x="3205163" y="304800"/>
            <a:ext cx="2232025" cy="10668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72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思考</a:t>
            </a:r>
            <a:endParaRPr lang="zh-CN" altLang="en-US" sz="72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42088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在“我”眼中阿长是一个怎样的人？</a:t>
            </a:r>
            <a:endParaRPr lang="zh-CN" altLang="en-US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xjdrw17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19925" y="4437063"/>
            <a:ext cx="2171700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28674"/>
          <p:cNvSpPr txBox="1"/>
          <p:nvPr/>
        </p:nvSpPr>
        <p:spPr>
          <a:xfrm>
            <a:off x="1116013" y="1052513"/>
            <a:ext cx="6767512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 b="1" dirty="0">
                <a:latin typeface="Times New Roman" panose="02020603050405020304" pitchFamily="2" charset="0"/>
                <a:ea typeface="方正姚体" panose="02010601030101010101" pitchFamily="2" charset="-122"/>
              </a:rPr>
              <a:t>长妈妈是个没有名字的人。</a:t>
            </a:r>
            <a:endParaRPr lang="zh-CN" altLang="en-US" sz="4400" b="1" dirty="0"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18435" name="矩形 28675"/>
          <p:cNvSpPr/>
          <p:nvPr/>
        </p:nvSpPr>
        <p:spPr>
          <a:xfrm>
            <a:off x="684213" y="2709863"/>
            <a:ext cx="4321175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长妈妈地位低下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685800" y="1022350"/>
            <a:ext cx="8207375" cy="730250"/>
          </a:xfrm>
        </p:spPr>
        <p:txBody>
          <a:bodyPr anchor="ctr"/>
          <a:lstStyle/>
          <a:p>
            <a:pPr algn="l"/>
            <a:r>
              <a:rPr lang="zh-CN" altLang="en-US" sz="4800" b="1">
                <a:solidFill>
                  <a:schemeClr val="tx1"/>
                </a:solidFill>
                <a:ea typeface="隶书" panose="02010509060101010101" pitchFamily="1" charset="-122"/>
              </a:rPr>
              <a:t>长妈妈喜欢切切察察。</a:t>
            </a:r>
            <a:endParaRPr lang="zh-CN" altLang="en-US" sz="4800" b="1">
              <a:solidFill>
                <a:schemeClr val="tx1"/>
              </a:solidFill>
              <a:ea typeface="隶书" panose="02010509060101010101" pitchFamily="1" charset="-122"/>
            </a:endParaRPr>
          </a:p>
        </p:txBody>
      </p:sp>
      <p:pic>
        <p:nvPicPr>
          <p:cNvPr id="29699" name="图片 29698" descr="mouse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53263" y="5181600"/>
            <a:ext cx="947737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29699"/>
          <p:cNvSpPr txBox="1"/>
          <p:nvPr/>
        </p:nvSpPr>
        <p:spPr>
          <a:xfrm>
            <a:off x="900113" y="2852738"/>
            <a:ext cx="47117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饶  舌  多 事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1908175" y="2636831"/>
            <a:ext cx="4000500" cy="20462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 fontAlgn="base"/>
            <a:r>
              <a:rPr lang="zh-CN" altLang="en-US" sz="4400" b="1" strike="noStrike" noProof="1">
                <a:solidFill>
                  <a:srgbClr val="FF0000">
                    <a:alpha val="100000"/>
                  </a:srgbClr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长妈妈睡相不好</a:t>
            </a:r>
            <a:endParaRPr lang="zh-CN" altLang="en-US" sz="4400" b="1" strike="noStrike" noProof="1">
              <a:solidFill>
                <a:srgbClr val="FF0000">
                  <a:alpha val="100000"/>
                </a:srgbClr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endParaRPr lang="zh-CN" altLang="en-US" sz="4400" b="1" strike="noStrike" noProof="1">
              <a:solidFill>
                <a:srgbClr val="FF0000">
                  <a:alpha val="100000"/>
                </a:srgbClr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4400" b="1" strike="noStrike" noProof="1">
                <a:solidFill>
                  <a:srgbClr val="FF0000">
                    <a:alpha val="100000"/>
                  </a:srgbClr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长妈妈是个粗人</a:t>
            </a:r>
            <a:endParaRPr lang="zh-CN" altLang="en-US" sz="4400" b="1" strike="noStrike" noProof="1">
              <a:solidFill>
                <a:srgbClr val="FF0000">
                  <a:alpha val="100000"/>
                </a:srgbClr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30722"/>
          <p:cNvSpPr txBox="1"/>
          <p:nvPr/>
        </p:nvSpPr>
        <p:spPr>
          <a:xfrm>
            <a:off x="1187450" y="765175"/>
            <a:ext cx="7561263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 dirty="0">
                <a:latin typeface="Times New Roman" panose="02020603050405020304" pitchFamily="2" charset="0"/>
                <a:ea typeface="方正姚体" panose="02010601030101010101" pitchFamily="2" charset="-122"/>
              </a:rPr>
              <a:t>长妈妈睡觉时总是“在床中间摆成一个大字，挤得我没有余地翻身”。</a:t>
            </a:r>
            <a:endParaRPr lang="zh-CN" altLang="en-US" sz="4000" b="1" dirty="0"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900113" y="1198563"/>
            <a:ext cx="5976937" cy="608012"/>
          </a:xfrm>
        </p:spPr>
        <p:txBody>
          <a:bodyPr anchor="ctr"/>
          <a:lstStyle/>
          <a:p>
            <a:pPr algn="l"/>
            <a:r>
              <a:rPr lang="zh-CN" altLang="en-US" sz="4000" b="1" dirty="0">
                <a:ea typeface="隶书" panose="02010509060101010101" pitchFamily="1" charset="-122"/>
              </a:rPr>
              <a:t>长妈妈“逼”我吃福橘。</a:t>
            </a:r>
            <a:endParaRPr lang="zh-CN" altLang="en-US" sz="4000" b="1" dirty="0">
              <a:ea typeface="隶书" panose="02010509060101010101" pitchFamily="1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1476375" y="3141663"/>
            <a:ext cx="41148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 fontAlgn="base"/>
            <a:r>
              <a:rPr lang="zh-CN" altLang="en-US" sz="5400" strike="noStrike" noProof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100000"/>
                  </a:srgbClr>
                </a:solid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长妈妈有很多</a:t>
            </a:r>
            <a:endParaRPr lang="zh-CN" altLang="en-US" sz="5400" strike="noStrike" noProof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endParaRPr lang="zh-CN" altLang="en-US" sz="5400" strike="noStrike" noProof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5400" strike="noStrike" noProof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100000"/>
                  </a:srgbClr>
                </a:solid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繁文缛节</a:t>
            </a:r>
            <a:endParaRPr lang="zh-CN" altLang="en-US" sz="5400" strike="noStrike" noProof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8" name="图片 31747" descr="juzi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05600" y="685800"/>
            <a:ext cx="1096963" cy="125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949960" y="1773555"/>
            <a:ext cx="7772400" cy="730250"/>
          </a:xfrm>
        </p:spPr>
        <p:txBody>
          <a:bodyPr anchor="ctr"/>
          <a:lstStyle/>
          <a:p>
            <a:pPr algn="l"/>
            <a:r>
              <a:rPr lang="zh-CN" altLang="en-US" sz="5400" b="1">
                <a:solidFill>
                  <a:schemeClr val="tx1"/>
                </a:solidFill>
                <a:ea typeface="隶书" panose="02010509060101010101" pitchFamily="1" charset="-122"/>
              </a:rPr>
              <a:t>长妈妈讲长毛的故事。</a:t>
            </a:r>
            <a:endParaRPr lang="zh-CN" altLang="en-US" sz="5400" b="1">
              <a:solidFill>
                <a:schemeClr val="tx1"/>
              </a:solidFill>
              <a:ea typeface="隶书" panose="02010509060101010101" pitchFamily="1" charset="-122"/>
            </a:endParaRPr>
          </a:p>
        </p:txBody>
      </p:sp>
      <p:pic>
        <p:nvPicPr>
          <p:cNvPr id="32771" name="图片 32770" descr="g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86980" y="128270"/>
            <a:ext cx="1577975" cy="107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32771" descr="g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307" y="-52387"/>
            <a:ext cx="1577975" cy="1074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32772"/>
          <p:cNvSpPr txBox="1"/>
          <p:nvPr/>
        </p:nvSpPr>
        <p:spPr>
          <a:xfrm>
            <a:off x="2551430" y="3601085"/>
            <a:ext cx="541020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无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anose="02020603050405020304" pitchFamily="2" charset="0"/>
                <a:ea typeface="方正姚体" panose="02010601030101010101" pitchFamily="2" charset="-122"/>
              </a:rPr>
              <a:t>知愚昧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/>
          </p:cNvSpPr>
          <p:nvPr>
            <p:ph type="body"/>
          </p:nvPr>
        </p:nvSpPr>
        <p:spPr>
          <a:xfrm>
            <a:off x="494983" y="2438083"/>
            <a:ext cx="8153400" cy="1981200"/>
          </a:xfrm>
        </p:spPr>
        <p:txBody>
          <a:bodyPr vert="horz" wrap="square" anchor="t"/>
          <a:lstStyle/>
          <a:p>
            <a:pPr marL="609600" lvl="0" indent="-609600" fontAlgn="base">
              <a:buNone/>
            </a:pPr>
            <a:r>
              <a:rPr lang="zh-CN" altLang="en-US" sz="4400" b="1" strike="noStrike" noProof="1">
                <a:solidFill>
                  <a:srgbClr val="990000"/>
                </a:solidFill>
                <a:ea typeface="黑体" panose="02010609060101010101" pitchFamily="1" charset="-122"/>
              </a:rPr>
              <a:t> 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研读长妈妈买</a:t>
            </a:r>
            <a:r>
              <a:rPr lang="en-US" altLang="x-none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山海经</a:t>
            </a:r>
            <a:r>
              <a:rPr lang="en-US" altLang="x-none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的部分</a:t>
            </a:r>
            <a:r>
              <a:rPr lang="en-US" altLang="x-none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（</a:t>
            </a:r>
            <a:r>
              <a:rPr lang="zh-CN" altLang="en-US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sym typeface="Wingdings" panose="05000000000000000000" pitchFamily="2" charset="2"/>
              </a:rPr>
              <a:t>第19-29自然段）。</a:t>
            </a:r>
            <a:endParaRPr lang="zh-CN" altLang="en-US" sz="4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theme/theme1.xml><?xml version="1.0" encoding="utf-8"?>
<a:theme xmlns:a="http://schemas.openxmlformats.org/drawingml/2006/main" name="blue crystal latt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蓝色经典毕业设计ppt模板">
  <a:themeElements>
    <a:clrScheme name="">
      <a:dk1>
        <a:srgbClr val="FFFFFF"/>
      </a:dk1>
      <a:lt1>
        <a:srgbClr val="0066CC"/>
      </a:lt1>
      <a:dk2>
        <a:srgbClr val="FFFFFF"/>
      </a:dk2>
      <a:lt2>
        <a:srgbClr val="000000"/>
      </a:lt2>
      <a:accent1>
        <a:srgbClr val="6699FF"/>
      </a:accent1>
      <a:accent2>
        <a:srgbClr val="66FFFF"/>
      </a:accent2>
      <a:accent3>
        <a:srgbClr val="AAB9E2"/>
      </a:accent3>
      <a:accent4>
        <a:srgbClr val="DCDCDC"/>
      </a:accent4>
      <a:accent5>
        <a:srgbClr val="B9CAFF"/>
      </a:accent5>
      <a:accent6>
        <a:srgbClr val="5BE5E5"/>
      </a:accent6>
      <a:hlink>
        <a:srgbClr val="0066FF"/>
      </a:hlink>
      <a:folHlink>
        <a:srgbClr val="969696"/>
      </a:folHlink>
    </a:clrScheme>
    <a:fontScheme name="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6600CC"/>
        </a:lt1>
        <a:dk2>
          <a:srgbClr val="FFFFFF"/>
        </a:dk2>
        <a:lt2>
          <a:srgbClr val="000000"/>
        </a:lt2>
        <a:accent1>
          <a:srgbClr val="9966FF"/>
        </a:accent1>
        <a:accent2>
          <a:srgbClr val="FF66FF"/>
        </a:accent2>
        <a:accent3>
          <a:srgbClr val="B9AAE2"/>
        </a:accent3>
        <a:accent4>
          <a:srgbClr val="DCDCDC"/>
        </a:accent4>
        <a:accent5>
          <a:srgbClr val="CAB9FF"/>
        </a:accent5>
        <a:accent6>
          <a:srgbClr val="E55BE5"/>
        </a:accent6>
        <a:hlink>
          <a:srgbClr val="9933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00"/>
        </a:lt1>
        <a:dk2>
          <a:srgbClr val="FFFFFF"/>
        </a:dk2>
        <a:lt2>
          <a:srgbClr val="000000"/>
        </a:lt2>
        <a:accent1>
          <a:srgbClr val="33CC33"/>
        </a:accent1>
        <a:accent2>
          <a:srgbClr val="00FF00"/>
        </a:accent2>
        <a:accent3>
          <a:srgbClr val="AAB9AA"/>
        </a:accent3>
        <a:accent4>
          <a:srgbClr val="DCDCDC"/>
        </a:accent4>
        <a:accent5>
          <a:srgbClr val="ADE2AD"/>
        </a:accent5>
        <a:accent6>
          <a:srgbClr val="00E500"/>
        </a:accent6>
        <a:hlink>
          <a:srgbClr val="33993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CC"/>
        </a:lt1>
        <a:dk2>
          <a:srgbClr val="FFFFFF"/>
        </a:dk2>
        <a:lt2>
          <a:srgbClr val="000000"/>
        </a:lt2>
        <a:accent1>
          <a:srgbClr val="6699FF"/>
        </a:accent1>
        <a:accent2>
          <a:srgbClr val="66FFFF"/>
        </a:accent2>
        <a:accent3>
          <a:srgbClr val="AAB9E2"/>
        </a:accent3>
        <a:accent4>
          <a:srgbClr val="DCDCDC"/>
        </a:accent4>
        <a:accent5>
          <a:srgbClr val="B9CAFF"/>
        </a:accent5>
        <a:accent6>
          <a:srgbClr val="5BE5E5"/>
        </a:accent6>
        <a:hlink>
          <a:srgbClr val="0066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LIPBORD">
  <a:themeElements>
    <a:clrScheme name="">
      <a:dk1>
        <a:srgbClr val="000000"/>
      </a:dk1>
      <a:lt1>
        <a:srgbClr val="FFFFFF"/>
      </a:lt1>
      <a:dk2>
        <a:srgbClr val="000000"/>
      </a:dk2>
      <a:lt2>
        <a:srgbClr val="66330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9"/>
      </a:accent5>
      <a:accent6>
        <a:srgbClr val="0000E5"/>
      </a:accent6>
      <a:hlink>
        <a:srgbClr val="CC00CC"/>
      </a:hlink>
      <a:folHlink>
        <a:srgbClr val="C0C0C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CC"/>
        </a:lt1>
        <a:dk2>
          <a:srgbClr val="000000"/>
        </a:dk2>
        <a:lt2>
          <a:srgbClr val="66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66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CBCBCB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5B89E5"/>
        </a:accent6>
        <a:hlink>
          <a:srgbClr val="FF0033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1136</Words>
  <Application>WPS 演示</Application>
  <PresentationFormat>全屏显示(4:3)</PresentationFormat>
  <Paragraphs>123</Paragraphs>
  <Slides>19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Verdana</vt:lpstr>
      <vt:lpstr>微软雅黑</vt:lpstr>
      <vt:lpstr>楷体</vt:lpstr>
      <vt:lpstr>隶书</vt:lpstr>
      <vt:lpstr>方正姚体</vt:lpstr>
      <vt:lpstr>黑体</vt:lpstr>
      <vt:lpstr>楷体_GB2312</vt:lpstr>
      <vt:lpstr>仿宋</vt:lpstr>
      <vt:lpstr>华文行楷</vt:lpstr>
      <vt:lpstr>Calibri</vt:lpstr>
      <vt:lpstr>新宋体</vt:lpstr>
      <vt:lpstr>blue crystal lattice</vt:lpstr>
      <vt:lpstr>蓝色经典毕业设计ppt模板</vt:lpstr>
      <vt:lpstr>CLIPBORD</vt:lpstr>
      <vt:lpstr>PowerPoint 演示文稿</vt:lpstr>
      <vt:lpstr>PowerPoint 演示文稿</vt:lpstr>
      <vt:lpstr>PowerPoint 演示文稿</vt:lpstr>
      <vt:lpstr>PowerPoint 演示文稿</vt:lpstr>
      <vt:lpstr>长妈妈喜欢切切察察</vt:lpstr>
      <vt:lpstr>PowerPoint 演示文稿</vt:lpstr>
      <vt:lpstr>长妈妈“逼”我吃福橘</vt:lpstr>
      <vt:lpstr>长妈妈讲长毛的故事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 写一个小片段：阿长是怎么样买到《山海经》？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72</cp:revision>
  <dcterms:created xsi:type="dcterms:W3CDTF">2017-03-19T12:45:00Z</dcterms:created>
  <dcterms:modified xsi:type="dcterms:W3CDTF">2017-03-21T12:35:23Z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